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sldIdLst>
    <p:sldId id="256" r:id="rId3"/>
    <p:sldId id="287" r:id="rId4"/>
    <p:sldId id="286" r:id="rId5"/>
    <p:sldId id="260" r:id="rId6"/>
    <p:sldId id="284" r:id="rId7"/>
    <p:sldId id="258" r:id="rId8"/>
    <p:sldId id="325" r:id="rId9"/>
    <p:sldId id="283" r:id="rId10"/>
    <p:sldId id="261" r:id="rId11"/>
    <p:sldId id="275" r:id="rId12"/>
    <p:sldId id="282" r:id="rId13"/>
    <p:sldId id="276" r:id="rId14"/>
    <p:sldId id="277" r:id="rId15"/>
    <p:sldId id="262" r:id="rId16"/>
    <p:sldId id="278" r:id="rId17"/>
    <p:sldId id="279" r:id="rId18"/>
    <p:sldId id="280" r:id="rId19"/>
    <p:sldId id="281" r:id="rId20"/>
    <p:sldId id="259" r:id="rId21"/>
    <p:sldId id="306"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22" r:id="rId38"/>
    <p:sldId id="305" r:id="rId39"/>
    <p:sldId id="271" r:id="rId40"/>
  </p:sldIdLst>
  <p:sldSz cx="12192000" cy="6858000"/>
  <p:notesSz cx="6858000" cy="9144000"/>
  <p:embeddedFontLst>
    <p:embeddedFont>
      <p:font typeface="Microsoft YaHei Light" panose="020B0502040204020203" pitchFamily="34" charset="-122"/>
      <p:regular r:id="rId41"/>
    </p:embeddedFont>
    <p:embeddedFont>
      <p:font typeface="微软雅黑" panose="020B0503020204020204" pitchFamily="34" charset="-122"/>
      <p:regular r:id="rId42"/>
      <p:bold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E09B7E00-C7D1-4ED6-B933-48DA0B503E75}">
          <p14:sldIdLst>
            <p14:sldId id="256"/>
            <p14:sldId id="287"/>
          </p14:sldIdLst>
        </p14:section>
        <p14:section name="金融黄" id="{DD7AEBD2-949F-4482-952E-27BF99DAA3F1}">
          <p14:sldIdLst>
            <p14:sldId id="286"/>
            <p14:sldId id="260"/>
            <p14:sldId id="284"/>
            <p14:sldId id="258"/>
            <p14:sldId id="325"/>
            <p14:sldId id="283"/>
            <p14:sldId id="261"/>
            <p14:sldId id="275"/>
            <p14:sldId id="282"/>
            <p14:sldId id="276"/>
            <p14:sldId id="277"/>
            <p14:sldId id="262"/>
            <p14:sldId id="278"/>
            <p14:sldId id="279"/>
            <p14:sldId id="280"/>
            <p14:sldId id="281"/>
            <p14:sldId id="259"/>
          </p14:sldIdLst>
        </p14:section>
        <p14:section name="高雅紫" id="{A0DA2356-24A8-4D8B-885B-0CDE16F7C577}">
          <p14:sldIdLst>
            <p14:sldId id="306"/>
            <p14:sldId id="340"/>
            <p14:sldId id="341"/>
            <p14:sldId id="342"/>
            <p14:sldId id="343"/>
            <p14:sldId id="344"/>
            <p14:sldId id="345"/>
            <p14:sldId id="346"/>
            <p14:sldId id="347"/>
            <p14:sldId id="348"/>
            <p14:sldId id="349"/>
            <p14:sldId id="350"/>
            <p14:sldId id="351"/>
            <p14:sldId id="352"/>
            <p14:sldId id="353"/>
            <p14:sldId id="354"/>
            <p14:sldId id="322"/>
            <p14:sldId id="305"/>
            <p14:sldId id="271"/>
          </p14:sldIdLst>
        </p14:section>
      </p14:sectionLst>
    </p:ext>
    <p:ext uri="{EFAFB233-063F-42B5-8137-9DF3F51BA10A}">
      <p15:sldGuideLst xmlns:p15="http://schemas.microsoft.com/office/powerpoint/2012/main">
        <p15:guide id="1" orient="horz" pos="2931" userDrawn="1">
          <p15:clr>
            <a:srgbClr val="A4A3A4"/>
          </p15:clr>
        </p15:guide>
        <p15:guide id="2" pos="3840" userDrawn="1">
          <p15:clr>
            <a:srgbClr val="A4A3A4"/>
          </p15:clr>
        </p15:guide>
        <p15:guide id="3" pos="7106" userDrawn="1">
          <p15:clr>
            <a:srgbClr val="000000"/>
          </p15:clr>
        </p15:guide>
        <p15:guide id="4" pos="529" userDrawn="1">
          <p15:clr>
            <a:srgbClr val="000000"/>
          </p15:clr>
        </p15:guide>
        <p15:guide id="5" pos="6924" userDrawn="1">
          <p15:clr>
            <a:srgbClr val="000000"/>
          </p15:clr>
        </p15:guide>
        <p15:guide id="6" pos="14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37" initials="1" lastIdx="1" clrIdx="0">
    <p:extLst>
      <p:ext uri="{19B8F6BF-5375-455C-9EA6-DF929625EA0E}">
        <p15:presenceInfo xmlns:p15="http://schemas.microsoft.com/office/powerpoint/2012/main" userId="13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F04"/>
    <a:srgbClr val="AE82FD"/>
    <a:srgbClr val="DF6F49"/>
    <a:srgbClr val="E9CC59"/>
    <a:srgbClr val="E59C38"/>
    <a:srgbClr val="EFCA3B"/>
    <a:srgbClr val="DD6400"/>
    <a:srgbClr val="1E1F24"/>
    <a:srgbClr val="F1D135"/>
    <a:srgbClr val="CBC8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6AA33-700A-48C6-9C38-7945CE20980E}" v="13" dt="2022-05-29T12:49:30.745"/>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64" autoAdjust="0"/>
    <p:restoredTop sz="94660"/>
  </p:normalViewPr>
  <p:slideViewPr>
    <p:cSldViewPr snapToGrid="0">
      <p:cViewPr>
        <p:scale>
          <a:sx n="100" d="100"/>
          <a:sy n="100" d="100"/>
        </p:scale>
        <p:origin x="82" y="-427"/>
      </p:cViewPr>
      <p:guideLst>
        <p:guide orient="horz" pos="2931"/>
        <p:guide pos="3840"/>
        <p:guide pos="7106"/>
        <p:guide pos="529"/>
        <p:guide pos="6924"/>
        <p:guide pos="14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CA36AA33-700A-48C6-9C38-7945CE20980E}"/>
    <pc:docChg chg="undo custSel addSld delSld modSld delMainMaster modMainMaster modSection">
      <pc:chgData name="张 鑫" userId="2f2870ad27165835" providerId="LiveId" clId="{CA36AA33-700A-48C6-9C38-7945CE20980E}" dt="2022-05-29T12:50:30.930" v="95" actId="20577"/>
      <pc:docMkLst>
        <pc:docMk/>
      </pc:docMkLst>
      <pc:sldChg chg="delSp modSp mod">
        <pc:chgData name="张 鑫" userId="2f2870ad27165835" providerId="LiveId" clId="{CA36AA33-700A-48C6-9C38-7945CE20980E}" dt="2022-05-29T12:50:04.067" v="89" actId="404"/>
        <pc:sldMkLst>
          <pc:docMk/>
          <pc:sldMk cId="1687731128" sldId="256"/>
        </pc:sldMkLst>
        <pc:spChg chg="mod">
          <ac:chgData name="张 鑫" userId="2f2870ad27165835" providerId="LiveId" clId="{CA36AA33-700A-48C6-9C38-7945CE20980E}" dt="2022-05-29T12:39:22.059" v="61" actId="207"/>
          <ac:spMkLst>
            <pc:docMk/>
            <pc:sldMk cId="1687731128" sldId="256"/>
            <ac:spMk id="37" creationId="{55C1D5E2-C3C7-40D5-AC2C-970A65A09FB8}"/>
          </ac:spMkLst>
        </pc:spChg>
        <pc:spChg chg="mod">
          <ac:chgData name="张 鑫" userId="2f2870ad27165835" providerId="LiveId" clId="{CA36AA33-700A-48C6-9C38-7945CE20980E}" dt="2022-05-29T12:49:43.355" v="86" actId="1076"/>
          <ac:spMkLst>
            <pc:docMk/>
            <pc:sldMk cId="1687731128" sldId="256"/>
            <ac:spMk id="456" creationId="{645AC611-3999-43C5-8267-AD02834FBB9D}"/>
          </ac:spMkLst>
        </pc:spChg>
        <pc:spChg chg="mod">
          <ac:chgData name="张 鑫" userId="2f2870ad27165835" providerId="LiveId" clId="{CA36AA33-700A-48C6-9C38-7945CE20980E}" dt="2022-05-29T12:50:04.067" v="89" actId="404"/>
          <ac:spMkLst>
            <pc:docMk/>
            <pc:sldMk cId="1687731128" sldId="256"/>
            <ac:spMk id="457" creationId="{6AB7453A-2F6F-4F14-826C-08108A56ED98}"/>
          </ac:spMkLst>
        </pc:spChg>
        <pc:grpChg chg="mod">
          <ac:chgData name="张 鑫" userId="2f2870ad27165835" providerId="LiveId" clId="{CA36AA33-700A-48C6-9C38-7945CE20980E}" dt="2022-05-29T12:34:31.610" v="19" actId="1076"/>
          <ac:grpSpMkLst>
            <pc:docMk/>
            <pc:sldMk cId="1687731128" sldId="256"/>
            <ac:grpSpMk id="2" creationId="{CDDF2ED0-01A0-4B85-BD05-44B5A8F373E2}"/>
          </ac:grpSpMkLst>
        </pc:grpChg>
        <pc:picChg chg="del">
          <ac:chgData name="张 鑫" userId="2f2870ad27165835" providerId="LiveId" clId="{CA36AA33-700A-48C6-9C38-7945CE20980E}" dt="2022-05-29T12:33:39.616" v="0" actId="478"/>
          <ac:picMkLst>
            <pc:docMk/>
            <pc:sldMk cId="1687731128" sldId="256"/>
            <ac:picMk id="8" creationId="{A63B2630-0A9F-4810-9EB4-66EBB2D89A69}"/>
          </ac:picMkLst>
        </pc:picChg>
        <pc:cxnChg chg="mod">
          <ac:chgData name="张 鑫" userId="2f2870ad27165835" providerId="LiveId" clId="{CA36AA33-700A-48C6-9C38-7945CE20980E}" dt="2022-05-29T12:34:31.610" v="19" actId="1076"/>
          <ac:cxnSpMkLst>
            <pc:docMk/>
            <pc:sldMk cId="1687731128" sldId="256"/>
            <ac:cxnSpMk id="449" creationId="{0A2A2E18-D8AE-4EBD-A017-455EB052C5ED}"/>
          </ac:cxnSpMkLst>
        </pc:cxnChg>
      </pc:sldChg>
      <pc:sldChg chg="delSp mod">
        <pc:chgData name="张 鑫" userId="2f2870ad27165835" providerId="LiveId" clId="{CA36AA33-700A-48C6-9C38-7945CE20980E}" dt="2022-05-29T12:35:32.209" v="36" actId="478"/>
        <pc:sldMkLst>
          <pc:docMk/>
          <pc:sldMk cId="473967579" sldId="259"/>
        </pc:sldMkLst>
        <pc:picChg chg="del">
          <ac:chgData name="张 鑫" userId="2f2870ad27165835" providerId="LiveId" clId="{CA36AA33-700A-48C6-9C38-7945CE20980E}" dt="2022-05-29T12:35:32.209" v="36" actId="478"/>
          <ac:picMkLst>
            <pc:docMk/>
            <pc:sldMk cId="473967579" sldId="259"/>
            <ac:picMk id="7" creationId="{113B3D63-6414-4037-B7B9-EC3304C519B9}"/>
          </ac:picMkLst>
        </pc:picChg>
      </pc:sldChg>
      <pc:sldChg chg="delSp mod">
        <pc:chgData name="张 鑫" userId="2f2870ad27165835" providerId="LiveId" clId="{CA36AA33-700A-48C6-9C38-7945CE20980E}" dt="2022-05-29T12:34:52.344" v="25" actId="478"/>
        <pc:sldMkLst>
          <pc:docMk/>
          <pc:sldMk cId="1143840783" sldId="260"/>
        </pc:sldMkLst>
        <pc:picChg chg="del">
          <ac:chgData name="张 鑫" userId="2f2870ad27165835" providerId="LiveId" clId="{CA36AA33-700A-48C6-9C38-7945CE20980E}" dt="2022-05-29T12:34:52.344" v="25" actId="478"/>
          <ac:picMkLst>
            <pc:docMk/>
            <pc:sldMk cId="1143840783" sldId="260"/>
            <ac:picMk id="8" creationId="{295CF0B8-5D2F-43EE-A69F-C4D89CAC217B}"/>
          </ac:picMkLst>
        </pc:picChg>
      </pc:sldChg>
      <pc:sldChg chg="delSp mod">
        <pc:chgData name="张 鑫" userId="2f2870ad27165835" providerId="LiveId" clId="{CA36AA33-700A-48C6-9C38-7945CE20980E}" dt="2022-05-29T12:34:59.600" v="26" actId="478"/>
        <pc:sldMkLst>
          <pc:docMk/>
          <pc:sldMk cId="50617223" sldId="261"/>
        </pc:sldMkLst>
        <pc:picChg chg="del">
          <ac:chgData name="张 鑫" userId="2f2870ad27165835" providerId="LiveId" clId="{CA36AA33-700A-48C6-9C38-7945CE20980E}" dt="2022-05-29T12:34:59.600" v="26" actId="478"/>
          <ac:picMkLst>
            <pc:docMk/>
            <pc:sldMk cId="50617223" sldId="261"/>
            <ac:picMk id="8" creationId="{2A7F03F2-F54D-4604-8674-A0F1C68673D7}"/>
          </ac:picMkLst>
        </pc:picChg>
      </pc:sldChg>
      <pc:sldChg chg="delSp mod">
        <pc:chgData name="张 鑫" userId="2f2870ad27165835" providerId="LiveId" clId="{CA36AA33-700A-48C6-9C38-7945CE20980E}" dt="2022-05-29T12:35:06.641" v="27" actId="478"/>
        <pc:sldMkLst>
          <pc:docMk/>
          <pc:sldMk cId="342993093" sldId="262"/>
        </pc:sldMkLst>
        <pc:picChg chg="del">
          <ac:chgData name="张 鑫" userId="2f2870ad27165835" providerId="LiveId" clId="{CA36AA33-700A-48C6-9C38-7945CE20980E}" dt="2022-05-29T12:35:06.641" v="27" actId="478"/>
          <ac:picMkLst>
            <pc:docMk/>
            <pc:sldMk cId="342993093" sldId="262"/>
            <ac:picMk id="9" creationId="{6CF4E526-5EB0-4259-AF23-1351E73818CE}"/>
          </ac:picMkLst>
        </pc:picChg>
      </pc:sldChg>
      <pc:sldChg chg="addSp modSp del">
        <pc:chgData name="张 鑫" userId="2f2870ad27165835" providerId="LiveId" clId="{CA36AA33-700A-48C6-9C38-7945CE20980E}" dt="2022-05-29T12:38:55.476" v="57" actId="47"/>
        <pc:sldMkLst>
          <pc:docMk/>
          <pc:sldMk cId="21140887" sldId="264"/>
        </pc:sldMkLst>
        <pc:spChg chg="add mod">
          <ac:chgData name="张 鑫" userId="2f2870ad27165835" providerId="LiveId" clId="{CA36AA33-700A-48C6-9C38-7945CE20980E}" dt="2022-05-29T12:38:23.752" v="46"/>
          <ac:spMkLst>
            <pc:docMk/>
            <pc:sldMk cId="21140887" sldId="264"/>
            <ac:spMk id="2" creationId="{AAF5CC29-6488-FDB2-53E9-6BC35D0173C7}"/>
          </ac:spMkLst>
        </pc:spChg>
      </pc:sldChg>
      <pc:sldChg chg="del">
        <pc:chgData name="张 鑫" userId="2f2870ad27165835" providerId="LiveId" clId="{CA36AA33-700A-48C6-9C38-7945CE20980E}" dt="2022-05-29T12:36:06.691" v="44" actId="47"/>
        <pc:sldMkLst>
          <pc:docMk/>
          <pc:sldMk cId="928742231" sldId="265"/>
        </pc:sldMkLst>
      </pc:sldChg>
      <pc:sldChg chg="del">
        <pc:chgData name="张 鑫" userId="2f2870ad27165835" providerId="LiveId" clId="{CA36AA33-700A-48C6-9C38-7945CE20980E}" dt="2022-05-29T12:36:05.941" v="43" actId="47"/>
        <pc:sldMkLst>
          <pc:docMk/>
          <pc:sldMk cId="1824569259" sldId="266"/>
        </pc:sldMkLst>
      </pc:sldChg>
      <pc:sldChg chg="modSp add mod">
        <pc:chgData name="张 鑫" userId="2f2870ad27165835" providerId="LiveId" clId="{CA36AA33-700A-48C6-9C38-7945CE20980E}" dt="2022-05-29T12:50:30.930" v="95" actId="20577"/>
        <pc:sldMkLst>
          <pc:docMk/>
          <pc:sldMk cId="1337948599" sldId="271"/>
        </pc:sldMkLst>
        <pc:spChg chg="mod">
          <ac:chgData name="张 鑫" userId="2f2870ad27165835" providerId="LiveId" clId="{CA36AA33-700A-48C6-9C38-7945CE20980E}" dt="2022-05-29T12:50:30.930" v="95" actId="20577"/>
          <ac:spMkLst>
            <pc:docMk/>
            <pc:sldMk cId="1337948599" sldId="271"/>
            <ac:spMk id="10" creationId="{DDE1FC7A-A7AF-4896-9C25-74E2F048740A}"/>
          </ac:spMkLst>
        </pc:spChg>
      </pc:sldChg>
      <pc:sldChg chg="addSp delSp modSp">
        <pc:chgData name="张 鑫" userId="2f2870ad27165835" providerId="LiveId" clId="{CA36AA33-700A-48C6-9C38-7945CE20980E}" dt="2022-05-29T12:35:23.843" v="35"/>
        <pc:sldMkLst>
          <pc:docMk/>
          <pc:sldMk cId="539553005" sldId="279"/>
        </pc:sldMkLst>
        <pc:spChg chg="add del">
          <ac:chgData name="张 鑫" userId="2f2870ad27165835" providerId="LiveId" clId="{CA36AA33-700A-48C6-9C38-7945CE20980E}" dt="2022-05-29T12:35:15.917" v="29"/>
          <ac:spMkLst>
            <pc:docMk/>
            <pc:sldMk cId="539553005" sldId="279"/>
            <ac:spMk id="6" creationId="{E4583C9A-5CE5-C429-D631-D18A27CECB4B}"/>
          </ac:spMkLst>
        </pc:spChg>
        <pc:spChg chg="add del">
          <ac:chgData name="张 鑫" userId="2f2870ad27165835" providerId="LiveId" clId="{CA36AA33-700A-48C6-9C38-7945CE20980E}" dt="2022-05-29T12:35:18.480" v="31"/>
          <ac:spMkLst>
            <pc:docMk/>
            <pc:sldMk cId="539553005" sldId="279"/>
            <ac:spMk id="7" creationId="{60B22FDB-9D52-4D8E-8096-0BF826277A67}"/>
          </ac:spMkLst>
        </pc:spChg>
        <pc:spChg chg="add del">
          <ac:chgData name="张 鑫" userId="2f2870ad27165835" providerId="LiveId" clId="{CA36AA33-700A-48C6-9C38-7945CE20980E}" dt="2022-05-29T12:35:21.559" v="33"/>
          <ac:spMkLst>
            <pc:docMk/>
            <pc:sldMk cId="539553005" sldId="279"/>
            <ac:spMk id="8" creationId="{86359BC9-E6B9-2169-3B2A-7D0AC35DF452}"/>
          </ac:spMkLst>
        </pc:spChg>
        <pc:spChg chg="add del">
          <ac:chgData name="张 鑫" userId="2f2870ad27165835" providerId="LiveId" clId="{CA36AA33-700A-48C6-9C38-7945CE20980E}" dt="2022-05-29T12:35:23.843" v="35"/>
          <ac:spMkLst>
            <pc:docMk/>
            <pc:sldMk cId="539553005" sldId="279"/>
            <ac:spMk id="9" creationId="{DE29399F-C7C5-AC69-F181-2EB8FF8AB3F3}"/>
          </ac:spMkLst>
        </pc:spChg>
        <pc:spChg chg="del">
          <ac:chgData name="张 鑫" userId="2f2870ad27165835" providerId="LiveId" clId="{CA36AA33-700A-48C6-9C38-7945CE20980E}" dt="2022-05-29T12:35:15.917" v="29"/>
          <ac:spMkLst>
            <pc:docMk/>
            <pc:sldMk cId="539553005" sldId="279"/>
            <ac:spMk id="19" creationId="{178985BA-40BB-4DD7-ABE1-8722F4379474}"/>
          </ac:spMkLst>
        </pc:spChg>
        <pc:spChg chg="del">
          <ac:chgData name="张 鑫" userId="2f2870ad27165835" providerId="LiveId" clId="{CA36AA33-700A-48C6-9C38-7945CE20980E}" dt="2022-05-29T12:35:21.559" v="33"/>
          <ac:spMkLst>
            <pc:docMk/>
            <pc:sldMk cId="539553005" sldId="279"/>
            <ac:spMk id="35" creationId="{77EB029D-49FD-478A-8CC9-97A44E1B4B52}"/>
          </ac:spMkLst>
        </pc:spChg>
        <pc:spChg chg="del">
          <ac:chgData name="张 鑫" userId="2f2870ad27165835" providerId="LiveId" clId="{CA36AA33-700A-48C6-9C38-7945CE20980E}" dt="2022-05-29T12:35:18.480" v="31"/>
          <ac:spMkLst>
            <pc:docMk/>
            <pc:sldMk cId="539553005" sldId="279"/>
            <ac:spMk id="40" creationId="{820F5B36-FC75-4860-B85C-B495321EE77C}"/>
          </ac:spMkLst>
        </pc:spChg>
        <pc:spChg chg="mod">
          <ac:chgData name="张 鑫" userId="2f2870ad27165835" providerId="LiveId" clId="{CA36AA33-700A-48C6-9C38-7945CE20980E}" dt="2022-05-29T12:35:15.917" v="29"/>
          <ac:spMkLst>
            <pc:docMk/>
            <pc:sldMk cId="539553005" sldId="279"/>
            <ac:spMk id="43" creationId="{8AE92795-B7A9-721F-6826-668DB2076950}"/>
          </ac:spMkLst>
        </pc:spChg>
        <pc:spChg chg="mod">
          <ac:chgData name="张 鑫" userId="2f2870ad27165835" providerId="LiveId" clId="{CA36AA33-700A-48C6-9C38-7945CE20980E}" dt="2022-05-29T12:35:18.480" v="31"/>
          <ac:spMkLst>
            <pc:docMk/>
            <pc:sldMk cId="539553005" sldId="279"/>
            <ac:spMk id="44" creationId="{19DC8F26-6798-3E67-EE2D-33997FC46C2D}"/>
          </ac:spMkLst>
        </pc:spChg>
        <pc:spChg chg="mod">
          <ac:chgData name="张 鑫" userId="2f2870ad27165835" providerId="LiveId" clId="{CA36AA33-700A-48C6-9C38-7945CE20980E}" dt="2022-05-29T12:35:21.559" v="33"/>
          <ac:spMkLst>
            <pc:docMk/>
            <pc:sldMk cId="539553005" sldId="279"/>
            <ac:spMk id="46" creationId="{3700C8CE-039D-6B20-C5C4-8665E3D45A75}"/>
          </ac:spMkLst>
        </pc:spChg>
        <pc:picChg chg="del">
          <ac:chgData name="张 鑫" userId="2f2870ad27165835" providerId="LiveId" clId="{CA36AA33-700A-48C6-9C38-7945CE20980E}" dt="2022-05-29T12:35:23.843" v="35"/>
          <ac:picMkLst>
            <pc:docMk/>
            <pc:sldMk cId="539553005" sldId="279"/>
            <ac:picMk id="37" creationId="{4E01DD72-68D9-47B6-81F0-42FA31C102CD}"/>
          </ac:picMkLst>
        </pc:picChg>
        <pc:picChg chg="mod">
          <ac:chgData name="张 鑫" userId="2f2870ad27165835" providerId="LiveId" clId="{CA36AA33-700A-48C6-9C38-7945CE20980E}" dt="2022-05-29T12:35:23.843" v="35"/>
          <ac:picMkLst>
            <pc:docMk/>
            <pc:sldMk cId="539553005" sldId="279"/>
            <ac:picMk id="49" creationId="{760D36DB-5BF4-8BFE-34B0-C34E35958143}"/>
          </ac:picMkLst>
        </pc:picChg>
      </pc:sldChg>
      <pc:sldChg chg="modSp mod">
        <pc:chgData name="张 鑫" userId="2f2870ad27165835" providerId="LiveId" clId="{CA36AA33-700A-48C6-9C38-7945CE20980E}" dt="2022-05-29T12:34:48.173" v="24" actId="207"/>
        <pc:sldMkLst>
          <pc:docMk/>
          <pc:sldMk cId="2041619289" sldId="286"/>
        </pc:sldMkLst>
        <pc:spChg chg="mod">
          <ac:chgData name="张 鑫" userId="2f2870ad27165835" providerId="LiveId" clId="{CA36AA33-700A-48C6-9C38-7945CE20980E}" dt="2022-05-29T12:34:48.173" v="24" actId="207"/>
          <ac:spMkLst>
            <pc:docMk/>
            <pc:sldMk cId="2041619289" sldId="286"/>
            <ac:spMk id="5" creationId="{3324C240-A15C-4FED-8DF8-79BA516E06F3}"/>
          </ac:spMkLst>
        </pc:spChg>
      </pc:sldChg>
      <pc:sldChg chg="add del">
        <pc:chgData name="张 鑫" userId="2f2870ad27165835" providerId="LiveId" clId="{CA36AA33-700A-48C6-9C38-7945CE20980E}" dt="2022-05-29T12:42:54.967" v="82"/>
        <pc:sldMkLst>
          <pc:docMk/>
          <pc:sldMk cId="2806779906" sldId="287"/>
        </pc:sldMkLst>
      </pc:sldChg>
      <pc:sldChg chg="delSp modSp add del mod">
        <pc:chgData name="张 鑫" userId="2f2870ad27165835" providerId="LiveId" clId="{CA36AA33-700A-48C6-9C38-7945CE20980E}" dt="2022-05-29T12:50:15.568" v="94" actId="1076"/>
        <pc:sldMkLst>
          <pc:docMk/>
          <pc:sldMk cId="4061612929" sldId="287"/>
        </pc:sldMkLst>
        <pc:spChg chg="mod">
          <ac:chgData name="张 鑫" userId="2f2870ad27165835" providerId="LiveId" clId="{CA36AA33-700A-48C6-9C38-7945CE20980E}" dt="2022-05-29T12:50:12.277" v="93" actId="552"/>
          <ac:spMkLst>
            <pc:docMk/>
            <pc:sldMk cId="4061612929" sldId="287"/>
            <ac:spMk id="37" creationId="{55C1D5E2-C3C7-40D5-AC2C-970A65A09FB8}"/>
          </ac:spMkLst>
        </pc:spChg>
        <pc:spChg chg="mod">
          <ac:chgData name="张 鑫" userId="2f2870ad27165835" providerId="LiveId" clId="{CA36AA33-700A-48C6-9C38-7945CE20980E}" dt="2022-05-29T12:50:11.401" v="92" actId="120"/>
          <ac:spMkLst>
            <pc:docMk/>
            <pc:sldMk cId="4061612929" sldId="287"/>
            <ac:spMk id="456" creationId="{645AC611-3999-43C5-8267-AD02834FBB9D}"/>
          </ac:spMkLst>
        </pc:spChg>
        <pc:spChg chg="mod">
          <ac:chgData name="张 鑫" userId="2f2870ad27165835" providerId="LiveId" clId="{CA36AA33-700A-48C6-9C38-7945CE20980E}" dt="2022-05-29T12:50:12.277" v="93" actId="552"/>
          <ac:spMkLst>
            <pc:docMk/>
            <pc:sldMk cId="4061612929" sldId="287"/>
            <ac:spMk id="457" creationId="{6AB7453A-2F6F-4F14-826C-08108A56ED98}"/>
          </ac:spMkLst>
        </pc:spChg>
        <pc:grpChg chg="mod">
          <ac:chgData name="张 鑫" userId="2f2870ad27165835" providerId="LiveId" clId="{CA36AA33-700A-48C6-9C38-7945CE20980E}" dt="2022-05-29T12:50:15.568" v="94" actId="1076"/>
          <ac:grpSpMkLst>
            <pc:docMk/>
            <pc:sldMk cId="4061612929" sldId="287"/>
            <ac:grpSpMk id="2" creationId="{5390E65C-CDAD-443B-96C7-580530F1C419}"/>
          </ac:grpSpMkLst>
        </pc:grpChg>
        <pc:picChg chg="del">
          <ac:chgData name="张 鑫" userId="2f2870ad27165835" providerId="LiveId" clId="{CA36AA33-700A-48C6-9C38-7945CE20980E}" dt="2022-05-29T12:34:36.222" v="20" actId="478"/>
          <ac:picMkLst>
            <pc:docMk/>
            <pc:sldMk cId="4061612929" sldId="287"/>
            <ac:picMk id="8" creationId="{61510E78-5113-4B1A-94CD-4A0B5D40381C}"/>
          </ac:picMkLst>
        </pc:picChg>
        <pc:cxnChg chg="mod">
          <ac:chgData name="张 鑫" userId="2f2870ad27165835" providerId="LiveId" clId="{CA36AA33-700A-48C6-9C38-7945CE20980E}" dt="2022-05-29T12:50:12.277" v="93" actId="552"/>
          <ac:cxnSpMkLst>
            <pc:docMk/>
            <pc:sldMk cId="4061612929" sldId="287"/>
            <ac:cxnSpMk id="449" creationId="{0A2A2E18-D8AE-4EBD-A017-455EB052C5ED}"/>
          </ac:cxnSpMkLst>
        </pc:cxnChg>
      </pc:sldChg>
      <pc:sldChg chg="delSp modSp mod">
        <pc:chgData name="张 鑫" userId="2f2870ad27165835" providerId="LiveId" clId="{CA36AA33-700A-48C6-9C38-7945CE20980E}" dt="2022-05-29T12:39:11.124" v="60" actId="1076"/>
        <pc:sldMkLst>
          <pc:docMk/>
          <pc:sldMk cId="2963946360" sldId="322"/>
        </pc:sldMkLst>
        <pc:spChg chg="mod">
          <ac:chgData name="张 鑫" userId="2f2870ad27165835" providerId="LiveId" clId="{CA36AA33-700A-48C6-9C38-7945CE20980E}" dt="2022-05-29T12:39:11.124" v="60" actId="1076"/>
          <ac:spMkLst>
            <pc:docMk/>
            <pc:sldMk cId="2963946360" sldId="322"/>
            <ac:spMk id="310" creationId="{D8DDDC90-6330-49B5-93DB-EECECB859406}"/>
          </ac:spMkLst>
        </pc:spChg>
        <pc:spChg chg="mod">
          <ac:chgData name="张 鑫" userId="2f2870ad27165835" providerId="LiveId" clId="{CA36AA33-700A-48C6-9C38-7945CE20980E}" dt="2022-05-29T12:39:08.667" v="59" actId="207"/>
          <ac:spMkLst>
            <pc:docMk/>
            <pc:sldMk cId="2963946360" sldId="322"/>
            <ac:spMk id="315" creationId="{B11994A2-D51E-4ED5-B0D4-B00D59232325}"/>
          </ac:spMkLst>
        </pc:spChg>
        <pc:grpChg chg="mod">
          <ac:chgData name="张 鑫" userId="2f2870ad27165835" providerId="LiveId" clId="{CA36AA33-700A-48C6-9C38-7945CE20980E}" dt="2022-05-29T12:39:11.124" v="60" actId="1076"/>
          <ac:grpSpMkLst>
            <pc:docMk/>
            <pc:sldMk cId="2963946360" sldId="322"/>
            <ac:grpSpMk id="2" creationId="{9E2464D5-2A24-46C5-BB6B-59EFE5441A21}"/>
          </ac:grpSpMkLst>
        </pc:grpChg>
        <pc:picChg chg="del">
          <ac:chgData name="张 鑫" userId="2f2870ad27165835" providerId="LiveId" clId="{CA36AA33-700A-48C6-9C38-7945CE20980E}" dt="2022-05-29T12:35:54.360" v="40" actId="478"/>
          <ac:picMkLst>
            <pc:docMk/>
            <pc:sldMk cId="2963946360" sldId="322"/>
            <ac:picMk id="7" creationId="{113B3D63-6414-4037-B7B9-EC3304C519B9}"/>
          </ac:picMkLst>
        </pc:picChg>
        <pc:cxnChg chg="mod">
          <ac:chgData name="张 鑫" userId="2f2870ad27165835" providerId="LiveId" clId="{CA36AA33-700A-48C6-9C38-7945CE20980E}" dt="2022-05-29T12:39:11.124" v="60" actId="1076"/>
          <ac:cxnSpMkLst>
            <pc:docMk/>
            <pc:sldMk cId="2963946360" sldId="322"/>
            <ac:cxnSpMk id="311" creationId="{0E77BDDD-31EA-4220-A067-07A31BDA828A}"/>
          </ac:cxnSpMkLst>
        </pc:cxnChg>
      </pc:sldChg>
      <pc:sldChg chg="delSp mod">
        <pc:chgData name="张 鑫" userId="2f2870ad27165835" providerId="LiveId" clId="{CA36AA33-700A-48C6-9C38-7945CE20980E}" dt="2022-05-29T12:35:36.504" v="37" actId="478"/>
        <pc:sldMkLst>
          <pc:docMk/>
          <pc:sldMk cId="911941143" sldId="340"/>
        </pc:sldMkLst>
        <pc:picChg chg="del">
          <ac:chgData name="张 鑫" userId="2f2870ad27165835" providerId="LiveId" clId="{CA36AA33-700A-48C6-9C38-7945CE20980E}" dt="2022-05-29T12:35:36.504" v="37" actId="478"/>
          <ac:picMkLst>
            <pc:docMk/>
            <pc:sldMk cId="911941143" sldId="340"/>
            <ac:picMk id="8" creationId="{295CF0B8-5D2F-43EE-A69F-C4D89CAC217B}"/>
          </ac:picMkLst>
        </pc:picChg>
      </pc:sldChg>
      <pc:sldChg chg="delSp mod">
        <pc:chgData name="张 鑫" userId="2f2870ad27165835" providerId="LiveId" clId="{CA36AA33-700A-48C6-9C38-7945CE20980E}" dt="2022-05-29T12:35:42.525" v="38" actId="478"/>
        <pc:sldMkLst>
          <pc:docMk/>
          <pc:sldMk cId="595079200" sldId="345"/>
        </pc:sldMkLst>
        <pc:picChg chg="del">
          <ac:chgData name="张 鑫" userId="2f2870ad27165835" providerId="LiveId" clId="{CA36AA33-700A-48C6-9C38-7945CE20980E}" dt="2022-05-29T12:35:42.525" v="38" actId="478"/>
          <ac:picMkLst>
            <pc:docMk/>
            <pc:sldMk cId="595079200" sldId="345"/>
            <ac:picMk id="8" creationId="{2A7F03F2-F54D-4604-8674-A0F1C68673D7}"/>
          </ac:picMkLst>
        </pc:picChg>
      </pc:sldChg>
      <pc:sldChg chg="delSp mod">
        <pc:chgData name="张 鑫" userId="2f2870ad27165835" providerId="LiveId" clId="{CA36AA33-700A-48C6-9C38-7945CE20980E}" dt="2022-05-29T12:35:46.963" v="39" actId="478"/>
        <pc:sldMkLst>
          <pc:docMk/>
          <pc:sldMk cId="2026123129" sldId="350"/>
        </pc:sldMkLst>
        <pc:picChg chg="del">
          <ac:chgData name="张 鑫" userId="2f2870ad27165835" providerId="LiveId" clId="{CA36AA33-700A-48C6-9C38-7945CE20980E}" dt="2022-05-29T12:35:46.963" v="39" actId="478"/>
          <ac:picMkLst>
            <pc:docMk/>
            <pc:sldMk cId="2026123129" sldId="350"/>
            <ac:picMk id="9" creationId="{6CF4E526-5EB0-4259-AF23-1351E73818CE}"/>
          </ac:picMkLst>
        </pc:picChg>
      </pc:sldChg>
      <pc:sldChg chg="del">
        <pc:chgData name="张 鑫" userId="2f2870ad27165835" providerId="LiveId" clId="{CA36AA33-700A-48C6-9C38-7945CE20980E}" dt="2022-05-29T12:36:05.186" v="41" actId="47"/>
        <pc:sldMkLst>
          <pc:docMk/>
          <pc:sldMk cId="4279325832" sldId="355"/>
        </pc:sldMkLst>
      </pc:sldChg>
      <pc:sldChg chg="del">
        <pc:chgData name="张 鑫" userId="2f2870ad27165835" providerId="LiveId" clId="{CA36AA33-700A-48C6-9C38-7945CE20980E}" dt="2022-05-29T12:36:05.536" v="42" actId="47"/>
        <pc:sldMkLst>
          <pc:docMk/>
          <pc:sldMk cId="2923971094" sldId="356"/>
        </pc:sldMkLst>
      </pc:sldChg>
      <pc:sldMasterChg chg="delSp mod delSldLayout modSldLayout">
        <pc:chgData name="张 鑫" userId="2f2870ad27165835" providerId="LiveId" clId="{CA36AA33-700A-48C6-9C38-7945CE20980E}" dt="2022-05-29T12:49:57.312" v="87" actId="478"/>
        <pc:sldMasterMkLst>
          <pc:docMk/>
          <pc:sldMasterMk cId="649135764" sldId="2147483660"/>
        </pc:sldMasterMkLst>
        <pc:spChg chg="del">
          <ac:chgData name="张 鑫" userId="2f2870ad27165835" providerId="LiveId" clId="{CA36AA33-700A-48C6-9C38-7945CE20980E}" dt="2022-05-29T12:49:57.312" v="87" actId="478"/>
          <ac:spMkLst>
            <pc:docMk/>
            <pc:sldMasterMk cId="649135764" sldId="2147483660"/>
            <ac:spMk id="2" creationId="{00000000-0000-0000-0000-000000000000}"/>
          </ac:spMkLst>
        </pc:spChg>
        <pc:spChg chg="del">
          <ac:chgData name="张 鑫" userId="2f2870ad27165835" providerId="LiveId" clId="{CA36AA33-700A-48C6-9C38-7945CE20980E}" dt="2022-05-29T12:49:57.312" v="87" actId="478"/>
          <ac:spMkLst>
            <pc:docMk/>
            <pc:sldMasterMk cId="649135764" sldId="2147483660"/>
            <ac:spMk id="3" creationId="{00000000-0000-0000-0000-000000000000}"/>
          </ac:spMkLst>
        </pc:spChg>
        <pc:spChg chg="del">
          <ac:chgData name="张 鑫" userId="2f2870ad27165835" providerId="LiveId" clId="{CA36AA33-700A-48C6-9C38-7945CE20980E}" dt="2022-05-29T12:49:57.312" v="87" actId="478"/>
          <ac:spMkLst>
            <pc:docMk/>
            <pc:sldMasterMk cId="649135764" sldId="2147483660"/>
            <ac:spMk id="4" creationId="{00000000-0000-0000-0000-000000000000}"/>
          </ac:spMkLst>
        </pc:spChg>
        <pc:spChg chg="del">
          <ac:chgData name="张 鑫" userId="2f2870ad27165835" providerId="LiveId" clId="{CA36AA33-700A-48C6-9C38-7945CE20980E}" dt="2022-05-29T12:49:57.312" v="87" actId="478"/>
          <ac:spMkLst>
            <pc:docMk/>
            <pc:sldMasterMk cId="649135764" sldId="2147483660"/>
            <ac:spMk id="5" creationId="{00000000-0000-0000-0000-000000000000}"/>
          </ac:spMkLst>
        </pc:spChg>
        <pc:spChg chg="del">
          <ac:chgData name="张 鑫" userId="2f2870ad27165835" providerId="LiveId" clId="{CA36AA33-700A-48C6-9C38-7945CE20980E}" dt="2022-05-29T12:49:57.312" v="87" actId="478"/>
          <ac:spMkLst>
            <pc:docMk/>
            <pc:sldMasterMk cId="649135764" sldId="2147483660"/>
            <ac:spMk id="6" creationId="{00000000-0000-0000-0000-000000000000}"/>
          </ac:spMkLst>
        </pc:spChg>
        <pc:sldLayoutChg chg="modSp mod">
          <pc:chgData name="张 鑫" userId="2f2870ad27165835" providerId="LiveId" clId="{CA36AA33-700A-48C6-9C38-7945CE20980E}" dt="2022-05-29T12:34:18.192" v="14" actId="1076"/>
          <pc:sldLayoutMkLst>
            <pc:docMk/>
            <pc:sldMasterMk cId="649135764" sldId="2147483660"/>
            <pc:sldLayoutMk cId="1895239075" sldId="2147483686"/>
          </pc:sldLayoutMkLst>
          <pc:spChg chg="mod">
            <ac:chgData name="张 鑫" userId="2f2870ad27165835" providerId="LiveId" clId="{CA36AA33-700A-48C6-9C38-7945CE20980E}" dt="2022-05-29T12:34:17.957" v="13" actId="1076"/>
            <ac:spMkLst>
              <pc:docMk/>
              <pc:sldMasterMk cId="649135764" sldId="2147483660"/>
              <pc:sldLayoutMk cId="1895239075" sldId="2147483686"/>
              <ac:spMk id="7" creationId="{7A5FD011-5405-4DE8-88BD-18C121C03417}"/>
            </ac:spMkLst>
          </pc:spChg>
          <pc:grpChg chg="mod">
            <ac:chgData name="张 鑫" userId="2f2870ad27165835" providerId="LiveId" clId="{CA36AA33-700A-48C6-9C38-7945CE20980E}" dt="2022-05-29T12:34:10.434" v="8" actId="1076"/>
            <ac:grpSpMkLst>
              <pc:docMk/>
              <pc:sldMasterMk cId="649135764" sldId="2147483660"/>
              <pc:sldLayoutMk cId="1895239075" sldId="2147483686"/>
              <ac:grpSpMk id="143" creationId="{5DBCB62B-D299-4ACD-96D8-A82BCF6610A5}"/>
            </ac:grpSpMkLst>
          </pc:grpChg>
          <pc:picChg chg="mod">
            <ac:chgData name="张 鑫" userId="2f2870ad27165835" providerId="LiveId" clId="{CA36AA33-700A-48C6-9C38-7945CE20980E}" dt="2022-05-29T12:34:18.192" v="14" actId="1076"/>
            <ac:picMkLst>
              <pc:docMk/>
              <pc:sldMasterMk cId="649135764" sldId="2147483660"/>
              <pc:sldLayoutMk cId="1895239075" sldId="2147483686"/>
              <ac:picMk id="9" creationId="{54F9D8E0-E194-4E1C-AA29-65BE8B1294F6}"/>
            </ac:picMkLst>
          </pc:picChg>
        </pc:sldLayoutChg>
        <pc:sldLayoutChg chg="del">
          <pc:chgData name="张 鑫" userId="2f2870ad27165835" providerId="LiveId" clId="{CA36AA33-700A-48C6-9C38-7945CE20980E}" dt="2022-05-29T12:39:37.071" v="64" actId="2696"/>
          <pc:sldLayoutMkLst>
            <pc:docMk/>
            <pc:sldMasterMk cId="649135764" sldId="2147483660"/>
            <pc:sldLayoutMk cId="2321570542" sldId="2147483688"/>
          </pc:sldLayoutMkLst>
        </pc:sldLayoutChg>
        <pc:sldLayoutChg chg="del">
          <pc:chgData name="张 鑫" userId="2f2870ad27165835" providerId="LiveId" clId="{CA36AA33-700A-48C6-9C38-7945CE20980E}" dt="2022-05-29T12:39:36.055" v="63" actId="2696"/>
          <pc:sldLayoutMkLst>
            <pc:docMk/>
            <pc:sldMasterMk cId="649135764" sldId="2147483660"/>
            <pc:sldLayoutMk cId="1957344187" sldId="2147483689"/>
          </pc:sldLayoutMkLst>
        </pc:sldLayoutChg>
        <pc:sldLayoutChg chg="del">
          <pc:chgData name="张 鑫" userId="2f2870ad27165835" providerId="LiveId" clId="{CA36AA33-700A-48C6-9C38-7945CE20980E}" dt="2022-05-29T12:39:34.587" v="62" actId="2696"/>
          <pc:sldLayoutMkLst>
            <pc:docMk/>
            <pc:sldMasterMk cId="649135764" sldId="2147483660"/>
            <pc:sldLayoutMk cId="1332259800" sldId="2147483690"/>
          </pc:sldLayoutMkLst>
        </pc:sldLayoutChg>
      </pc:sldMasterChg>
      <pc:sldMasterChg chg="delSp mod">
        <pc:chgData name="张 鑫" userId="2f2870ad27165835" providerId="LiveId" clId="{CA36AA33-700A-48C6-9C38-7945CE20980E}" dt="2022-05-29T12:39:46.886" v="79" actId="478"/>
        <pc:sldMasterMkLst>
          <pc:docMk/>
          <pc:sldMasterMk cId="4265425869" sldId="2147483672"/>
        </pc:sldMasterMkLst>
        <pc:spChg chg="del">
          <ac:chgData name="张 鑫" userId="2f2870ad27165835" providerId="LiveId" clId="{CA36AA33-700A-48C6-9C38-7945CE20980E}" dt="2022-05-29T12:39:46.886" v="79" actId="478"/>
          <ac:spMkLst>
            <pc:docMk/>
            <pc:sldMasterMk cId="4265425869" sldId="2147483672"/>
            <ac:spMk id="2" creationId="{57E19B6C-1AB9-4693-BED8-DF54C5CBBF89}"/>
          </ac:spMkLst>
        </pc:spChg>
        <pc:spChg chg="del">
          <ac:chgData name="张 鑫" userId="2f2870ad27165835" providerId="LiveId" clId="{CA36AA33-700A-48C6-9C38-7945CE20980E}" dt="2022-05-29T12:39:46.886" v="79" actId="478"/>
          <ac:spMkLst>
            <pc:docMk/>
            <pc:sldMasterMk cId="4265425869" sldId="2147483672"/>
            <ac:spMk id="3" creationId="{5214E067-80A8-461C-BEF0-EE7E63698CC2}"/>
          </ac:spMkLst>
        </pc:spChg>
        <pc:spChg chg="del">
          <ac:chgData name="张 鑫" userId="2f2870ad27165835" providerId="LiveId" clId="{CA36AA33-700A-48C6-9C38-7945CE20980E}" dt="2022-05-29T12:39:46.886" v="79" actId="478"/>
          <ac:spMkLst>
            <pc:docMk/>
            <pc:sldMasterMk cId="4265425869" sldId="2147483672"/>
            <ac:spMk id="4" creationId="{4D488A4A-A8AE-44BA-921E-7EF4AF149303}"/>
          </ac:spMkLst>
        </pc:spChg>
        <pc:spChg chg="del">
          <ac:chgData name="张 鑫" userId="2f2870ad27165835" providerId="LiveId" clId="{CA36AA33-700A-48C6-9C38-7945CE20980E}" dt="2022-05-29T12:39:46.886" v="79" actId="478"/>
          <ac:spMkLst>
            <pc:docMk/>
            <pc:sldMasterMk cId="4265425869" sldId="2147483672"/>
            <ac:spMk id="5" creationId="{2BED4B65-31F5-4B43-B1F3-7BAE5F9455CA}"/>
          </ac:spMkLst>
        </pc:spChg>
        <pc:spChg chg="del">
          <ac:chgData name="张 鑫" userId="2f2870ad27165835" providerId="LiveId" clId="{CA36AA33-700A-48C6-9C38-7945CE20980E}" dt="2022-05-29T12:39:46.886" v="79" actId="478"/>
          <ac:spMkLst>
            <pc:docMk/>
            <pc:sldMasterMk cId="4265425869" sldId="2147483672"/>
            <ac:spMk id="6" creationId="{CB330C8E-F5A0-4F4E-9FA3-9A9F6D84B763}"/>
          </ac:spMkLst>
        </pc:spChg>
      </pc:sldMasterChg>
      <pc:sldMasterChg chg="del delSldLayout">
        <pc:chgData name="张 鑫" userId="2f2870ad27165835" providerId="LiveId" clId="{CA36AA33-700A-48C6-9C38-7945CE20980E}" dt="2022-05-29T12:39:44.120" v="78" actId="2696"/>
        <pc:sldMasterMkLst>
          <pc:docMk/>
          <pc:sldMasterMk cId="1782677262" sldId="2147483714"/>
        </pc:sldMasterMkLst>
        <pc:sldLayoutChg chg="del">
          <pc:chgData name="张 鑫" userId="2f2870ad27165835" providerId="LiveId" clId="{CA36AA33-700A-48C6-9C38-7945CE20980E}" dt="2022-05-29T12:39:43.917" v="65" actId="2696"/>
          <pc:sldLayoutMkLst>
            <pc:docMk/>
            <pc:sldMasterMk cId="1782677262" sldId="2147483714"/>
            <pc:sldLayoutMk cId="4017512175" sldId="2147483715"/>
          </pc:sldLayoutMkLst>
        </pc:sldLayoutChg>
        <pc:sldLayoutChg chg="del">
          <pc:chgData name="张 鑫" userId="2f2870ad27165835" providerId="LiveId" clId="{CA36AA33-700A-48C6-9C38-7945CE20980E}" dt="2022-05-29T12:39:43.917" v="66" actId="2696"/>
          <pc:sldLayoutMkLst>
            <pc:docMk/>
            <pc:sldMasterMk cId="1782677262" sldId="2147483714"/>
            <pc:sldLayoutMk cId="3014680651" sldId="2147483716"/>
          </pc:sldLayoutMkLst>
        </pc:sldLayoutChg>
        <pc:sldLayoutChg chg="del">
          <pc:chgData name="张 鑫" userId="2f2870ad27165835" providerId="LiveId" clId="{CA36AA33-700A-48C6-9C38-7945CE20980E}" dt="2022-05-29T12:39:43.933" v="67" actId="2696"/>
          <pc:sldLayoutMkLst>
            <pc:docMk/>
            <pc:sldMasterMk cId="1782677262" sldId="2147483714"/>
            <pc:sldLayoutMk cId="3551988696" sldId="2147483717"/>
          </pc:sldLayoutMkLst>
        </pc:sldLayoutChg>
        <pc:sldLayoutChg chg="del">
          <pc:chgData name="张 鑫" userId="2f2870ad27165835" providerId="LiveId" clId="{CA36AA33-700A-48C6-9C38-7945CE20980E}" dt="2022-05-29T12:39:43.933" v="68" actId="2696"/>
          <pc:sldLayoutMkLst>
            <pc:docMk/>
            <pc:sldMasterMk cId="1782677262" sldId="2147483714"/>
            <pc:sldLayoutMk cId="3828044780" sldId="2147483718"/>
          </pc:sldLayoutMkLst>
        </pc:sldLayoutChg>
        <pc:sldLayoutChg chg="del">
          <pc:chgData name="张 鑫" userId="2f2870ad27165835" providerId="LiveId" clId="{CA36AA33-700A-48C6-9C38-7945CE20980E}" dt="2022-05-29T12:39:44.089" v="69" actId="2696"/>
          <pc:sldLayoutMkLst>
            <pc:docMk/>
            <pc:sldMasterMk cId="1782677262" sldId="2147483714"/>
            <pc:sldLayoutMk cId="4118726042" sldId="2147483719"/>
          </pc:sldLayoutMkLst>
        </pc:sldLayoutChg>
        <pc:sldLayoutChg chg="del">
          <pc:chgData name="张 鑫" userId="2f2870ad27165835" providerId="LiveId" clId="{CA36AA33-700A-48C6-9C38-7945CE20980E}" dt="2022-05-29T12:39:44.089" v="70" actId="2696"/>
          <pc:sldLayoutMkLst>
            <pc:docMk/>
            <pc:sldMasterMk cId="1782677262" sldId="2147483714"/>
            <pc:sldLayoutMk cId="3164945605" sldId="2147483720"/>
          </pc:sldLayoutMkLst>
        </pc:sldLayoutChg>
        <pc:sldLayoutChg chg="del">
          <pc:chgData name="张 鑫" userId="2f2870ad27165835" providerId="LiveId" clId="{CA36AA33-700A-48C6-9C38-7945CE20980E}" dt="2022-05-29T12:39:44.089" v="71" actId="2696"/>
          <pc:sldLayoutMkLst>
            <pc:docMk/>
            <pc:sldMasterMk cId="1782677262" sldId="2147483714"/>
            <pc:sldLayoutMk cId="3542668378" sldId="2147483721"/>
          </pc:sldLayoutMkLst>
        </pc:sldLayoutChg>
        <pc:sldLayoutChg chg="del">
          <pc:chgData name="张 鑫" userId="2f2870ad27165835" providerId="LiveId" clId="{CA36AA33-700A-48C6-9C38-7945CE20980E}" dt="2022-05-29T12:39:44.104" v="72" actId="2696"/>
          <pc:sldLayoutMkLst>
            <pc:docMk/>
            <pc:sldMasterMk cId="1782677262" sldId="2147483714"/>
            <pc:sldLayoutMk cId="911301004" sldId="2147483722"/>
          </pc:sldLayoutMkLst>
        </pc:sldLayoutChg>
        <pc:sldLayoutChg chg="del">
          <pc:chgData name="张 鑫" userId="2f2870ad27165835" providerId="LiveId" clId="{CA36AA33-700A-48C6-9C38-7945CE20980E}" dt="2022-05-29T12:39:44.104" v="73" actId="2696"/>
          <pc:sldLayoutMkLst>
            <pc:docMk/>
            <pc:sldMasterMk cId="1782677262" sldId="2147483714"/>
            <pc:sldLayoutMk cId="1590006702" sldId="2147483723"/>
          </pc:sldLayoutMkLst>
        </pc:sldLayoutChg>
        <pc:sldLayoutChg chg="del">
          <pc:chgData name="张 鑫" userId="2f2870ad27165835" providerId="LiveId" clId="{CA36AA33-700A-48C6-9C38-7945CE20980E}" dt="2022-05-29T12:39:44.104" v="74" actId="2696"/>
          <pc:sldLayoutMkLst>
            <pc:docMk/>
            <pc:sldMasterMk cId="1782677262" sldId="2147483714"/>
            <pc:sldLayoutMk cId="3157232202" sldId="2147483724"/>
          </pc:sldLayoutMkLst>
        </pc:sldLayoutChg>
        <pc:sldLayoutChg chg="del">
          <pc:chgData name="张 鑫" userId="2f2870ad27165835" providerId="LiveId" clId="{CA36AA33-700A-48C6-9C38-7945CE20980E}" dt="2022-05-29T12:39:44.104" v="75" actId="2696"/>
          <pc:sldLayoutMkLst>
            <pc:docMk/>
            <pc:sldMasterMk cId="1782677262" sldId="2147483714"/>
            <pc:sldLayoutMk cId="2939132086" sldId="2147483725"/>
          </pc:sldLayoutMkLst>
        </pc:sldLayoutChg>
        <pc:sldLayoutChg chg="del">
          <pc:chgData name="张 鑫" userId="2f2870ad27165835" providerId="LiveId" clId="{CA36AA33-700A-48C6-9C38-7945CE20980E}" dt="2022-05-29T12:39:44.120" v="76" actId="2696"/>
          <pc:sldLayoutMkLst>
            <pc:docMk/>
            <pc:sldMasterMk cId="1782677262" sldId="2147483714"/>
            <pc:sldLayoutMk cId="1942258930" sldId="2147483726"/>
          </pc:sldLayoutMkLst>
        </pc:sldLayoutChg>
        <pc:sldLayoutChg chg="del">
          <pc:chgData name="张 鑫" userId="2f2870ad27165835" providerId="LiveId" clId="{CA36AA33-700A-48C6-9C38-7945CE20980E}" dt="2022-05-29T12:39:44.120" v="77" actId="2696"/>
          <pc:sldLayoutMkLst>
            <pc:docMk/>
            <pc:sldMasterMk cId="1782677262" sldId="2147483714"/>
            <pc:sldLayoutMk cId="2358530200" sldId="214748372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altLang="zh-CN" sz="1800" b="1" dirty="0">
                <a:solidFill>
                  <a:schemeClr val="tx1"/>
                </a:solidFill>
              </a:rPr>
              <a:t>2000</a:t>
            </a:r>
            <a:r>
              <a:rPr lang="zh-CN" altLang="en-US" sz="1800" b="1" dirty="0">
                <a:solidFill>
                  <a:schemeClr val="tx1"/>
                </a:solidFill>
              </a:rPr>
              <a:t>年</a:t>
            </a:r>
            <a:r>
              <a:rPr lang="en-US" altLang="zh-CN" sz="1800" b="1" dirty="0">
                <a:solidFill>
                  <a:schemeClr val="tx1"/>
                </a:solidFill>
              </a:rPr>
              <a:t>-2020</a:t>
            </a:r>
            <a:r>
              <a:rPr lang="zh-CN" altLang="en-US" sz="1800" b="1" dirty="0">
                <a:solidFill>
                  <a:schemeClr val="tx1"/>
                </a:solidFill>
              </a:rPr>
              <a:t>年市场资金总额呈指数型增长</a:t>
            </a:r>
            <a:endParaRPr lang="en-US" altLang="zh-CN" sz="1800" b="1" dirty="0">
              <a:solidFill>
                <a:schemeClr val="tx1"/>
              </a:solidFill>
            </a:endParaRPr>
          </a:p>
        </c:rich>
      </c:tx>
      <c:layout>
        <c:manualLayout>
          <c:xMode val="edge"/>
          <c:yMode val="edge"/>
          <c:x val="4.9348803098406245E-3"/>
          <c:y val="0.1255531494209584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3.0835258533113918E-2"/>
          <c:y val="0.14413520384144618"/>
          <c:w val="0.94193181092538103"/>
          <c:h val="0.62188719970974449"/>
        </c:manualLayout>
      </c:layout>
      <c:areaChart>
        <c:grouping val="standard"/>
        <c:varyColors val="0"/>
        <c:ser>
          <c:idx val="0"/>
          <c:order val="0"/>
          <c:tx>
            <c:strRef>
              <c:f>Sheet1!$B$1</c:f>
              <c:strCache>
                <c:ptCount val="1"/>
                <c:pt idx="0">
                  <c:v>系列 1</c:v>
                </c:pt>
              </c:strCache>
            </c:strRef>
          </c:tx>
          <c:spPr>
            <a:solidFill>
              <a:schemeClr val="accent1"/>
            </a:solidFill>
            <a:ln>
              <a:solidFill>
                <a:schemeClr val="accent2"/>
              </a:solidFill>
            </a:ln>
            <a:effectLst/>
          </c:spPr>
          <c:dLbls>
            <c:dLbl>
              <c:idx val="0"/>
              <c:layout>
                <c:manualLayout>
                  <c:x val="-5.4304264920551663E-18"/>
                  <c:y val="-4.18510498069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93-4DDF-9233-7A1D50218D2C}"/>
                </c:ext>
              </c:extLst>
            </c:dLbl>
            <c:dLbl>
              <c:idx val="1"/>
              <c:layout>
                <c:manualLayout>
                  <c:x val="-3.5545020380544864E-3"/>
                  <c:y val="-4.18510498069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93-4DDF-9233-7A1D50218D2C}"/>
                </c:ext>
              </c:extLst>
            </c:dLbl>
            <c:dLbl>
              <c:idx val="2"/>
              <c:layout>
                <c:manualLayout>
                  <c:x val="1.1848340126847275E-3"/>
                  <c:y val="-5.0819131908483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93-4DDF-9233-7A1D50218D2C}"/>
                </c:ext>
              </c:extLst>
            </c:dLbl>
            <c:dLbl>
              <c:idx val="3"/>
              <c:layout>
                <c:manualLayout>
                  <c:x val="-1.1848340126848142E-3"/>
                  <c:y val="-0.110606345918463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93-4DDF-9233-7A1D50218D2C}"/>
                </c:ext>
              </c:extLst>
            </c:dLbl>
            <c:dLbl>
              <c:idx val="4"/>
              <c:layout>
                <c:manualLayout>
                  <c:x val="-5.924170063424071E-3"/>
                  <c:y val="-0.280999905846907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93-4DDF-9233-7A1D50218D2C}"/>
                </c:ext>
              </c:extLst>
            </c:dLbl>
            <c:spPr>
              <a:noFill/>
              <a:ln>
                <a:noFill/>
              </a:ln>
              <a:effectLst/>
            </c:spPr>
            <c:txPr>
              <a:bodyPr rot="0" spcFirstLastPara="1" vertOverflow="ellipsis" vert="horz" wrap="square" lIns="38100" tIns="19050" rIns="38100" bIns="19050" anchor="t" anchorCtr="0">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2000年</c:v>
                </c:pt>
                <c:pt idx="1">
                  <c:v>2005年</c:v>
                </c:pt>
                <c:pt idx="2">
                  <c:v>2010年</c:v>
                </c:pt>
                <c:pt idx="3">
                  <c:v>2015年</c:v>
                </c:pt>
                <c:pt idx="4">
                  <c:v>2020年</c:v>
                </c:pt>
              </c:strCache>
            </c:strRef>
          </c:cat>
          <c:val>
            <c:numRef>
              <c:f>Sheet1!$B$2:$B$6</c:f>
              <c:numCache>
                <c:formatCode>General</c:formatCode>
                <c:ptCount val="5"/>
                <c:pt idx="0">
                  <c:v>1.3</c:v>
                </c:pt>
                <c:pt idx="1">
                  <c:v>5.0999999999999996</c:v>
                </c:pt>
                <c:pt idx="2">
                  <c:v>10.6</c:v>
                </c:pt>
                <c:pt idx="3">
                  <c:v>50</c:v>
                </c:pt>
                <c:pt idx="4">
                  <c:v>200</c:v>
                </c:pt>
              </c:numCache>
            </c:numRef>
          </c:val>
          <c:extLst>
            <c:ext xmlns:c16="http://schemas.microsoft.com/office/drawing/2014/chart" uri="{C3380CC4-5D6E-409C-BE32-E72D297353CC}">
              <c16:uniqueId val="{00000000-ED93-4DDF-9233-7A1D50218D2C}"/>
            </c:ext>
          </c:extLst>
        </c:ser>
        <c:dLbls>
          <c:showLegendKey val="0"/>
          <c:showVal val="0"/>
          <c:showCatName val="0"/>
          <c:showSerName val="0"/>
          <c:showPercent val="0"/>
          <c:showBubbleSize val="0"/>
        </c:dLbls>
        <c:axId val="440026031"/>
        <c:axId val="440029359"/>
      </c:areaChart>
      <c:catAx>
        <c:axId val="44002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440029359"/>
        <c:crosses val="autoZero"/>
        <c:auto val="1"/>
        <c:lblAlgn val="ctr"/>
        <c:lblOffset val="100"/>
        <c:noMultiLvlLbl val="0"/>
      </c:catAx>
      <c:valAx>
        <c:axId val="440029359"/>
        <c:scaling>
          <c:orientation val="minMax"/>
        </c:scaling>
        <c:delete val="1"/>
        <c:axPos val="l"/>
        <c:numFmt formatCode="General" sourceLinked="1"/>
        <c:majorTickMark val="none"/>
        <c:minorTickMark val="none"/>
        <c:tickLblPos val="nextTo"/>
        <c:crossAx val="4400260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2-32BE-4EA1-A4AA-7AB260385829}"/>
              </c:ext>
            </c:extLst>
          </c:dPt>
          <c:dPt>
            <c:idx val="1"/>
            <c:bubble3D val="0"/>
            <c:spPr>
              <a:solidFill>
                <a:schemeClr val="accent2"/>
              </a:solidFill>
              <a:ln w="19050">
                <a:noFill/>
              </a:ln>
              <a:effectLst/>
            </c:spPr>
            <c:extLst>
              <c:ext xmlns:c16="http://schemas.microsoft.com/office/drawing/2014/chart" uri="{C3380CC4-5D6E-409C-BE32-E72D297353CC}">
                <c16:uniqueId val="{00000003-32BE-4EA1-A4AA-7AB260385829}"/>
              </c:ext>
            </c:extLst>
          </c:dPt>
          <c:dLbls>
            <c:dLbl>
              <c:idx val="0"/>
              <c:layout>
                <c:manualLayout>
                  <c:x val="0.19374472358640629"/>
                  <c:y val="6.0937485005540019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2944731172919541"/>
                      <c:h val="0.28487348732074425"/>
                    </c:manualLayout>
                  </c15:layout>
                </c:ext>
                <c:ext xmlns:c16="http://schemas.microsoft.com/office/drawing/2014/chart" uri="{C3380CC4-5D6E-409C-BE32-E72D297353CC}">
                  <c16:uniqueId val="{00000002-32BE-4EA1-A4AA-7AB260385829}"/>
                </c:ext>
              </c:extLst>
            </c:dLbl>
            <c:dLbl>
              <c:idx val="1"/>
              <c:layout>
                <c:manualLayout>
                  <c:x val="-0.18731019608912872"/>
                  <c:y val="9.5525049373097776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3105810921724906"/>
                      <c:h val="0.28487348732074425"/>
                    </c:manualLayout>
                  </c15:layout>
                </c:ext>
                <c:ext xmlns:c16="http://schemas.microsoft.com/office/drawing/2014/chart" uri="{C3380CC4-5D6E-409C-BE32-E72D297353CC}">
                  <c16:uniqueId val="{00000003-32BE-4EA1-A4AA-7AB26038582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男</c:v>
                </c:pt>
                <c:pt idx="1">
                  <c:v>女</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32BE-4EA1-A4AA-7AB260385829}"/>
            </c:ext>
          </c:extLst>
        </c:ser>
        <c:dLbls>
          <c:showLegendKey val="0"/>
          <c:showVal val="0"/>
          <c:showCatName val="0"/>
          <c:showSerName val="0"/>
          <c:showPercent val="0"/>
          <c:showBubbleSize val="0"/>
          <c:showLeaderLines val="0"/>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57450205939596"/>
          <c:y val="6.8831256110806399E-2"/>
          <c:w val="0.72465975007109773"/>
          <c:h val="0.88069248940793554"/>
        </c:manualLayout>
      </c:layout>
      <c:barChart>
        <c:barDir val="bar"/>
        <c:grouping val="clustered"/>
        <c:varyColors val="0"/>
        <c:ser>
          <c:idx val="0"/>
          <c:order val="0"/>
          <c:tx>
            <c:strRef>
              <c:f>Sheet1!$B$1</c:f>
              <c:strCache>
                <c:ptCount val="1"/>
                <c:pt idx="0">
                  <c:v>系列 1</c:v>
                </c:pt>
              </c:strCache>
            </c:strRef>
          </c:tx>
          <c:spPr>
            <a:gradFill>
              <a:gsLst>
                <a:gs pos="0">
                  <a:schemeClr val="accent1"/>
                </a:gs>
                <a:gs pos="100000">
                  <a:schemeClr val="accent2"/>
                </a:gs>
              </a:gsLst>
              <a:lin ang="0" scaled="1"/>
            </a:gradFill>
            <a:ln>
              <a:noFill/>
            </a:ln>
            <a:effectLst/>
          </c:spPr>
          <c:invertIfNegative val="0"/>
          <c:dLbls>
            <c:dLbl>
              <c:idx val="3"/>
              <c:layout>
                <c:manualLayout>
                  <c:x val="0"/>
                  <c:y val="-4.20630594849958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EB-4A6C-98E4-D78479129C0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其他地区</c:v>
                </c:pt>
                <c:pt idx="1">
                  <c:v>河北</c:v>
                </c:pt>
                <c:pt idx="2">
                  <c:v>浙江</c:v>
                </c:pt>
                <c:pt idx="3">
                  <c:v>广东</c:v>
                </c:pt>
              </c:strCache>
            </c:strRef>
          </c:cat>
          <c:val>
            <c:numRef>
              <c:f>Sheet1!$B$2:$B$6</c:f>
              <c:numCache>
                <c:formatCode>0%</c:formatCode>
                <c:ptCount val="5"/>
                <c:pt idx="0">
                  <c:v>0.1</c:v>
                </c:pt>
                <c:pt idx="1">
                  <c:v>0.15</c:v>
                </c:pt>
                <c:pt idx="2">
                  <c:v>0.3</c:v>
                </c:pt>
                <c:pt idx="3">
                  <c:v>0.45</c:v>
                </c:pt>
              </c:numCache>
            </c:numRef>
          </c:val>
          <c:extLst>
            <c:ext xmlns:c16="http://schemas.microsoft.com/office/drawing/2014/chart" uri="{C3380CC4-5D6E-409C-BE32-E72D297353CC}">
              <c16:uniqueId val="{00000000-CE50-409A-8E06-07717B388891}"/>
            </c:ext>
          </c:extLst>
        </c:ser>
        <c:dLbls>
          <c:showLegendKey val="0"/>
          <c:showVal val="0"/>
          <c:showCatName val="0"/>
          <c:showSerName val="0"/>
          <c:showPercent val="0"/>
          <c:showBubbleSize val="0"/>
        </c:dLbls>
        <c:gapWidth val="182"/>
        <c:axId val="708589472"/>
        <c:axId val="708594048"/>
      </c:barChart>
      <c:catAx>
        <c:axId val="70858947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708594048"/>
        <c:crosses val="autoZero"/>
        <c:auto val="1"/>
        <c:lblAlgn val="ctr"/>
        <c:lblOffset val="100"/>
        <c:noMultiLvlLbl val="0"/>
      </c:catAx>
      <c:valAx>
        <c:axId val="708594048"/>
        <c:scaling>
          <c:orientation val="minMax"/>
        </c:scaling>
        <c:delete val="1"/>
        <c:axPos val="b"/>
        <c:numFmt formatCode="0%" sourceLinked="1"/>
        <c:majorTickMark val="none"/>
        <c:minorTickMark val="none"/>
        <c:tickLblPos val="nextTo"/>
        <c:crossAx val="70858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altLang="zh-CN" sz="1800" b="1" dirty="0">
                <a:solidFill>
                  <a:schemeClr val="tx1"/>
                </a:solidFill>
              </a:rPr>
              <a:t>2000</a:t>
            </a:r>
            <a:r>
              <a:rPr lang="zh-CN" altLang="en-US" sz="1800" b="1" dirty="0">
                <a:solidFill>
                  <a:schemeClr val="tx1"/>
                </a:solidFill>
              </a:rPr>
              <a:t>年</a:t>
            </a:r>
            <a:r>
              <a:rPr lang="en-US" altLang="zh-CN" sz="1800" b="1" dirty="0">
                <a:solidFill>
                  <a:schemeClr val="tx1"/>
                </a:solidFill>
              </a:rPr>
              <a:t>-2020</a:t>
            </a:r>
            <a:r>
              <a:rPr lang="zh-CN" altLang="en-US" sz="1800" b="1" dirty="0">
                <a:solidFill>
                  <a:schemeClr val="tx1"/>
                </a:solidFill>
              </a:rPr>
              <a:t>年市场资金总额呈指数型增长</a:t>
            </a:r>
            <a:endParaRPr lang="en-US" altLang="zh-CN" sz="1800" b="1" dirty="0">
              <a:solidFill>
                <a:schemeClr val="tx1"/>
              </a:solidFill>
            </a:endParaRPr>
          </a:p>
        </c:rich>
      </c:tx>
      <c:layout>
        <c:manualLayout>
          <c:xMode val="edge"/>
          <c:yMode val="edge"/>
          <c:x val="4.9348803098406245E-3"/>
          <c:y val="0.1255531494209584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3.0835258533113918E-2"/>
          <c:y val="0.14413520384144618"/>
          <c:w val="0.94193181092538103"/>
          <c:h val="0.62188719970974449"/>
        </c:manualLayout>
      </c:layout>
      <c:areaChart>
        <c:grouping val="standard"/>
        <c:varyColors val="0"/>
        <c:ser>
          <c:idx val="0"/>
          <c:order val="0"/>
          <c:tx>
            <c:strRef>
              <c:f>Sheet1!$B$1</c:f>
              <c:strCache>
                <c:ptCount val="1"/>
                <c:pt idx="0">
                  <c:v>系列 1</c:v>
                </c:pt>
              </c:strCache>
            </c:strRef>
          </c:tx>
          <c:spPr>
            <a:solidFill>
              <a:schemeClr val="accent1"/>
            </a:solidFill>
            <a:ln>
              <a:solidFill>
                <a:schemeClr val="accent2"/>
              </a:solidFill>
            </a:ln>
            <a:effectLst/>
          </c:spPr>
          <c:dLbls>
            <c:dLbl>
              <c:idx val="0"/>
              <c:layout>
                <c:manualLayout>
                  <c:x val="-5.4304264920551663E-18"/>
                  <c:y val="-4.18510498069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93-4DDF-9233-7A1D50218D2C}"/>
                </c:ext>
              </c:extLst>
            </c:dLbl>
            <c:dLbl>
              <c:idx val="1"/>
              <c:layout>
                <c:manualLayout>
                  <c:x val="-3.5545020380544864E-3"/>
                  <c:y val="-4.18510498069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93-4DDF-9233-7A1D50218D2C}"/>
                </c:ext>
              </c:extLst>
            </c:dLbl>
            <c:dLbl>
              <c:idx val="2"/>
              <c:layout>
                <c:manualLayout>
                  <c:x val="1.1848340126847275E-3"/>
                  <c:y val="-5.0819131908483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93-4DDF-9233-7A1D50218D2C}"/>
                </c:ext>
              </c:extLst>
            </c:dLbl>
            <c:dLbl>
              <c:idx val="3"/>
              <c:layout>
                <c:manualLayout>
                  <c:x val="-1.1848340126848142E-3"/>
                  <c:y val="-0.1106063459184634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93-4DDF-9233-7A1D50218D2C}"/>
                </c:ext>
              </c:extLst>
            </c:dLbl>
            <c:dLbl>
              <c:idx val="4"/>
              <c:layout>
                <c:manualLayout>
                  <c:x val="-5.924170063424071E-3"/>
                  <c:y val="-0.280999905846907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93-4DDF-9233-7A1D50218D2C}"/>
                </c:ext>
              </c:extLst>
            </c:dLbl>
            <c:spPr>
              <a:noFill/>
              <a:ln>
                <a:noFill/>
              </a:ln>
              <a:effectLst/>
            </c:spPr>
            <c:txPr>
              <a:bodyPr rot="0" spcFirstLastPara="1" vertOverflow="ellipsis" vert="horz" wrap="square" lIns="38100" tIns="19050" rIns="38100" bIns="19050" anchor="t" anchorCtr="0">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2000年</c:v>
                </c:pt>
                <c:pt idx="1">
                  <c:v>2005年</c:v>
                </c:pt>
                <c:pt idx="2">
                  <c:v>2010年</c:v>
                </c:pt>
                <c:pt idx="3">
                  <c:v>2015年</c:v>
                </c:pt>
                <c:pt idx="4">
                  <c:v>2020年</c:v>
                </c:pt>
              </c:strCache>
            </c:strRef>
          </c:cat>
          <c:val>
            <c:numRef>
              <c:f>Sheet1!$B$2:$B$6</c:f>
              <c:numCache>
                <c:formatCode>General</c:formatCode>
                <c:ptCount val="5"/>
                <c:pt idx="0">
                  <c:v>1.3</c:v>
                </c:pt>
                <c:pt idx="1">
                  <c:v>5.0999999999999996</c:v>
                </c:pt>
                <c:pt idx="2">
                  <c:v>10.6</c:v>
                </c:pt>
                <c:pt idx="3">
                  <c:v>50</c:v>
                </c:pt>
                <c:pt idx="4">
                  <c:v>200</c:v>
                </c:pt>
              </c:numCache>
            </c:numRef>
          </c:val>
          <c:extLst>
            <c:ext xmlns:c16="http://schemas.microsoft.com/office/drawing/2014/chart" uri="{C3380CC4-5D6E-409C-BE32-E72D297353CC}">
              <c16:uniqueId val="{00000000-ED93-4DDF-9233-7A1D50218D2C}"/>
            </c:ext>
          </c:extLst>
        </c:ser>
        <c:dLbls>
          <c:showLegendKey val="0"/>
          <c:showVal val="0"/>
          <c:showCatName val="0"/>
          <c:showSerName val="0"/>
          <c:showPercent val="0"/>
          <c:showBubbleSize val="0"/>
        </c:dLbls>
        <c:axId val="440026031"/>
        <c:axId val="440029359"/>
      </c:areaChart>
      <c:catAx>
        <c:axId val="44002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440029359"/>
        <c:crosses val="autoZero"/>
        <c:auto val="1"/>
        <c:lblAlgn val="ctr"/>
        <c:lblOffset val="100"/>
        <c:noMultiLvlLbl val="0"/>
      </c:catAx>
      <c:valAx>
        <c:axId val="440029359"/>
        <c:scaling>
          <c:orientation val="minMax"/>
        </c:scaling>
        <c:delete val="1"/>
        <c:axPos val="l"/>
        <c:numFmt formatCode="General" sourceLinked="1"/>
        <c:majorTickMark val="none"/>
        <c:minorTickMark val="none"/>
        <c:tickLblPos val="nextTo"/>
        <c:crossAx val="4400260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2-32BE-4EA1-A4AA-7AB260385829}"/>
              </c:ext>
            </c:extLst>
          </c:dPt>
          <c:dPt>
            <c:idx val="1"/>
            <c:bubble3D val="0"/>
            <c:spPr>
              <a:solidFill>
                <a:schemeClr val="accent2"/>
              </a:solidFill>
              <a:ln w="19050">
                <a:noFill/>
              </a:ln>
              <a:effectLst/>
            </c:spPr>
            <c:extLst>
              <c:ext xmlns:c16="http://schemas.microsoft.com/office/drawing/2014/chart" uri="{C3380CC4-5D6E-409C-BE32-E72D297353CC}">
                <c16:uniqueId val="{00000003-32BE-4EA1-A4AA-7AB260385829}"/>
              </c:ext>
            </c:extLst>
          </c:dPt>
          <c:dLbls>
            <c:dLbl>
              <c:idx val="0"/>
              <c:layout>
                <c:manualLayout>
                  <c:x val="0.19374472358640629"/>
                  <c:y val="6.0937485005540019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2944731172919541"/>
                      <c:h val="0.28487348732074425"/>
                    </c:manualLayout>
                  </c15:layout>
                </c:ext>
                <c:ext xmlns:c16="http://schemas.microsoft.com/office/drawing/2014/chart" uri="{C3380CC4-5D6E-409C-BE32-E72D297353CC}">
                  <c16:uniqueId val="{00000002-32BE-4EA1-A4AA-7AB260385829}"/>
                </c:ext>
              </c:extLst>
            </c:dLbl>
            <c:dLbl>
              <c:idx val="1"/>
              <c:layout>
                <c:manualLayout>
                  <c:x val="-0.18731019608912872"/>
                  <c:y val="9.5525049373097776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3105810921724906"/>
                      <c:h val="0.28487348732074425"/>
                    </c:manualLayout>
                  </c15:layout>
                </c:ext>
                <c:ext xmlns:c16="http://schemas.microsoft.com/office/drawing/2014/chart" uri="{C3380CC4-5D6E-409C-BE32-E72D297353CC}">
                  <c16:uniqueId val="{00000003-32BE-4EA1-A4AA-7AB26038582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男</c:v>
                </c:pt>
                <c:pt idx="1">
                  <c:v>女</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32BE-4EA1-A4AA-7AB260385829}"/>
            </c:ext>
          </c:extLst>
        </c:ser>
        <c:dLbls>
          <c:showLegendKey val="0"/>
          <c:showVal val="0"/>
          <c:showCatName val="0"/>
          <c:showSerName val="0"/>
          <c:showPercent val="0"/>
          <c:showBubbleSize val="0"/>
          <c:showLeaderLines val="0"/>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57450205939596"/>
          <c:y val="6.8831256110806399E-2"/>
          <c:w val="0.72465975007109773"/>
          <c:h val="0.88069248940793554"/>
        </c:manualLayout>
      </c:layout>
      <c:barChart>
        <c:barDir val="bar"/>
        <c:grouping val="clustered"/>
        <c:varyColors val="0"/>
        <c:ser>
          <c:idx val="0"/>
          <c:order val="0"/>
          <c:tx>
            <c:strRef>
              <c:f>Sheet1!$B$1</c:f>
              <c:strCache>
                <c:ptCount val="1"/>
                <c:pt idx="0">
                  <c:v>系列 1</c:v>
                </c:pt>
              </c:strCache>
            </c:strRef>
          </c:tx>
          <c:spPr>
            <a:gradFill>
              <a:gsLst>
                <a:gs pos="0">
                  <a:schemeClr val="accent1"/>
                </a:gs>
                <a:gs pos="100000">
                  <a:schemeClr val="accent2"/>
                </a:gs>
              </a:gsLst>
              <a:lin ang="0" scaled="1"/>
            </a:gradFill>
            <a:ln>
              <a:noFill/>
            </a:ln>
            <a:effectLst/>
          </c:spPr>
          <c:invertIfNegative val="0"/>
          <c:dLbls>
            <c:dLbl>
              <c:idx val="3"/>
              <c:layout>
                <c:manualLayout>
                  <c:x val="0"/>
                  <c:y val="-4.20630594849958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EB-4A6C-98E4-D78479129C0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其他地区</c:v>
                </c:pt>
                <c:pt idx="1">
                  <c:v>河北</c:v>
                </c:pt>
                <c:pt idx="2">
                  <c:v>浙江</c:v>
                </c:pt>
                <c:pt idx="3">
                  <c:v>广东</c:v>
                </c:pt>
              </c:strCache>
            </c:strRef>
          </c:cat>
          <c:val>
            <c:numRef>
              <c:f>Sheet1!$B$2:$B$6</c:f>
              <c:numCache>
                <c:formatCode>0%</c:formatCode>
                <c:ptCount val="5"/>
                <c:pt idx="0">
                  <c:v>0.1</c:v>
                </c:pt>
                <c:pt idx="1">
                  <c:v>0.15</c:v>
                </c:pt>
                <c:pt idx="2">
                  <c:v>0.3</c:v>
                </c:pt>
                <c:pt idx="3">
                  <c:v>0.45</c:v>
                </c:pt>
              </c:numCache>
            </c:numRef>
          </c:val>
          <c:extLst>
            <c:ext xmlns:c16="http://schemas.microsoft.com/office/drawing/2014/chart" uri="{C3380CC4-5D6E-409C-BE32-E72D297353CC}">
              <c16:uniqueId val="{00000000-CE50-409A-8E06-07717B388891}"/>
            </c:ext>
          </c:extLst>
        </c:ser>
        <c:dLbls>
          <c:showLegendKey val="0"/>
          <c:showVal val="0"/>
          <c:showCatName val="0"/>
          <c:showSerName val="0"/>
          <c:showPercent val="0"/>
          <c:showBubbleSize val="0"/>
        </c:dLbls>
        <c:gapWidth val="182"/>
        <c:axId val="708589472"/>
        <c:axId val="708594048"/>
      </c:barChart>
      <c:catAx>
        <c:axId val="70858947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708594048"/>
        <c:crosses val="autoZero"/>
        <c:auto val="1"/>
        <c:lblAlgn val="ctr"/>
        <c:lblOffset val="100"/>
        <c:noMultiLvlLbl val="0"/>
      </c:catAx>
      <c:valAx>
        <c:axId val="708594048"/>
        <c:scaling>
          <c:orientation val="minMax"/>
        </c:scaling>
        <c:delete val="1"/>
        <c:axPos val="b"/>
        <c:numFmt formatCode="0%" sourceLinked="1"/>
        <c:majorTickMark val="none"/>
        <c:minorTickMark val="none"/>
        <c:tickLblPos val="nextTo"/>
        <c:crossAx val="70858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274" name="图片 273" descr="背景图案&#10;&#10;描述已自动生成">
            <a:extLst>
              <a:ext uri="{FF2B5EF4-FFF2-40B4-BE49-F238E27FC236}">
                <a16:creationId xmlns:a16="http://schemas.microsoft.com/office/drawing/2014/main" id="{9C124B7A-DE96-4A59-831E-5344CF05CE9C}"/>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278" name="任意多边形: 形状 277">
            <a:extLst>
              <a:ext uri="{FF2B5EF4-FFF2-40B4-BE49-F238E27FC236}">
                <a16:creationId xmlns:a16="http://schemas.microsoft.com/office/drawing/2014/main" id="{A50C1774-BA11-4E4D-A04F-E5DA5B4182DE}"/>
              </a:ext>
            </a:extLst>
          </p:cNvPr>
          <p:cNvSpPr/>
          <p:nvPr userDrawn="1"/>
        </p:nvSpPr>
        <p:spPr>
          <a:xfrm rot="947663">
            <a:off x="1012785" y="-478312"/>
            <a:ext cx="11928253" cy="6614931"/>
          </a:xfrm>
          <a:custGeom>
            <a:avLst/>
            <a:gdLst>
              <a:gd name="connsiteX0" fmla="*/ 0 w 11928253"/>
              <a:gd name="connsiteY0" fmla="*/ 2054352 h 6614931"/>
              <a:gd name="connsiteX1" fmla="*/ 5606773 w 11928253"/>
              <a:gd name="connsiteY1" fmla="*/ 468389 h 6614931"/>
              <a:gd name="connsiteX2" fmla="*/ 10448271 w 11928253"/>
              <a:gd name="connsiteY2" fmla="*/ 0 h 6614931"/>
              <a:gd name="connsiteX3" fmla="*/ 11928253 w 11928253"/>
              <a:gd name="connsiteY3" fmla="*/ 5232102 h 6614931"/>
              <a:gd name="connsiteX4" fmla="*/ 11740960 w 11928253"/>
              <a:gd name="connsiteY4" fmla="*/ 5328681 h 6614931"/>
              <a:gd name="connsiteX5" fmla="*/ 5722166 w 11928253"/>
              <a:gd name="connsiteY5" fmla="*/ 6614931 h 6614931"/>
              <a:gd name="connsiteX6" fmla="*/ 431798 w 11928253"/>
              <a:gd name="connsiteY6" fmla="*/ 5652942 h 6614931"/>
              <a:gd name="connsiteX7" fmla="*/ 344572 w 11928253"/>
              <a:gd name="connsiteY7" fmla="*/ 5616018 h 66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8253" h="6614931">
                <a:moveTo>
                  <a:pt x="0" y="2054352"/>
                </a:moveTo>
                <a:lnTo>
                  <a:pt x="5606773" y="468389"/>
                </a:lnTo>
                <a:lnTo>
                  <a:pt x="10448271" y="0"/>
                </a:lnTo>
                <a:lnTo>
                  <a:pt x="11928253" y="5232102"/>
                </a:lnTo>
                <a:lnTo>
                  <a:pt x="11740960" y="5328681"/>
                </a:lnTo>
                <a:cubicBezTo>
                  <a:pt x="10105346" y="6132228"/>
                  <a:pt x="8008449" y="6614931"/>
                  <a:pt x="5722166" y="6614931"/>
                </a:cubicBezTo>
                <a:cubicBezTo>
                  <a:pt x="3762494" y="6614931"/>
                  <a:pt x="1941964" y="6260292"/>
                  <a:pt x="431798" y="5652942"/>
                </a:cubicBezTo>
                <a:lnTo>
                  <a:pt x="344572" y="5616018"/>
                </a:lnTo>
                <a:close/>
              </a:path>
            </a:pathLst>
          </a:custGeom>
          <a:gradFill>
            <a:gsLst>
              <a:gs pos="0">
                <a:schemeClr val="accent1">
                  <a:alpha val="0"/>
                </a:schemeClr>
              </a:gs>
              <a:gs pos="100000">
                <a:schemeClr val="accent2">
                  <a:alpha val="3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6" name="任意多边形: 形状 5">
            <a:extLst>
              <a:ext uri="{FF2B5EF4-FFF2-40B4-BE49-F238E27FC236}">
                <a16:creationId xmlns:a16="http://schemas.microsoft.com/office/drawing/2014/main" id="{993458C3-B0E1-4FDE-8D2C-42D2C23D8FE4}"/>
              </a:ext>
            </a:extLst>
          </p:cNvPr>
          <p:cNvSpPr/>
          <p:nvPr userDrawn="1"/>
        </p:nvSpPr>
        <p:spPr>
          <a:xfrm rot="331552">
            <a:off x="-242165" y="-576494"/>
            <a:ext cx="12623846" cy="6768470"/>
          </a:xfrm>
          <a:custGeom>
            <a:avLst/>
            <a:gdLst>
              <a:gd name="connsiteX0" fmla="*/ 0 w 12623846"/>
              <a:gd name="connsiteY0" fmla="*/ 1174030 h 6768470"/>
              <a:gd name="connsiteX1" fmla="*/ 12135342 w 12623846"/>
              <a:gd name="connsiteY1" fmla="*/ 0 h 6768470"/>
              <a:gd name="connsiteX2" fmla="*/ 12623846 w 12623846"/>
              <a:gd name="connsiteY2" fmla="*/ 5049412 h 6768470"/>
              <a:gd name="connsiteX3" fmla="*/ 12512924 w 12623846"/>
              <a:gd name="connsiteY3" fmla="*/ 5118671 h 6768470"/>
              <a:gd name="connsiteX4" fmla="*/ 5822187 w 12623846"/>
              <a:gd name="connsiteY4" fmla="*/ 6768470 h 6768470"/>
              <a:gd name="connsiteX5" fmla="*/ 531819 w 12623846"/>
              <a:gd name="connsiteY5" fmla="*/ 5806481 h 6768470"/>
              <a:gd name="connsiteX6" fmla="*/ 444593 w 12623846"/>
              <a:gd name="connsiteY6" fmla="*/ 5769557 h 67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3846" h="6768470">
                <a:moveTo>
                  <a:pt x="0" y="1174030"/>
                </a:moveTo>
                <a:lnTo>
                  <a:pt x="12135342" y="0"/>
                </a:lnTo>
                <a:lnTo>
                  <a:pt x="12623846" y="5049412"/>
                </a:lnTo>
                <a:lnTo>
                  <a:pt x="12512924" y="5118671"/>
                </a:lnTo>
                <a:cubicBezTo>
                  <a:pt x="10800615" y="6138001"/>
                  <a:pt x="8435082" y="6768470"/>
                  <a:pt x="5822187" y="6768470"/>
                </a:cubicBezTo>
                <a:cubicBezTo>
                  <a:pt x="3862515" y="6768470"/>
                  <a:pt x="2041985" y="6413831"/>
                  <a:pt x="531819" y="5806481"/>
                </a:cubicBezTo>
                <a:lnTo>
                  <a:pt x="444593" y="5769557"/>
                </a:lnTo>
                <a:close/>
              </a:path>
            </a:pathLst>
          </a:custGeom>
          <a:gradFill>
            <a:gsLst>
              <a:gs pos="100000">
                <a:schemeClr val="accent1">
                  <a:alpha val="0"/>
                </a:schemeClr>
              </a:gs>
              <a:gs pos="0">
                <a:schemeClr val="accent2">
                  <a:alpha val="3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7" name="任意多边形: 形状 6">
            <a:extLst>
              <a:ext uri="{FF2B5EF4-FFF2-40B4-BE49-F238E27FC236}">
                <a16:creationId xmlns:a16="http://schemas.microsoft.com/office/drawing/2014/main" id="{7A5FD011-5405-4DE8-88BD-18C121C03417}"/>
              </a:ext>
            </a:extLst>
          </p:cNvPr>
          <p:cNvSpPr/>
          <p:nvPr userDrawn="1"/>
        </p:nvSpPr>
        <p:spPr>
          <a:xfrm rot="331552">
            <a:off x="-239282" y="-573204"/>
            <a:ext cx="12689114" cy="6705440"/>
          </a:xfrm>
          <a:custGeom>
            <a:avLst/>
            <a:gdLst>
              <a:gd name="connsiteX0" fmla="*/ 0 w 12689114"/>
              <a:gd name="connsiteY0" fmla="*/ 1174030 h 6705440"/>
              <a:gd name="connsiteX1" fmla="*/ 12135342 w 12689114"/>
              <a:gd name="connsiteY1" fmla="*/ 0 h 6705440"/>
              <a:gd name="connsiteX2" fmla="*/ 12689114 w 12689114"/>
              <a:gd name="connsiteY2" fmla="*/ 5724059 h 6705440"/>
              <a:gd name="connsiteX3" fmla="*/ 12643305 w 12689114"/>
              <a:gd name="connsiteY3" fmla="*/ 5743452 h 6705440"/>
              <a:gd name="connsiteX4" fmla="*/ 7352938 w 12689114"/>
              <a:gd name="connsiteY4" fmla="*/ 6705440 h 6705440"/>
              <a:gd name="connsiteX5" fmla="*/ 662200 w 12689114"/>
              <a:gd name="connsiteY5" fmla="*/ 5055641 h 6705440"/>
              <a:gd name="connsiteX6" fmla="*/ 357095 w 12689114"/>
              <a:gd name="connsiteY6" fmla="*/ 4865137 h 670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114" h="6705440">
                <a:moveTo>
                  <a:pt x="0" y="1174030"/>
                </a:moveTo>
                <a:lnTo>
                  <a:pt x="12135342" y="0"/>
                </a:lnTo>
                <a:lnTo>
                  <a:pt x="12689114" y="5724059"/>
                </a:lnTo>
                <a:lnTo>
                  <a:pt x="12643305" y="5743452"/>
                </a:lnTo>
                <a:cubicBezTo>
                  <a:pt x="11133139" y="6350801"/>
                  <a:pt x="9312609" y="6705440"/>
                  <a:pt x="7352938" y="6705440"/>
                </a:cubicBezTo>
                <a:cubicBezTo>
                  <a:pt x="4740042" y="6705440"/>
                  <a:pt x="2374509" y="6074971"/>
                  <a:pt x="662200" y="5055641"/>
                </a:cubicBezTo>
                <a:lnTo>
                  <a:pt x="357095" y="4865137"/>
                </a:lnTo>
                <a:close/>
              </a:path>
            </a:pathLst>
          </a:cu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8" name="椭圆 7">
            <a:extLst>
              <a:ext uri="{FF2B5EF4-FFF2-40B4-BE49-F238E27FC236}">
                <a16:creationId xmlns:a16="http://schemas.microsoft.com/office/drawing/2014/main" id="{55958525-3B3D-40AB-8AB9-0612369C313E}"/>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pic>
        <p:nvPicPr>
          <p:cNvPr id="9" name="图片 8" descr="城市的高楼大厦&#10;&#10;描述已自动生成">
            <a:extLst>
              <a:ext uri="{FF2B5EF4-FFF2-40B4-BE49-F238E27FC236}">
                <a16:creationId xmlns:a16="http://schemas.microsoft.com/office/drawing/2014/main" id="{54F9D8E0-E194-4E1C-AA29-65BE8B1294F6}"/>
              </a:ext>
            </a:extLst>
          </p:cNvPr>
          <p:cNvPicPr>
            <a:picLocks noChangeAspect="1"/>
          </p:cNvPicPr>
          <p:nvPr userDrawn="1"/>
        </p:nvPicPr>
        <p:blipFill>
          <a:blip r:embed="rId3">
            <a:alphaModFix amt="8000"/>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l="3067" t="13236" r="6030" b="24252"/>
          <a:stretch>
            <a:fillRect/>
          </a:stretch>
        </p:blipFill>
        <p:spPr>
          <a:xfrm>
            <a:off x="-6377" y="0"/>
            <a:ext cx="12192000" cy="6288171"/>
          </a:xfrm>
          <a:custGeom>
            <a:avLst/>
            <a:gdLst>
              <a:gd name="connsiteX0" fmla="*/ 0 w 12192000"/>
              <a:gd name="connsiteY0" fmla="*/ 0 h 6288171"/>
              <a:gd name="connsiteX1" fmla="*/ 12192000 w 12192000"/>
              <a:gd name="connsiteY1" fmla="*/ 0 h 6288171"/>
              <a:gd name="connsiteX2" fmla="*/ 12191999 w 12192000"/>
              <a:gd name="connsiteY2" fmla="*/ 5750784 h 6288171"/>
              <a:gd name="connsiteX3" fmla="*/ 12144536 w 12192000"/>
              <a:gd name="connsiteY3" fmla="*/ 5765676 h 6288171"/>
              <a:gd name="connsiteX4" fmla="*/ 6786120 w 12192000"/>
              <a:gd name="connsiteY4" fmla="*/ 6213757 h 6288171"/>
              <a:gd name="connsiteX5" fmla="*/ 285342 w 12192000"/>
              <a:gd name="connsiteY5" fmla="*/ 3927339 h 6288171"/>
              <a:gd name="connsiteX6" fmla="*/ 0 w 12192000"/>
              <a:gd name="connsiteY6" fmla="*/ 3708340 h 628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88171">
                <a:moveTo>
                  <a:pt x="0" y="0"/>
                </a:moveTo>
                <a:lnTo>
                  <a:pt x="12192000" y="0"/>
                </a:lnTo>
                <a:lnTo>
                  <a:pt x="12191999" y="5750784"/>
                </a:lnTo>
                <a:lnTo>
                  <a:pt x="12144536" y="5765676"/>
                </a:lnTo>
                <a:cubicBezTo>
                  <a:pt x="10582903" y="6224781"/>
                  <a:pt x="8736683" y="6402464"/>
                  <a:pt x="6786120" y="6213757"/>
                </a:cubicBezTo>
                <a:cubicBezTo>
                  <a:pt x="4185366" y="5962148"/>
                  <a:pt x="1891537" y="5106819"/>
                  <a:pt x="285342" y="3927339"/>
                </a:cubicBezTo>
                <a:lnTo>
                  <a:pt x="0" y="3708340"/>
                </a:lnTo>
                <a:close/>
              </a:path>
            </a:pathLst>
          </a:custGeom>
        </p:spPr>
      </p:pic>
      <p:grpSp>
        <p:nvGrpSpPr>
          <p:cNvPr id="10" name="组合 9">
            <a:extLst>
              <a:ext uri="{FF2B5EF4-FFF2-40B4-BE49-F238E27FC236}">
                <a16:creationId xmlns:a16="http://schemas.microsoft.com/office/drawing/2014/main" id="{15846A5C-F5FC-4393-BD61-E120B2577EB7}"/>
              </a:ext>
            </a:extLst>
          </p:cNvPr>
          <p:cNvGrpSpPr/>
          <p:nvPr userDrawn="1"/>
        </p:nvGrpSpPr>
        <p:grpSpPr>
          <a:xfrm flipH="1" flipV="1">
            <a:off x="9064933" y="-184143"/>
            <a:ext cx="3664103" cy="2774251"/>
            <a:chOff x="3019636" y="7821571"/>
            <a:chExt cx="3533638" cy="2675470"/>
          </a:xfrm>
          <a:gradFill flip="none" rotWithShape="1">
            <a:gsLst>
              <a:gs pos="29000">
                <a:schemeClr val="accent1">
                  <a:lumMod val="40000"/>
                  <a:lumOff val="60000"/>
                  <a:alpha val="12000"/>
                </a:schemeClr>
              </a:gs>
              <a:gs pos="100000">
                <a:schemeClr val="accent1">
                  <a:lumMod val="40000"/>
                  <a:lumOff val="60000"/>
                  <a:alpha val="41000"/>
                </a:schemeClr>
              </a:gs>
            </a:gsLst>
            <a:lin ang="8100000" scaled="1"/>
            <a:tileRect/>
          </a:gradFill>
        </p:grpSpPr>
        <p:grpSp>
          <p:nvGrpSpPr>
            <p:cNvPr id="11" name="组合 10">
              <a:extLst>
                <a:ext uri="{FF2B5EF4-FFF2-40B4-BE49-F238E27FC236}">
                  <a16:creationId xmlns:a16="http://schemas.microsoft.com/office/drawing/2014/main" id="{B41E4CFA-0233-4096-8A6F-B5034E99809E}"/>
                </a:ext>
              </a:extLst>
            </p:cNvPr>
            <p:cNvGrpSpPr/>
            <p:nvPr/>
          </p:nvGrpSpPr>
          <p:grpSpPr>
            <a:xfrm>
              <a:off x="3019636" y="7821571"/>
              <a:ext cx="3533638" cy="45795"/>
              <a:chOff x="3019636" y="7821571"/>
              <a:chExt cx="3533638" cy="45795"/>
            </a:xfrm>
            <a:grpFill/>
          </p:grpSpPr>
          <p:sp>
            <p:nvSpPr>
              <p:cNvPr id="129" name="椭圆 128">
                <a:extLst>
                  <a:ext uri="{FF2B5EF4-FFF2-40B4-BE49-F238E27FC236}">
                    <a16:creationId xmlns:a16="http://schemas.microsoft.com/office/drawing/2014/main" id="{204279DE-3D2C-4856-AD02-F671CB7925EA}"/>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a:extLst>
                  <a:ext uri="{FF2B5EF4-FFF2-40B4-BE49-F238E27FC236}">
                    <a16:creationId xmlns:a16="http://schemas.microsoft.com/office/drawing/2014/main" id="{C842ABF1-777B-4F8F-926D-C0CF93C14FE4}"/>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椭圆 130">
                <a:extLst>
                  <a:ext uri="{FF2B5EF4-FFF2-40B4-BE49-F238E27FC236}">
                    <a16:creationId xmlns:a16="http://schemas.microsoft.com/office/drawing/2014/main" id="{A7D65F11-E385-4E53-B419-F3F24C58FA7B}"/>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椭圆 131">
                <a:extLst>
                  <a:ext uri="{FF2B5EF4-FFF2-40B4-BE49-F238E27FC236}">
                    <a16:creationId xmlns:a16="http://schemas.microsoft.com/office/drawing/2014/main" id="{EBC723E8-758D-40AA-9E7A-0AB717179E2A}"/>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椭圆 132">
                <a:extLst>
                  <a:ext uri="{FF2B5EF4-FFF2-40B4-BE49-F238E27FC236}">
                    <a16:creationId xmlns:a16="http://schemas.microsoft.com/office/drawing/2014/main" id="{A8B51C91-8B4C-4FEE-9622-8F4429AFCAD8}"/>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4" name="椭圆 133">
                <a:extLst>
                  <a:ext uri="{FF2B5EF4-FFF2-40B4-BE49-F238E27FC236}">
                    <a16:creationId xmlns:a16="http://schemas.microsoft.com/office/drawing/2014/main" id="{B1C0D1A8-68BC-4615-95DA-DAF36631488A}"/>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椭圆 134">
                <a:extLst>
                  <a:ext uri="{FF2B5EF4-FFF2-40B4-BE49-F238E27FC236}">
                    <a16:creationId xmlns:a16="http://schemas.microsoft.com/office/drawing/2014/main" id="{981F5FF7-31EA-4B6E-AAE9-2A18B82B660F}"/>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6" name="椭圆 135">
                <a:extLst>
                  <a:ext uri="{FF2B5EF4-FFF2-40B4-BE49-F238E27FC236}">
                    <a16:creationId xmlns:a16="http://schemas.microsoft.com/office/drawing/2014/main" id="{E67074C0-FF46-45B5-BD39-C7FCEC5EE953}"/>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7" name="椭圆 136">
                <a:extLst>
                  <a:ext uri="{FF2B5EF4-FFF2-40B4-BE49-F238E27FC236}">
                    <a16:creationId xmlns:a16="http://schemas.microsoft.com/office/drawing/2014/main" id="{749A50A4-F872-49AE-B67F-917D8A596E4A}"/>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8" name="椭圆 137">
                <a:extLst>
                  <a:ext uri="{FF2B5EF4-FFF2-40B4-BE49-F238E27FC236}">
                    <a16:creationId xmlns:a16="http://schemas.microsoft.com/office/drawing/2014/main" id="{6455C407-E960-4E89-BE2D-BEDCF254C24F}"/>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9" name="椭圆 138">
                <a:extLst>
                  <a:ext uri="{FF2B5EF4-FFF2-40B4-BE49-F238E27FC236}">
                    <a16:creationId xmlns:a16="http://schemas.microsoft.com/office/drawing/2014/main" id="{560CAA75-CDBD-4B4B-A0AF-841C55402A3C}"/>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0" name="椭圆 139">
                <a:extLst>
                  <a:ext uri="{FF2B5EF4-FFF2-40B4-BE49-F238E27FC236}">
                    <a16:creationId xmlns:a16="http://schemas.microsoft.com/office/drawing/2014/main" id="{4A0B67A8-DFD4-4BB0-82AA-3AC110CD2CD7}"/>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EE73A8B5-876E-4558-9F23-CBBA05B2D1D7}"/>
                </a:ext>
              </a:extLst>
            </p:cNvPr>
            <p:cNvGrpSpPr/>
            <p:nvPr/>
          </p:nvGrpSpPr>
          <p:grpSpPr>
            <a:xfrm>
              <a:off x="3019636" y="8405943"/>
              <a:ext cx="3533638" cy="45795"/>
              <a:chOff x="3019636" y="7821571"/>
              <a:chExt cx="3533638" cy="45795"/>
            </a:xfrm>
            <a:grpFill/>
          </p:grpSpPr>
          <p:sp>
            <p:nvSpPr>
              <p:cNvPr id="117" name="椭圆 116">
                <a:extLst>
                  <a:ext uri="{FF2B5EF4-FFF2-40B4-BE49-F238E27FC236}">
                    <a16:creationId xmlns:a16="http://schemas.microsoft.com/office/drawing/2014/main" id="{73BD9AC4-7697-4314-A031-2D44CA9D1169}"/>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a:extLst>
                  <a:ext uri="{FF2B5EF4-FFF2-40B4-BE49-F238E27FC236}">
                    <a16:creationId xmlns:a16="http://schemas.microsoft.com/office/drawing/2014/main" id="{1C37C08E-2719-4E10-9165-752F9DEA0CFA}"/>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椭圆 118">
                <a:extLst>
                  <a:ext uri="{FF2B5EF4-FFF2-40B4-BE49-F238E27FC236}">
                    <a16:creationId xmlns:a16="http://schemas.microsoft.com/office/drawing/2014/main" id="{CEF7DA11-F0AF-4B47-A3FE-70A4BEBAFA0E}"/>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椭圆 119">
                <a:extLst>
                  <a:ext uri="{FF2B5EF4-FFF2-40B4-BE49-F238E27FC236}">
                    <a16:creationId xmlns:a16="http://schemas.microsoft.com/office/drawing/2014/main" id="{DBD5CEAD-4ED5-44AF-A5AF-3A905264D3B7}"/>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椭圆 120">
                <a:extLst>
                  <a:ext uri="{FF2B5EF4-FFF2-40B4-BE49-F238E27FC236}">
                    <a16:creationId xmlns:a16="http://schemas.microsoft.com/office/drawing/2014/main" id="{B115E595-A6A4-4B2C-8173-25CF2D21652F}"/>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椭圆 121">
                <a:extLst>
                  <a:ext uri="{FF2B5EF4-FFF2-40B4-BE49-F238E27FC236}">
                    <a16:creationId xmlns:a16="http://schemas.microsoft.com/office/drawing/2014/main" id="{136DA50F-607E-4968-80A2-551DBD2E0FC7}"/>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椭圆 122">
                <a:extLst>
                  <a:ext uri="{FF2B5EF4-FFF2-40B4-BE49-F238E27FC236}">
                    <a16:creationId xmlns:a16="http://schemas.microsoft.com/office/drawing/2014/main" id="{C522884B-DA13-4D84-80D7-19AF37BC92D4}"/>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椭圆 123">
                <a:extLst>
                  <a:ext uri="{FF2B5EF4-FFF2-40B4-BE49-F238E27FC236}">
                    <a16:creationId xmlns:a16="http://schemas.microsoft.com/office/drawing/2014/main" id="{65CE1947-D361-484D-A34F-9DC08C6F62EA}"/>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椭圆 124">
                <a:extLst>
                  <a:ext uri="{FF2B5EF4-FFF2-40B4-BE49-F238E27FC236}">
                    <a16:creationId xmlns:a16="http://schemas.microsoft.com/office/drawing/2014/main" id="{C1925C85-4FA5-49E6-8B41-511EE752DFF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椭圆 125">
                <a:extLst>
                  <a:ext uri="{FF2B5EF4-FFF2-40B4-BE49-F238E27FC236}">
                    <a16:creationId xmlns:a16="http://schemas.microsoft.com/office/drawing/2014/main" id="{141DA312-6B3E-4FCE-801E-478EFB62FE25}"/>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7" name="椭圆 126">
                <a:extLst>
                  <a:ext uri="{FF2B5EF4-FFF2-40B4-BE49-F238E27FC236}">
                    <a16:creationId xmlns:a16="http://schemas.microsoft.com/office/drawing/2014/main" id="{F3712376-DFB0-4FAD-8E23-D10C87E6624E}"/>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椭圆 127">
                <a:extLst>
                  <a:ext uri="{FF2B5EF4-FFF2-40B4-BE49-F238E27FC236}">
                    <a16:creationId xmlns:a16="http://schemas.microsoft.com/office/drawing/2014/main" id="{D2DC1E07-BBA4-4178-B9E0-4AD17A624ADE}"/>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DC94E78E-8A5B-4289-A0BD-7028C1603390}"/>
                </a:ext>
              </a:extLst>
            </p:cNvPr>
            <p:cNvGrpSpPr/>
            <p:nvPr/>
          </p:nvGrpSpPr>
          <p:grpSpPr>
            <a:xfrm>
              <a:off x="3019636" y="9282501"/>
              <a:ext cx="3533638" cy="45795"/>
              <a:chOff x="3019636" y="7821571"/>
              <a:chExt cx="3533638" cy="45795"/>
            </a:xfrm>
            <a:grpFill/>
          </p:grpSpPr>
          <p:sp>
            <p:nvSpPr>
              <p:cNvPr id="105" name="椭圆 104">
                <a:extLst>
                  <a:ext uri="{FF2B5EF4-FFF2-40B4-BE49-F238E27FC236}">
                    <a16:creationId xmlns:a16="http://schemas.microsoft.com/office/drawing/2014/main" id="{AE5CF9B7-6563-498E-AFBA-42FF72A5304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53A71E4E-5A07-49CE-A3F3-9E1E394226BF}"/>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椭圆 106">
                <a:extLst>
                  <a:ext uri="{FF2B5EF4-FFF2-40B4-BE49-F238E27FC236}">
                    <a16:creationId xmlns:a16="http://schemas.microsoft.com/office/drawing/2014/main" id="{2FE90D21-397E-4C90-8907-B6233BF9CADB}"/>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椭圆 107">
                <a:extLst>
                  <a:ext uri="{FF2B5EF4-FFF2-40B4-BE49-F238E27FC236}">
                    <a16:creationId xmlns:a16="http://schemas.microsoft.com/office/drawing/2014/main" id="{AB0B83C8-7060-416A-ADF3-96A941650408}"/>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椭圆 108">
                <a:extLst>
                  <a:ext uri="{FF2B5EF4-FFF2-40B4-BE49-F238E27FC236}">
                    <a16:creationId xmlns:a16="http://schemas.microsoft.com/office/drawing/2014/main" id="{8A06D2E3-5C7C-4944-A677-571CE6A1E67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椭圆 109">
                <a:extLst>
                  <a:ext uri="{FF2B5EF4-FFF2-40B4-BE49-F238E27FC236}">
                    <a16:creationId xmlns:a16="http://schemas.microsoft.com/office/drawing/2014/main" id="{F64CFDFC-00D0-4244-B9D8-34C730DE4D9E}"/>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椭圆 110">
                <a:extLst>
                  <a:ext uri="{FF2B5EF4-FFF2-40B4-BE49-F238E27FC236}">
                    <a16:creationId xmlns:a16="http://schemas.microsoft.com/office/drawing/2014/main" id="{11E3DEBE-E2CF-4491-A8E1-B5E4AC78BE49}"/>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椭圆 111">
                <a:extLst>
                  <a:ext uri="{FF2B5EF4-FFF2-40B4-BE49-F238E27FC236}">
                    <a16:creationId xmlns:a16="http://schemas.microsoft.com/office/drawing/2014/main" id="{5087E9E5-DB79-4535-80F4-CC377AF3BBE8}"/>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3" name="椭圆 112">
                <a:extLst>
                  <a:ext uri="{FF2B5EF4-FFF2-40B4-BE49-F238E27FC236}">
                    <a16:creationId xmlns:a16="http://schemas.microsoft.com/office/drawing/2014/main" id="{5427B76C-B935-43A5-AA5A-8F27AA80C36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4" name="椭圆 113">
                <a:extLst>
                  <a:ext uri="{FF2B5EF4-FFF2-40B4-BE49-F238E27FC236}">
                    <a16:creationId xmlns:a16="http://schemas.microsoft.com/office/drawing/2014/main" id="{C6E07D20-3138-4D02-B2E9-20715B2497B2}"/>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5" name="椭圆 114">
                <a:extLst>
                  <a:ext uri="{FF2B5EF4-FFF2-40B4-BE49-F238E27FC236}">
                    <a16:creationId xmlns:a16="http://schemas.microsoft.com/office/drawing/2014/main" id="{F562302D-3375-440D-B469-E0ABB626AE5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椭圆 115">
                <a:extLst>
                  <a:ext uri="{FF2B5EF4-FFF2-40B4-BE49-F238E27FC236}">
                    <a16:creationId xmlns:a16="http://schemas.microsoft.com/office/drawing/2014/main" id="{F48D8EDB-948D-4562-BDDC-62CF580630E1}"/>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7123C35A-6538-4A86-A674-FE4B03DBD839}"/>
                </a:ext>
              </a:extLst>
            </p:cNvPr>
            <p:cNvGrpSpPr/>
            <p:nvPr/>
          </p:nvGrpSpPr>
          <p:grpSpPr>
            <a:xfrm>
              <a:off x="3019636" y="8113757"/>
              <a:ext cx="3533638" cy="45795"/>
              <a:chOff x="3019636" y="7821571"/>
              <a:chExt cx="3533638" cy="45795"/>
            </a:xfrm>
            <a:grpFill/>
          </p:grpSpPr>
          <p:sp>
            <p:nvSpPr>
              <p:cNvPr id="93" name="椭圆 92">
                <a:extLst>
                  <a:ext uri="{FF2B5EF4-FFF2-40B4-BE49-F238E27FC236}">
                    <a16:creationId xmlns:a16="http://schemas.microsoft.com/office/drawing/2014/main" id="{0326682B-BC2B-4CCA-A643-C4226B21150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a:extLst>
                  <a:ext uri="{FF2B5EF4-FFF2-40B4-BE49-F238E27FC236}">
                    <a16:creationId xmlns:a16="http://schemas.microsoft.com/office/drawing/2014/main" id="{F22320B8-D26D-4C68-869E-B1AD6C07759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椭圆 94">
                <a:extLst>
                  <a:ext uri="{FF2B5EF4-FFF2-40B4-BE49-F238E27FC236}">
                    <a16:creationId xmlns:a16="http://schemas.microsoft.com/office/drawing/2014/main" id="{E4DFFA5F-238A-4A36-BD54-52DAB3B62FF1}"/>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椭圆 95">
                <a:extLst>
                  <a:ext uri="{FF2B5EF4-FFF2-40B4-BE49-F238E27FC236}">
                    <a16:creationId xmlns:a16="http://schemas.microsoft.com/office/drawing/2014/main" id="{516B1944-0E30-4C1E-B813-6EF77276D7ED}"/>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椭圆 96">
                <a:extLst>
                  <a:ext uri="{FF2B5EF4-FFF2-40B4-BE49-F238E27FC236}">
                    <a16:creationId xmlns:a16="http://schemas.microsoft.com/office/drawing/2014/main" id="{86BE6F55-C447-469A-9C7D-E9E1446D6C4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椭圆 97">
                <a:extLst>
                  <a:ext uri="{FF2B5EF4-FFF2-40B4-BE49-F238E27FC236}">
                    <a16:creationId xmlns:a16="http://schemas.microsoft.com/office/drawing/2014/main" id="{D38242B8-E5B6-4E90-B642-7D2D784E167A}"/>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椭圆 98">
                <a:extLst>
                  <a:ext uri="{FF2B5EF4-FFF2-40B4-BE49-F238E27FC236}">
                    <a16:creationId xmlns:a16="http://schemas.microsoft.com/office/drawing/2014/main" id="{DF5D789C-4EFB-411D-A428-A42D776B493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椭圆 99">
                <a:extLst>
                  <a:ext uri="{FF2B5EF4-FFF2-40B4-BE49-F238E27FC236}">
                    <a16:creationId xmlns:a16="http://schemas.microsoft.com/office/drawing/2014/main" id="{B9A0736F-7E8D-411B-80FF-09467596B4C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椭圆 100">
                <a:extLst>
                  <a:ext uri="{FF2B5EF4-FFF2-40B4-BE49-F238E27FC236}">
                    <a16:creationId xmlns:a16="http://schemas.microsoft.com/office/drawing/2014/main" id="{AC4D10DF-AD82-44C6-859A-D851CC69DEB9}"/>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椭圆 101">
                <a:extLst>
                  <a:ext uri="{FF2B5EF4-FFF2-40B4-BE49-F238E27FC236}">
                    <a16:creationId xmlns:a16="http://schemas.microsoft.com/office/drawing/2014/main" id="{4D56A892-0BA4-4E6F-AFB2-54F3645BFAE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3" name="椭圆 102">
                <a:extLst>
                  <a:ext uri="{FF2B5EF4-FFF2-40B4-BE49-F238E27FC236}">
                    <a16:creationId xmlns:a16="http://schemas.microsoft.com/office/drawing/2014/main" id="{C2383A2F-EC4B-4DB5-B735-241D4DBAA521}"/>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椭圆 103">
                <a:extLst>
                  <a:ext uri="{FF2B5EF4-FFF2-40B4-BE49-F238E27FC236}">
                    <a16:creationId xmlns:a16="http://schemas.microsoft.com/office/drawing/2014/main" id="{DA38DED2-24B0-4814-A4F6-75BF6FAD8757}"/>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A83449DD-FC63-4E8E-B989-88C2D6DB7C0A}"/>
                </a:ext>
              </a:extLst>
            </p:cNvPr>
            <p:cNvGrpSpPr/>
            <p:nvPr/>
          </p:nvGrpSpPr>
          <p:grpSpPr>
            <a:xfrm>
              <a:off x="3019636" y="8698129"/>
              <a:ext cx="3533638" cy="45795"/>
              <a:chOff x="3019636" y="7821571"/>
              <a:chExt cx="3533638" cy="45795"/>
            </a:xfrm>
            <a:grpFill/>
          </p:grpSpPr>
          <p:sp>
            <p:nvSpPr>
              <p:cNvPr id="81" name="椭圆 80">
                <a:extLst>
                  <a:ext uri="{FF2B5EF4-FFF2-40B4-BE49-F238E27FC236}">
                    <a16:creationId xmlns:a16="http://schemas.microsoft.com/office/drawing/2014/main" id="{E46A8ED5-FE59-4B83-9EF6-98F3FA148C84}"/>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a:extLst>
                  <a:ext uri="{FF2B5EF4-FFF2-40B4-BE49-F238E27FC236}">
                    <a16:creationId xmlns:a16="http://schemas.microsoft.com/office/drawing/2014/main" id="{BA3022D5-E11D-4C6A-B9C4-78BA7C688663}"/>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椭圆 82">
                <a:extLst>
                  <a:ext uri="{FF2B5EF4-FFF2-40B4-BE49-F238E27FC236}">
                    <a16:creationId xmlns:a16="http://schemas.microsoft.com/office/drawing/2014/main" id="{9F1FC60D-DC0F-47CB-8104-00923E8A515A}"/>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椭圆 83">
                <a:extLst>
                  <a:ext uri="{FF2B5EF4-FFF2-40B4-BE49-F238E27FC236}">
                    <a16:creationId xmlns:a16="http://schemas.microsoft.com/office/drawing/2014/main" id="{1DB98BC1-D215-467D-8006-A1E00199D9D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椭圆 84">
                <a:extLst>
                  <a:ext uri="{FF2B5EF4-FFF2-40B4-BE49-F238E27FC236}">
                    <a16:creationId xmlns:a16="http://schemas.microsoft.com/office/drawing/2014/main" id="{7913E353-B46F-4862-B8CA-3207342B866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椭圆 85">
                <a:extLst>
                  <a:ext uri="{FF2B5EF4-FFF2-40B4-BE49-F238E27FC236}">
                    <a16:creationId xmlns:a16="http://schemas.microsoft.com/office/drawing/2014/main" id="{67085300-B283-4AFC-8300-1B0CD7342F2E}"/>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椭圆 86">
                <a:extLst>
                  <a:ext uri="{FF2B5EF4-FFF2-40B4-BE49-F238E27FC236}">
                    <a16:creationId xmlns:a16="http://schemas.microsoft.com/office/drawing/2014/main" id="{B4836BED-42D8-4C43-B56F-B3E54AA42E6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椭圆 87">
                <a:extLst>
                  <a:ext uri="{FF2B5EF4-FFF2-40B4-BE49-F238E27FC236}">
                    <a16:creationId xmlns:a16="http://schemas.microsoft.com/office/drawing/2014/main" id="{1B0AC9B0-80DE-4E15-B027-B790502BE123}"/>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椭圆 88">
                <a:extLst>
                  <a:ext uri="{FF2B5EF4-FFF2-40B4-BE49-F238E27FC236}">
                    <a16:creationId xmlns:a16="http://schemas.microsoft.com/office/drawing/2014/main" id="{66DB7487-9C50-4F9B-A514-2F6035FC2CC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椭圆 89">
                <a:extLst>
                  <a:ext uri="{FF2B5EF4-FFF2-40B4-BE49-F238E27FC236}">
                    <a16:creationId xmlns:a16="http://schemas.microsoft.com/office/drawing/2014/main" id="{52CB80A4-334E-4DB2-AD67-57FAF20E3F95}"/>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1" name="椭圆 90">
                <a:extLst>
                  <a:ext uri="{FF2B5EF4-FFF2-40B4-BE49-F238E27FC236}">
                    <a16:creationId xmlns:a16="http://schemas.microsoft.com/office/drawing/2014/main" id="{3B6B81B1-90E1-4556-8FAA-8AF24CED2D44}"/>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椭圆 91">
                <a:extLst>
                  <a:ext uri="{FF2B5EF4-FFF2-40B4-BE49-F238E27FC236}">
                    <a16:creationId xmlns:a16="http://schemas.microsoft.com/office/drawing/2014/main" id="{41A84712-4A3B-49E2-AEB4-5EE032E766AC}"/>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EA3DAA5E-40F5-41A2-BD0B-9293AC4D8CD4}"/>
                </a:ext>
              </a:extLst>
            </p:cNvPr>
            <p:cNvGrpSpPr/>
            <p:nvPr/>
          </p:nvGrpSpPr>
          <p:grpSpPr>
            <a:xfrm>
              <a:off x="3019636" y="8990315"/>
              <a:ext cx="3533638" cy="45795"/>
              <a:chOff x="3019636" y="7821571"/>
              <a:chExt cx="3533638" cy="45795"/>
            </a:xfrm>
            <a:grpFill/>
          </p:grpSpPr>
          <p:sp>
            <p:nvSpPr>
              <p:cNvPr id="69" name="椭圆 68">
                <a:extLst>
                  <a:ext uri="{FF2B5EF4-FFF2-40B4-BE49-F238E27FC236}">
                    <a16:creationId xmlns:a16="http://schemas.microsoft.com/office/drawing/2014/main" id="{AD2DEF78-DDF8-48E2-B33B-3C003ACC50E7}"/>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8626E9DC-07FD-4894-A368-A53FEEEA7CA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椭圆 70">
                <a:extLst>
                  <a:ext uri="{FF2B5EF4-FFF2-40B4-BE49-F238E27FC236}">
                    <a16:creationId xmlns:a16="http://schemas.microsoft.com/office/drawing/2014/main" id="{F3B36D44-06FE-4266-8BC2-6B7EB7215490}"/>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椭圆 71">
                <a:extLst>
                  <a:ext uri="{FF2B5EF4-FFF2-40B4-BE49-F238E27FC236}">
                    <a16:creationId xmlns:a16="http://schemas.microsoft.com/office/drawing/2014/main" id="{6207CA9C-4737-4132-9C6A-1EB71C40ACB5}"/>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椭圆 72">
                <a:extLst>
                  <a:ext uri="{FF2B5EF4-FFF2-40B4-BE49-F238E27FC236}">
                    <a16:creationId xmlns:a16="http://schemas.microsoft.com/office/drawing/2014/main" id="{A59CB11F-456D-4890-82DC-F9A166E12C0D}"/>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椭圆 73">
                <a:extLst>
                  <a:ext uri="{FF2B5EF4-FFF2-40B4-BE49-F238E27FC236}">
                    <a16:creationId xmlns:a16="http://schemas.microsoft.com/office/drawing/2014/main" id="{B62CBCCF-67B2-4166-8E14-65DF3D4BE640}"/>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椭圆 74">
                <a:extLst>
                  <a:ext uri="{FF2B5EF4-FFF2-40B4-BE49-F238E27FC236}">
                    <a16:creationId xmlns:a16="http://schemas.microsoft.com/office/drawing/2014/main" id="{70A4B2B4-5062-4F31-A26B-B9D9DD41E022}"/>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椭圆 75">
                <a:extLst>
                  <a:ext uri="{FF2B5EF4-FFF2-40B4-BE49-F238E27FC236}">
                    <a16:creationId xmlns:a16="http://schemas.microsoft.com/office/drawing/2014/main" id="{EFFFCAC8-0BFF-4D2E-A826-6D2A56BF9C5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椭圆 76">
                <a:extLst>
                  <a:ext uri="{FF2B5EF4-FFF2-40B4-BE49-F238E27FC236}">
                    <a16:creationId xmlns:a16="http://schemas.microsoft.com/office/drawing/2014/main" id="{A7E0CA13-B31B-476A-8DBB-615DC9382F1D}"/>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椭圆 77">
                <a:extLst>
                  <a:ext uri="{FF2B5EF4-FFF2-40B4-BE49-F238E27FC236}">
                    <a16:creationId xmlns:a16="http://schemas.microsoft.com/office/drawing/2014/main" id="{559FC8F4-81A3-43B5-B473-4D5F588E1C18}"/>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椭圆 78">
                <a:extLst>
                  <a:ext uri="{FF2B5EF4-FFF2-40B4-BE49-F238E27FC236}">
                    <a16:creationId xmlns:a16="http://schemas.microsoft.com/office/drawing/2014/main" id="{34FBA836-4652-4EC0-B5AB-EA33D36BB0AB}"/>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椭圆 79">
                <a:extLst>
                  <a:ext uri="{FF2B5EF4-FFF2-40B4-BE49-F238E27FC236}">
                    <a16:creationId xmlns:a16="http://schemas.microsoft.com/office/drawing/2014/main" id="{65C66E1F-53F1-4A5D-A4E6-05466F16F04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34A915EC-9957-40CE-ACD5-852E7BAA2C39}"/>
                </a:ext>
              </a:extLst>
            </p:cNvPr>
            <p:cNvGrpSpPr/>
            <p:nvPr/>
          </p:nvGrpSpPr>
          <p:grpSpPr>
            <a:xfrm>
              <a:off x="3019636" y="9574687"/>
              <a:ext cx="3533638" cy="45795"/>
              <a:chOff x="3019636" y="7821571"/>
              <a:chExt cx="3533638" cy="45795"/>
            </a:xfrm>
            <a:grpFill/>
          </p:grpSpPr>
          <p:sp>
            <p:nvSpPr>
              <p:cNvPr id="57" name="椭圆 56">
                <a:extLst>
                  <a:ext uri="{FF2B5EF4-FFF2-40B4-BE49-F238E27FC236}">
                    <a16:creationId xmlns:a16="http://schemas.microsoft.com/office/drawing/2014/main" id="{84A47491-5FCE-44F5-AAFD-E3FF5F895D7A}"/>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69C4D59F-584B-4F48-B102-D380A1B06DC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0004D9D-412F-4249-9537-583C50EE4145}"/>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C7761C34-E3A8-42B7-8AFF-37CF7AD557C3}"/>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D6DDF956-4584-47B5-A20B-89E01269F55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0F45ED97-C8FA-4B85-A3A2-E67D610F0D9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3" name="椭圆 62">
                <a:extLst>
                  <a:ext uri="{FF2B5EF4-FFF2-40B4-BE49-F238E27FC236}">
                    <a16:creationId xmlns:a16="http://schemas.microsoft.com/office/drawing/2014/main" id="{736D24A3-2CC2-4B09-A1D3-9E4EED30D6BE}"/>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4" name="椭圆 63">
                <a:extLst>
                  <a:ext uri="{FF2B5EF4-FFF2-40B4-BE49-F238E27FC236}">
                    <a16:creationId xmlns:a16="http://schemas.microsoft.com/office/drawing/2014/main" id="{8DC9DE94-A3FB-4BE0-833F-3493ABFCE0B0}"/>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5" name="椭圆 64">
                <a:extLst>
                  <a:ext uri="{FF2B5EF4-FFF2-40B4-BE49-F238E27FC236}">
                    <a16:creationId xmlns:a16="http://schemas.microsoft.com/office/drawing/2014/main" id="{69BDD1C0-402A-47C3-8E4A-C92D928D5EE6}"/>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6" name="椭圆 65">
                <a:extLst>
                  <a:ext uri="{FF2B5EF4-FFF2-40B4-BE49-F238E27FC236}">
                    <a16:creationId xmlns:a16="http://schemas.microsoft.com/office/drawing/2014/main" id="{6DFAC73B-2EB1-4CA1-811C-DAAF73E7465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7" name="椭圆 66">
                <a:extLst>
                  <a:ext uri="{FF2B5EF4-FFF2-40B4-BE49-F238E27FC236}">
                    <a16:creationId xmlns:a16="http://schemas.microsoft.com/office/drawing/2014/main" id="{507C0170-DAA2-4E3B-87A2-A2F162724AB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9A97BF91-6FE5-44FD-8308-16D569BC8A2E}"/>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9D472B98-ADF8-4C34-B17E-65FE7F600E2F}"/>
                </a:ext>
              </a:extLst>
            </p:cNvPr>
            <p:cNvGrpSpPr/>
            <p:nvPr/>
          </p:nvGrpSpPr>
          <p:grpSpPr>
            <a:xfrm>
              <a:off x="3019636" y="9866873"/>
              <a:ext cx="3533638" cy="45795"/>
              <a:chOff x="3019636" y="7821571"/>
              <a:chExt cx="3533638" cy="45795"/>
            </a:xfrm>
            <a:grpFill/>
          </p:grpSpPr>
          <p:sp>
            <p:nvSpPr>
              <p:cNvPr id="45" name="椭圆 44">
                <a:extLst>
                  <a:ext uri="{FF2B5EF4-FFF2-40B4-BE49-F238E27FC236}">
                    <a16:creationId xmlns:a16="http://schemas.microsoft.com/office/drawing/2014/main" id="{7179BAE3-C651-4C88-B249-AB951AC772A1}"/>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913C56EE-E974-4D9F-ADD7-DB5B1CC14AF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65B78897-A86B-48F7-8487-8379F0D025B5}"/>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8" name="椭圆 47">
                <a:extLst>
                  <a:ext uri="{FF2B5EF4-FFF2-40B4-BE49-F238E27FC236}">
                    <a16:creationId xmlns:a16="http://schemas.microsoft.com/office/drawing/2014/main" id="{EED7AE0F-7117-415A-9FE7-CA58BEC67922}"/>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80D68486-ADAF-46E2-9C02-B0D29410D80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87361BD0-1FCF-4E2C-B27C-622D4BF39825}"/>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F0E7E0A0-8247-4801-AA9B-98633A95A89F}"/>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249EC3CA-B3AD-4A5E-9598-492BA395E006}"/>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089667ED-BDB5-433B-881C-09115716D4A2}"/>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251E5A07-52E3-4959-963A-F5030DFE4FEE}"/>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F75A7684-4233-43DF-B13D-8CA8C20CD038}"/>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6" name="椭圆 55">
                <a:extLst>
                  <a:ext uri="{FF2B5EF4-FFF2-40B4-BE49-F238E27FC236}">
                    <a16:creationId xmlns:a16="http://schemas.microsoft.com/office/drawing/2014/main" id="{DCD3AD29-7D74-4A71-A63A-BE28261D904F}"/>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767BE040-FA47-4754-819B-3D60ED49CC39}"/>
                </a:ext>
              </a:extLst>
            </p:cNvPr>
            <p:cNvGrpSpPr/>
            <p:nvPr/>
          </p:nvGrpSpPr>
          <p:grpSpPr>
            <a:xfrm>
              <a:off x="3019636" y="10159059"/>
              <a:ext cx="3533638" cy="45795"/>
              <a:chOff x="3019636" y="7821571"/>
              <a:chExt cx="3533638" cy="45795"/>
            </a:xfrm>
            <a:grpFill/>
          </p:grpSpPr>
          <p:sp>
            <p:nvSpPr>
              <p:cNvPr id="33" name="椭圆 32">
                <a:extLst>
                  <a:ext uri="{FF2B5EF4-FFF2-40B4-BE49-F238E27FC236}">
                    <a16:creationId xmlns:a16="http://schemas.microsoft.com/office/drawing/2014/main" id="{B4D750D1-1059-44CA-BDE2-03058AF14D11}"/>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0625265-0AC5-4F8B-B2CF-29E5225E5E6C}"/>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6DD1D60E-FA75-4DAA-BC65-4E341156DCA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27A01A75-908B-43D3-8BAA-FA6707FBE0B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6F792260-023C-46F9-A734-DF499CEC026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B0775358-AFD2-4642-9208-379C3DC3712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2F1071CA-3D5A-4E4F-B692-7870741D5C5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0" name="椭圆 39">
                <a:extLst>
                  <a:ext uri="{FF2B5EF4-FFF2-40B4-BE49-F238E27FC236}">
                    <a16:creationId xmlns:a16="http://schemas.microsoft.com/office/drawing/2014/main" id="{7D720B46-B621-44CB-AEE3-4ADBBC9D3F46}"/>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74713528-282B-478F-9434-197AF305DF14}"/>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3281A998-5325-4C16-B3B3-0A809C074C0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9EFDAC49-550F-4C0D-B900-8156192E1739}"/>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B370582D-AD52-4B46-B753-47C838C0A78A}"/>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376E0E00-9C8B-44C2-91EF-30391A28CE44}"/>
                </a:ext>
              </a:extLst>
            </p:cNvPr>
            <p:cNvGrpSpPr/>
            <p:nvPr/>
          </p:nvGrpSpPr>
          <p:grpSpPr>
            <a:xfrm>
              <a:off x="3019636" y="10451246"/>
              <a:ext cx="3533638" cy="45795"/>
              <a:chOff x="3019636" y="7821571"/>
              <a:chExt cx="3533638" cy="45795"/>
            </a:xfrm>
            <a:grpFill/>
          </p:grpSpPr>
          <p:sp>
            <p:nvSpPr>
              <p:cNvPr id="21" name="椭圆 20">
                <a:extLst>
                  <a:ext uri="{FF2B5EF4-FFF2-40B4-BE49-F238E27FC236}">
                    <a16:creationId xmlns:a16="http://schemas.microsoft.com/office/drawing/2014/main" id="{8FA57CB6-FBB2-4E75-8F2C-C80EA900437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C455541E-B355-4D0E-8EB9-6132747B5414}"/>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7A79915C-DD2A-4FCD-A41C-1C2862D2DFDB}"/>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 name="椭圆 23">
                <a:extLst>
                  <a:ext uri="{FF2B5EF4-FFF2-40B4-BE49-F238E27FC236}">
                    <a16:creationId xmlns:a16="http://schemas.microsoft.com/office/drawing/2014/main" id="{1493A78B-3978-4E4F-BB21-0FF08CB9D8FB}"/>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6B1EFB18-DD2C-4BF7-9290-E97DCFA6253D}"/>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611F9C15-828F-4706-8324-54C284FC348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DEFC40C7-1BA5-486F-826D-FC690D86002A}"/>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1600EDDD-FF9E-42D2-AB36-5F004B0DB52A}"/>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892A411C-E1C0-42C8-9F71-59FC124AE433}"/>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38D5B6DE-0EF8-4469-A65D-D724CB82815D}"/>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0443CBCF-5906-4328-B960-15368A75F116}"/>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2" name="椭圆 31">
                <a:extLst>
                  <a:ext uri="{FF2B5EF4-FFF2-40B4-BE49-F238E27FC236}">
                    <a16:creationId xmlns:a16="http://schemas.microsoft.com/office/drawing/2014/main" id="{AD017A12-426A-46A5-A5AC-F8C59868729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1" name="任意多边形: 形状 140">
            <a:extLst>
              <a:ext uri="{FF2B5EF4-FFF2-40B4-BE49-F238E27FC236}">
                <a16:creationId xmlns:a16="http://schemas.microsoft.com/office/drawing/2014/main" id="{4FECDB57-04A6-499C-A2E3-156EE3B451DC}"/>
              </a:ext>
            </a:extLst>
          </p:cNvPr>
          <p:cNvSpPr/>
          <p:nvPr userDrawn="1"/>
        </p:nvSpPr>
        <p:spPr>
          <a:xfrm rot="331552">
            <a:off x="-243580" y="-575870"/>
            <a:ext cx="12638159" cy="6797187"/>
          </a:xfrm>
          <a:custGeom>
            <a:avLst/>
            <a:gdLst>
              <a:gd name="connsiteX0" fmla="*/ 0 w 12638159"/>
              <a:gd name="connsiteY0" fmla="*/ 1174030 h 6797187"/>
              <a:gd name="connsiteX1" fmla="*/ 12135342 w 12638159"/>
              <a:gd name="connsiteY1" fmla="*/ 0 h 6797187"/>
              <a:gd name="connsiteX2" fmla="*/ 12638159 w 12638159"/>
              <a:gd name="connsiteY2" fmla="*/ 5197361 h 6797187"/>
              <a:gd name="connsiteX3" fmla="*/ 12580528 w 12638159"/>
              <a:gd name="connsiteY3" fmla="*/ 5230070 h 6797187"/>
              <a:gd name="connsiteX4" fmla="*/ 5766985 w 12638159"/>
              <a:gd name="connsiteY4" fmla="*/ 6797187 h 6797187"/>
              <a:gd name="connsiteX5" fmla="*/ 722961 w 12638159"/>
              <a:gd name="connsiteY5" fmla="*/ 5997958 h 6797187"/>
              <a:gd name="connsiteX6" fmla="*/ 457134 w 12638159"/>
              <a:gd name="connsiteY6" fmla="*/ 5899182 h 679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8159" h="6797187">
                <a:moveTo>
                  <a:pt x="0" y="1174030"/>
                </a:moveTo>
                <a:lnTo>
                  <a:pt x="12135342" y="0"/>
                </a:lnTo>
                <a:lnTo>
                  <a:pt x="12638159" y="5197361"/>
                </a:lnTo>
                <a:lnTo>
                  <a:pt x="12580528" y="5230070"/>
                </a:lnTo>
                <a:cubicBezTo>
                  <a:pt x="10780946" y="6203747"/>
                  <a:pt x="8390383" y="6797187"/>
                  <a:pt x="5766985" y="6797187"/>
                </a:cubicBezTo>
                <a:cubicBezTo>
                  <a:pt x="3930606" y="6797187"/>
                  <a:pt x="2208317" y="6506401"/>
                  <a:pt x="722961" y="5997958"/>
                </a:cubicBezTo>
                <a:lnTo>
                  <a:pt x="457134" y="5899182"/>
                </a:lnTo>
                <a:close/>
              </a:path>
            </a:pathLst>
          </a:custGeom>
          <a:noFill/>
          <a:ln>
            <a:solidFill>
              <a:schemeClr val="accent1">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142" name="椭圆 141">
            <a:extLst>
              <a:ext uri="{FF2B5EF4-FFF2-40B4-BE49-F238E27FC236}">
                <a16:creationId xmlns:a16="http://schemas.microsoft.com/office/drawing/2014/main" id="{2517EABA-4762-4976-A358-2FD1BF1AA197}"/>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grpSp>
        <p:nvGrpSpPr>
          <p:cNvPr id="143" name="组合 142">
            <a:extLst>
              <a:ext uri="{FF2B5EF4-FFF2-40B4-BE49-F238E27FC236}">
                <a16:creationId xmlns:a16="http://schemas.microsoft.com/office/drawing/2014/main" id="{5DBCB62B-D299-4ACD-96D8-A82BCF6610A5}"/>
              </a:ext>
            </a:extLst>
          </p:cNvPr>
          <p:cNvGrpSpPr/>
          <p:nvPr userDrawn="1"/>
        </p:nvGrpSpPr>
        <p:grpSpPr>
          <a:xfrm>
            <a:off x="-1826917" y="2945770"/>
            <a:ext cx="2762122" cy="2091322"/>
            <a:chOff x="3019636" y="7821571"/>
            <a:chExt cx="3533638" cy="2675470"/>
          </a:xfrm>
          <a:solidFill>
            <a:schemeClr val="accent1">
              <a:lumMod val="40000"/>
              <a:lumOff val="60000"/>
              <a:alpha val="29000"/>
            </a:schemeClr>
          </a:solidFill>
        </p:grpSpPr>
        <p:grpSp>
          <p:nvGrpSpPr>
            <p:cNvPr id="144" name="组合 143">
              <a:extLst>
                <a:ext uri="{FF2B5EF4-FFF2-40B4-BE49-F238E27FC236}">
                  <a16:creationId xmlns:a16="http://schemas.microsoft.com/office/drawing/2014/main" id="{9E8239F7-928B-4594-A4D0-59396C179F9C}"/>
                </a:ext>
              </a:extLst>
            </p:cNvPr>
            <p:cNvGrpSpPr/>
            <p:nvPr/>
          </p:nvGrpSpPr>
          <p:grpSpPr>
            <a:xfrm>
              <a:off x="3019636" y="7821571"/>
              <a:ext cx="3533638" cy="45795"/>
              <a:chOff x="3019636" y="7821571"/>
              <a:chExt cx="3533638" cy="45795"/>
            </a:xfrm>
            <a:grpFill/>
          </p:grpSpPr>
          <p:sp>
            <p:nvSpPr>
              <p:cNvPr id="262" name="椭圆 261">
                <a:extLst>
                  <a:ext uri="{FF2B5EF4-FFF2-40B4-BE49-F238E27FC236}">
                    <a16:creationId xmlns:a16="http://schemas.microsoft.com/office/drawing/2014/main" id="{5076C6A8-D3A2-466E-A8A4-001276FDF270}"/>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262">
                <a:extLst>
                  <a:ext uri="{FF2B5EF4-FFF2-40B4-BE49-F238E27FC236}">
                    <a16:creationId xmlns:a16="http://schemas.microsoft.com/office/drawing/2014/main" id="{E22F62A9-CBAA-47EA-9AA2-1B74614720D0}"/>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4" name="椭圆 263">
                <a:extLst>
                  <a:ext uri="{FF2B5EF4-FFF2-40B4-BE49-F238E27FC236}">
                    <a16:creationId xmlns:a16="http://schemas.microsoft.com/office/drawing/2014/main" id="{28DF615A-7708-4B5B-B518-29E4F905F61D}"/>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5" name="椭圆 264">
                <a:extLst>
                  <a:ext uri="{FF2B5EF4-FFF2-40B4-BE49-F238E27FC236}">
                    <a16:creationId xmlns:a16="http://schemas.microsoft.com/office/drawing/2014/main" id="{2D535DE5-8AB3-4B2B-B5AE-7CE9AAE3BB58}"/>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6" name="椭圆 265">
                <a:extLst>
                  <a:ext uri="{FF2B5EF4-FFF2-40B4-BE49-F238E27FC236}">
                    <a16:creationId xmlns:a16="http://schemas.microsoft.com/office/drawing/2014/main" id="{B7831628-208F-4D94-8AFF-E4E24A00EF60}"/>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7" name="椭圆 266">
                <a:extLst>
                  <a:ext uri="{FF2B5EF4-FFF2-40B4-BE49-F238E27FC236}">
                    <a16:creationId xmlns:a16="http://schemas.microsoft.com/office/drawing/2014/main" id="{F287FF8B-89ED-41C3-8AD6-248D09758A11}"/>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8" name="椭圆 267">
                <a:extLst>
                  <a:ext uri="{FF2B5EF4-FFF2-40B4-BE49-F238E27FC236}">
                    <a16:creationId xmlns:a16="http://schemas.microsoft.com/office/drawing/2014/main" id="{5DC9977B-A4E0-41C4-83E9-1449AE5EAED0}"/>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9" name="椭圆 268">
                <a:extLst>
                  <a:ext uri="{FF2B5EF4-FFF2-40B4-BE49-F238E27FC236}">
                    <a16:creationId xmlns:a16="http://schemas.microsoft.com/office/drawing/2014/main" id="{F404C681-D8EA-4610-B072-EF3959149532}"/>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0" name="椭圆 269">
                <a:extLst>
                  <a:ext uri="{FF2B5EF4-FFF2-40B4-BE49-F238E27FC236}">
                    <a16:creationId xmlns:a16="http://schemas.microsoft.com/office/drawing/2014/main" id="{5A57AC28-7BD9-44E4-B114-EFADAB0293C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1" name="椭圆 270">
                <a:extLst>
                  <a:ext uri="{FF2B5EF4-FFF2-40B4-BE49-F238E27FC236}">
                    <a16:creationId xmlns:a16="http://schemas.microsoft.com/office/drawing/2014/main" id="{0444FF0A-2FC6-4472-85D3-D30E49812DA9}"/>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2" name="椭圆 271">
                <a:extLst>
                  <a:ext uri="{FF2B5EF4-FFF2-40B4-BE49-F238E27FC236}">
                    <a16:creationId xmlns:a16="http://schemas.microsoft.com/office/drawing/2014/main" id="{0DE29283-F5C1-4BF5-9B35-EEEBE46D5C21}"/>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3" name="椭圆 272">
                <a:extLst>
                  <a:ext uri="{FF2B5EF4-FFF2-40B4-BE49-F238E27FC236}">
                    <a16:creationId xmlns:a16="http://schemas.microsoft.com/office/drawing/2014/main" id="{5B4AA70A-2025-4DB8-BD3D-257EB1E65B3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a:extLst>
                <a:ext uri="{FF2B5EF4-FFF2-40B4-BE49-F238E27FC236}">
                  <a16:creationId xmlns:a16="http://schemas.microsoft.com/office/drawing/2014/main" id="{36BB84D3-B047-48D9-9DCA-8E2528790F6B}"/>
                </a:ext>
              </a:extLst>
            </p:cNvPr>
            <p:cNvGrpSpPr/>
            <p:nvPr/>
          </p:nvGrpSpPr>
          <p:grpSpPr>
            <a:xfrm>
              <a:off x="3019636" y="8405943"/>
              <a:ext cx="3533638" cy="45795"/>
              <a:chOff x="3019636" y="7821571"/>
              <a:chExt cx="3533638" cy="45795"/>
            </a:xfrm>
            <a:grpFill/>
          </p:grpSpPr>
          <p:sp>
            <p:nvSpPr>
              <p:cNvPr id="250" name="椭圆 249">
                <a:extLst>
                  <a:ext uri="{FF2B5EF4-FFF2-40B4-BE49-F238E27FC236}">
                    <a16:creationId xmlns:a16="http://schemas.microsoft.com/office/drawing/2014/main" id="{4B1732C4-6CBF-4AB5-87D6-299C5175F01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a:extLst>
                  <a:ext uri="{FF2B5EF4-FFF2-40B4-BE49-F238E27FC236}">
                    <a16:creationId xmlns:a16="http://schemas.microsoft.com/office/drawing/2014/main" id="{2469AAB0-43E3-4E31-9DAB-7B1F5CCC5DDD}"/>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2" name="椭圆 251">
                <a:extLst>
                  <a:ext uri="{FF2B5EF4-FFF2-40B4-BE49-F238E27FC236}">
                    <a16:creationId xmlns:a16="http://schemas.microsoft.com/office/drawing/2014/main" id="{079A49A6-E67A-46AA-962E-93B7E57E8BA9}"/>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3" name="椭圆 252">
                <a:extLst>
                  <a:ext uri="{FF2B5EF4-FFF2-40B4-BE49-F238E27FC236}">
                    <a16:creationId xmlns:a16="http://schemas.microsoft.com/office/drawing/2014/main" id="{0820A70B-74F4-4620-9A83-7BE7021D64E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4" name="椭圆 253">
                <a:extLst>
                  <a:ext uri="{FF2B5EF4-FFF2-40B4-BE49-F238E27FC236}">
                    <a16:creationId xmlns:a16="http://schemas.microsoft.com/office/drawing/2014/main" id="{30D6CD83-73DA-4E78-9666-6C3073DE32FD}"/>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5" name="椭圆 254">
                <a:extLst>
                  <a:ext uri="{FF2B5EF4-FFF2-40B4-BE49-F238E27FC236}">
                    <a16:creationId xmlns:a16="http://schemas.microsoft.com/office/drawing/2014/main" id="{8C994C04-22CF-4ACE-9B45-FDD4961DCE5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6" name="椭圆 255">
                <a:extLst>
                  <a:ext uri="{FF2B5EF4-FFF2-40B4-BE49-F238E27FC236}">
                    <a16:creationId xmlns:a16="http://schemas.microsoft.com/office/drawing/2014/main" id="{D2DF04E3-98EB-4A8D-BF91-E2AE819AF3E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7" name="椭圆 256">
                <a:extLst>
                  <a:ext uri="{FF2B5EF4-FFF2-40B4-BE49-F238E27FC236}">
                    <a16:creationId xmlns:a16="http://schemas.microsoft.com/office/drawing/2014/main" id="{4E0A1CC9-43F9-4CAD-A1A9-4FD6D135233F}"/>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8" name="椭圆 257">
                <a:extLst>
                  <a:ext uri="{FF2B5EF4-FFF2-40B4-BE49-F238E27FC236}">
                    <a16:creationId xmlns:a16="http://schemas.microsoft.com/office/drawing/2014/main" id="{D0494055-34BB-49F6-81D5-BAE1AD5AA3F4}"/>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9" name="椭圆 258">
                <a:extLst>
                  <a:ext uri="{FF2B5EF4-FFF2-40B4-BE49-F238E27FC236}">
                    <a16:creationId xmlns:a16="http://schemas.microsoft.com/office/drawing/2014/main" id="{3D31FF1C-DEC7-4E01-A876-ABA6E8FDB62B}"/>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0" name="椭圆 259">
                <a:extLst>
                  <a:ext uri="{FF2B5EF4-FFF2-40B4-BE49-F238E27FC236}">
                    <a16:creationId xmlns:a16="http://schemas.microsoft.com/office/drawing/2014/main" id="{68E7E9AC-B265-449B-B725-EB995F87252E}"/>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1" name="椭圆 260">
                <a:extLst>
                  <a:ext uri="{FF2B5EF4-FFF2-40B4-BE49-F238E27FC236}">
                    <a16:creationId xmlns:a16="http://schemas.microsoft.com/office/drawing/2014/main" id="{50D5426F-FB1A-4639-BD59-C1F19401457C}"/>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a:extLst>
                <a:ext uri="{FF2B5EF4-FFF2-40B4-BE49-F238E27FC236}">
                  <a16:creationId xmlns:a16="http://schemas.microsoft.com/office/drawing/2014/main" id="{9E213B4B-CF8A-48AE-9981-2CC001CC7AD1}"/>
                </a:ext>
              </a:extLst>
            </p:cNvPr>
            <p:cNvGrpSpPr/>
            <p:nvPr/>
          </p:nvGrpSpPr>
          <p:grpSpPr>
            <a:xfrm>
              <a:off x="3019636" y="9282501"/>
              <a:ext cx="3533638" cy="45795"/>
              <a:chOff x="3019636" y="7821571"/>
              <a:chExt cx="3533638" cy="45795"/>
            </a:xfrm>
            <a:grpFill/>
          </p:grpSpPr>
          <p:sp>
            <p:nvSpPr>
              <p:cNvPr id="238" name="椭圆 237">
                <a:extLst>
                  <a:ext uri="{FF2B5EF4-FFF2-40B4-BE49-F238E27FC236}">
                    <a16:creationId xmlns:a16="http://schemas.microsoft.com/office/drawing/2014/main" id="{4F478B6A-AB36-4C13-8198-14C83D280080}"/>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a:extLst>
                  <a:ext uri="{FF2B5EF4-FFF2-40B4-BE49-F238E27FC236}">
                    <a16:creationId xmlns:a16="http://schemas.microsoft.com/office/drawing/2014/main" id="{EBB41BEC-7E81-4DFA-B1A6-D05B76722B2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0" name="椭圆 239">
                <a:extLst>
                  <a:ext uri="{FF2B5EF4-FFF2-40B4-BE49-F238E27FC236}">
                    <a16:creationId xmlns:a16="http://schemas.microsoft.com/office/drawing/2014/main" id="{7CE1B393-142B-483C-A1E4-B02BBA71FD8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1" name="椭圆 240">
                <a:extLst>
                  <a:ext uri="{FF2B5EF4-FFF2-40B4-BE49-F238E27FC236}">
                    <a16:creationId xmlns:a16="http://schemas.microsoft.com/office/drawing/2014/main" id="{095D409A-5560-48F8-A5A3-D4A3CC31D3CA}"/>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2" name="椭圆 241">
                <a:extLst>
                  <a:ext uri="{FF2B5EF4-FFF2-40B4-BE49-F238E27FC236}">
                    <a16:creationId xmlns:a16="http://schemas.microsoft.com/office/drawing/2014/main" id="{F7A80CC4-B090-492A-B79B-8AF8877A45CA}"/>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3" name="椭圆 242">
                <a:extLst>
                  <a:ext uri="{FF2B5EF4-FFF2-40B4-BE49-F238E27FC236}">
                    <a16:creationId xmlns:a16="http://schemas.microsoft.com/office/drawing/2014/main" id="{9D3DD5BF-9AC8-4A23-898B-4D1F068B1CA9}"/>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4" name="椭圆 243">
                <a:extLst>
                  <a:ext uri="{FF2B5EF4-FFF2-40B4-BE49-F238E27FC236}">
                    <a16:creationId xmlns:a16="http://schemas.microsoft.com/office/drawing/2014/main" id="{638E793F-5B9F-4AF8-9C8E-46B9740960B4}"/>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5" name="椭圆 244">
                <a:extLst>
                  <a:ext uri="{FF2B5EF4-FFF2-40B4-BE49-F238E27FC236}">
                    <a16:creationId xmlns:a16="http://schemas.microsoft.com/office/drawing/2014/main" id="{A4464155-0DE2-4675-9B37-E7D6C0AC23F1}"/>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6" name="椭圆 245">
                <a:extLst>
                  <a:ext uri="{FF2B5EF4-FFF2-40B4-BE49-F238E27FC236}">
                    <a16:creationId xmlns:a16="http://schemas.microsoft.com/office/drawing/2014/main" id="{A301C8DC-09ED-49E6-9BC9-328D9A6E9827}"/>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7" name="椭圆 246">
                <a:extLst>
                  <a:ext uri="{FF2B5EF4-FFF2-40B4-BE49-F238E27FC236}">
                    <a16:creationId xmlns:a16="http://schemas.microsoft.com/office/drawing/2014/main" id="{D8873CE3-5C51-4D5D-A332-5E64CE14EA9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8" name="椭圆 247">
                <a:extLst>
                  <a:ext uri="{FF2B5EF4-FFF2-40B4-BE49-F238E27FC236}">
                    <a16:creationId xmlns:a16="http://schemas.microsoft.com/office/drawing/2014/main" id="{E1E86FCE-1B85-4834-92F5-B05C128A5F34}"/>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9" name="椭圆 248">
                <a:extLst>
                  <a:ext uri="{FF2B5EF4-FFF2-40B4-BE49-F238E27FC236}">
                    <a16:creationId xmlns:a16="http://schemas.microsoft.com/office/drawing/2014/main" id="{25AEA5C2-5B74-4BFE-882A-E2668C53169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a:extLst>
                <a:ext uri="{FF2B5EF4-FFF2-40B4-BE49-F238E27FC236}">
                  <a16:creationId xmlns:a16="http://schemas.microsoft.com/office/drawing/2014/main" id="{D672A645-D331-4BAD-813A-05354AF5A776}"/>
                </a:ext>
              </a:extLst>
            </p:cNvPr>
            <p:cNvGrpSpPr/>
            <p:nvPr/>
          </p:nvGrpSpPr>
          <p:grpSpPr>
            <a:xfrm>
              <a:off x="3019636" y="8113757"/>
              <a:ext cx="3533638" cy="45795"/>
              <a:chOff x="3019636" y="7821571"/>
              <a:chExt cx="3533638" cy="45795"/>
            </a:xfrm>
            <a:grpFill/>
          </p:grpSpPr>
          <p:sp>
            <p:nvSpPr>
              <p:cNvPr id="226" name="椭圆 225">
                <a:extLst>
                  <a:ext uri="{FF2B5EF4-FFF2-40B4-BE49-F238E27FC236}">
                    <a16:creationId xmlns:a16="http://schemas.microsoft.com/office/drawing/2014/main" id="{3A042C59-2A3A-477A-8587-B50C3BA85D32}"/>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a:extLst>
                  <a:ext uri="{FF2B5EF4-FFF2-40B4-BE49-F238E27FC236}">
                    <a16:creationId xmlns:a16="http://schemas.microsoft.com/office/drawing/2014/main" id="{D5D945F1-F151-4FF1-9298-61C785FB0D5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椭圆 227">
                <a:extLst>
                  <a:ext uri="{FF2B5EF4-FFF2-40B4-BE49-F238E27FC236}">
                    <a16:creationId xmlns:a16="http://schemas.microsoft.com/office/drawing/2014/main" id="{23CB6982-60D5-4266-9821-7DE9B788E25D}"/>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9" name="椭圆 228">
                <a:extLst>
                  <a:ext uri="{FF2B5EF4-FFF2-40B4-BE49-F238E27FC236}">
                    <a16:creationId xmlns:a16="http://schemas.microsoft.com/office/drawing/2014/main" id="{E3FC3542-7B03-47EF-B508-522FF6A359BD}"/>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0" name="椭圆 229">
                <a:extLst>
                  <a:ext uri="{FF2B5EF4-FFF2-40B4-BE49-F238E27FC236}">
                    <a16:creationId xmlns:a16="http://schemas.microsoft.com/office/drawing/2014/main" id="{D2EA7E6B-4834-4365-A588-567B92238340}"/>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1" name="椭圆 230">
                <a:extLst>
                  <a:ext uri="{FF2B5EF4-FFF2-40B4-BE49-F238E27FC236}">
                    <a16:creationId xmlns:a16="http://schemas.microsoft.com/office/drawing/2014/main" id="{1332F2F8-5004-4FA7-8B86-3412DA3FC5C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2" name="椭圆 231">
                <a:extLst>
                  <a:ext uri="{FF2B5EF4-FFF2-40B4-BE49-F238E27FC236}">
                    <a16:creationId xmlns:a16="http://schemas.microsoft.com/office/drawing/2014/main" id="{F3F6312D-6F36-4C32-AD82-4F9FDDA75CCA}"/>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3" name="椭圆 232">
                <a:extLst>
                  <a:ext uri="{FF2B5EF4-FFF2-40B4-BE49-F238E27FC236}">
                    <a16:creationId xmlns:a16="http://schemas.microsoft.com/office/drawing/2014/main" id="{5F923C8C-6A57-493E-8A1B-08FF2F4DE24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4" name="椭圆 233">
                <a:extLst>
                  <a:ext uri="{FF2B5EF4-FFF2-40B4-BE49-F238E27FC236}">
                    <a16:creationId xmlns:a16="http://schemas.microsoft.com/office/drawing/2014/main" id="{4D6AB560-F641-41F8-9557-3F200B353DB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5" name="椭圆 234">
                <a:extLst>
                  <a:ext uri="{FF2B5EF4-FFF2-40B4-BE49-F238E27FC236}">
                    <a16:creationId xmlns:a16="http://schemas.microsoft.com/office/drawing/2014/main" id="{E6CB076C-E905-4E93-887E-7B4D09A4C296}"/>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6" name="椭圆 235">
                <a:extLst>
                  <a:ext uri="{FF2B5EF4-FFF2-40B4-BE49-F238E27FC236}">
                    <a16:creationId xmlns:a16="http://schemas.microsoft.com/office/drawing/2014/main" id="{95B31DD1-6D06-4A3A-AABC-A3907F7B6A96}"/>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7" name="椭圆 236">
                <a:extLst>
                  <a:ext uri="{FF2B5EF4-FFF2-40B4-BE49-F238E27FC236}">
                    <a16:creationId xmlns:a16="http://schemas.microsoft.com/office/drawing/2014/main" id="{A9A023BB-A02E-4866-A429-7215C5AA2790}"/>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8" name="组合 147">
              <a:extLst>
                <a:ext uri="{FF2B5EF4-FFF2-40B4-BE49-F238E27FC236}">
                  <a16:creationId xmlns:a16="http://schemas.microsoft.com/office/drawing/2014/main" id="{9BF8BBE5-1B3E-4028-894B-7F1680FE898C}"/>
                </a:ext>
              </a:extLst>
            </p:cNvPr>
            <p:cNvGrpSpPr/>
            <p:nvPr/>
          </p:nvGrpSpPr>
          <p:grpSpPr>
            <a:xfrm>
              <a:off x="3019636" y="8698129"/>
              <a:ext cx="3533638" cy="45795"/>
              <a:chOff x="3019636" y="7821571"/>
              <a:chExt cx="3533638" cy="45795"/>
            </a:xfrm>
            <a:grpFill/>
          </p:grpSpPr>
          <p:sp>
            <p:nvSpPr>
              <p:cNvPr id="214" name="椭圆 213">
                <a:extLst>
                  <a:ext uri="{FF2B5EF4-FFF2-40B4-BE49-F238E27FC236}">
                    <a16:creationId xmlns:a16="http://schemas.microsoft.com/office/drawing/2014/main" id="{9B4ADFA6-12C5-4E65-9E7F-4999A9D0868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a:extLst>
                  <a:ext uri="{FF2B5EF4-FFF2-40B4-BE49-F238E27FC236}">
                    <a16:creationId xmlns:a16="http://schemas.microsoft.com/office/drawing/2014/main" id="{7D9E3638-2BFA-48D3-B502-59C5FE8C913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6" name="椭圆 215">
                <a:extLst>
                  <a:ext uri="{FF2B5EF4-FFF2-40B4-BE49-F238E27FC236}">
                    <a16:creationId xmlns:a16="http://schemas.microsoft.com/office/drawing/2014/main" id="{B8C83E4E-55E8-48AA-B472-000232BBD641}"/>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7" name="椭圆 216">
                <a:extLst>
                  <a:ext uri="{FF2B5EF4-FFF2-40B4-BE49-F238E27FC236}">
                    <a16:creationId xmlns:a16="http://schemas.microsoft.com/office/drawing/2014/main" id="{9FF97178-9612-446B-B702-800F552B96A6}"/>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8" name="椭圆 217">
                <a:extLst>
                  <a:ext uri="{FF2B5EF4-FFF2-40B4-BE49-F238E27FC236}">
                    <a16:creationId xmlns:a16="http://schemas.microsoft.com/office/drawing/2014/main" id="{3FF85207-3F3C-4D2F-BED1-90E216D654D9}"/>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9" name="椭圆 218">
                <a:extLst>
                  <a:ext uri="{FF2B5EF4-FFF2-40B4-BE49-F238E27FC236}">
                    <a16:creationId xmlns:a16="http://schemas.microsoft.com/office/drawing/2014/main" id="{3FBF4623-FA70-4815-83D8-F4B8EA60821A}"/>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0" name="椭圆 219">
                <a:extLst>
                  <a:ext uri="{FF2B5EF4-FFF2-40B4-BE49-F238E27FC236}">
                    <a16:creationId xmlns:a16="http://schemas.microsoft.com/office/drawing/2014/main" id="{126E17D6-48E6-430B-8B92-FB5E2F1FEA05}"/>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1" name="椭圆 220">
                <a:extLst>
                  <a:ext uri="{FF2B5EF4-FFF2-40B4-BE49-F238E27FC236}">
                    <a16:creationId xmlns:a16="http://schemas.microsoft.com/office/drawing/2014/main" id="{7916AB91-9BC8-4821-9823-9C045984296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椭圆 221">
                <a:extLst>
                  <a:ext uri="{FF2B5EF4-FFF2-40B4-BE49-F238E27FC236}">
                    <a16:creationId xmlns:a16="http://schemas.microsoft.com/office/drawing/2014/main" id="{D604B80B-7DA1-4D1C-ACD0-24AB01A2DDF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椭圆 222">
                <a:extLst>
                  <a:ext uri="{FF2B5EF4-FFF2-40B4-BE49-F238E27FC236}">
                    <a16:creationId xmlns:a16="http://schemas.microsoft.com/office/drawing/2014/main" id="{B6F0B4B0-315F-47CB-B9FF-E8B400A9C8F6}"/>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4" name="椭圆 223">
                <a:extLst>
                  <a:ext uri="{FF2B5EF4-FFF2-40B4-BE49-F238E27FC236}">
                    <a16:creationId xmlns:a16="http://schemas.microsoft.com/office/drawing/2014/main" id="{5ABFD40C-9386-43F4-9EA2-1E08BF13D19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5" name="椭圆 224">
                <a:extLst>
                  <a:ext uri="{FF2B5EF4-FFF2-40B4-BE49-F238E27FC236}">
                    <a16:creationId xmlns:a16="http://schemas.microsoft.com/office/drawing/2014/main" id="{FB3ADC23-46AE-4C1B-9BAC-621A5863F910}"/>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a:extLst>
                <a:ext uri="{FF2B5EF4-FFF2-40B4-BE49-F238E27FC236}">
                  <a16:creationId xmlns:a16="http://schemas.microsoft.com/office/drawing/2014/main" id="{16A58855-9E8B-47B7-AE3A-C3855CE1ED3D}"/>
                </a:ext>
              </a:extLst>
            </p:cNvPr>
            <p:cNvGrpSpPr/>
            <p:nvPr/>
          </p:nvGrpSpPr>
          <p:grpSpPr>
            <a:xfrm>
              <a:off x="3019636" y="8990315"/>
              <a:ext cx="3533638" cy="45795"/>
              <a:chOff x="3019636" y="7821571"/>
              <a:chExt cx="3533638" cy="45795"/>
            </a:xfrm>
            <a:grpFill/>
          </p:grpSpPr>
          <p:sp>
            <p:nvSpPr>
              <p:cNvPr id="202" name="椭圆 201">
                <a:extLst>
                  <a:ext uri="{FF2B5EF4-FFF2-40B4-BE49-F238E27FC236}">
                    <a16:creationId xmlns:a16="http://schemas.microsoft.com/office/drawing/2014/main" id="{BB2C329F-ED9C-446C-AA7A-DBC1349C9880}"/>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a:extLst>
                  <a:ext uri="{FF2B5EF4-FFF2-40B4-BE49-F238E27FC236}">
                    <a16:creationId xmlns:a16="http://schemas.microsoft.com/office/drawing/2014/main" id="{60917260-84C5-4271-9707-68908ACF80D3}"/>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椭圆 203">
                <a:extLst>
                  <a:ext uri="{FF2B5EF4-FFF2-40B4-BE49-F238E27FC236}">
                    <a16:creationId xmlns:a16="http://schemas.microsoft.com/office/drawing/2014/main" id="{ABE8ED44-48E7-4408-9DC9-AA4AFB606BFE}"/>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椭圆 204">
                <a:extLst>
                  <a:ext uri="{FF2B5EF4-FFF2-40B4-BE49-F238E27FC236}">
                    <a16:creationId xmlns:a16="http://schemas.microsoft.com/office/drawing/2014/main" id="{8B027147-B89D-4830-9EA0-E9D91E0E2878}"/>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椭圆 205">
                <a:extLst>
                  <a:ext uri="{FF2B5EF4-FFF2-40B4-BE49-F238E27FC236}">
                    <a16:creationId xmlns:a16="http://schemas.microsoft.com/office/drawing/2014/main" id="{AAF221E7-BEE8-4DBD-B1EF-15C898CF5C72}"/>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椭圆 206">
                <a:extLst>
                  <a:ext uri="{FF2B5EF4-FFF2-40B4-BE49-F238E27FC236}">
                    <a16:creationId xmlns:a16="http://schemas.microsoft.com/office/drawing/2014/main" id="{7A87BDE7-0761-402D-831F-52F5A5910D8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8" name="椭圆 207">
                <a:extLst>
                  <a:ext uri="{FF2B5EF4-FFF2-40B4-BE49-F238E27FC236}">
                    <a16:creationId xmlns:a16="http://schemas.microsoft.com/office/drawing/2014/main" id="{7E93F17D-3AFE-4650-91CF-29F672DA501B}"/>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9" name="椭圆 208">
                <a:extLst>
                  <a:ext uri="{FF2B5EF4-FFF2-40B4-BE49-F238E27FC236}">
                    <a16:creationId xmlns:a16="http://schemas.microsoft.com/office/drawing/2014/main" id="{CDB84963-20BD-49AD-ABD4-3DDA68BFC44F}"/>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0" name="椭圆 209">
                <a:extLst>
                  <a:ext uri="{FF2B5EF4-FFF2-40B4-BE49-F238E27FC236}">
                    <a16:creationId xmlns:a16="http://schemas.microsoft.com/office/drawing/2014/main" id="{D9231776-7560-40F0-B614-30D7F18D2E5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1" name="椭圆 210">
                <a:extLst>
                  <a:ext uri="{FF2B5EF4-FFF2-40B4-BE49-F238E27FC236}">
                    <a16:creationId xmlns:a16="http://schemas.microsoft.com/office/drawing/2014/main" id="{3EF316B9-ABE9-4E0A-9B23-A476E14DD63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2" name="椭圆 211">
                <a:extLst>
                  <a:ext uri="{FF2B5EF4-FFF2-40B4-BE49-F238E27FC236}">
                    <a16:creationId xmlns:a16="http://schemas.microsoft.com/office/drawing/2014/main" id="{80825F0A-38AA-435B-863D-B180BDC803C9}"/>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3" name="椭圆 212">
                <a:extLst>
                  <a:ext uri="{FF2B5EF4-FFF2-40B4-BE49-F238E27FC236}">
                    <a16:creationId xmlns:a16="http://schemas.microsoft.com/office/drawing/2014/main" id="{8DE9AB05-2ECE-4BC2-9101-3C5AEA5E78D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a:extLst>
                <a:ext uri="{FF2B5EF4-FFF2-40B4-BE49-F238E27FC236}">
                  <a16:creationId xmlns:a16="http://schemas.microsoft.com/office/drawing/2014/main" id="{3398F84B-5712-4572-ABC8-DC49EDD0A992}"/>
                </a:ext>
              </a:extLst>
            </p:cNvPr>
            <p:cNvGrpSpPr/>
            <p:nvPr/>
          </p:nvGrpSpPr>
          <p:grpSpPr>
            <a:xfrm>
              <a:off x="3019636" y="9574687"/>
              <a:ext cx="3533638" cy="45795"/>
              <a:chOff x="3019636" y="7821571"/>
              <a:chExt cx="3533638" cy="45795"/>
            </a:xfrm>
            <a:grpFill/>
          </p:grpSpPr>
          <p:sp>
            <p:nvSpPr>
              <p:cNvPr id="190" name="椭圆 189">
                <a:extLst>
                  <a:ext uri="{FF2B5EF4-FFF2-40B4-BE49-F238E27FC236}">
                    <a16:creationId xmlns:a16="http://schemas.microsoft.com/office/drawing/2014/main" id="{F7237081-2C0C-40F2-AFBE-C4AAB7572AD7}"/>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a:extLst>
                  <a:ext uri="{FF2B5EF4-FFF2-40B4-BE49-F238E27FC236}">
                    <a16:creationId xmlns:a16="http://schemas.microsoft.com/office/drawing/2014/main" id="{5245FBEC-B46A-4B61-8E5B-8629244CE9C0}"/>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2" name="椭圆 191">
                <a:extLst>
                  <a:ext uri="{FF2B5EF4-FFF2-40B4-BE49-F238E27FC236}">
                    <a16:creationId xmlns:a16="http://schemas.microsoft.com/office/drawing/2014/main" id="{83223CE8-CC98-47F5-BC01-2E9EC39E6D4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3" name="椭圆 192">
                <a:extLst>
                  <a:ext uri="{FF2B5EF4-FFF2-40B4-BE49-F238E27FC236}">
                    <a16:creationId xmlns:a16="http://schemas.microsoft.com/office/drawing/2014/main" id="{97EA3BD2-EC0D-4A69-8CC8-AF7ED24A726E}"/>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4" name="椭圆 193">
                <a:extLst>
                  <a:ext uri="{FF2B5EF4-FFF2-40B4-BE49-F238E27FC236}">
                    <a16:creationId xmlns:a16="http://schemas.microsoft.com/office/drawing/2014/main" id="{A7869397-5063-47F8-9BE7-5307C1701A7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5" name="椭圆 194">
                <a:extLst>
                  <a:ext uri="{FF2B5EF4-FFF2-40B4-BE49-F238E27FC236}">
                    <a16:creationId xmlns:a16="http://schemas.microsoft.com/office/drawing/2014/main" id="{3968DDA6-3A17-4F4F-8B9D-AD5E480A52A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6" name="椭圆 195">
                <a:extLst>
                  <a:ext uri="{FF2B5EF4-FFF2-40B4-BE49-F238E27FC236}">
                    <a16:creationId xmlns:a16="http://schemas.microsoft.com/office/drawing/2014/main" id="{9F9380AC-9BDB-4994-9EDD-19A313DAE20C}"/>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7" name="椭圆 196">
                <a:extLst>
                  <a:ext uri="{FF2B5EF4-FFF2-40B4-BE49-F238E27FC236}">
                    <a16:creationId xmlns:a16="http://schemas.microsoft.com/office/drawing/2014/main" id="{1D6C6833-9FFA-4F2C-B92D-100614A0DA3D}"/>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8" name="椭圆 197">
                <a:extLst>
                  <a:ext uri="{FF2B5EF4-FFF2-40B4-BE49-F238E27FC236}">
                    <a16:creationId xmlns:a16="http://schemas.microsoft.com/office/drawing/2014/main" id="{16AB9224-4A5B-4CD3-8086-5A63F1A6915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9" name="椭圆 198">
                <a:extLst>
                  <a:ext uri="{FF2B5EF4-FFF2-40B4-BE49-F238E27FC236}">
                    <a16:creationId xmlns:a16="http://schemas.microsoft.com/office/drawing/2014/main" id="{462B07E8-AB33-427B-9E80-83EB7FBA5F2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0" name="椭圆 199">
                <a:extLst>
                  <a:ext uri="{FF2B5EF4-FFF2-40B4-BE49-F238E27FC236}">
                    <a16:creationId xmlns:a16="http://schemas.microsoft.com/office/drawing/2014/main" id="{F3C8A423-78DF-4D67-9EE1-B789C04CDB18}"/>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1" name="椭圆 200">
                <a:extLst>
                  <a:ext uri="{FF2B5EF4-FFF2-40B4-BE49-F238E27FC236}">
                    <a16:creationId xmlns:a16="http://schemas.microsoft.com/office/drawing/2014/main" id="{5F049267-3091-43F1-B9A4-5D31601AA28E}"/>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1" name="组合 150">
              <a:extLst>
                <a:ext uri="{FF2B5EF4-FFF2-40B4-BE49-F238E27FC236}">
                  <a16:creationId xmlns:a16="http://schemas.microsoft.com/office/drawing/2014/main" id="{DD306709-ADF4-4B08-8737-BB85C91BD186}"/>
                </a:ext>
              </a:extLst>
            </p:cNvPr>
            <p:cNvGrpSpPr/>
            <p:nvPr/>
          </p:nvGrpSpPr>
          <p:grpSpPr>
            <a:xfrm>
              <a:off x="3019636" y="9866873"/>
              <a:ext cx="3533638" cy="45795"/>
              <a:chOff x="3019636" y="7821571"/>
              <a:chExt cx="3533638" cy="45795"/>
            </a:xfrm>
            <a:grpFill/>
          </p:grpSpPr>
          <p:sp>
            <p:nvSpPr>
              <p:cNvPr id="178" name="椭圆 177">
                <a:extLst>
                  <a:ext uri="{FF2B5EF4-FFF2-40B4-BE49-F238E27FC236}">
                    <a16:creationId xmlns:a16="http://schemas.microsoft.com/office/drawing/2014/main" id="{9FCD4A96-2AFA-4C57-A4DB-6A32726F40CB}"/>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a:extLst>
                  <a:ext uri="{FF2B5EF4-FFF2-40B4-BE49-F238E27FC236}">
                    <a16:creationId xmlns:a16="http://schemas.microsoft.com/office/drawing/2014/main" id="{F1191C43-0B15-4A22-A278-5021C3C2A46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0" name="椭圆 179">
                <a:extLst>
                  <a:ext uri="{FF2B5EF4-FFF2-40B4-BE49-F238E27FC236}">
                    <a16:creationId xmlns:a16="http://schemas.microsoft.com/office/drawing/2014/main" id="{4202ADA5-F651-40C8-AE18-CD84172F4CE8}"/>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1" name="椭圆 180">
                <a:extLst>
                  <a:ext uri="{FF2B5EF4-FFF2-40B4-BE49-F238E27FC236}">
                    <a16:creationId xmlns:a16="http://schemas.microsoft.com/office/drawing/2014/main" id="{67D47482-608E-447F-B298-7DEA0AC996D2}"/>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2" name="椭圆 181">
                <a:extLst>
                  <a:ext uri="{FF2B5EF4-FFF2-40B4-BE49-F238E27FC236}">
                    <a16:creationId xmlns:a16="http://schemas.microsoft.com/office/drawing/2014/main" id="{EFDA9AAC-7849-4869-A8D9-DE5803C988D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3" name="椭圆 182">
                <a:extLst>
                  <a:ext uri="{FF2B5EF4-FFF2-40B4-BE49-F238E27FC236}">
                    <a16:creationId xmlns:a16="http://schemas.microsoft.com/office/drawing/2014/main" id="{6060E94B-F044-4FE0-B101-2554C54ED799}"/>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4" name="椭圆 183">
                <a:extLst>
                  <a:ext uri="{FF2B5EF4-FFF2-40B4-BE49-F238E27FC236}">
                    <a16:creationId xmlns:a16="http://schemas.microsoft.com/office/drawing/2014/main" id="{1C44B422-C30A-438D-A459-1EDE229501BD}"/>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5" name="椭圆 184">
                <a:extLst>
                  <a:ext uri="{FF2B5EF4-FFF2-40B4-BE49-F238E27FC236}">
                    <a16:creationId xmlns:a16="http://schemas.microsoft.com/office/drawing/2014/main" id="{B1A88F06-9FD5-4E78-9532-01ED4817AF57}"/>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6" name="椭圆 185">
                <a:extLst>
                  <a:ext uri="{FF2B5EF4-FFF2-40B4-BE49-F238E27FC236}">
                    <a16:creationId xmlns:a16="http://schemas.microsoft.com/office/drawing/2014/main" id="{FCCF9DBE-197E-4392-95D3-7C26BBCD561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7" name="椭圆 186">
                <a:extLst>
                  <a:ext uri="{FF2B5EF4-FFF2-40B4-BE49-F238E27FC236}">
                    <a16:creationId xmlns:a16="http://schemas.microsoft.com/office/drawing/2014/main" id="{AC20F1DC-6C37-4F1C-B793-6A2B3BF01CC1}"/>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8" name="椭圆 187">
                <a:extLst>
                  <a:ext uri="{FF2B5EF4-FFF2-40B4-BE49-F238E27FC236}">
                    <a16:creationId xmlns:a16="http://schemas.microsoft.com/office/drawing/2014/main" id="{B7FF3BD5-812F-4204-B9FD-07DC671A9493}"/>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9" name="椭圆 188">
                <a:extLst>
                  <a:ext uri="{FF2B5EF4-FFF2-40B4-BE49-F238E27FC236}">
                    <a16:creationId xmlns:a16="http://schemas.microsoft.com/office/drawing/2014/main" id="{967915B5-9553-4333-99E9-6CB23C5BBFD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a:extLst>
                <a:ext uri="{FF2B5EF4-FFF2-40B4-BE49-F238E27FC236}">
                  <a16:creationId xmlns:a16="http://schemas.microsoft.com/office/drawing/2014/main" id="{79DC6E7C-DD64-4A50-973C-0A819001721F}"/>
                </a:ext>
              </a:extLst>
            </p:cNvPr>
            <p:cNvGrpSpPr/>
            <p:nvPr/>
          </p:nvGrpSpPr>
          <p:grpSpPr>
            <a:xfrm>
              <a:off x="3019636" y="10159059"/>
              <a:ext cx="3533638" cy="45795"/>
              <a:chOff x="3019636" y="7821571"/>
              <a:chExt cx="3533638" cy="45795"/>
            </a:xfrm>
            <a:grpFill/>
          </p:grpSpPr>
          <p:sp>
            <p:nvSpPr>
              <p:cNvPr id="166" name="椭圆 165">
                <a:extLst>
                  <a:ext uri="{FF2B5EF4-FFF2-40B4-BE49-F238E27FC236}">
                    <a16:creationId xmlns:a16="http://schemas.microsoft.com/office/drawing/2014/main" id="{6D6C6D46-D2C7-401D-88A7-B6162521AB44}"/>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a:extLst>
                  <a:ext uri="{FF2B5EF4-FFF2-40B4-BE49-F238E27FC236}">
                    <a16:creationId xmlns:a16="http://schemas.microsoft.com/office/drawing/2014/main" id="{9766B284-3D60-4681-AA71-D5D8C8240317}"/>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8" name="椭圆 167">
                <a:extLst>
                  <a:ext uri="{FF2B5EF4-FFF2-40B4-BE49-F238E27FC236}">
                    <a16:creationId xmlns:a16="http://schemas.microsoft.com/office/drawing/2014/main" id="{50D8D3CC-B201-431C-BCB3-77970E4C4F5D}"/>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9" name="椭圆 168">
                <a:extLst>
                  <a:ext uri="{FF2B5EF4-FFF2-40B4-BE49-F238E27FC236}">
                    <a16:creationId xmlns:a16="http://schemas.microsoft.com/office/drawing/2014/main" id="{FE52ED51-29DA-40EF-A0F5-EA452CF4F942}"/>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0" name="椭圆 169">
                <a:extLst>
                  <a:ext uri="{FF2B5EF4-FFF2-40B4-BE49-F238E27FC236}">
                    <a16:creationId xmlns:a16="http://schemas.microsoft.com/office/drawing/2014/main" id="{0959AE35-8ED3-4D91-9CDF-9A1EB42552B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1" name="椭圆 170">
                <a:extLst>
                  <a:ext uri="{FF2B5EF4-FFF2-40B4-BE49-F238E27FC236}">
                    <a16:creationId xmlns:a16="http://schemas.microsoft.com/office/drawing/2014/main" id="{BF8B570B-4013-4DCB-BDB2-016C49FC7F2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2" name="椭圆 171">
                <a:extLst>
                  <a:ext uri="{FF2B5EF4-FFF2-40B4-BE49-F238E27FC236}">
                    <a16:creationId xmlns:a16="http://schemas.microsoft.com/office/drawing/2014/main" id="{AE7E1633-8CCB-4C0F-9034-83BE0A306D22}"/>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3" name="椭圆 172">
                <a:extLst>
                  <a:ext uri="{FF2B5EF4-FFF2-40B4-BE49-F238E27FC236}">
                    <a16:creationId xmlns:a16="http://schemas.microsoft.com/office/drawing/2014/main" id="{B5C81143-14C7-45C3-9BFE-DC268B9C06D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4" name="椭圆 173">
                <a:extLst>
                  <a:ext uri="{FF2B5EF4-FFF2-40B4-BE49-F238E27FC236}">
                    <a16:creationId xmlns:a16="http://schemas.microsoft.com/office/drawing/2014/main" id="{2EFC8740-364C-4480-9829-BDAC93B17B1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5" name="椭圆 174">
                <a:extLst>
                  <a:ext uri="{FF2B5EF4-FFF2-40B4-BE49-F238E27FC236}">
                    <a16:creationId xmlns:a16="http://schemas.microsoft.com/office/drawing/2014/main" id="{DAC0D6F5-3F19-4849-BE9C-F55E484FDD8A}"/>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6" name="椭圆 175">
                <a:extLst>
                  <a:ext uri="{FF2B5EF4-FFF2-40B4-BE49-F238E27FC236}">
                    <a16:creationId xmlns:a16="http://schemas.microsoft.com/office/drawing/2014/main" id="{42E9BEE2-0BE2-4BAC-A412-31AD4712F3D2}"/>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7" name="椭圆 176">
                <a:extLst>
                  <a:ext uri="{FF2B5EF4-FFF2-40B4-BE49-F238E27FC236}">
                    <a16:creationId xmlns:a16="http://schemas.microsoft.com/office/drawing/2014/main" id="{3C227AD5-1B76-4233-918C-990684EB7DB2}"/>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3" name="组合 152">
              <a:extLst>
                <a:ext uri="{FF2B5EF4-FFF2-40B4-BE49-F238E27FC236}">
                  <a16:creationId xmlns:a16="http://schemas.microsoft.com/office/drawing/2014/main" id="{AB606842-EFC3-4299-81F8-50027B619D77}"/>
                </a:ext>
              </a:extLst>
            </p:cNvPr>
            <p:cNvGrpSpPr/>
            <p:nvPr/>
          </p:nvGrpSpPr>
          <p:grpSpPr>
            <a:xfrm>
              <a:off x="3019636" y="10451246"/>
              <a:ext cx="3533638" cy="45795"/>
              <a:chOff x="3019636" y="7821571"/>
              <a:chExt cx="3533638" cy="45795"/>
            </a:xfrm>
            <a:grpFill/>
          </p:grpSpPr>
          <p:sp>
            <p:nvSpPr>
              <p:cNvPr id="154" name="椭圆 153">
                <a:extLst>
                  <a:ext uri="{FF2B5EF4-FFF2-40B4-BE49-F238E27FC236}">
                    <a16:creationId xmlns:a16="http://schemas.microsoft.com/office/drawing/2014/main" id="{E1005BB8-B25A-42BB-BF5E-757F58926529}"/>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a:extLst>
                  <a:ext uri="{FF2B5EF4-FFF2-40B4-BE49-F238E27FC236}">
                    <a16:creationId xmlns:a16="http://schemas.microsoft.com/office/drawing/2014/main" id="{BF2CD0BA-4FD4-4143-AAFC-6FC8EF4DE9BA}"/>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6" name="椭圆 155">
                <a:extLst>
                  <a:ext uri="{FF2B5EF4-FFF2-40B4-BE49-F238E27FC236}">
                    <a16:creationId xmlns:a16="http://schemas.microsoft.com/office/drawing/2014/main" id="{95ACEDF4-4447-4002-A4FE-8521099CC689}"/>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7" name="椭圆 156">
                <a:extLst>
                  <a:ext uri="{FF2B5EF4-FFF2-40B4-BE49-F238E27FC236}">
                    <a16:creationId xmlns:a16="http://schemas.microsoft.com/office/drawing/2014/main" id="{C5E3B3DB-30D2-45EA-A30A-E006656B1B4C}"/>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8" name="椭圆 157">
                <a:extLst>
                  <a:ext uri="{FF2B5EF4-FFF2-40B4-BE49-F238E27FC236}">
                    <a16:creationId xmlns:a16="http://schemas.microsoft.com/office/drawing/2014/main" id="{573C3265-FD97-4F10-A799-AA5EBD97154F}"/>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9" name="椭圆 158">
                <a:extLst>
                  <a:ext uri="{FF2B5EF4-FFF2-40B4-BE49-F238E27FC236}">
                    <a16:creationId xmlns:a16="http://schemas.microsoft.com/office/drawing/2014/main" id="{D9A3573F-8E75-4228-91B3-88E85361300E}"/>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0" name="椭圆 159">
                <a:extLst>
                  <a:ext uri="{FF2B5EF4-FFF2-40B4-BE49-F238E27FC236}">
                    <a16:creationId xmlns:a16="http://schemas.microsoft.com/office/drawing/2014/main" id="{5E187393-E3E8-4A9B-B9F3-4B6B03E10814}"/>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1" name="椭圆 160">
                <a:extLst>
                  <a:ext uri="{FF2B5EF4-FFF2-40B4-BE49-F238E27FC236}">
                    <a16:creationId xmlns:a16="http://schemas.microsoft.com/office/drawing/2014/main" id="{0BE48FE6-CB33-4973-9523-4C98B1F0DDAA}"/>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2" name="椭圆 161">
                <a:extLst>
                  <a:ext uri="{FF2B5EF4-FFF2-40B4-BE49-F238E27FC236}">
                    <a16:creationId xmlns:a16="http://schemas.microsoft.com/office/drawing/2014/main" id="{7EF0F389-FE3E-4323-9A25-35972D4C5D28}"/>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3" name="椭圆 162">
                <a:extLst>
                  <a:ext uri="{FF2B5EF4-FFF2-40B4-BE49-F238E27FC236}">
                    <a16:creationId xmlns:a16="http://schemas.microsoft.com/office/drawing/2014/main" id="{7BAF7999-5853-4F66-B780-D210BDF2BCE2}"/>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4" name="椭圆 163">
                <a:extLst>
                  <a:ext uri="{FF2B5EF4-FFF2-40B4-BE49-F238E27FC236}">
                    <a16:creationId xmlns:a16="http://schemas.microsoft.com/office/drawing/2014/main" id="{6EFE8ED3-2671-402B-A70C-AA91699DC22C}"/>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5" name="椭圆 164">
                <a:extLst>
                  <a:ext uri="{FF2B5EF4-FFF2-40B4-BE49-F238E27FC236}">
                    <a16:creationId xmlns:a16="http://schemas.microsoft.com/office/drawing/2014/main" id="{65889843-DBA4-41C8-BA1E-BBD088822EA9}"/>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89523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42" name="图片 141" descr="背景图案&#10;&#10;描述已自动生成">
            <a:extLst>
              <a:ext uri="{FF2B5EF4-FFF2-40B4-BE49-F238E27FC236}">
                <a16:creationId xmlns:a16="http://schemas.microsoft.com/office/drawing/2014/main" id="{D596D210-4EED-421F-98FC-FAE2D81061E6}"/>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6" name="矩形: 圆角 5">
            <a:extLst>
              <a:ext uri="{FF2B5EF4-FFF2-40B4-BE49-F238E27FC236}">
                <a16:creationId xmlns:a16="http://schemas.microsoft.com/office/drawing/2014/main" id="{D5ED50CC-84A4-4D4E-9AF8-424BFCCF3594}"/>
              </a:ext>
            </a:extLst>
          </p:cNvPr>
          <p:cNvSpPr/>
          <p:nvPr userDrawn="1"/>
        </p:nvSpPr>
        <p:spPr>
          <a:xfrm>
            <a:off x="365125" y="-546206"/>
            <a:ext cx="11461750" cy="2838556"/>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605BF8E3-4631-45B6-8FD3-98A5D76CE847}"/>
              </a:ext>
            </a:extLst>
          </p:cNvPr>
          <p:cNvGrpSpPr/>
          <p:nvPr userDrawn="1"/>
        </p:nvGrpSpPr>
        <p:grpSpPr>
          <a:xfrm>
            <a:off x="9757081" y="5020735"/>
            <a:ext cx="3664103" cy="2774251"/>
            <a:chOff x="3019636" y="7821571"/>
            <a:chExt cx="3533638" cy="2675470"/>
          </a:xfrm>
          <a:solidFill>
            <a:schemeClr val="accent1">
              <a:alpha val="20000"/>
            </a:schemeClr>
          </a:solidFill>
        </p:grpSpPr>
        <p:grpSp>
          <p:nvGrpSpPr>
            <p:cNvPr id="8" name="组合 7">
              <a:extLst>
                <a:ext uri="{FF2B5EF4-FFF2-40B4-BE49-F238E27FC236}">
                  <a16:creationId xmlns:a16="http://schemas.microsoft.com/office/drawing/2014/main" id="{4CD7DDD3-1AC4-4EF9-BC88-B7BFA6C2CF57}"/>
                </a:ext>
              </a:extLst>
            </p:cNvPr>
            <p:cNvGrpSpPr/>
            <p:nvPr/>
          </p:nvGrpSpPr>
          <p:grpSpPr>
            <a:xfrm>
              <a:off x="3019636" y="7821571"/>
              <a:ext cx="3533638" cy="45795"/>
              <a:chOff x="3019636" y="7821571"/>
              <a:chExt cx="3533638" cy="45795"/>
            </a:xfrm>
            <a:grpFill/>
          </p:grpSpPr>
          <p:sp>
            <p:nvSpPr>
              <p:cNvPr id="126" name="椭圆 125">
                <a:extLst>
                  <a:ext uri="{FF2B5EF4-FFF2-40B4-BE49-F238E27FC236}">
                    <a16:creationId xmlns:a16="http://schemas.microsoft.com/office/drawing/2014/main" id="{C8600D4B-E0A8-4A21-8D15-C2E2B4819BC0}"/>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84022BA7-CFE3-44D2-860D-61F00B07832B}"/>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椭圆 127">
                <a:extLst>
                  <a:ext uri="{FF2B5EF4-FFF2-40B4-BE49-F238E27FC236}">
                    <a16:creationId xmlns:a16="http://schemas.microsoft.com/office/drawing/2014/main" id="{BCE453DA-62F4-4E85-AA2B-CEAB21BB2EC3}"/>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椭圆 128">
                <a:extLst>
                  <a:ext uri="{FF2B5EF4-FFF2-40B4-BE49-F238E27FC236}">
                    <a16:creationId xmlns:a16="http://schemas.microsoft.com/office/drawing/2014/main" id="{BDC164E2-1EE2-47AE-8DD8-D6952935FFBC}"/>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椭圆 129">
                <a:extLst>
                  <a:ext uri="{FF2B5EF4-FFF2-40B4-BE49-F238E27FC236}">
                    <a16:creationId xmlns:a16="http://schemas.microsoft.com/office/drawing/2014/main" id="{7A95BD64-8A6F-492B-BB25-641C27356862}"/>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椭圆 130">
                <a:extLst>
                  <a:ext uri="{FF2B5EF4-FFF2-40B4-BE49-F238E27FC236}">
                    <a16:creationId xmlns:a16="http://schemas.microsoft.com/office/drawing/2014/main" id="{57EB051B-4228-4DD5-A2E2-1034231EFD0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椭圆 131">
                <a:extLst>
                  <a:ext uri="{FF2B5EF4-FFF2-40B4-BE49-F238E27FC236}">
                    <a16:creationId xmlns:a16="http://schemas.microsoft.com/office/drawing/2014/main" id="{6A1B2AB4-522F-4193-9F5E-B3541C24EE4D}"/>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椭圆 132">
                <a:extLst>
                  <a:ext uri="{FF2B5EF4-FFF2-40B4-BE49-F238E27FC236}">
                    <a16:creationId xmlns:a16="http://schemas.microsoft.com/office/drawing/2014/main" id="{DF7AF875-CE57-4988-B986-1BE584EA5558}"/>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4" name="椭圆 133">
                <a:extLst>
                  <a:ext uri="{FF2B5EF4-FFF2-40B4-BE49-F238E27FC236}">
                    <a16:creationId xmlns:a16="http://schemas.microsoft.com/office/drawing/2014/main" id="{721E2301-2B6A-4DE4-A148-E3EDAE9EAF1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椭圆 134">
                <a:extLst>
                  <a:ext uri="{FF2B5EF4-FFF2-40B4-BE49-F238E27FC236}">
                    <a16:creationId xmlns:a16="http://schemas.microsoft.com/office/drawing/2014/main" id="{F3918D00-E82B-4570-BEAB-EBBA627C207D}"/>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6" name="椭圆 135">
                <a:extLst>
                  <a:ext uri="{FF2B5EF4-FFF2-40B4-BE49-F238E27FC236}">
                    <a16:creationId xmlns:a16="http://schemas.microsoft.com/office/drawing/2014/main" id="{A1529722-EECA-4EE5-A48D-CB5D72A6F61B}"/>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7" name="椭圆 136">
                <a:extLst>
                  <a:ext uri="{FF2B5EF4-FFF2-40B4-BE49-F238E27FC236}">
                    <a16:creationId xmlns:a16="http://schemas.microsoft.com/office/drawing/2014/main" id="{D1CB20FE-AF21-436F-8B6B-4DF0D28DB33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3F310EF8-9010-4FBC-A3F5-F0415D3B9D37}"/>
                </a:ext>
              </a:extLst>
            </p:cNvPr>
            <p:cNvGrpSpPr/>
            <p:nvPr/>
          </p:nvGrpSpPr>
          <p:grpSpPr>
            <a:xfrm>
              <a:off x="3019636" y="8405943"/>
              <a:ext cx="3533638" cy="45795"/>
              <a:chOff x="3019636" y="7821571"/>
              <a:chExt cx="3533638" cy="45795"/>
            </a:xfrm>
            <a:grpFill/>
          </p:grpSpPr>
          <p:sp>
            <p:nvSpPr>
              <p:cNvPr id="114" name="椭圆 113">
                <a:extLst>
                  <a:ext uri="{FF2B5EF4-FFF2-40B4-BE49-F238E27FC236}">
                    <a16:creationId xmlns:a16="http://schemas.microsoft.com/office/drawing/2014/main" id="{2EA61C21-E3DF-4D62-A257-BB6C2E095893}"/>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0B4C3763-5649-461D-BE26-C9691636553C}"/>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椭圆 115">
                <a:extLst>
                  <a:ext uri="{FF2B5EF4-FFF2-40B4-BE49-F238E27FC236}">
                    <a16:creationId xmlns:a16="http://schemas.microsoft.com/office/drawing/2014/main" id="{E92EB7A7-91F9-4425-ABAA-6E6BBEACCAA9}"/>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椭圆 116">
                <a:extLst>
                  <a:ext uri="{FF2B5EF4-FFF2-40B4-BE49-F238E27FC236}">
                    <a16:creationId xmlns:a16="http://schemas.microsoft.com/office/drawing/2014/main" id="{27A0ED2C-FEAD-4D0C-A82F-8A7A87DB296B}"/>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椭圆 117">
                <a:extLst>
                  <a:ext uri="{FF2B5EF4-FFF2-40B4-BE49-F238E27FC236}">
                    <a16:creationId xmlns:a16="http://schemas.microsoft.com/office/drawing/2014/main" id="{8CFEE585-0AD6-4D45-B6C0-3905BFD4DD0D}"/>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椭圆 118">
                <a:extLst>
                  <a:ext uri="{FF2B5EF4-FFF2-40B4-BE49-F238E27FC236}">
                    <a16:creationId xmlns:a16="http://schemas.microsoft.com/office/drawing/2014/main" id="{17D00620-5D08-4F3E-9566-F4026AA34CB3}"/>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椭圆 119">
                <a:extLst>
                  <a:ext uri="{FF2B5EF4-FFF2-40B4-BE49-F238E27FC236}">
                    <a16:creationId xmlns:a16="http://schemas.microsoft.com/office/drawing/2014/main" id="{4030F1C4-B881-4CE4-A44F-8C7960E99A7F}"/>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椭圆 120">
                <a:extLst>
                  <a:ext uri="{FF2B5EF4-FFF2-40B4-BE49-F238E27FC236}">
                    <a16:creationId xmlns:a16="http://schemas.microsoft.com/office/drawing/2014/main" id="{57D73884-C013-4839-9942-996B6DC2E59C}"/>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椭圆 121">
                <a:extLst>
                  <a:ext uri="{FF2B5EF4-FFF2-40B4-BE49-F238E27FC236}">
                    <a16:creationId xmlns:a16="http://schemas.microsoft.com/office/drawing/2014/main" id="{79FCEA49-46B0-4219-92CD-0A7354C69AE5}"/>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椭圆 122">
                <a:extLst>
                  <a:ext uri="{FF2B5EF4-FFF2-40B4-BE49-F238E27FC236}">
                    <a16:creationId xmlns:a16="http://schemas.microsoft.com/office/drawing/2014/main" id="{2FB30A4C-0015-4E4A-AF09-039F6EC632F8}"/>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椭圆 123">
                <a:extLst>
                  <a:ext uri="{FF2B5EF4-FFF2-40B4-BE49-F238E27FC236}">
                    <a16:creationId xmlns:a16="http://schemas.microsoft.com/office/drawing/2014/main" id="{1C8ABA4F-9BDE-49DE-9C45-917CC6264B8B}"/>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椭圆 124">
                <a:extLst>
                  <a:ext uri="{FF2B5EF4-FFF2-40B4-BE49-F238E27FC236}">
                    <a16:creationId xmlns:a16="http://schemas.microsoft.com/office/drawing/2014/main" id="{ACEAEE6C-F06E-4D1D-88BB-69A42D5B32F8}"/>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860043C5-0E87-4F82-900A-0FE0F1D4B28F}"/>
                </a:ext>
              </a:extLst>
            </p:cNvPr>
            <p:cNvGrpSpPr/>
            <p:nvPr/>
          </p:nvGrpSpPr>
          <p:grpSpPr>
            <a:xfrm>
              <a:off x="3019636" y="9282501"/>
              <a:ext cx="3533638" cy="45795"/>
              <a:chOff x="3019636" y="7821571"/>
              <a:chExt cx="3533638" cy="45795"/>
            </a:xfrm>
            <a:grpFill/>
          </p:grpSpPr>
          <p:sp>
            <p:nvSpPr>
              <p:cNvPr id="102" name="椭圆 101">
                <a:extLst>
                  <a:ext uri="{FF2B5EF4-FFF2-40B4-BE49-F238E27FC236}">
                    <a16:creationId xmlns:a16="http://schemas.microsoft.com/office/drawing/2014/main" id="{6D0F49B7-1D78-4772-BBF4-D9ADA2DB9D3C}"/>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9A9BF243-5E29-49D4-8789-F9EEA58D0C8D}"/>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椭圆 103">
                <a:extLst>
                  <a:ext uri="{FF2B5EF4-FFF2-40B4-BE49-F238E27FC236}">
                    <a16:creationId xmlns:a16="http://schemas.microsoft.com/office/drawing/2014/main" id="{0733E8C3-AE59-4D98-84B2-D98832082EC2}"/>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椭圆 104">
                <a:extLst>
                  <a:ext uri="{FF2B5EF4-FFF2-40B4-BE49-F238E27FC236}">
                    <a16:creationId xmlns:a16="http://schemas.microsoft.com/office/drawing/2014/main" id="{6CFA5D14-DDDC-498D-B1AE-19594A822437}"/>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椭圆 105">
                <a:extLst>
                  <a:ext uri="{FF2B5EF4-FFF2-40B4-BE49-F238E27FC236}">
                    <a16:creationId xmlns:a16="http://schemas.microsoft.com/office/drawing/2014/main" id="{2CC91C21-7CD9-4401-AC9B-700388947317}"/>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椭圆 106">
                <a:extLst>
                  <a:ext uri="{FF2B5EF4-FFF2-40B4-BE49-F238E27FC236}">
                    <a16:creationId xmlns:a16="http://schemas.microsoft.com/office/drawing/2014/main" id="{7326A18C-2490-49CC-8BA9-5231F6376DF5}"/>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椭圆 107">
                <a:extLst>
                  <a:ext uri="{FF2B5EF4-FFF2-40B4-BE49-F238E27FC236}">
                    <a16:creationId xmlns:a16="http://schemas.microsoft.com/office/drawing/2014/main" id="{A48ABDE9-5F1A-4F85-8D8F-9B1A9CFBAFCD}"/>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椭圆 108">
                <a:extLst>
                  <a:ext uri="{FF2B5EF4-FFF2-40B4-BE49-F238E27FC236}">
                    <a16:creationId xmlns:a16="http://schemas.microsoft.com/office/drawing/2014/main" id="{92EFE019-245A-4978-B5BF-103ABC0175D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椭圆 109">
                <a:extLst>
                  <a:ext uri="{FF2B5EF4-FFF2-40B4-BE49-F238E27FC236}">
                    <a16:creationId xmlns:a16="http://schemas.microsoft.com/office/drawing/2014/main" id="{BDF355ED-DDD5-4EBB-AC81-E2EA6A50B90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椭圆 110">
                <a:extLst>
                  <a:ext uri="{FF2B5EF4-FFF2-40B4-BE49-F238E27FC236}">
                    <a16:creationId xmlns:a16="http://schemas.microsoft.com/office/drawing/2014/main" id="{CB95DB4A-E0BB-4DF3-AED3-D1EB7018C7B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椭圆 111">
                <a:extLst>
                  <a:ext uri="{FF2B5EF4-FFF2-40B4-BE49-F238E27FC236}">
                    <a16:creationId xmlns:a16="http://schemas.microsoft.com/office/drawing/2014/main" id="{2C6E3848-F4F5-4986-BD39-934363934951}"/>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3" name="椭圆 112">
                <a:extLst>
                  <a:ext uri="{FF2B5EF4-FFF2-40B4-BE49-F238E27FC236}">
                    <a16:creationId xmlns:a16="http://schemas.microsoft.com/office/drawing/2014/main" id="{84EA607D-59C2-4DE7-B489-639C93A6712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00D93D04-5480-47D1-992A-CB1EE39C9B02}"/>
                </a:ext>
              </a:extLst>
            </p:cNvPr>
            <p:cNvGrpSpPr/>
            <p:nvPr/>
          </p:nvGrpSpPr>
          <p:grpSpPr>
            <a:xfrm>
              <a:off x="3019636" y="8113757"/>
              <a:ext cx="3533638" cy="45795"/>
              <a:chOff x="3019636" y="7821571"/>
              <a:chExt cx="3533638" cy="45795"/>
            </a:xfrm>
            <a:grpFill/>
          </p:grpSpPr>
          <p:sp>
            <p:nvSpPr>
              <p:cNvPr id="90" name="椭圆 89">
                <a:extLst>
                  <a:ext uri="{FF2B5EF4-FFF2-40B4-BE49-F238E27FC236}">
                    <a16:creationId xmlns:a16="http://schemas.microsoft.com/office/drawing/2014/main" id="{1495122C-9605-4EB1-B9CD-40575B230DFC}"/>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8DC7B482-3149-499C-A711-10E61939189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椭圆 91">
                <a:extLst>
                  <a:ext uri="{FF2B5EF4-FFF2-40B4-BE49-F238E27FC236}">
                    <a16:creationId xmlns:a16="http://schemas.microsoft.com/office/drawing/2014/main" id="{4958243C-9CAE-4151-BE42-595AA1FDD6FC}"/>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椭圆 92">
                <a:extLst>
                  <a:ext uri="{FF2B5EF4-FFF2-40B4-BE49-F238E27FC236}">
                    <a16:creationId xmlns:a16="http://schemas.microsoft.com/office/drawing/2014/main" id="{114EED79-AB3C-41E2-BD10-DFD4352E56C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椭圆 93">
                <a:extLst>
                  <a:ext uri="{FF2B5EF4-FFF2-40B4-BE49-F238E27FC236}">
                    <a16:creationId xmlns:a16="http://schemas.microsoft.com/office/drawing/2014/main" id="{2F5C3363-AE4B-4F32-B03F-5EFFB065E42E}"/>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椭圆 94">
                <a:extLst>
                  <a:ext uri="{FF2B5EF4-FFF2-40B4-BE49-F238E27FC236}">
                    <a16:creationId xmlns:a16="http://schemas.microsoft.com/office/drawing/2014/main" id="{EE96AC40-B289-4FAC-9CE2-6450FE896190}"/>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椭圆 95">
                <a:extLst>
                  <a:ext uri="{FF2B5EF4-FFF2-40B4-BE49-F238E27FC236}">
                    <a16:creationId xmlns:a16="http://schemas.microsoft.com/office/drawing/2014/main" id="{27017357-7453-4B15-A727-7B9EC5230CE3}"/>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椭圆 96">
                <a:extLst>
                  <a:ext uri="{FF2B5EF4-FFF2-40B4-BE49-F238E27FC236}">
                    <a16:creationId xmlns:a16="http://schemas.microsoft.com/office/drawing/2014/main" id="{3865AA1B-259B-45C3-8510-5DA8852961D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椭圆 97">
                <a:extLst>
                  <a:ext uri="{FF2B5EF4-FFF2-40B4-BE49-F238E27FC236}">
                    <a16:creationId xmlns:a16="http://schemas.microsoft.com/office/drawing/2014/main" id="{0E666475-0C82-4411-8E15-5E6C20E0BF2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椭圆 98">
                <a:extLst>
                  <a:ext uri="{FF2B5EF4-FFF2-40B4-BE49-F238E27FC236}">
                    <a16:creationId xmlns:a16="http://schemas.microsoft.com/office/drawing/2014/main" id="{837ED01F-43D8-4395-9275-B94E0939A54C}"/>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椭圆 99">
                <a:extLst>
                  <a:ext uri="{FF2B5EF4-FFF2-40B4-BE49-F238E27FC236}">
                    <a16:creationId xmlns:a16="http://schemas.microsoft.com/office/drawing/2014/main" id="{CE9B260A-84A9-4953-9238-568B2421C0B2}"/>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椭圆 100">
                <a:extLst>
                  <a:ext uri="{FF2B5EF4-FFF2-40B4-BE49-F238E27FC236}">
                    <a16:creationId xmlns:a16="http://schemas.microsoft.com/office/drawing/2014/main" id="{FCC9C888-9F90-4511-AA67-17EA2F11824A}"/>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79A77B51-ADBD-4508-9589-C72E03B1B4A3}"/>
                </a:ext>
              </a:extLst>
            </p:cNvPr>
            <p:cNvGrpSpPr/>
            <p:nvPr/>
          </p:nvGrpSpPr>
          <p:grpSpPr>
            <a:xfrm>
              <a:off x="3019636" y="8698129"/>
              <a:ext cx="3533638" cy="45795"/>
              <a:chOff x="3019636" y="7821571"/>
              <a:chExt cx="3533638" cy="45795"/>
            </a:xfrm>
            <a:grpFill/>
          </p:grpSpPr>
          <p:sp>
            <p:nvSpPr>
              <p:cNvPr id="78" name="椭圆 77">
                <a:extLst>
                  <a:ext uri="{FF2B5EF4-FFF2-40B4-BE49-F238E27FC236}">
                    <a16:creationId xmlns:a16="http://schemas.microsoft.com/office/drawing/2014/main" id="{EDF2D014-5536-4B62-8092-736F27A4556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5174CF34-83B0-4BC3-9191-106EAF377FD5}"/>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椭圆 79">
                <a:extLst>
                  <a:ext uri="{FF2B5EF4-FFF2-40B4-BE49-F238E27FC236}">
                    <a16:creationId xmlns:a16="http://schemas.microsoft.com/office/drawing/2014/main" id="{CC11B071-52C9-40F0-A613-B30CD1C0F617}"/>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椭圆 80">
                <a:extLst>
                  <a:ext uri="{FF2B5EF4-FFF2-40B4-BE49-F238E27FC236}">
                    <a16:creationId xmlns:a16="http://schemas.microsoft.com/office/drawing/2014/main" id="{29F581CC-5419-4AC0-A02D-FBF6A914B321}"/>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椭圆 81">
                <a:extLst>
                  <a:ext uri="{FF2B5EF4-FFF2-40B4-BE49-F238E27FC236}">
                    <a16:creationId xmlns:a16="http://schemas.microsoft.com/office/drawing/2014/main" id="{5AFA2DEB-0CC4-4176-B2F2-0F01D4905A0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椭圆 82">
                <a:extLst>
                  <a:ext uri="{FF2B5EF4-FFF2-40B4-BE49-F238E27FC236}">
                    <a16:creationId xmlns:a16="http://schemas.microsoft.com/office/drawing/2014/main" id="{00AD5DDD-7F67-4B25-A0DB-DB7772F28898}"/>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椭圆 83">
                <a:extLst>
                  <a:ext uri="{FF2B5EF4-FFF2-40B4-BE49-F238E27FC236}">
                    <a16:creationId xmlns:a16="http://schemas.microsoft.com/office/drawing/2014/main" id="{906F3B09-BE99-491B-8907-72CB8743838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椭圆 84">
                <a:extLst>
                  <a:ext uri="{FF2B5EF4-FFF2-40B4-BE49-F238E27FC236}">
                    <a16:creationId xmlns:a16="http://schemas.microsoft.com/office/drawing/2014/main" id="{C690BCFB-ECAD-4188-9DD9-D2F75578E1B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椭圆 85">
                <a:extLst>
                  <a:ext uri="{FF2B5EF4-FFF2-40B4-BE49-F238E27FC236}">
                    <a16:creationId xmlns:a16="http://schemas.microsoft.com/office/drawing/2014/main" id="{69642B3C-4D39-4597-A1E5-285F2E31FA7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椭圆 86">
                <a:extLst>
                  <a:ext uri="{FF2B5EF4-FFF2-40B4-BE49-F238E27FC236}">
                    <a16:creationId xmlns:a16="http://schemas.microsoft.com/office/drawing/2014/main" id="{2F966012-6518-4B0C-BBC0-4CAC9C426D0F}"/>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椭圆 87">
                <a:extLst>
                  <a:ext uri="{FF2B5EF4-FFF2-40B4-BE49-F238E27FC236}">
                    <a16:creationId xmlns:a16="http://schemas.microsoft.com/office/drawing/2014/main" id="{B2FAD246-6831-4D92-8F7E-37523CE6E124}"/>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椭圆 88">
                <a:extLst>
                  <a:ext uri="{FF2B5EF4-FFF2-40B4-BE49-F238E27FC236}">
                    <a16:creationId xmlns:a16="http://schemas.microsoft.com/office/drawing/2014/main" id="{C59A7C7E-CDA5-4A44-9493-1269E8662400}"/>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47D24231-8047-4818-A04B-3330340826A8}"/>
                </a:ext>
              </a:extLst>
            </p:cNvPr>
            <p:cNvGrpSpPr/>
            <p:nvPr/>
          </p:nvGrpSpPr>
          <p:grpSpPr>
            <a:xfrm>
              <a:off x="3019636" y="8990315"/>
              <a:ext cx="3533638" cy="45795"/>
              <a:chOff x="3019636" y="7821571"/>
              <a:chExt cx="3533638" cy="45795"/>
            </a:xfrm>
            <a:grpFill/>
          </p:grpSpPr>
          <p:sp>
            <p:nvSpPr>
              <p:cNvPr id="66" name="椭圆 65">
                <a:extLst>
                  <a:ext uri="{FF2B5EF4-FFF2-40B4-BE49-F238E27FC236}">
                    <a16:creationId xmlns:a16="http://schemas.microsoft.com/office/drawing/2014/main" id="{61C0EC2F-1839-4B10-9019-B0A7816E54A6}"/>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6B481360-DF60-412D-80E6-DDDD0043726F}"/>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C3B0C3D8-E258-443F-B5DC-D8110A881A50}"/>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椭圆 68">
                <a:extLst>
                  <a:ext uri="{FF2B5EF4-FFF2-40B4-BE49-F238E27FC236}">
                    <a16:creationId xmlns:a16="http://schemas.microsoft.com/office/drawing/2014/main" id="{3B92C209-BAA8-448B-8CC7-0F4B0DF7112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0" name="椭圆 69">
                <a:extLst>
                  <a:ext uri="{FF2B5EF4-FFF2-40B4-BE49-F238E27FC236}">
                    <a16:creationId xmlns:a16="http://schemas.microsoft.com/office/drawing/2014/main" id="{6D1BFDCD-DE8A-4AA5-9910-36FA6206464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椭圆 70">
                <a:extLst>
                  <a:ext uri="{FF2B5EF4-FFF2-40B4-BE49-F238E27FC236}">
                    <a16:creationId xmlns:a16="http://schemas.microsoft.com/office/drawing/2014/main" id="{E7954DAA-5621-457A-ACCE-C5D9E9F1D08A}"/>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椭圆 71">
                <a:extLst>
                  <a:ext uri="{FF2B5EF4-FFF2-40B4-BE49-F238E27FC236}">
                    <a16:creationId xmlns:a16="http://schemas.microsoft.com/office/drawing/2014/main" id="{6D5D3303-1349-4E34-B655-493F45712196}"/>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椭圆 72">
                <a:extLst>
                  <a:ext uri="{FF2B5EF4-FFF2-40B4-BE49-F238E27FC236}">
                    <a16:creationId xmlns:a16="http://schemas.microsoft.com/office/drawing/2014/main" id="{1BAB7EC6-C15E-40BD-8F8D-0821D08B1909}"/>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椭圆 73">
                <a:extLst>
                  <a:ext uri="{FF2B5EF4-FFF2-40B4-BE49-F238E27FC236}">
                    <a16:creationId xmlns:a16="http://schemas.microsoft.com/office/drawing/2014/main" id="{13FE8C2F-AFFB-4F6D-9DA8-FAC4372B494A}"/>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椭圆 74">
                <a:extLst>
                  <a:ext uri="{FF2B5EF4-FFF2-40B4-BE49-F238E27FC236}">
                    <a16:creationId xmlns:a16="http://schemas.microsoft.com/office/drawing/2014/main" id="{55585EC1-1340-4CEB-BD78-74C10A9BE1A5}"/>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椭圆 75">
                <a:extLst>
                  <a:ext uri="{FF2B5EF4-FFF2-40B4-BE49-F238E27FC236}">
                    <a16:creationId xmlns:a16="http://schemas.microsoft.com/office/drawing/2014/main" id="{C153181B-AC79-40D4-B86B-025BB91919E7}"/>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椭圆 76">
                <a:extLst>
                  <a:ext uri="{FF2B5EF4-FFF2-40B4-BE49-F238E27FC236}">
                    <a16:creationId xmlns:a16="http://schemas.microsoft.com/office/drawing/2014/main" id="{9A90EC59-1066-49B6-9301-9CFE1A6E5F70}"/>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65377346-20B8-4C6E-AADE-9E08430415D9}"/>
                </a:ext>
              </a:extLst>
            </p:cNvPr>
            <p:cNvGrpSpPr/>
            <p:nvPr/>
          </p:nvGrpSpPr>
          <p:grpSpPr>
            <a:xfrm>
              <a:off x="3019636" y="9574687"/>
              <a:ext cx="3533638" cy="45795"/>
              <a:chOff x="3019636" y="7821571"/>
              <a:chExt cx="3533638" cy="45795"/>
            </a:xfrm>
            <a:grpFill/>
          </p:grpSpPr>
          <p:sp>
            <p:nvSpPr>
              <p:cNvPr id="54" name="椭圆 53">
                <a:extLst>
                  <a:ext uri="{FF2B5EF4-FFF2-40B4-BE49-F238E27FC236}">
                    <a16:creationId xmlns:a16="http://schemas.microsoft.com/office/drawing/2014/main" id="{B8683D00-E281-49A3-BD00-3AA8CACA061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1EEBCF7A-4F47-4B81-9D7F-1CBE3BBF8361}"/>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6" name="椭圆 55">
                <a:extLst>
                  <a:ext uri="{FF2B5EF4-FFF2-40B4-BE49-F238E27FC236}">
                    <a16:creationId xmlns:a16="http://schemas.microsoft.com/office/drawing/2014/main" id="{D02BDEF0-3E46-41E1-B1FB-4465FA793E56}"/>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0E281490-8DC4-4268-85DF-20D591CC0A9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C67ED771-73F2-4045-B4FF-603960E1B687}"/>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E3585EAD-CDD3-444F-BC6F-B49E0AB8836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BA8096D3-F76A-49A6-9F61-A091FDD97E8B}"/>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2C222D4A-080B-4220-AF7D-DFA7DCD6ACCF}"/>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335BD47D-4E96-4C5B-9548-D0DDADF2533E}"/>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3" name="椭圆 62">
                <a:extLst>
                  <a:ext uri="{FF2B5EF4-FFF2-40B4-BE49-F238E27FC236}">
                    <a16:creationId xmlns:a16="http://schemas.microsoft.com/office/drawing/2014/main" id="{28C32405-EEEB-4054-8443-DA473F191D99}"/>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4" name="椭圆 63">
                <a:extLst>
                  <a:ext uri="{FF2B5EF4-FFF2-40B4-BE49-F238E27FC236}">
                    <a16:creationId xmlns:a16="http://schemas.microsoft.com/office/drawing/2014/main" id="{88D08F29-44A8-4FEF-A263-95F73643D24C}"/>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5" name="椭圆 64">
                <a:extLst>
                  <a:ext uri="{FF2B5EF4-FFF2-40B4-BE49-F238E27FC236}">
                    <a16:creationId xmlns:a16="http://schemas.microsoft.com/office/drawing/2014/main" id="{CE050652-091D-407B-9151-E7E7690E504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2883B163-94B6-4601-B267-132790C14554}"/>
                </a:ext>
              </a:extLst>
            </p:cNvPr>
            <p:cNvGrpSpPr/>
            <p:nvPr/>
          </p:nvGrpSpPr>
          <p:grpSpPr>
            <a:xfrm>
              <a:off x="3019636" y="9866873"/>
              <a:ext cx="3533638" cy="45795"/>
              <a:chOff x="3019636" y="7821571"/>
              <a:chExt cx="3533638" cy="45795"/>
            </a:xfrm>
            <a:grpFill/>
          </p:grpSpPr>
          <p:sp>
            <p:nvSpPr>
              <p:cNvPr id="42" name="椭圆 41">
                <a:extLst>
                  <a:ext uri="{FF2B5EF4-FFF2-40B4-BE49-F238E27FC236}">
                    <a16:creationId xmlns:a16="http://schemas.microsoft.com/office/drawing/2014/main" id="{C7610DBF-CFB0-449A-9038-799BF944BEE7}"/>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510D1BB5-A552-457F-96B6-556D2900A0A0}"/>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5D870643-90F5-4927-B51E-781E0A05426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436FBEBC-6F25-4AE1-A9AB-0EA993E0D00B}"/>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D7CFC1A6-4209-4483-830E-4FB84088DD57}"/>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4EA9686A-7DDD-42A7-A477-80E621DD78B3}"/>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8" name="椭圆 47">
                <a:extLst>
                  <a:ext uri="{FF2B5EF4-FFF2-40B4-BE49-F238E27FC236}">
                    <a16:creationId xmlns:a16="http://schemas.microsoft.com/office/drawing/2014/main" id="{9E4CE918-4747-4915-8A31-5C5F19CB394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B5E593A3-62D1-4812-8D74-612817FF2D7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6C90BEC5-A459-41A6-B73F-695A7167F88A}"/>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352C7542-D944-46CF-A803-5E4B53761E94}"/>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35B78BD6-4F51-415F-AA5D-062DD56CE992}"/>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1A40F4A6-53D8-4A6D-8544-568601C9A031}"/>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85F45A89-2627-4A16-B585-4031698ACA32}"/>
                </a:ext>
              </a:extLst>
            </p:cNvPr>
            <p:cNvGrpSpPr/>
            <p:nvPr/>
          </p:nvGrpSpPr>
          <p:grpSpPr>
            <a:xfrm>
              <a:off x="3019636" y="10159059"/>
              <a:ext cx="3533638" cy="45795"/>
              <a:chOff x="3019636" y="7821571"/>
              <a:chExt cx="3533638" cy="45795"/>
            </a:xfrm>
            <a:grpFill/>
          </p:grpSpPr>
          <p:sp>
            <p:nvSpPr>
              <p:cNvPr id="30" name="椭圆 29">
                <a:extLst>
                  <a:ext uri="{FF2B5EF4-FFF2-40B4-BE49-F238E27FC236}">
                    <a16:creationId xmlns:a16="http://schemas.microsoft.com/office/drawing/2014/main" id="{F84DAEFA-3C20-4158-A4D7-35EE433E364A}"/>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7DAFAD1D-C2BA-4374-BC59-796AAE69C290}"/>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2" name="椭圆 31">
                <a:extLst>
                  <a:ext uri="{FF2B5EF4-FFF2-40B4-BE49-F238E27FC236}">
                    <a16:creationId xmlns:a16="http://schemas.microsoft.com/office/drawing/2014/main" id="{766D34FD-9DDB-4F68-B118-92C2BB505628}"/>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09C01517-4101-4A72-8EF3-FE4AD8932587}"/>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A02770FC-37D5-47B6-87D0-13F86B059D98}"/>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0F6052A2-E241-4ACB-91E3-8122662CF058}"/>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9F6E3281-9813-4F58-A086-5E00D884E4B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3B867CAE-553D-482F-B8C5-A3D7C4539821}"/>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8C0CBFB9-37C0-4D18-83F5-396F96D40EB6}"/>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CAE6F903-E37D-4206-98CD-41CD3D351A3F}"/>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0" name="椭圆 39">
                <a:extLst>
                  <a:ext uri="{FF2B5EF4-FFF2-40B4-BE49-F238E27FC236}">
                    <a16:creationId xmlns:a16="http://schemas.microsoft.com/office/drawing/2014/main" id="{5EC9EBFF-DCEA-4F27-9D8B-F7EF846BA907}"/>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B1FF9B29-8DC5-4BAD-A207-F7C7FCA23032}"/>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5F8DC924-9890-482A-AD3D-1626598A678B}"/>
                </a:ext>
              </a:extLst>
            </p:cNvPr>
            <p:cNvGrpSpPr/>
            <p:nvPr/>
          </p:nvGrpSpPr>
          <p:grpSpPr>
            <a:xfrm>
              <a:off x="3019636" y="10451246"/>
              <a:ext cx="3533638" cy="45795"/>
              <a:chOff x="3019636" y="7821571"/>
              <a:chExt cx="3533638" cy="45795"/>
            </a:xfrm>
            <a:grpFill/>
          </p:grpSpPr>
          <p:sp>
            <p:nvSpPr>
              <p:cNvPr id="18" name="椭圆 17">
                <a:extLst>
                  <a:ext uri="{FF2B5EF4-FFF2-40B4-BE49-F238E27FC236}">
                    <a16:creationId xmlns:a16="http://schemas.microsoft.com/office/drawing/2014/main" id="{5FB601E5-CFFB-438D-B87E-B060AC0849F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A774D67-9CD4-43E8-9821-63856DD82F7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F695C7B6-05D9-4243-B5C6-69032B0F5BE8}"/>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C3F1F799-26DB-49B8-B2F4-062E86AA244E}"/>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CF16F0A5-B00D-49E2-B62A-E7D15030CD1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8CB4E739-9868-4315-BE17-8426CB83E5B8}"/>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 name="椭圆 23">
                <a:extLst>
                  <a:ext uri="{FF2B5EF4-FFF2-40B4-BE49-F238E27FC236}">
                    <a16:creationId xmlns:a16="http://schemas.microsoft.com/office/drawing/2014/main" id="{58738456-FC12-4211-A18F-BD483ECB59C8}"/>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FFD26663-F9E8-4856-85F7-1319A5AF7129}"/>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C60196C2-F153-4198-9D72-5CCB9E401123}"/>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17B7E361-718D-46AB-8759-F00C936DB534}"/>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BDB410C5-EA8E-45B0-A8B6-2CA0787562AE}"/>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71C3A627-7294-49EA-9029-93011C09FADC}"/>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8" name="椭圆 137">
            <a:extLst>
              <a:ext uri="{FF2B5EF4-FFF2-40B4-BE49-F238E27FC236}">
                <a16:creationId xmlns:a16="http://schemas.microsoft.com/office/drawing/2014/main" id="{C80A882A-10FE-47A0-A7C0-EAB235036989}"/>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139" name="椭圆 138">
            <a:extLst>
              <a:ext uri="{FF2B5EF4-FFF2-40B4-BE49-F238E27FC236}">
                <a16:creationId xmlns:a16="http://schemas.microsoft.com/office/drawing/2014/main" id="{7716F7EB-364D-4AD2-8AF4-0B5B515815C6}"/>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140" name="Rounded Rectangle 3+">
            <a:extLst>
              <a:ext uri="{FF2B5EF4-FFF2-40B4-BE49-F238E27FC236}">
                <a16:creationId xmlns:a16="http://schemas.microsoft.com/office/drawing/2014/main" id="{F76F15EC-1D2B-45CC-A486-6BE9904E8F18}"/>
              </a:ext>
            </a:extLst>
          </p:cNvPr>
          <p:cNvSpPr/>
          <p:nvPr userDrawn="1"/>
        </p:nvSpPr>
        <p:spPr>
          <a:xfrm>
            <a:off x="227017" y="-580409"/>
            <a:ext cx="11737966" cy="3015652"/>
          </a:xfrm>
          <a:prstGeom prst="roundRect">
            <a:avLst>
              <a:gd name="adj" fmla="val 8712"/>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1" name="图片 140" descr="高楼大厦的城市&#10;&#10;描述已自动生成">
            <a:extLst>
              <a:ext uri="{FF2B5EF4-FFF2-40B4-BE49-F238E27FC236}">
                <a16:creationId xmlns:a16="http://schemas.microsoft.com/office/drawing/2014/main" id="{BE6C4201-260E-40EE-929C-D3AE65AFED7D}"/>
              </a:ext>
            </a:extLst>
          </p:cNvPr>
          <p:cNvPicPr>
            <a:picLocks noChangeAspect="1"/>
          </p:cNvPicPr>
          <p:nvPr userDrawn="1"/>
        </p:nvPicPr>
        <p:blipFill>
          <a:blip r:embed="rId3">
            <a:alphaModFix amt="12000"/>
            <a:extLst>
              <a:ext uri="{28A0092B-C50C-407E-A947-70E740481C1C}">
                <a14:useLocalDpi xmlns:a14="http://schemas.microsoft.com/office/drawing/2010/main" val="0"/>
              </a:ext>
            </a:extLst>
          </a:blip>
          <a:srcRect l="1182" t="32386" r="734" b="35100"/>
          <a:stretch>
            <a:fillRect/>
          </a:stretch>
        </p:blipFill>
        <p:spPr>
          <a:xfrm>
            <a:off x="365125" y="-546206"/>
            <a:ext cx="11461750" cy="2838556"/>
          </a:xfrm>
          <a:custGeom>
            <a:avLst/>
            <a:gdLst>
              <a:gd name="connsiteX0" fmla="*/ 247295 w 11461750"/>
              <a:gd name="connsiteY0" fmla="*/ 0 h 2838556"/>
              <a:gd name="connsiteX1" fmla="*/ 11214455 w 11461750"/>
              <a:gd name="connsiteY1" fmla="*/ 0 h 2838556"/>
              <a:gd name="connsiteX2" fmla="*/ 11461750 w 11461750"/>
              <a:gd name="connsiteY2" fmla="*/ 247295 h 2838556"/>
              <a:gd name="connsiteX3" fmla="*/ 11461750 w 11461750"/>
              <a:gd name="connsiteY3" fmla="*/ 2591261 h 2838556"/>
              <a:gd name="connsiteX4" fmla="*/ 11214455 w 11461750"/>
              <a:gd name="connsiteY4" fmla="*/ 2838556 h 2838556"/>
              <a:gd name="connsiteX5" fmla="*/ 247295 w 11461750"/>
              <a:gd name="connsiteY5" fmla="*/ 2838556 h 2838556"/>
              <a:gd name="connsiteX6" fmla="*/ 0 w 11461750"/>
              <a:gd name="connsiteY6" fmla="*/ 2591261 h 2838556"/>
              <a:gd name="connsiteX7" fmla="*/ 0 w 11461750"/>
              <a:gd name="connsiteY7" fmla="*/ 247295 h 2838556"/>
              <a:gd name="connsiteX8" fmla="*/ 247295 w 11461750"/>
              <a:gd name="connsiteY8" fmla="*/ 0 h 283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1750" h="2838556">
                <a:moveTo>
                  <a:pt x="247295" y="0"/>
                </a:moveTo>
                <a:lnTo>
                  <a:pt x="11214455" y="0"/>
                </a:lnTo>
                <a:cubicBezTo>
                  <a:pt x="11351032" y="0"/>
                  <a:pt x="11461750" y="110718"/>
                  <a:pt x="11461750" y="247295"/>
                </a:cubicBezTo>
                <a:lnTo>
                  <a:pt x="11461750" y="2591261"/>
                </a:lnTo>
                <a:cubicBezTo>
                  <a:pt x="11461750" y="2727838"/>
                  <a:pt x="11351032" y="2838556"/>
                  <a:pt x="11214455" y="2838556"/>
                </a:cubicBezTo>
                <a:lnTo>
                  <a:pt x="247295" y="2838556"/>
                </a:lnTo>
                <a:cubicBezTo>
                  <a:pt x="110718" y="2838556"/>
                  <a:pt x="0" y="2727838"/>
                  <a:pt x="0" y="2591261"/>
                </a:cubicBezTo>
                <a:lnTo>
                  <a:pt x="0" y="247295"/>
                </a:lnTo>
                <a:cubicBezTo>
                  <a:pt x="0" y="110718"/>
                  <a:pt x="110718" y="0"/>
                  <a:pt x="247295" y="0"/>
                </a:cubicBezTo>
                <a:close/>
              </a:path>
            </a:pathLst>
          </a:custGeom>
        </p:spPr>
      </p:pic>
    </p:spTree>
    <p:extLst>
      <p:ext uri="{BB962C8B-B14F-4D97-AF65-F5344CB8AC3E}">
        <p14:creationId xmlns:p14="http://schemas.microsoft.com/office/powerpoint/2010/main" val="78680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12" name="图片 11" descr="背景图案&#10;&#10;描述已自动生成">
            <a:extLst>
              <a:ext uri="{FF2B5EF4-FFF2-40B4-BE49-F238E27FC236}">
                <a16:creationId xmlns:a16="http://schemas.microsoft.com/office/drawing/2014/main" id="{98FF2908-5461-415F-86D5-3C0FB8663BC2}"/>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6" name="椭圆 5">
            <a:extLst>
              <a:ext uri="{FF2B5EF4-FFF2-40B4-BE49-F238E27FC236}">
                <a16:creationId xmlns:a16="http://schemas.microsoft.com/office/drawing/2014/main" id="{215D8763-2FF6-4063-8540-6365B7FD22F7}"/>
              </a:ext>
            </a:extLst>
          </p:cNvPr>
          <p:cNvSpPr/>
          <p:nvPr userDrawn="1"/>
        </p:nvSpPr>
        <p:spPr>
          <a:xfrm>
            <a:off x="-4284220" y="-2308747"/>
            <a:ext cx="11461750" cy="9741979"/>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Oval 3+">
            <a:extLst>
              <a:ext uri="{FF2B5EF4-FFF2-40B4-BE49-F238E27FC236}">
                <a16:creationId xmlns:a16="http://schemas.microsoft.com/office/drawing/2014/main" id="{14634371-C5C4-42E1-A41A-12051F97E7B1}"/>
              </a:ext>
            </a:extLst>
          </p:cNvPr>
          <p:cNvSpPr/>
          <p:nvPr userDrawn="1"/>
        </p:nvSpPr>
        <p:spPr>
          <a:xfrm>
            <a:off x="-4506557" y="-2497724"/>
            <a:ext cx="11906424" cy="1011993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3+">
            <a:extLst>
              <a:ext uri="{FF2B5EF4-FFF2-40B4-BE49-F238E27FC236}">
                <a16:creationId xmlns:a16="http://schemas.microsoft.com/office/drawing/2014/main" id="{CB79EC9A-DE5E-412E-850E-83069481AD0E}"/>
              </a:ext>
            </a:extLst>
          </p:cNvPr>
          <p:cNvSpPr/>
          <p:nvPr userDrawn="1"/>
        </p:nvSpPr>
        <p:spPr>
          <a:xfrm>
            <a:off x="-4284220" y="-2308747"/>
            <a:ext cx="11461750" cy="9741979"/>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36F73DCB-BF60-4D84-B5FE-4C3CF289C594}"/>
              </a:ext>
            </a:extLst>
          </p:cNvPr>
          <p:cNvPicPr>
            <a:picLocks/>
          </p:cNvPicPr>
          <p:nvPr userDrawn="1"/>
        </p:nvPicPr>
        <p:blipFill>
          <a:blip r:embed="rId3">
            <a:alphaModFix amt="13000"/>
            <a:extLst>
              <a:ext uri="{28A0092B-C50C-407E-A947-70E740481C1C}">
                <a14:useLocalDpi xmlns:a14="http://schemas.microsoft.com/office/drawing/2010/main" val="0"/>
              </a:ext>
            </a:extLst>
          </a:blip>
          <a:stretch>
            <a:fillRect/>
          </a:stretch>
        </p:blipFill>
        <p:spPr>
          <a:xfrm>
            <a:off x="-1990414" y="-2308747"/>
            <a:ext cx="9167944" cy="9741980"/>
          </a:xfrm>
          <a:prstGeom prst="rect">
            <a:avLst/>
          </a:prstGeom>
        </p:spPr>
      </p:pic>
    </p:spTree>
    <p:extLst>
      <p:ext uri="{BB962C8B-B14F-4D97-AF65-F5344CB8AC3E}">
        <p14:creationId xmlns:p14="http://schemas.microsoft.com/office/powerpoint/2010/main" val="108397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9" name="图片 68" descr="背景图案&#10;&#10;描述已自动生成">
            <a:extLst>
              <a:ext uri="{FF2B5EF4-FFF2-40B4-BE49-F238E27FC236}">
                <a16:creationId xmlns:a16="http://schemas.microsoft.com/office/drawing/2014/main" id="{2D9A36A4-0E16-4C6A-9130-CDFAA0B0D363}"/>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6" name="组合 5">
            <a:extLst>
              <a:ext uri="{FF2B5EF4-FFF2-40B4-BE49-F238E27FC236}">
                <a16:creationId xmlns:a16="http://schemas.microsoft.com/office/drawing/2014/main" id="{DD3F798B-7A27-4A39-9EF4-777A873B42C4}"/>
              </a:ext>
            </a:extLst>
          </p:cNvPr>
          <p:cNvGrpSpPr/>
          <p:nvPr userDrawn="1"/>
        </p:nvGrpSpPr>
        <p:grpSpPr>
          <a:xfrm>
            <a:off x="9740148" y="4901457"/>
            <a:ext cx="2348969" cy="1865329"/>
            <a:chOff x="9740148" y="4901457"/>
            <a:chExt cx="2348969" cy="1865329"/>
          </a:xfrm>
        </p:grpSpPr>
        <p:sp>
          <p:nvSpPr>
            <p:cNvPr id="7" name="椭圆 6">
              <a:extLst>
                <a:ext uri="{FF2B5EF4-FFF2-40B4-BE49-F238E27FC236}">
                  <a16:creationId xmlns:a16="http://schemas.microsoft.com/office/drawing/2014/main" id="{733129A8-1DD1-431C-9A5E-27B989A8B871}"/>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0BF0D8D-5527-4990-8B44-DB9A37637AE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 name="椭圆 8">
              <a:extLst>
                <a:ext uri="{FF2B5EF4-FFF2-40B4-BE49-F238E27FC236}">
                  <a16:creationId xmlns:a16="http://schemas.microsoft.com/office/drawing/2014/main" id="{A894135A-4A92-4D94-8717-E5336C5DF799}"/>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 name="椭圆 9">
              <a:extLst>
                <a:ext uri="{FF2B5EF4-FFF2-40B4-BE49-F238E27FC236}">
                  <a16:creationId xmlns:a16="http://schemas.microsoft.com/office/drawing/2014/main" id="{A24A99C7-8A31-4623-B170-EA5FACB11C25}"/>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 name="椭圆 10">
              <a:extLst>
                <a:ext uri="{FF2B5EF4-FFF2-40B4-BE49-F238E27FC236}">
                  <a16:creationId xmlns:a16="http://schemas.microsoft.com/office/drawing/2014/main" id="{3BD1C44D-FB63-4255-A099-E8D4DAC80C27}"/>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 name="椭圆 11">
              <a:extLst>
                <a:ext uri="{FF2B5EF4-FFF2-40B4-BE49-F238E27FC236}">
                  <a16:creationId xmlns:a16="http://schemas.microsoft.com/office/drawing/2014/main" id="{5F60E736-DC12-43F0-8403-6DCD9EE45B47}"/>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 name="椭圆 12">
              <a:extLst>
                <a:ext uri="{FF2B5EF4-FFF2-40B4-BE49-F238E27FC236}">
                  <a16:creationId xmlns:a16="http://schemas.microsoft.com/office/drawing/2014/main" id="{8E4A0C51-356C-46E4-BDB2-467E3C20C7C4}"/>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 name="椭圆 13">
              <a:extLst>
                <a:ext uri="{FF2B5EF4-FFF2-40B4-BE49-F238E27FC236}">
                  <a16:creationId xmlns:a16="http://schemas.microsoft.com/office/drawing/2014/main" id="{D6F111A2-CE28-48E8-8D9B-E68FF3F4B8E2}"/>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 name="椭圆 14">
              <a:extLst>
                <a:ext uri="{FF2B5EF4-FFF2-40B4-BE49-F238E27FC236}">
                  <a16:creationId xmlns:a16="http://schemas.microsoft.com/office/drawing/2014/main" id="{B9955757-03B3-41C4-BDCA-497B4B43021A}"/>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CD24199-C556-4815-9170-527AC5710176}"/>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 name="椭圆 16">
              <a:extLst>
                <a:ext uri="{FF2B5EF4-FFF2-40B4-BE49-F238E27FC236}">
                  <a16:creationId xmlns:a16="http://schemas.microsoft.com/office/drawing/2014/main" id="{7F44AD86-B795-4A62-98B6-3460BE62E0C6}"/>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 name="椭圆 17">
              <a:extLst>
                <a:ext uri="{FF2B5EF4-FFF2-40B4-BE49-F238E27FC236}">
                  <a16:creationId xmlns:a16="http://schemas.microsoft.com/office/drawing/2014/main" id="{302D213C-084A-4D64-9502-B89C0BDC9599}"/>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 name="椭圆 18">
              <a:extLst>
                <a:ext uri="{FF2B5EF4-FFF2-40B4-BE49-F238E27FC236}">
                  <a16:creationId xmlns:a16="http://schemas.microsoft.com/office/drawing/2014/main" id="{8DA8562F-2391-4DBB-8BBA-147AB572858F}"/>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A2246BEF-8DAE-4085-9108-2BDF34B8F760}"/>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E4A6E8E-6C3B-4288-8B81-FF300660F5B1}"/>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2916A7C6-344A-4210-9236-F52DAFCF7B5D}"/>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3EDB5FCC-2445-4302-8E78-93CF53A13DC0}"/>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488C537-7C11-40A8-B015-FC9DA0D01B0A}"/>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5308E619-582C-4643-9A3F-256451FA8E4E}"/>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26932E2D-99EE-4506-95CF-ED671AE767AB}"/>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C66CA86B-061D-44E1-AEFF-9235CB751FD4}"/>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75F583BB-7B30-4532-ABCD-07CB21C5DE43}"/>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419ED49-1693-4CD6-AEDB-2D97ACAF518A}"/>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6A52F41-64D9-48AC-890C-8DF1D750358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23EB5A80-ACE2-4FE5-B0EB-8E4A5DF1727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0F291FE-AC88-4213-8AF1-D6389517F03C}"/>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93534C36-FE72-4B4D-9294-548D4D81C7D8}"/>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E1073B56-2594-4C0E-B5E1-6F3A2392EBB2}"/>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CCA049DC-8A8B-4734-8413-0E0AE1DBA870}"/>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7B1A451E-1A56-4EC9-B568-A511EB5EB015}"/>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9DFBC19-86CB-4647-A0ED-2E0D8E364A88}"/>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5B1D2FE9-9CD5-4D8F-A984-EF7E7F7D39E1}"/>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90ED7E10-20AA-46B0-B7B4-A852F2F40785}"/>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378350B-1B50-49B3-9C26-C90A595E7556}"/>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105AF67C-E09B-4B43-85C4-D6004F403548}"/>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D1B4F63A-5997-4C9D-9C80-2812C0F25350}"/>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4A6166CD-0AFF-4CE5-8F3D-F600538A1022}"/>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9DCAB275-A27D-46C6-83A4-BC39E1F0D8EF}"/>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5BA79547-44C4-494E-BA4A-C070A9DA08BB}"/>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CAD0EC9B-7207-483F-9A3D-5C4835878F78}"/>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1173DF2C-DDA7-4D59-B99B-ED1E17F76C96}"/>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60B83424-643C-4884-BCDD-30862D7435D9}"/>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6D4A6D2E-AF17-4F3A-B853-0B42642054A9}"/>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79B004AD-12A2-46E2-BCC6-D854181B7768}"/>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A1686065-CC1A-4A7D-BD25-C371593CD33A}"/>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57CB375F-0C80-47C2-957B-039D48E65E6C}"/>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7E02EF64-047A-4E6F-BD3E-2ECC4247B370}"/>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7DDB8B99-1B68-47B9-B6BC-80F1CBA24A43}"/>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C092961E-2F76-4524-AE2B-79A7F0C82A70}"/>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05D81DA5-AF61-4F13-8E0A-26562A5CBC17}"/>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AE2E64F-F118-46D9-AB0E-D9F170AD8404}"/>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BACACDAA-4C0D-493E-985C-CB4B284BD90E}"/>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CA4D3B5-EBDE-430A-BD5F-F07F35889532}"/>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2FADAEE8-1A51-4014-9D59-348F518428C6}"/>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8C917E2-5A00-4A36-B5FD-1F2C23A9F7F6}"/>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1563F1E2-3349-48EB-9E5C-223F341C8FBE}"/>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63" name="矩形: 圆角 62">
            <a:extLst>
              <a:ext uri="{FF2B5EF4-FFF2-40B4-BE49-F238E27FC236}">
                <a16:creationId xmlns:a16="http://schemas.microsoft.com/office/drawing/2014/main" id="{672E3661-2DF1-4D30-82A7-FE115A705987}"/>
              </a:ext>
            </a:extLst>
          </p:cNvPr>
          <p:cNvSpPr/>
          <p:nvPr userDrawn="1"/>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A66A667A-EE52-40A4-82D6-D50E3E383412}"/>
              </a:ext>
            </a:extLst>
          </p:cNvPr>
          <p:cNvGrpSpPr/>
          <p:nvPr userDrawn="1"/>
        </p:nvGrpSpPr>
        <p:grpSpPr>
          <a:xfrm>
            <a:off x="11599072" y="534177"/>
            <a:ext cx="373844" cy="100046"/>
            <a:chOff x="11221256" y="424702"/>
            <a:chExt cx="373844" cy="100046"/>
          </a:xfrm>
        </p:grpSpPr>
        <p:grpSp>
          <p:nvGrpSpPr>
            <p:cNvPr id="65" name="组合 64">
              <a:extLst>
                <a:ext uri="{FF2B5EF4-FFF2-40B4-BE49-F238E27FC236}">
                  <a16:creationId xmlns:a16="http://schemas.microsoft.com/office/drawing/2014/main" id="{FA4D77D9-67CE-412D-B14F-2BB872BBB610}"/>
                </a:ext>
              </a:extLst>
            </p:cNvPr>
            <p:cNvGrpSpPr/>
            <p:nvPr/>
          </p:nvGrpSpPr>
          <p:grpSpPr>
            <a:xfrm>
              <a:off x="11221256" y="524748"/>
              <a:ext cx="373844" cy="0"/>
              <a:chOff x="3747242" y="609415"/>
              <a:chExt cx="373844" cy="0"/>
            </a:xfrm>
          </p:grpSpPr>
          <p:cxnSp>
            <p:nvCxnSpPr>
              <p:cNvPr id="67" name="直接连接符 66">
                <a:extLst>
                  <a:ext uri="{FF2B5EF4-FFF2-40B4-BE49-F238E27FC236}">
                    <a16:creationId xmlns:a16="http://schemas.microsoft.com/office/drawing/2014/main" id="{9C408A9B-6609-4207-94FE-6ECF65025115}"/>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DBA1929D-4B4A-44D2-8847-64FA0A8C50AE}"/>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66" name="直接连接符 65">
              <a:extLst>
                <a:ext uri="{FF2B5EF4-FFF2-40B4-BE49-F238E27FC236}">
                  <a16:creationId xmlns:a16="http://schemas.microsoft.com/office/drawing/2014/main" id="{64563CB7-A86A-4ED2-8A0C-55C91DC978B6}"/>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70" name="标题 153">
            <a:extLst>
              <a:ext uri="{FF2B5EF4-FFF2-40B4-BE49-F238E27FC236}">
                <a16:creationId xmlns:a16="http://schemas.microsoft.com/office/drawing/2014/main" id="{554C7B6D-E91F-4E84-8D2E-6E894F09EA43}"/>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71" name="文本占位符 156">
            <a:extLst>
              <a:ext uri="{FF2B5EF4-FFF2-40B4-BE49-F238E27FC236}">
                <a16:creationId xmlns:a16="http://schemas.microsoft.com/office/drawing/2014/main" id="{E95AD616-9D95-40EC-8947-1B344C9F1421}"/>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72" name="椭圆 71">
            <a:extLst>
              <a:ext uri="{FF2B5EF4-FFF2-40B4-BE49-F238E27FC236}">
                <a16:creationId xmlns:a16="http://schemas.microsoft.com/office/drawing/2014/main" id="{45AD8FA5-FE0A-47F1-ACDE-8E0C73B9105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3" name="椭圆 72">
            <a:extLst>
              <a:ext uri="{FF2B5EF4-FFF2-40B4-BE49-F238E27FC236}">
                <a16:creationId xmlns:a16="http://schemas.microsoft.com/office/drawing/2014/main" id="{04FA7722-9B21-4ABF-9C40-7F5EF0B344CA}"/>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Tree>
    <p:extLst>
      <p:ext uri="{BB962C8B-B14F-4D97-AF65-F5344CB8AC3E}">
        <p14:creationId xmlns:p14="http://schemas.microsoft.com/office/powerpoint/2010/main" val="2974552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内容页-样机">
    <p:spTree>
      <p:nvGrpSpPr>
        <p:cNvPr id="1" name=""/>
        <p:cNvGrpSpPr/>
        <p:nvPr/>
      </p:nvGrpSpPr>
      <p:grpSpPr>
        <a:xfrm>
          <a:off x="0" y="0"/>
          <a:ext cx="0" cy="0"/>
          <a:chOff x="0" y="0"/>
          <a:chExt cx="0" cy="0"/>
        </a:xfrm>
      </p:grpSpPr>
      <p:pic>
        <p:nvPicPr>
          <p:cNvPr id="76" name="图片 75" descr="背景图案&#10;&#10;描述已自动生成">
            <a:extLst>
              <a:ext uri="{FF2B5EF4-FFF2-40B4-BE49-F238E27FC236}">
                <a16:creationId xmlns:a16="http://schemas.microsoft.com/office/drawing/2014/main" id="{2AEF4463-EE03-4E81-B202-905DB9335015}"/>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6" name="组合 5">
            <a:extLst>
              <a:ext uri="{FF2B5EF4-FFF2-40B4-BE49-F238E27FC236}">
                <a16:creationId xmlns:a16="http://schemas.microsoft.com/office/drawing/2014/main" id="{DD3F798B-7A27-4A39-9EF4-777A873B42C4}"/>
              </a:ext>
            </a:extLst>
          </p:cNvPr>
          <p:cNvGrpSpPr/>
          <p:nvPr userDrawn="1"/>
        </p:nvGrpSpPr>
        <p:grpSpPr>
          <a:xfrm>
            <a:off x="9740148" y="4901457"/>
            <a:ext cx="2348969" cy="1865329"/>
            <a:chOff x="9740148" y="4901457"/>
            <a:chExt cx="2348969" cy="1865329"/>
          </a:xfrm>
        </p:grpSpPr>
        <p:sp>
          <p:nvSpPr>
            <p:cNvPr id="7" name="椭圆 6">
              <a:extLst>
                <a:ext uri="{FF2B5EF4-FFF2-40B4-BE49-F238E27FC236}">
                  <a16:creationId xmlns:a16="http://schemas.microsoft.com/office/drawing/2014/main" id="{733129A8-1DD1-431C-9A5E-27B989A8B871}"/>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0BF0D8D-5527-4990-8B44-DB9A37637AE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 name="椭圆 8">
              <a:extLst>
                <a:ext uri="{FF2B5EF4-FFF2-40B4-BE49-F238E27FC236}">
                  <a16:creationId xmlns:a16="http://schemas.microsoft.com/office/drawing/2014/main" id="{A894135A-4A92-4D94-8717-E5336C5DF799}"/>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 name="椭圆 9">
              <a:extLst>
                <a:ext uri="{FF2B5EF4-FFF2-40B4-BE49-F238E27FC236}">
                  <a16:creationId xmlns:a16="http://schemas.microsoft.com/office/drawing/2014/main" id="{A24A99C7-8A31-4623-B170-EA5FACB11C25}"/>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 name="椭圆 10">
              <a:extLst>
                <a:ext uri="{FF2B5EF4-FFF2-40B4-BE49-F238E27FC236}">
                  <a16:creationId xmlns:a16="http://schemas.microsoft.com/office/drawing/2014/main" id="{3BD1C44D-FB63-4255-A099-E8D4DAC80C27}"/>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 name="椭圆 11">
              <a:extLst>
                <a:ext uri="{FF2B5EF4-FFF2-40B4-BE49-F238E27FC236}">
                  <a16:creationId xmlns:a16="http://schemas.microsoft.com/office/drawing/2014/main" id="{5F60E736-DC12-43F0-8403-6DCD9EE45B47}"/>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 name="椭圆 12">
              <a:extLst>
                <a:ext uri="{FF2B5EF4-FFF2-40B4-BE49-F238E27FC236}">
                  <a16:creationId xmlns:a16="http://schemas.microsoft.com/office/drawing/2014/main" id="{8E4A0C51-356C-46E4-BDB2-467E3C20C7C4}"/>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 name="椭圆 13">
              <a:extLst>
                <a:ext uri="{FF2B5EF4-FFF2-40B4-BE49-F238E27FC236}">
                  <a16:creationId xmlns:a16="http://schemas.microsoft.com/office/drawing/2014/main" id="{D6F111A2-CE28-48E8-8D9B-E68FF3F4B8E2}"/>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 name="椭圆 14">
              <a:extLst>
                <a:ext uri="{FF2B5EF4-FFF2-40B4-BE49-F238E27FC236}">
                  <a16:creationId xmlns:a16="http://schemas.microsoft.com/office/drawing/2014/main" id="{B9955757-03B3-41C4-BDCA-497B4B43021A}"/>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CD24199-C556-4815-9170-527AC5710176}"/>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 name="椭圆 16">
              <a:extLst>
                <a:ext uri="{FF2B5EF4-FFF2-40B4-BE49-F238E27FC236}">
                  <a16:creationId xmlns:a16="http://schemas.microsoft.com/office/drawing/2014/main" id="{7F44AD86-B795-4A62-98B6-3460BE62E0C6}"/>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 name="椭圆 17">
              <a:extLst>
                <a:ext uri="{FF2B5EF4-FFF2-40B4-BE49-F238E27FC236}">
                  <a16:creationId xmlns:a16="http://schemas.microsoft.com/office/drawing/2014/main" id="{302D213C-084A-4D64-9502-B89C0BDC9599}"/>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 name="椭圆 18">
              <a:extLst>
                <a:ext uri="{FF2B5EF4-FFF2-40B4-BE49-F238E27FC236}">
                  <a16:creationId xmlns:a16="http://schemas.microsoft.com/office/drawing/2014/main" id="{8DA8562F-2391-4DBB-8BBA-147AB572858F}"/>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A2246BEF-8DAE-4085-9108-2BDF34B8F760}"/>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E4A6E8E-6C3B-4288-8B81-FF300660F5B1}"/>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2916A7C6-344A-4210-9236-F52DAFCF7B5D}"/>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3EDB5FCC-2445-4302-8E78-93CF53A13DC0}"/>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488C537-7C11-40A8-B015-FC9DA0D01B0A}"/>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5308E619-582C-4643-9A3F-256451FA8E4E}"/>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26932E2D-99EE-4506-95CF-ED671AE767AB}"/>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C66CA86B-061D-44E1-AEFF-9235CB751FD4}"/>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75F583BB-7B30-4532-ABCD-07CB21C5DE43}"/>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419ED49-1693-4CD6-AEDB-2D97ACAF518A}"/>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6A52F41-64D9-48AC-890C-8DF1D750358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23EB5A80-ACE2-4FE5-B0EB-8E4A5DF1727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0F291FE-AC88-4213-8AF1-D6389517F03C}"/>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93534C36-FE72-4B4D-9294-548D4D81C7D8}"/>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E1073B56-2594-4C0E-B5E1-6F3A2392EBB2}"/>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CCA049DC-8A8B-4734-8413-0E0AE1DBA870}"/>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7B1A451E-1A56-4EC9-B568-A511EB5EB015}"/>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9DFBC19-86CB-4647-A0ED-2E0D8E364A88}"/>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5B1D2FE9-9CD5-4D8F-A984-EF7E7F7D39E1}"/>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90ED7E10-20AA-46B0-B7B4-A852F2F40785}"/>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378350B-1B50-49B3-9C26-C90A595E7556}"/>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105AF67C-E09B-4B43-85C4-D6004F403548}"/>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D1B4F63A-5997-4C9D-9C80-2812C0F25350}"/>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4A6166CD-0AFF-4CE5-8F3D-F600538A1022}"/>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9DCAB275-A27D-46C6-83A4-BC39E1F0D8EF}"/>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5BA79547-44C4-494E-BA4A-C070A9DA08BB}"/>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CAD0EC9B-7207-483F-9A3D-5C4835878F78}"/>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1173DF2C-DDA7-4D59-B99B-ED1E17F76C96}"/>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60B83424-643C-4884-BCDD-30862D7435D9}"/>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6D4A6D2E-AF17-4F3A-B853-0B42642054A9}"/>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79B004AD-12A2-46E2-BCC6-D854181B7768}"/>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A1686065-CC1A-4A7D-BD25-C371593CD33A}"/>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57CB375F-0C80-47C2-957B-039D48E65E6C}"/>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7E02EF64-047A-4E6F-BD3E-2ECC4247B370}"/>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7DDB8B99-1B68-47B9-B6BC-80F1CBA24A43}"/>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C092961E-2F76-4524-AE2B-79A7F0C82A70}"/>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05D81DA5-AF61-4F13-8E0A-26562A5CBC17}"/>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AE2E64F-F118-46D9-AB0E-D9F170AD8404}"/>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BACACDAA-4C0D-493E-985C-CB4B284BD90E}"/>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CA4D3B5-EBDE-430A-BD5F-F07F35889532}"/>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2FADAEE8-1A51-4014-9D59-348F518428C6}"/>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8C917E2-5A00-4A36-B5FD-1F2C23A9F7F6}"/>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1563F1E2-3349-48EB-9E5C-223F341C8FBE}"/>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63" name="矩形: 圆角 62">
            <a:extLst>
              <a:ext uri="{FF2B5EF4-FFF2-40B4-BE49-F238E27FC236}">
                <a16:creationId xmlns:a16="http://schemas.microsoft.com/office/drawing/2014/main" id="{672E3661-2DF1-4D30-82A7-FE115A705987}"/>
              </a:ext>
            </a:extLst>
          </p:cNvPr>
          <p:cNvSpPr/>
          <p:nvPr userDrawn="1"/>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A66A667A-EE52-40A4-82D6-D50E3E383412}"/>
              </a:ext>
            </a:extLst>
          </p:cNvPr>
          <p:cNvGrpSpPr/>
          <p:nvPr userDrawn="1"/>
        </p:nvGrpSpPr>
        <p:grpSpPr>
          <a:xfrm>
            <a:off x="11599072" y="534177"/>
            <a:ext cx="373844" cy="100046"/>
            <a:chOff x="11221256" y="424702"/>
            <a:chExt cx="373844" cy="100046"/>
          </a:xfrm>
        </p:grpSpPr>
        <p:grpSp>
          <p:nvGrpSpPr>
            <p:cNvPr id="65" name="组合 64">
              <a:extLst>
                <a:ext uri="{FF2B5EF4-FFF2-40B4-BE49-F238E27FC236}">
                  <a16:creationId xmlns:a16="http://schemas.microsoft.com/office/drawing/2014/main" id="{FA4D77D9-67CE-412D-B14F-2BB872BBB610}"/>
                </a:ext>
              </a:extLst>
            </p:cNvPr>
            <p:cNvGrpSpPr/>
            <p:nvPr/>
          </p:nvGrpSpPr>
          <p:grpSpPr>
            <a:xfrm>
              <a:off x="11221256" y="524748"/>
              <a:ext cx="373844" cy="0"/>
              <a:chOff x="3747242" y="609415"/>
              <a:chExt cx="373844" cy="0"/>
            </a:xfrm>
          </p:grpSpPr>
          <p:cxnSp>
            <p:nvCxnSpPr>
              <p:cNvPr id="67" name="直接连接符 66">
                <a:extLst>
                  <a:ext uri="{FF2B5EF4-FFF2-40B4-BE49-F238E27FC236}">
                    <a16:creationId xmlns:a16="http://schemas.microsoft.com/office/drawing/2014/main" id="{9C408A9B-6609-4207-94FE-6ECF65025115}"/>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DBA1929D-4B4A-44D2-8847-64FA0A8C50AE}"/>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66" name="直接连接符 65">
              <a:extLst>
                <a:ext uri="{FF2B5EF4-FFF2-40B4-BE49-F238E27FC236}">
                  <a16:creationId xmlns:a16="http://schemas.microsoft.com/office/drawing/2014/main" id="{64563CB7-A86A-4ED2-8A0C-55C91DC978B6}"/>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70" name="标题 153">
            <a:extLst>
              <a:ext uri="{FF2B5EF4-FFF2-40B4-BE49-F238E27FC236}">
                <a16:creationId xmlns:a16="http://schemas.microsoft.com/office/drawing/2014/main" id="{554C7B6D-E91F-4E84-8D2E-6E894F09EA43}"/>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71" name="文本占位符 156">
            <a:extLst>
              <a:ext uri="{FF2B5EF4-FFF2-40B4-BE49-F238E27FC236}">
                <a16:creationId xmlns:a16="http://schemas.microsoft.com/office/drawing/2014/main" id="{E95AD616-9D95-40EC-8947-1B344C9F1421}"/>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72" name="椭圆 71">
            <a:extLst>
              <a:ext uri="{FF2B5EF4-FFF2-40B4-BE49-F238E27FC236}">
                <a16:creationId xmlns:a16="http://schemas.microsoft.com/office/drawing/2014/main" id="{45AD8FA5-FE0A-47F1-ACDE-8E0C73B9105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3" name="椭圆 72">
            <a:extLst>
              <a:ext uri="{FF2B5EF4-FFF2-40B4-BE49-F238E27FC236}">
                <a16:creationId xmlns:a16="http://schemas.microsoft.com/office/drawing/2014/main" id="{04FA7722-9B21-4ABF-9C40-7F5EF0B344CA}"/>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69" name="矩形: 圆角 68">
            <a:extLst>
              <a:ext uri="{FF2B5EF4-FFF2-40B4-BE49-F238E27FC236}">
                <a16:creationId xmlns:a16="http://schemas.microsoft.com/office/drawing/2014/main" id="{F21CD866-5A92-43F5-82A6-9D02897770F3}"/>
              </a:ext>
            </a:extLst>
          </p:cNvPr>
          <p:cNvSpPr/>
          <p:nvPr userDrawn="1"/>
        </p:nvSpPr>
        <p:spPr>
          <a:xfrm rot="19276591">
            <a:off x="6860586" y="5165450"/>
            <a:ext cx="3057540" cy="4197825"/>
          </a:xfrm>
          <a:prstGeom prst="roundRect">
            <a:avLst>
              <a:gd name="adj" fmla="val 24446"/>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AF7831AC-945A-45D8-9292-AD890C68348F}"/>
              </a:ext>
            </a:extLst>
          </p:cNvPr>
          <p:cNvSpPr/>
          <p:nvPr userDrawn="1"/>
        </p:nvSpPr>
        <p:spPr>
          <a:xfrm>
            <a:off x="9784804" y="2793948"/>
            <a:ext cx="3057540" cy="4197825"/>
          </a:xfrm>
          <a:prstGeom prst="roundRect">
            <a:avLst>
              <a:gd name="adj" fmla="val 3791"/>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Rounded Rectangle 8+">
            <a:extLst>
              <a:ext uri="{FF2B5EF4-FFF2-40B4-BE49-F238E27FC236}">
                <a16:creationId xmlns:a16="http://schemas.microsoft.com/office/drawing/2014/main" id="{B20FCEB2-27B0-489D-B3C6-EF63EFC94025}"/>
              </a:ext>
            </a:extLst>
          </p:cNvPr>
          <p:cNvSpPr/>
          <p:nvPr userDrawn="1"/>
        </p:nvSpPr>
        <p:spPr>
          <a:xfrm>
            <a:off x="9266748" y="2438584"/>
            <a:ext cx="4093652" cy="5620348"/>
          </a:xfrm>
          <a:prstGeom prst="roundRect">
            <a:avLst>
              <a:gd name="adj" fmla="val 3791"/>
            </a:avLst>
          </a:prstGeom>
          <a:noFill/>
          <a:ln>
            <a:solidFill>
              <a:schemeClr val="bg1"/>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Picture 2" descr="查看源图像">
            <a:extLst>
              <a:ext uri="{FF2B5EF4-FFF2-40B4-BE49-F238E27FC236}">
                <a16:creationId xmlns:a16="http://schemas.microsoft.com/office/drawing/2014/main" id="{DFAEE94F-D478-43DB-9882-2AFB0188EB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65850" y="931062"/>
            <a:ext cx="6546340" cy="7886277"/>
          </a:xfrm>
          <a:prstGeom prst="rect">
            <a:avLst/>
          </a:prstGeom>
          <a:noFill/>
          <a:extLst>
            <a:ext uri="{909E8E84-426E-40DD-AFC4-6F175D3DCCD1}">
              <a14:hiddenFill xmlns:a14="http://schemas.microsoft.com/office/drawing/2010/main">
                <a:solidFill>
                  <a:srgbClr val="FFFFFF"/>
                </a:solidFill>
              </a14:hiddenFill>
            </a:ext>
          </a:extLst>
        </p:spPr>
      </p:pic>
      <p:sp>
        <p:nvSpPr>
          <p:cNvPr id="82" name="图片占位符 81">
            <a:extLst>
              <a:ext uri="{FF2B5EF4-FFF2-40B4-BE49-F238E27FC236}">
                <a16:creationId xmlns:a16="http://schemas.microsoft.com/office/drawing/2014/main" id="{0891751E-41A1-4FC3-B793-3592EECBAD7E}"/>
              </a:ext>
            </a:extLst>
          </p:cNvPr>
          <p:cNvSpPr>
            <a:spLocks noGrp="1"/>
          </p:cNvSpPr>
          <p:nvPr>
            <p:ph type="pic" sz="quarter" idx="11"/>
          </p:nvPr>
        </p:nvSpPr>
        <p:spPr>
          <a:xfrm rot="1197106">
            <a:off x="7616470" y="1545048"/>
            <a:ext cx="3569413" cy="6301554"/>
          </a:xfrm>
          <a:custGeom>
            <a:avLst/>
            <a:gdLst>
              <a:gd name="connsiteX0" fmla="*/ 759461 w 3569413"/>
              <a:gd name="connsiteY0" fmla="*/ 466112 h 6301554"/>
              <a:gd name="connsiteX1" fmla="*/ 3569413 w 3569413"/>
              <a:gd name="connsiteY1" fmla="*/ 0 h 6301554"/>
              <a:gd name="connsiteX2" fmla="*/ 2918864 w 3569413"/>
              <a:gd name="connsiteY2" fmla="*/ 6079634 h 6301554"/>
              <a:gd name="connsiteX3" fmla="*/ 0 w 3569413"/>
              <a:gd name="connsiteY3" fmla="*/ 6301554 h 6301554"/>
            </a:gdLst>
            <a:ahLst/>
            <a:cxnLst>
              <a:cxn ang="0">
                <a:pos x="connsiteX0" y="connsiteY0"/>
              </a:cxn>
              <a:cxn ang="0">
                <a:pos x="connsiteX1" y="connsiteY1"/>
              </a:cxn>
              <a:cxn ang="0">
                <a:pos x="connsiteX2" y="connsiteY2"/>
              </a:cxn>
              <a:cxn ang="0">
                <a:pos x="connsiteX3" y="connsiteY3"/>
              </a:cxn>
            </a:cxnLst>
            <a:rect l="l" t="t" r="r" b="b"/>
            <a:pathLst>
              <a:path w="3569413" h="6301554">
                <a:moveTo>
                  <a:pt x="759461" y="466112"/>
                </a:moveTo>
                <a:lnTo>
                  <a:pt x="3569413" y="0"/>
                </a:lnTo>
                <a:lnTo>
                  <a:pt x="2918864" y="6079634"/>
                </a:lnTo>
                <a:lnTo>
                  <a:pt x="0" y="630155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276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内容页-图片">
    <p:spTree>
      <p:nvGrpSpPr>
        <p:cNvPr id="1" name=""/>
        <p:cNvGrpSpPr/>
        <p:nvPr/>
      </p:nvGrpSpPr>
      <p:grpSpPr>
        <a:xfrm>
          <a:off x="0" y="0"/>
          <a:ext cx="0" cy="0"/>
          <a:chOff x="0" y="0"/>
          <a:chExt cx="0" cy="0"/>
        </a:xfrm>
      </p:grpSpPr>
      <p:pic>
        <p:nvPicPr>
          <p:cNvPr id="76" name="图片 75" descr="背景图案&#10;&#10;描述已自动生成">
            <a:extLst>
              <a:ext uri="{FF2B5EF4-FFF2-40B4-BE49-F238E27FC236}">
                <a16:creationId xmlns:a16="http://schemas.microsoft.com/office/drawing/2014/main" id="{E45DC40B-24C8-4FF0-9C10-7DAC03C352A8}"/>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6" name="组合 5">
            <a:extLst>
              <a:ext uri="{FF2B5EF4-FFF2-40B4-BE49-F238E27FC236}">
                <a16:creationId xmlns:a16="http://schemas.microsoft.com/office/drawing/2014/main" id="{DD3F798B-7A27-4A39-9EF4-777A873B42C4}"/>
              </a:ext>
            </a:extLst>
          </p:cNvPr>
          <p:cNvGrpSpPr/>
          <p:nvPr userDrawn="1"/>
        </p:nvGrpSpPr>
        <p:grpSpPr>
          <a:xfrm>
            <a:off x="9740148" y="4901457"/>
            <a:ext cx="2348969" cy="1865329"/>
            <a:chOff x="9740148" y="4901457"/>
            <a:chExt cx="2348969" cy="1865329"/>
          </a:xfrm>
        </p:grpSpPr>
        <p:sp>
          <p:nvSpPr>
            <p:cNvPr id="7" name="椭圆 6">
              <a:extLst>
                <a:ext uri="{FF2B5EF4-FFF2-40B4-BE49-F238E27FC236}">
                  <a16:creationId xmlns:a16="http://schemas.microsoft.com/office/drawing/2014/main" id="{733129A8-1DD1-431C-9A5E-27B989A8B871}"/>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0BF0D8D-5527-4990-8B44-DB9A37637AE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 name="椭圆 8">
              <a:extLst>
                <a:ext uri="{FF2B5EF4-FFF2-40B4-BE49-F238E27FC236}">
                  <a16:creationId xmlns:a16="http://schemas.microsoft.com/office/drawing/2014/main" id="{A894135A-4A92-4D94-8717-E5336C5DF799}"/>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 name="椭圆 9">
              <a:extLst>
                <a:ext uri="{FF2B5EF4-FFF2-40B4-BE49-F238E27FC236}">
                  <a16:creationId xmlns:a16="http://schemas.microsoft.com/office/drawing/2014/main" id="{A24A99C7-8A31-4623-B170-EA5FACB11C25}"/>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 name="椭圆 10">
              <a:extLst>
                <a:ext uri="{FF2B5EF4-FFF2-40B4-BE49-F238E27FC236}">
                  <a16:creationId xmlns:a16="http://schemas.microsoft.com/office/drawing/2014/main" id="{3BD1C44D-FB63-4255-A099-E8D4DAC80C27}"/>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 name="椭圆 11">
              <a:extLst>
                <a:ext uri="{FF2B5EF4-FFF2-40B4-BE49-F238E27FC236}">
                  <a16:creationId xmlns:a16="http://schemas.microsoft.com/office/drawing/2014/main" id="{5F60E736-DC12-43F0-8403-6DCD9EE45B47}"/>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 name="椭圆 12">
              <a:extLst>
                <a:ext uri="{FF2B5EF4-FFF2-40B4-BE49-F238E27FC236}">
                  <a16:creationId xmlns:a16="http://schemas.microsoft.com/office/drawing/2014/main" id="{8E4A0C51-356C-46E4-BDB2-467E3C20C7C4}"/>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 name="椭圆 13">
              <a:extLst>
                <a:ext uri="{FF2B5EF4-FFF2-40B4-BE49-F238E27FC236}">
                  <a16:creationId xmlns:a16="http://schemas.microsoft.com/office/drawing/2014/main" id="{D6F111A2-CE28-48E8-8D9B-E68FF3F4B8E2}"/>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 name="椭圆 14">
              <a:extLst>
                <a:ext uri="{FF2B5EF4-FFF2-40B4-BE49-F238E27FC236}">
                  <a16:creationId xmlns:a16="http://schemas.microsoft.com/office/drawing/2014/main" id="{B9955757-03B3-41C4-BDCA-497B4B43021A}"/>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CD24199-C556-4815-9170-527AC5710176}"/>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 name="椭圆 16">
              <a:extLst>
                <a:ext uri="{FF2B5EF4-FFF2-40B4-BE49-F238E27FC236}">
                  <a16:creationId xmlns:a16="http://schemas.microsoft.com/office/drawing/2014/main" id="{7F44AD86-B795-4A62-98B6-3460BE62E0C6}"/>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 name="椭圆 17">
              <a:extLst>
                <a:ext uri="{FF2B5EF4-FFF2-40B4-BE49-F238E27FC236}">
                  <a16:creationId xmlns:a16="http://schemas.microsoft.com/office/drawing/2014/main" id="{302D213C-084A-4D64-9502-B89C0BDC9599}"/>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 name="椭圆 18">
              <a:extLst>
                <a:ext uri="{FF2B5EF4-FFF2-40B4-BE49-F238E27FC236}">
                  <a16:creationId xmlns:a16="http://schemas.microsoft.com/office/drawing/2014/main" id="{8DA8562F-2391-4DBB-8BBA-147AB572858F}"/>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A2246BEF-8DAE-4085-9108-2BDF34B8F760}"/>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E4A6E8E-6C3B-4288-8B81-FF300660F5B1}"/>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2916A7C6-344A-4210-9236-F52DAFCF7B5D}"/>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3EDB5FCC-2445-4302-8E78-93CF53A13DC0}"/>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488C537-7C11-40A8-B015-FC9DA0D01B0A}"/>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5308E619-582C-4643-9A3F-256451FA8E4E}"/>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26932E2D-99EE-4506-95CF-ED671AE767AB}"/>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C66CA86B-061D-44E1-AEFF-9235CB751FD4}"/>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75F583BB-7B30-4532-ABCD-07CB21C5DE43}"/>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419ED49-1693-4CD6-AEDB-2D97ACAF518A}"/>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6A52F41-64D9-48AC-890C-8DF1D750358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23EB5A80-ACE2-4FE5-B0EB-8E4A5DF1727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0F291FE-AC88-4213-8AF1-D6389517F03C}"/>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93534C36-FE72-4B4D-9294-548D4D81C7D8}"/>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E1073B56-2594-4C0E-B5E1-6F3A2392EBB2}"/>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CCA049DC-8A8B-4734-8413-0E0AE1DBA870}"/>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7B1A451E-1A56-4EC9-B568-A511EB5EB015}"/>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9DFBC19-86CB-4647-A0ED-2E0D8E364A88}"/>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5B1D2FE9-9CD5-4D8F-A984-EF7E7F7D39E1}"/>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90ED7E10-20AA-46B0-B7B4-A852F2F40785}"/>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378350B-1B50-49B3-9C26-C90A595E7556}"/>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105AF67C-E09B-4B43-85C4-D6004F403548}"/>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D1B4F63A-5997-4C9D-9C80-2812C0F25350}"/>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4A6166CD-0AFF-4CE5-8F3D-F600538A1022}"/>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9DCAB275-A27D-46C6-83A4-BC39E1F0D8EF}"/>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5BA79547-44C4-494E-BA4A-C070A9DA08BB}"/>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CAD0EC9B-7207-483F-9A3D-5C4835878F78}"/>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1173DF2C-DDA7-4D59-B99B-ED1E17F76C96}"/>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60B83424-643C-4884-BCDD-30862D7435D9}"/>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6D4A6D2E-AF17-4F3A-B853-0B42642054A9}"/>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79B004AD-12A2-46E2-BCC6-D854181B7768}"/>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A1686065-CC1A-4A7D-BD25-C371593CD33A}"/>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57CB375F-0C80-47C2-957B-039D48E65E6C}"/>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7E02EF64-047A-4E6F-BD3E-2ECC4247B370}"/>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7DDB8B99-1B68-47B9-B6BC-80F1CBA24A43}"/>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C092961E-2F76-4524-AE2B-79A7F0C82A70}"/>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05D81DA5-AF61-4F13-8E0A-26562A5CBC17}"/>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AE2E64F-F118-46D9-AB0E-D9F170AD8404}"/>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BACACDAA-4C0D-493E-985C-CB4B284BD90E}"/>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CA4D3B5-EBDE-430A-BD5F-F07F35889532}"/>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2FADAEE8-1A51-4014-9D59-348F518428C6}"/>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8C917E2-5A00-4A36-B5FD-1F2C23A9F7F6}"/>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1563F1E2-3349-48EB-9E5C-223F341C8FBE}"/>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63" name="矩形: 圆角 62">
            <a:extLst>
              <a:ext uri="{FF2B5EF4-FFF2-40B4-BE49-F238E27FC236}">
                <a16:creationId xmlns:a16="http://schemas.microsoft.com/office/drawing/2014/main" id="{672E3661-2DF1-4D30-82A7-FE115A705987}"/>
              </a:ext>
            </a:extLst>
          </p:cNvPr>
          <p:cNvSpPr/>
          <p:nvPr userDrawn="1"/>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A66A667A-EE52-40A4-82D6-D50E3E383412}"/>
              </a:ext>
            </a:extLst>
          </p:cNvPr>
          <p:cNvGrpSpPr/>
          <p:nvPr userDrawn="1"/>
        </p:nvGrpSpPr>
        <p:grpSpPr>
          <a:xfrm>
            <a:off x="11599072" y="534177"/>
            <a:ext cx="373844" cy="100046"/>
            <a:chOff x="11221256" y="424702"/>
            <a:chExt cx="373844" cy="100046"/>
          </a:xfrm>
        </p:grpSpPr>
        <p:grpSp>
          <p:nvGrpSpPr>
            <p:cNvPr id="65" name="组合 64">
              <a:extLst>
                <a:ext uri="{FF2B5EF4-FFF2-40B4-BE49-F238E27FC236}">
                  <a16:creationId xmlns:a16="http://schemas.microsoft.com/office/drawing/2014/main" id="{FA4D77D9-67CE-412D-B14F-2BB872BBB610}"/>
                </a:ext>
              </a:extLst>
            </p:cNvPr>
            <p:cNvGrpSpPr/>
            <p:nvPr/>
          </p:nvGrpSpPr>
          <p:grpSpPr>
            <a:xfrm>
              <a:off x="11221256" y="524748"/>
              <a:ext cx="373844" cy="0"/>
              <a:chOff x="3747242" y="609415"/>
              <a:chExt cx="373844" cy="0"/>
            </a:xfrm>
          </p:grpSpPr>
          <p:cxnSp>
            <p:nvCxnSpPr>
              <p:cNvPr id="67" name="直接连接符 66">
                <a:extLst>
                  <a:ext uri="{FF2B5EF4-FFF2-40B4-BE49-F238E27FC236}">
                    <a16:creationId xmlns:a16="http://schemas.microsoft.com/office/drawing/2014/main" id="{9C408A9B-6609-4207-94FE-6ECF65025115}"/>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DBA1929D-4B4A-44D2-8847-64FA0A8C50AE}"/>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66" name="直接连接符 65">
              <a:extLst>
                <a:ext uri="{FF2B5EF4-FFF2-40B4-BE49-F238E27FC236}">
                  <a16:creationId xmlns:a16="http://schemas.microsoft.com/office/drawing/2014/main" id="{64563CB7-A86A-4ED2-8A0C-55C91DC978B6}"/>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70" name="标题 153">
            <a:extLst>
              <a:ext uri="{FF2B5EF4-FFF2-40B4-BE49-F238E27FC236}">
                <a16:creationId xmlns:a16="http://schemas.microsoft.com/office/drawing/2014/main" id="{554C7B6D-E91F-4E84-8D2E-6E894F09EA43}"/>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71" name="文本占位符 156">
            <a:extLst>
              <a:ext uri="{FF2B5EF4-FFF2-40B4-BE49-F238E27FC236}">
                <a16:creationId xmlns:a16="http://schemas.microsoft.com/office/drawing/2014/main" id="{E95AD616-9D95-40EC-8947-1B344C9F1421}"/>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72" name="椭圆 71">
            <a:extLst>
              <a:ext uri="{FF2B5EF4-FFF2-40B4-BE49-F238E27FC236}">
                <a16:creationId xmlns:a16="http://schemas.microsoft.com/office/drawing/2014/main" id="{45AD8FA5-FE0A-47F1-ACDE-8E0C73B9105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3" name="椭圆 72">
            <a:extLst>
              <a:ext uri="{FF2B5EF4-FFF2-40B4-BE49-F238E27FC236}">
                <a16:creationId xmlns:a16="http://schemas.microsoft.com/office/drawing/2014/main" id="{04FA7722-9B21-4ABF-9C40-7F5EF0B344CA}"/>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8" name="矩形: 圆角 77">
            <a:extLst>
              <a:ext uri="{FF2B5EF4-FFF2-40B4-BE49-F238E27FC236}">
                <a16:creationId xmlns:a16="http://schemas.microsoft.com/office/drawing/2014/main" id="{634A2227-A6E4-425A-A231-992FED277A4F}"/>
              </a:ext>
            </a:extLst>
          </p:cNvPr>
          <p:cNvSpPr/>
          <p:nvPr userDrawn="1"/>
        </p:nvSpPr>
        <p:spPr>
          <a:xfrm>
            <a:off x="1327662" y="1546816"/>
            <a:ext cx="3809487" cy="5230205"/>
          </a:xfrm>
          <a:prstGeom prst="roundRect">
            <a:avLst>
              <a:gd name="adj" fmla="val 3791"/>
            </a:avLst>
          </a:prstGeom>
          <a:noFill/>
          <a:ln>
            <a:gradFill>
              <a:gsLst>
                <a:gs pos="0">
                  <a:schemeClr val="accent1"/>
                </a:gs>
                <a:gs pos="100000">
                  <a:schemeClr val="accent1">
                    <a:lumMod val="30000"/>
                    <a:lumOff val="70000"/>
                  </a:schemeClr>
                </a:gs>
              </a:gsLst>
              <a:lin ang="5400000" scaled="1"/>
            </a:gra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9" name="矩形: 圆角 78">
            <a:extLst>
              <a:ext uri="{FF2B5EF4-FFF2-40B4-BE49-F238E27FC236}">
                <a16:creationId xmlns:a16="http://schemas.microsoft.com/office/drawing/2014/main" id="{1A817C9D-7448-44A4-892E-5BCB43E7613F}"/>
              </a:ext>
            </a:extLst>
          </p:cNvPr>
          <p:cNvSpPr/>
          <p:nvPr userDrawn="1"/>
        </p:nvSpPr>
        <p:spPr>
          <a:xfrm>
            <a:off x="1976421" y="2103843"/>
            <a:ext cx="3057540" cy="4197825"/>
          </a:xfrm>
          <a:prstGeom prst="roundRect">
            <a:avLst>
              <a:gd name="adj" fmla="val 3791"/>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7" name="Rounded Rectangle 18+">
            <a:extLst>
              <a:ext uri="{FF2B5EF4-FFF2-40B4-BE49-F238E27FC236}">
                <a16:creationId xmlns:a16="http://schemas.microsoft.com/office/drawing/2014/main" id="{14B5BB3A-0FC5-4D03-9BE0-E4B01D2924D9}"/>
              </a:ext>
            </a:extLst>
          </p:cNvPr>
          <p:cNvSpPr/>
          <p:nvPr userDrawn="1"/>
        </p:nvSpPr>
        <p:spPr>
          <a:xfrm>
            <a:off x="931587" y="1353366"/>
            <a:ext cx="4368290" cy="5334941"/>
          </a:xfrm>
          <a:prstGeom prst="roundRect">
            <a:avLst>
              <a:gd name="adj" fmla="val 3791"/>
            </a:avLst>
          </a:prstGeom>
          <a:noFill/>
          <a:ln>
            <a:solidFill>
              <a:schemeClr val="bg1">
                <a:alpha val="43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 name="图片占位符 4">
            <a:extLst>
              <a:ext uri="{FF2B5EF4-FFF2-40B4-BE49-F238E27FC236}">
                <a16:creationId xmlns:a16="http://schemas.microsoft.com/office/drawing/2014/main" id="{498F132E-824F-4AC6-9810-EA9817FE912E}"/>
              </a:ext>
            </a:extLst>
          </p:cNvPr>
          <p:cNvSpPr>
            <a:spLocks noGrp="1"/>
          </p:cNvSpPr>
          <p:nvPr>
            <p:ph type="pic" sz="quarter" idx="11"/>
          </p:nvPr>
        </p:nvSpPr>
        <p:spPr>
          <a:xfrm>
            <a:off x="2793926" y="3870137"/>
            <a:ext cx="2611175" cy="2611175"/>
          </a:xfrm>
          <a:prstGeom prst="roundRect">
            <a:avLst>
              <a:gd name="adj" fmla="val 4001"/>
            </a:avLst>
          </a:prstGeom>
          <a:scene3d>
            <a:camera prst="perspectiveRight"/>
            <a:lightRig rig="threePt" dir="t"/>
          </a:scene3d>
        </p:spPr>
        <p:txBody>
          <a:bodyPr/>
          <a:lstStyle/>
          <a:p>
            <a:endParaRPr lang="zh-CN" altLang="en-US"/>
          </a:p>
        </p:txBody>
      </p:sp>
      <p:sp>
        <p:nvSpPr>
          <p:cNvPr id="89" name="图片占位符 4">
            <a:extLst>
              <a:ext uri="{FF2B5EF4-FFF2-40B4-BE49-F238E27FC236}">
                <a16:creationId xmlns:a16="http://schemas.microsoft.com/office/drawing/2014/main" id="{3FE1E162-8CD9-489F-8E5C-04B192BBBBBD}"/>
              </a:ext>
            </a:extLst>
          </p:cNvPr>
          <p:cNvSpPr>
            <a:spLocks noGrp="1"/>
          </p:cNvSpPr>
          <p:nvPr>
            <p:ph type="pic" sz="quarter" idx="12"/>
          </p:nvPr>
        </p:nvSpPr>
        <p:spPr>
          <a:xfrm>
            <a:off x="2335795" y="1717204"/>
            <a:ext cx="2514585" cy="2514585"/>
          </a:xfrm>
          <a:prstGeom prst="roundRect">
            <a:avLst>
              <a:gd name="adj" fmla="val 4001"/>
            </a:avLst>
          </a:prstGeom>
          <a:scene3d>
            <a:camera prst="perspectiveRight"/>
            <a:lightRig rig="threePt" dir="t"/>
          </a:scene3d>
        </p:spPr>
        <p:txBody>
          <a:bodyPr/>
          <a:lstStyle/>
          <a:p>
            <a:endParaRPr lang="zh-CN" altLang="en-US"/>
          </a:p>
        </p:txBody>
      </p:sp>
      <p:sp>
        <p:nvSpPr>
          <p:cNvPr id="81" name="矩形: 圆角 80">
            <a:extLst>
              <a:ext uri="{FF2B5EF4-FFF2-40B4-BE49-F238E27FC236}">
                <a16:creationId xmlns:a16="http://schemas.microsoft.com/office/drawing/2014/main" id="{0C375FC0-CEED-4C55-A64A-6CB250247F64}"/>
              </a:ext>
            </a:extLst>
          </p:cNvPr>
          <p:cNvSpPr/>
          <p:nvPr/>
        </p:nvSpPr>
        <p:spPr>
          <a:xfrm>
            <a:off x="2994025" y="4059756"/>
            <a:ext cx="2514585" cy="2514850"/>
          </a:xfrm>
          <a:prstGeom prst="roundRect">
            <a:avLst>
              <a:gd name="adj" fmla="val 2420"/>
            </a:avLst>
          </a:prstGeom>
          <a:noFill/>
          <a:ln>
            <a:solidFill>
              <a:schemeClr val="tx2"/>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5" name="矩形: 圆角 84">
            <a:extLst>
              <a:ext uri="{FF2B5EF4-FFF2-40B4-BE49-F238E27FC236}">
                <a16:creationId xmlns:a16="http://schemas.microsoft.com/office/drawing/2014/main" id="{67EDDD1E-C6B1-4BC6-A9E9-D10F8C3F45DB}"/>
              </a:ext>
            </a:extLst>
          </p:cNvPr>
          <p:cNvSpPr/>
          <p:nvPr userDrawn="1"/>
        </p:nvSpPr>
        <p:spPr>
          <a:xfrm>
            <a:off x="2247899" y="1682275"/>
            <a:ext cx="2514585" cy="2514850"/>
          </a:xfrm>
          <a:prstGeom prst="roundRect">
            <a:avLst>
              <a:gd name="adj" fmla="val 2420"/>
            </a:avLst>
          </a:prstGeom>
          <a:noFill/>
          <a:ln>
            <a:solidFill>
              <a:schemeClr val="tx2"/>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3668078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pic>
        <p:nvPicPr>
          <p:cNvPr id="2" name="图片 1" descr="背景图案&#10;&#10;描述已自动生成">
            <a:extLst>
              <a:ext uri="{FF2B5EF4-FFF2-40B4-BE49-F238E27FC236}">
                <a16:creationId xmlns:a16="http://schemas.microsoft.com/office/drawing/2014/main" id="{2CBD6F88-F60D-4838-8710-853130858771}"/>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Tree>
    <p:extLst>
      <p:ext uri="{BB962C8B-B14F-4D97-AF65-F5344CB8AC3E}">
        <p14:creationId xmlns:p14="http://schemas.microsoft.com/office/powerpoint/2010/main" val="196056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41" name="图片 140" descr="背景图案&#10;&#10;描述已自动生成">
            <a:extLst>
              <a:ext uri="{FF2B5EF4-FFF2-40B4-BE49-F238E27FC236}">
                <a16:creationId xmlns:a16="http://schemas.microsoft.com/office/drawing/2014/main" id="{126084C7-D836-427F-BCD7-7F2521DDB6A0}"/>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144" name="Rounded Rectangle 5+">
            <a:extLst>
              <a:ext uri="{FF2B5EF4-FFF2-40B4-BE49-F238E27FC236}">
                <a16:creationId xmlns:a16="http://schemas.microsoft.com/office/drawing/2014/main" id="{72A88A41-6F57-4105-B35B-44CF1D7236B2}"/>
              </a:ext>
            </a:extLst>
          </p:cNvPr>
          <p:cNvSpPr/>
          <p:nvPr userDrawn="1"/>
        </p:nvSpPr>
        <p:spPr>
          <a:xfrm>
            <a:off x="365125" y="-546206"/>
            <a:ext cx="11461750" cy="2838556"/>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F727C086-1AD2-4588-9489-53AD47F371AA}"/>
              </a:ext>
            </a:extLst>
          </p:cNvPr>
          <p:cNvGrpSpPr/>
          <p:nvPr userDrawn="1"/>
        </p:nvGrpSpPr>
        <p:grpSpPr>
          <a:xfrm>
            <a:off x="9757081" y="5020735"/>
            <a:ext cx="3664103" cy="2774251"/>
            <a:chOff x="3019636" y="7821571"/>
            <a:chExt cx="3533638" cy="2675470"/>
          </a:xfrm>
          <a:solidFill>
            <a:schemeClr val="accent1">
              <a:alpha val="20000"/>
            </a:schemeClr>
          </a:solidFill>
        </p:grpSpPr>
        <p:grpSp>
          <p:nvGrpSpPr>
            <p:cNvPr id="8" name="组合 7">
              <a:extLst>
                <a:ext uri="{FF2B5EF4-FFF2-40B4-BE49-F238E27FC236}">
                  <a16:creationId xmlns:a16="http://schemas.microsoft.com/office/drawing/2014/main" id="{452086B7-7141-49D4-BD82-DFF111D3DA13}"/>
                </a:ext>
              </a:extLst>
            </p:cNvPr>
            <p:cNvGrpSpPr/>
            <p:nvPr/>
          </p:nvGrpSpPr>
          <p:grpSpPr>
            <a:xfrm>
              <a:off x="3019636" y="7821571"/>
              <a:ext cx="3533638" cy="45795"/>
              <a:chOff x="3019636" y="7821571"/>
              <a:chExt cx="3533638" cy="45795"/>
            </a:xfrm>
            <a:grpFill/>
          </p:grpSpPr>
          <p:sp>
            <p:nvSpPr>
              <p:cNvPr id="126" name="椭圆 125">
                <a:extLst>
                  <a:ext uri="{FF2B5EF4-FFF2-40B4-BE49-F238E27FC236}">
                    <a16:creationId xmlns:a16="http://schemas.microsoft.com/office/drawing/2014/main" id="{415B0960-3294-4EB7-8A68-AB1376ACEFE4}"/>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8AAF1B08-4AFF-4088-931C-F573B0318B0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椭圆 127">
                <a:extLst>
                  <a:ext uri="{FF2B5EF4-FFF2-40B4-BE49-F238E27FC236}">
                    <a16:creationId xmlns:a16="http://schemas.microsoft.com/office/drawing/2014/main" id="{5D0C0274-73AA-402E-88CF-F0C1A9519B14}"/>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椭圆 128">
                <a:extLst>
                  <a:ext uri="{FF2B5EF4-FFF2-40B4-BE49-F238E27FC236}">
                    <a16:creationId xmlns:a16="http://schemas.microsoft.com/office/drawing/2014/main" id="{58291B97-A1FB-4409-9A4A-30B1A651CC8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椭圆 129">
                <a:extLst>
                  <a:ext uri="{FF2B5EF4-FFF2-40B4-BE49-F238E27FC236}">
                    <a16:creationId xmlns:a16="http://schemas.microsoft.com/office/drawing/2014/main" id="{000BFD51-237E-4C14-9FB5-FC1B6419C5EA}"/>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椭圆 130">
                <a:extLst>
                  <a:ext uri="{FF2B5EF4-FFF2-40B4-BE49-F238E27FC236}">
                    <a16:creationId xmlns:a16="http://schemas.microsoft.com/office/drawing/2014/main" id="{D896C8B4-A2F6-497E-AE6A-664B13368BA5}"/>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椭圆 131">
                <a:extLst>
                  <a:ext uri="{FF2B5EF4-FFF2-40B4-BE49-F238E27FC236}">
                    <a16:creationId xmlns:a16="http://schemas.microsoft.com/office/drawing/2014/main" id="{801FA7D2-B307-4EED-8D53-7E5769A7ABCE}"/>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椭圆 132">
                <a:extLst>
                  <a:ext uri="{FF2B5EF4-FFF2-40B4-BE49-F238E27FC236}">
                    <a16:creationId xmlns:a16="http://schemas.microsoft.com/office/drawing/2014/main" id="{88C2F6E7-3285-4293-9E80-605F4CAAFA3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4" name="椭圆 133">
                <a:extLst>
                  <a:ext uri="{FF2B5EF4-FFF2-40B4-BE49-F238E27FC236}">
                    <a16:creationId xmlns:a16="http://schemas.microsoft.com/office/drawing/2014/main" id="{E6014249-B25B-4BFB-8A5F-30C1D3B30D44}"/>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椭圆 134">
                <a:extLst>
                  <a:ext uri="{FF2B5EF4-FFF2-40B4-BE49-F238E27FC236}">
                    <a16:creationId xmlns:a16="http://schemas.microsoft.com/office/drawing/2014/main" id="{0C20D5DF-19C8-43BE-8751-A7E6CD26378E}"/>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6" name="椭圆 135">
                <a:extLst>
                  <a:ext uri="{FF2B5EF4-FFF2-40B4-BE49-F238E27FC236}">
                    <a16:creationId xmlns:a16="http://schemas.microsoft.com/office/drawing/2014/main" id="{773ED53C-C9B8-4E6A-8554-1E1D24C33E23}"/>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7" name="椭圆 136">
                <a:extLst>
                  <a:ext uri="{FF2B5EF4-FFF2-40B4-BE49-F238E27FC236}">
                    <a16:creationId xmlns:a16="http://schemas.microsoft.com/office/drawing/2014/main" id="{296DE1C1-1AD1-4A0E-9422-94F4E58B4B1A}"/>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D4426C26-13D6-4080-8B95-406F79FA0D5C}"/>
                </a:ext>
              </a:extLst>
            </p:cNvPr>
            <p:cNvGrpSpPr/>
            <p:nvPr/>
          </p:nvGrpSpPr>
          <p:grpSpPr>
            <a:xfrm>
              <a:off x="3019636" y="8405943"/>
              <a:ext cx="3533638" cy="45795"/>
              <a:chOff x="3019636" y="7821571"/>
              <a:chExt cx="3533638" cy="45795"/>
            </a:xfrm>
            <a:grpFill/>
          </p:grpSpPr>
          <p:sp>
            <p:nvSpPr>
              <p:cNvPr id="114" name="椭圆 113">
                <a:extLst>
                  <a:ext uri="{FF2B5EF4-FFF2-40B4-BE49-F238E27FC236}">
                    <a16:creationId xmlns:a16="http://schemas.microsoft.com/office/drawing/2014/main" id="{F292EA11-D77F-4DD4-8181-D1E6AB57243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0F40FF83-D74C-435B-BB3B-3208EF0FA4B5}"/>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椭圆 115">
                <a:extLst>
                  <a:ext uri="{FF2B5EF4-FFF2-40B4-BE49-F238E27FC236}">
                    <a16:creationId xmlns:a16="http://schemas.microsoft.com/office/drawing/2014/main" id="{30AC1D0F-5877-4705-BAF0-91F7BDB9BD4C}"/>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椭圆 116">
                <a:extLst>
                  <a:ext uri="{FF2B5EF4-FFF2-40B4-BE49-F238E27FC236}">
                    <a16:creationId xmlns:a16="http://schemas.microsoft.com/office/drawing/2014/main" id="{9020712F-2798-46D7-B729-FB61A200B8A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椭圆 117">
                <a:extLst>
                  <a:ext uri="{FF2B5EF4-FFF2-40B4-BE49-F238E27FC236}">
                    <a16:creationId xmlns:a16="http://schemas.microsoft.com/office/drawing/2014/main" id="{45C838C6-DA7F-4E37-BC6B-D45962142EF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椭圆 118">
                <a:extLst>
                  <a:ext uri="{FF2B5EF4-FFF2-40B4-BE49-F238E27FC236}">
                    <a16:creationId xmlns:a16="http://schemas.microsoft.com/office/drawing/2014/main" id="{A91AB200-AAAA-4346-AD5E-0A5AD0238036}"/>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椭圆 119">
                <a:extLst>
                  <a:ext uri="{FF2B5EF4-FFF2-40B4-BE49-F238E27FC236}">
                    <a16:creationId xmlns:a16="http://schemas.microsoft.com/office/drawing/2014/main" id="{8D307788-A74A-4A95-8BDF-89480A06142B}"/>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椭圆 120">
                <a:extLst>
                  <a:ext uri="{FF2B5EF4-FFF2-40B4-BE49-F238E27FC236}">
                    <a16:creationId xmlns:a16="http://schemas.microsoft.com/office/drawing/2014/main" id="{9CDCE893-D142-4AF9-A0E0-05B7D49C9CC2}"/>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椭圆 121">
                <a:extLst>
                  <a:ext uri="{FF2B5EF4-FFF2-40B4-BE49-F238E27FC236}">
                    <a16:creationId xmlns:a16="http://schemas.microsoft.com/office/drawing/2014/main" id="{80DAD492-5B44-4BA4-B9FC-911A54D8C6F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椭圆 122">
                <a:extLst>
                  <a:ext uri="{FF2B5EF4-FFF2-40B4-BE49-F238E27FC236}">
                    <a16:creationId xmlns:a16="http://schemas.microsoft.com/office/drawing/2014/main" id="{F10B2BF8-6519-4C46-8C01-81DCFAE1644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椭圆 123">
                <a:extLst>
                  <a:ext uri="{FF2B5EF4-FFF2-40B4-BE49-F238E27FC236}">
                    <a16:creationId xmlns:a16="http://schemas.microsoft.com/office/drawing/2014/main" id="{331C49AE-C59F-49D7-934F-0FE745E7A1C4}"/>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椭圆 124">
                <a:extLst>
                  <a:ext uri="{FF2B5EF4-FFF2-40B4-BE49-F238E27FC236}">
                    <a16:creationId xmlns:a16="http://schemas.microsoft.com/office/drawing/2014/main" id="{4C275B46-E3A1-42A3-913B-91C9285EB81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732F9AC0-BAFB-4332-8C7F-190E31BFD97B}"/>
                </a:ext>
              </a:extLst>
            </p:cNvPr>
            <p:cNvGrpSpPr/>
            <p:nvPr/>
          </p:nvGrpSpPr>
          <p:grpSpPr>
            <a:xfrm>
              <a:off x="3019636" y="9282501"/>
              <a:ext cx="3533638" cy="45795"/>
              <a:chOff x="3019636" y="7821571"/>
              <a:chExt cx="3533638" cy="45795"/>
            </a:xfrm>
            <a:grpFill/>
          </p:grpSpPr>
          <p:sp>
            <p:nvSpPr>
              <p:cNvPr id="102" name="椭圆 101">
                <a:extLst>
                  <a:ext uri="{FF2B5EF4-FFF2-40B4-BE49-F238E27FC236}">
                    <a16:creationId xmlns:a16="http://schemas.microsoft.com/office/drawing/2014/main" id="{491E19D1-C98C-41BC-B68E-AC9F3A20B7E2}"/>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D86F4420-4F19-464B-9F8D-5C5940B5489B}"/>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椭圆 103">
                <a:extLst>
                  <a:ext uri="{FF2B5EF4-FFF2-40B4-BE49-F238E27FC236}">
                    <a16:creationId xmlns:a16="http://schemas.microsoft.com/office/drawing/2014/main" id="{8FCF751B-D88F-42AB-A5E1-B66D8A34E0C4}"/>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椭圆 104">
                <a:extLst>
                  <a:ext uri="{FF2B5EF4-FFF2-40B4-BE49-F238E27FC236}">
                    <a16:creationId xmlns:a16="http://schemas.microsoft.com/office/drawing/2014/main" id="{B36EAF89-DD51-4285-9532-9F5BB2CDB6E5}"/>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椭圆 105">
                <a:extLst>
                  <a:ext uri="{FF2B5EF4-FFF2-40B4-BE49-F238E27FC236}">
                    <a16:creationId xmlns:a16="http://schemas.microsoft.com/office/drawing/2014/main" id="{1A2C2C1D-A97D-4927-A11E-381AA091D65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椭圆 106">
                <a:extLst>
                  <a:ext uri="{FF2B5EF4-FFF2-40B4-BE49-F238E27FC236}">
                    <a16:creationId xmlns:a16="http://schemas.microsoft.com/office/drawing/2014/main" id="{7E2F209E-6864-4EAC-9D45-377F0F23951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椭圆 107">
                <a:extLst>
                  <a:ext uri="{FF2B5EF4-FFF2-40B4-BE49-F238E27FC236}">
                    <a16:creationId xmlns:a16="http://schemas.microsoft.com/office/drawing/2014/main" id="{A22FA9C3-94EF-4714-B87C-81AC7E848289}"/>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椭圆 108">
                <a:extLst>
                  <a:ext uri="{FF2B5EF4-FFF2-40B4-BE49-F238E27FC236}">
                    <a16:creationId xmlns:a16="http://schemas.microsoft.com/office/drawing/2014/main" id="{B7FEB7DB-12B9-4908-8A39-ECBB144CD6D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椭圆 109">
                <a:extLst>
                  <a:ext uri="{FF2B5EF4-FFF2-40B4-BE49-F238E27FC236}">
                    <a16:creationId xmlns:a16="http://schemas.microsoft.com/office/drawing/2014/main" id="{50C8862E-0DAC-4F91-B32A-E9B8F318E3B9}"/>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椭圆 110">
                <a:extLst>
                  <a:ext uri="{FF2B5EF4-FFF2-40B4-BE49-F238E27FC236}">
                    <a16:creationId xmlns:a16="http://schemas.microsoft.com/office/drawing/2014/main" id="{8D2C4C33-1774-41AB-816F-8D0E1ADAAF91}"/>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椭圆 111">
                <a:extLst>
                  <a:ext uri="{FF2B5EF4-FFF2-40B4-BE49-F238E27FC236}">
                    <a16:creationId xmlns:a16="http://schemas.microsoft.com/office/drawing/2014/main" id="{FFF62EB9-49E3-43EB-8035-F9AFEE08917E}"/>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3" name="椭圆 112">
                <a:extLst>
                  <a:ext uri="{FF2B5EF4-FFF2-40B4-BE49-F238E27FC236}">
                    <a16:creationId xmlns:a16="http://schemas.microsoft.com/office/drawing/2014/main" id="{420BDCEA-B27B-46FA-8509-5CADD1A8738E}"/>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DFA956D3-9BF5-4EF5-A714-990D7213F483}"/>
                </a:ext>
              </a:extLst>
            </p:cNvPr>
            <p:cNvGrpSpPr/>
            <p:nvPr/>
          </p:nvGrpSpPr>
          <p:grpSpPr>
            <a:xfrm>
              <a:off x="3019636" y="8113757"/>
              <a:ext cx="3533638" cy="45795"/>
              <a:chOff x="3019636" y="7821571"/>
              <a:chExt cx="3533638" cy="45795"/>
            </a:xfrm>
            <a:grpFill/>
          </p:grpSpPr>
          <p:sp>
            <p:nvSpPr>
              <p:cNvPr id="90" name="椭圆 89">
                <a:extLst>
                  <a:ext uri="{FF2B5EF4-FFF2-40B4-BE49-F238E27FC236}">
                    <a16:creationId xmlns:a16="http://schemas.microsoft.com/office/drawing/2014/main" id="{8D3AA2BB-CA35-4098-8D7E-2B2C83D93275}"/>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BE9A63DF-438A-4CE5-B760-951C265BDAAA}"/>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椭圆 91">
                <a:extLst>
                  <a:ext uri="{FF2B5EF4-FFF2-40B4-BE49-F238E27FC236}">
                    <a16:creationId xmlns:a16="http://schemas.microsoft.com/office/drawing/2014/main" id="{11C96498-4485-4988-9D86-9F2639854D59}"/>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椭圆 92">
                <a:extLst>
                  <a:ext uri="{FF2B5EF4-FFF2-40B4-BE49-F238E27FC236}">
                    <a16:creationId xmlns:a16="http://schemas.microsoft.com/office/drawing/2014/main" id="{925D9AEF-21CF-49FB-9C9B-10E71BA0BE4C}"/>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椭圆 93">
                <a:extLst>
                  <a:ext uri="{FF2B5EF4-FFF2-40B4-BE49-F238E27FC236}">
                    <a16:creationId xmlns:a16="http://schemas.microsoft.com/office/drawing/2014/main" id="{BC4CEBB6-36CC-405F-8CDD-CF816711D00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椭圆 94">
                <a:extLst>
                  <a:ext uri="{FF2B5EF4-FFF2-40B4-BE49-F238E27FC236}">
                    <a16:creationId xmlns:a16="http://schemas.microsoft.com/office/drawing/2014/main" id="{9D635675-F251-4069-99EB-EA72D92BF4B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椭圆 95">
                <a:extLst>
                  <a:ext uri="{FF2B5EF4-FFF2-40B4-BE49-F238E27FC236}">
                    <a16:creationId xmlns:a16="http://schemas.microsoft.com/office/drawing/2014/main" id="{A84E37C5-A490-4AD9-82FD-EA4EED751CC8}"/>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椭圆 96">
                <a:extLst>
                  <a:ext uri="{FF2B5EF4-FFF2-40B4-BE49-F238E27FC236}">
                    <a16:creationId xmlns:a16="http://schemas.microsoft.com/office/drawing/2014/main" id="{4EF66A6D-2C84-41EB-8CA2-51D66A1216C3}"/>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椭圆 97">
                <a:extLst>
                  <a:ext uri="{FF2B5EF4-FFF2-40B4-BE49-F238E27FC236}">
                    <a16:creationId xmlns:a16="http://schemas.microsoft.com/office/drawing/2014/main" id="{EE54F44A-88DB-4EC2-9CA4-C0FD53CB604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椭圆 98">
                <a:extLst>
                  <a:ext uri="{FF2B5EF4-FFF2-40B4-BE49-F238E27FC236}">
                    <a16:creationId xmlns:a16="http://schemas.microsoft.com/office/drawing/2014/main" id="{BFECAEE8-15DC-4F8D-80EE-C15EEEE78A55}"/>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椭圆 99">
                <a:extLst>
                  <a:ext uri="{FF2B5EF4-FFF2-40B4-BE49-F238E27FC236}">
                    <a16:creationId xmlns:a16="http://schemas.microsoft.com/office/drawing/2014/main" id="{C37EF888-701E-46E8-BDF7-81AB8A163398}"/>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椭圆 100">
                <a:extLst>
                  <a:ext uri="{FF2B5EF4-FFF2-40B4-BE49-F238E27FC236}">
                    <a16:creationId xmlns:a16="http://schemas.microsoft.com/office/drawing/2014/main" id="{5A4C63AA-3072-4B07-8649-C19B8718E3B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D7400920-01A5-4287-94BC-C1A7C084A72A}"/>
                </a:ext>
              </a:extLst>
            </p:cNvPr>
            <p:cNvGrpSpPr/>
            <p:nvPr/>
          </p:nvGrpSpPr>
          <p:grpSpPr>
            <a:xfrm>
              <a:off x="3019636" y="8698129"/>
              <a:ext cx="3533638" cy="45795"/>
              <a:chOff x="3019636" y="7821571"/>
              <a:chExt cx="3533638" cy="45795"/>
            </a:xfrm>
            <a:grpFill/>
          </p:grpSpPr>
          <p:sp>
            <p:nvSpPr>
              <p:cNvPr id="78" name="椭圆 77">
                <a:extLst>
                  <a:ext uri="{FF2B5EF4-FFF2-40B4-BE49-F238E27FC236}">
                    <a16:creationId xmlns:a16="http://schemas.microsoft.com/office/drawing/2014/main" id="{BFF19086-95C8-49B1-A769-C73DA4A2EF3F}"/>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0BFB4F18-56B9-4AEE-97AB-E20C2358252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椭圆 79">
                <a:extLst>
                  <a:ext uri="{FF2B5EF4-FFF2-40B4-BE49-F238E27FC236}">
                    <a16:creationId xmlns:a16="http://schemas.microsoft.com/office/drawing/2014/main" id="{C8C1D99E-2930-49BE-B12E-C9959016FD0A}"/>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椭圆 80">
                <a:extLst>
                  <a:ext uri="{FF2B5EF4-FFF2-40B4-BE49-F238E27FC236}">
                    <a16:creationId xmlns:a16="http://schemas.microsoft.com/office/drawing/2014/main" id="{AB613038-B8A7-49FE-A65E-D16478D0A4B1}"/>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椭圆 81">
                <a:extLst>
                  <a:ext uri="{FF2B5EF4-FFF2-40B4-BE49-F238E27FC236}">
                    <a16:creationId xmlns:a16="http://schemas.microsoft.com/office/drawing/2014/main" id="{9D69E562-0F0F-47DE-923B-2053554F4EA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椭圆 82">
                <a:extLst>
                  <a:ext uri="{FF2B5EF4-FFF2-40B4-BE49-F238E27FC236}">
                    <a16:creationId xmlns:a16="http://schemas.microsoft.com/office/drawing/2014/main" id="{B98DA0E5-1D27-47A5-B8C7-C8F476F9863D}"/>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椭圆 83">
                <a:extLst>
                  <a:ext uri="{FF2B5EF4-FFF2-40B4-BE49-F238E27FC236}">
                    <a16:creationId xmlns:a16="http://schemas.microsoft.com/office/drawing/2014/main" id="{91C8833C-2156-4E7A-A438-6D7BDD80727E}"/>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椭圆 84">
                <a:extLst>
                  <a:ext uri="{FF2B5EF4-FFF2-40B4-BE49-F238E27FC236}">
                    <a16:creationId xmlns:a16="http://schemas.microsoft.com/office/drawing/2014/main" id="{0FDA0CC4-628A-4572-8BED-8A5E0A909186}"/>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椭圆 85">
                <a:extLst>
                  <a:ext uri="{FF2B5EF4-FFF2-40B4-BE49-F238E27FC236}">
                    <a16:creationId xmlns:a16="http://schemas.microsoft.com/office/drawing/2014/main" id="{E1DAF804-5EDF-4BE4-9AFC-4D4E26489056}"/>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椭圆 86">
                <a:extLst>
                  <a:ext uri="{FF2B5EF4-FFF2-40B4-BE49-F238E27FC236}">
                    <a16:creationId xmlns:a16="http://schemas.microsoft.com/office/drawing/2014/main" id="{F43AE7A7-0490-4A26-9ABC-4D8C2175772D}"/>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椭圆 87">
                <a:extLst>
                  <a:ext uri="{FF2B5EF4-FFF2-40B4-BE49-F238E27FC236}">
                    <a16:creationId xmlns:a16="http://schemas.microsoft.com/office/drawing/2014/main" id="{BD85C30E-233D-4832-90F6-D14DCB1F93AB}"/>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椭圆 88">
                <a:extLst>
                  <a:ext uri="{FF2B5EF4-FFF2-40B4-BE49-F238E27FC236}">
                    <a16:creationId xmlns:a16="http://schemas.microsoft.com/office/drawing/2014/main" id="{85D83D34-9662-43E3-95C9-D4761408CC79}"/>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1055833E-1D2E-42A7-ACD4-84CC84D71854}"/>
                </a:ext>
              </a:extLst>
            </p:cNvPr>
            <p:cNvGrpSpPr/>
            <p:nvPr/>
          </p:nvGrpSpPr>
          <p:grpSpPr>
            <a:xfrm>
              <a:off x="3019636" y="8990315"/>
              <a:ext cx="3533638" cy="45795"/>
              <a:chOff x="3019636" y="7821571"/>
              <a:chExt cx="3533638" cy="45795"/>
            </a:xfrm>
            <a:grpFill/>
          </p:grpSpPr>
          <p:sp>
            <p:nvSpPr>
              <p:cNvPr id="66" name="椭圆 65">
                <a:extLst>
                  <a:ext uri="{FF2B5EF4-FFF2-40B4-BE49-F238E27FC236}">
                    <a16:creationId xmlns:a16="http://schemas.microsoft.com/office/drawing/2014/main" id="{7D714DA2-953B-4095-8185-83CF73810DAA}"/>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3C6FEFB6-7FD3-4487-AE54-A5CBE2287541}"/>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19EDFF05-E19D-4B78-A66B-7A4DC78CBD6B}"/>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椭圆 68">
                <a:extLst>
                  <a:ext uri="{FF2B5EF4-FFF2-40B4-BE49-F238E27FC236}">
                    <a16:creationId xmlns:a16="http://schemas.microsoft.com/office/drawing/2014/main" id="{06B1FF91-5BE6-4DAF-9347-21821CF3A044}"/>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0" name="椭圆 69">
                <a:extLst>
                  <a:ext uri="{FF2B5EF4-FFF2-40B4-BE49-F238E27FC236}">
                    <a16:creationId xmlns:a16="http://schemas.microsoft.com/office/drawing/2014/main" id="{8CB7C4DA-4DE3-4A92-9953-DA77955ACAF7}"/>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椭圆 70">
                <a:extLst>
                  <a:ext uri="{FF2B5EF4-FFF2-40B4-BE49-F238E27FC236}">
                    <a16:creationId xmlns:a16="http://schemas.microsoft.com/office/drawing/2014/main" id="{EA524C26-206C-4E0C-9E2F-77BB2B65EF39}"/>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椭圆 71">
                <a:extLst>
                  <a:ext uri="{FF2B5EF4-FFF2-40B4-BE49-F238E27FC236}">
                    <a16:creationId xmlns:a16="http://schemas.microsoft.com/office/drawing/2014/main" id="{DD851894-F9C5-4EEC-B4F8-CB366221EBBE}"/>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椭圆 72">
                <a:extLst>
                  <a:ext uri="{FF2B5EF4-FFF2-40B4-BE49-F238E27FC236}">
                    <a16:creationId xmlns:a16="http://schemas.microsoft.com/office/drawing/2014/main" id="{BDC111DE-F209-4796-9E97-4C769813691F}"/>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椭圆 73">
                <a:extLst>
                  <a:ext uri="{FF2B5EF4-FFF2-40B4-BE49-F238E27FC236}">
                    <a16:creationId xmlns:a16="http://schemas.microsoft.com/office/drawing/2014/main" id="{056B56FD-019C-4A3B-81AB-15F12113B3D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椭圆 74">
                <a:extLst>
                  <a:ext uri="{FF2B5EF4-FFF2-40B4-BE49-F238E27FC236}">
                    <a16:creationId xmlns:a16="http://schemas.microsoft.com/office/drawing/2014/main" id="{6BA8D56A-2C98-4852-B118-49ED98398882}"/>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椭圆 75">
                <a:extLst>
                  <a:ext uri="{FF2B5EF4-FFF2-40B4-BE49-F238E27FC236}">
                    <a16:creationId xmlns:a16="http://schemas.microsoft.com/office/drawing/2014/main" id="{C57C8E19-DE48-4245-BF05-35CDF8B55C08}"/>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椭圆 76">
                <a:extLst>
                  <a:ext uri="{FF2B5EF4-FFF2-40B4-BE49-F238E27FC236}">
                    <a16:creationId xmlns:a16="http://schemas.microsoft.com/office/drawing/2014/main" id="{01FD296B-BA57-433F-93E0-D9D015FF847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3C995F62-9165-4E76-91CD-3A97FE8819D9}"/>
                </a:ext>
              </a:extLst>
            </p:cNvPr>
            <p:cNvGrpSpPr/>
            <p:nvPr/>
          </p:nvGrpSpPr>
          <p:grpSpPr>
            <a:xfrm>
              <a:off x="3019636" y="9574687"/>
              <a:ext cx="3533638" cy="45795"/>
              <a:chOff x="3019636" y="7821571"/>
              <a:chExt cx="3533638" cy="45795"/>
            </a:xfrm>
            <a:grpFill/>
          </p:grpSpPr>
          <p:sp>
            <p:nvSpPr>
              <p:cNvPr id="54" name="椭圆 53">
                <a:extLst>
                  <a:ext uri="{FF2B5EF4-FFF2-40B4-BE49-F238E27FC236}">
                    <a16:creationId xmlns:a16="http://schemas.microsoft.com/office/drawing/2014/main" id="{6DF28B32-427D-4FB8-8F70-15566EFD84F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4577C7DD-A94C-47D9-BC94-D58DC103DDC7}"/>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6" name="椭圆 55">
                <a:extLst>
                  <a:ext uri="{FF2B5EF4-FFF2-40B4-BE49-F238E27FC236}">
                    <a16:creationId xmlns:a16="http://schemas.microsoft.com/office/drawing/2014/main" id="{20C86324-4310-4101-BC7C-D9143B0C6D1C}"/>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3DCF6D59-9DEC-43C8-BC8A-30A17BC86418}"/>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CCD11A08-5C91-4B52-A1BD-DBC97F26148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B530577E-F91D-45A0-BE0C-BE4888602F5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9ECA58E1-3BDB-4C7F-BC23-2F07055C51E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1234E734-D659-4351-A8B2-84EF457620C8}"/>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998EA456-C5F1-48FC-A585-143CE25D10DF}"/>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3" name="椭圆 62">
                <a:extLst>
                  <a:ext uri="{FF2B5EF4-FFF2-40B4-BE49-F238E27FC236}">
                    <a16:creationId xmlns:a16="http://schemas.microsoft.com/office/drawing/2014/main" id="{AA8D2251-CCDB-4651-BB99-FE8E56EB22D3}"/>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4" name="椭圆 63">
                <a:extLst>
                  <a:ext uri="{FF2B5EF4-FFF2-40B4-BE49-F238E27FC236}">
                    <a16:creationId xmlns:a16="http://schemas.microsoft.com/office/drawing/2014/main" id="{2EF44F56-A619-453A-A333-50DC199882D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5" name="椭圆 64">
                <a:extLst>
                  <a:ext uri="{FF2B5EF4-FFF2-40B4-BE49-F238E27FC236}">
                    <a16:creationId xmlns:a16="http://schemas.microsoft.com/office/drawing/2014/main" id="{7D5D4B00-B5D4-4333-91A5-FC1A94778FE2}"/>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655D6A94-8E62-4378-A5A8-92C53B801AB8}"/>
                </a:ext>
              </a:extLst>
            </p:cNvPr>
            <p:cNvGrpSpPr/>
            <p:nvPr/>
          </p:nvGrpSpPr>
          <p:grpSpPr>
            <a:xfrm>
              <a:off x="3019636" y="9866873"/>
              <a:ext cx="3533638" cy="45795"/>
              <a:chOff x="3019636" y="7821571"/>
              <a:chExt cx="3533638" cy="45795"/>
            </a:xfrm>
            <a:grpFill/>
          </p:grpSpPr>
          <p:sp>
            <p:nvSpPr>
              <p:cNvPr id="42" name="椭圆 41">
                <a:extLst>
                  <a:ext uri="{FF2B5EF4-FFF2-40B4-BE49-F238E27FC236}">
                    <a16:creationId xmlns:a16="http://schemas.microsoft.com/office/drawing/2014/main" id="{E6425E4E-F7CF-49A7-987C-6003137AE44B}"/>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C7E6540A-0BDB-4822-83DC-A9AAD170FCED}"/>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B229FBE1-421E-4172-96F9-764DE0C06103}"/>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D12CFD0E-5C02-491C-A264-7C20FB567CD3}"/>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545FAC1C-9BFC-4DF5-A2A5-9F95C980EFD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AA8ECA36-014E-4245-BC8E-F20F4D93365A}"/>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8" name="椭圆 47">
                <a:extLst>
                  <a:ext uri="{FF2B5EF4-FFF2-40B4-BE49-F238E27FC236}">
                    <a16:creationId xmlns:a16="http://schemas.microsoft.com/office/drawing/2014/main" id="{BF805021-0C78-4179-9DC9-B5E7F5BF2A75}"/>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AEE8458E-9733-4E56-960F-3443582C5955}"/>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9FE17D29-E06B-4A61-B3F3-D71982A56A86}"/>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41024EDC-51FB-4F2B-A872-8831138D8036}"/>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F4F9CD0B-A250-4285-B6CA-38059F18453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2390A58B-CA16-4C9C-A9B7-1161F53CF9F9}"/>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148B6450-1BB2-4DB6-BB2C-72830C2A747C}"/>
                </a:ext>
              </a:extLst>
            </p:cNvPr>
            <p:cNvGrpSpPr/>
            <p:nvPr/>
          </p:nvGrpSpPr>
          <p:grpSpPr>
            <a:xfrm>
              <a:off x="3019636" y="10159059"/>
              <a:ext cx="3533638" cy="45795"/>
              <a:chOff x="3019636" y="7821571"/>
              <a:chExt cx="3533638" cy="45795"/>
            </a:xfrm>
            <a:grpFill/>
          </p:grpSpPr>
          <p:sp>
            <p:nvSpPr>
              <p:cNvPr id="30" name="椭圆 29">
                <a:extLst>
                  <a:ext uri="{FF2B5EF4-FFF2-40B4-BE49-F238E27FC236}">
                    <a16:creationId xmlns:a16="http://schemas.microsoft.com/office/drawing/2014/main" id="{2D317327-8A6B-48FE-97CB-813531BE5E14}"/>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7BCF3FE0-45D7-48F6-976D-0B880FA13873}"/>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2" name="椭圆 31">
                <a:extLst>
                  <a:ext uri="{FF2B5EF4-FFF2-40B4-BE49-F238E27FC236}">
                    <a16:creationId xmlns:a16="http://schemas.microsoft.com/office/drawing/2014/main" id="{C46D68E1-BBF3-4FF2-87C9-FE0CC80B70B0}"/>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82AAB203-9E78-4C2E-A40C-8680B96C93B3}"/>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6017087E-F84A-4727-B1C7-826D3618B85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84042661-EAA9-4733-934D-453C0F86C7D6}"/>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0E45AD66-BA6B-4880-8DC7-AFBDE11BB036}"/>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1E659E8-702C-40AB-99CA-FA17286E321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B34F42F4-3E12-4CB4-A5EE-07BAE8C514BD}"/>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D21995D6-CB64-45DD-A971-750807477E2A}"/>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0" name="椭圆 39">
                <a:extLst>
                  <a:ext uri="{FF2B5EF4-FFF2-40B4-BE49-F238E27FC236}">
                    <a16:creationId xmlns:a16="http://schemas.microsoft.com/office/drawing/2014/main" id="{F031F638-1B70-42FB-9BB6-1C6701239B92}"/>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6D5BE5A8-4E79-43D4-9C44-84DD0AF514CF}"/>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8C808F08-3F48-45A3-9F80-8E2EA62B8669}"/>
                </a:ext>
              </a:extLst>
            </p:cNvPr>
            <p:cNvGrpSpPr/>
            <p:nvPr/>
          </p:nvGrpSpPr>
          <p:grpSpPr>
            <a:xfrm>
              <a:off x="3019636" y="10451246"/>
              <a:ext cx="3533638" cy="45795"/>
              <a:chOff x="3019636" y="7821571"/>
              <a:chExt cx="3533638" cy="45795"/>
            </a:xfrm>
            <a:grpFill/>
          </p:grpSpPr>
          <p:sp>
            <p:nvSpPr>
              <p:cNvPr id="18" name="椭圆 17">
                <a:extLst>
                  <a:ext uri="{FF2B5EF4-FFF2-40B4-BE49-F238E27FC236}">
                    <a16:creationId xmlns:a16="http://schemas.microsoft.com/office/drawing/2014/main" id="{CD1B1A4E-9B59-4CED-B57F-B61325423CE1}"/>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3741FA5D-18BA-4C9C-81AC-CFBFC10009DC}"/>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885AB5E7-E1AF-481E-8C0F-3F9143EC9622}"/>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B29C1EC-BE99-4EB4-8F9E-8B1DC043B973}"/>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90921D0F-03AA-4B07-86E1-80EA291BEC5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F0DF66D3-3A81-4B17-8697-6F1B1DDA7F05}"/>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 name="椭圆 23">
                <a:extLst>
                  <a:ext uri="{FF2B5EF4-FFF2-40B4-BE49-F238E27FC236}">
                    <a16:creationId xmlns:a16="http://schemas.microsoft.com/office/drawing/2014/main" id="{2BF1BE70-6ED8-4DF3-AE1C-3ED5EDDD1984}"/>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4ABCD2B2-F09A-4E8B-A7BC-3C14DEBB025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D7B0CACF-F218-4596-8CD3-F170B4C36448}"/>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989A1A7A-61B0-4E25-82D9-EBD335A5F620}"/>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9D21A982-F230-48E0-90AA-84E0A6E478B0}"/>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F70A9C08-5DAC-4590-8DB0-2084F366415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8" name="椭圆 137">
            <a:extLst>
              <a:ext uri="{FF2B5EF4-FFF2-40B4-BE49-F238E27FC236}">
                <a16:creationId xmlns:a16="http://schemas.microsoft.com/office/drawing/2014/main" id="{A119259F-C421-40A2-8565-408B453F729D}"/>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139" name="椭圆 138">
            <a:extLst>
              <a:ext uri="{FF2B5EF4-FFF2-40B4-BE49-F238E27FC236}">
                <a16:creationId xmlns:a16="http://schemas.microsoft.com/office/drawing/2014/main" id="{38649599-1371-46CA-AE0A-D4BEA1E3E37D}"/>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140" name="Rounded Rectangle 3+">
            <a:extLst>
              <a:ext uri="{FF2B5EF4-FFF2-40B4-BE49-F238E27FC236}">
                <a16:creationId xmlns:a16="http://schemas.microsoft.com/office/drawing/2014/main" id="{0C0A006F-DF8A-47ED-8599-7B78776A4B46}"/>
              </a:ext>
            </a:extLst>
          </p:cNvPr>
          <p:cNvSpPr/>
          <p:nvPr userDrawn="1"/>
        </p:nvSpPr>
        <p:spPr>
          <a:xfrm>
            <a:off x="227017" y="-580409"/>
            <a:ext cx="11737966" cy="3015652"/>
          </a:xfrm>
          <a:prstGeom prst="roundRect">
            <a:avLst>
              <a:gd name="adj" fmla="val 8712"/>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 name="图片 142" descr="高楼大厦的城市&#10;&#10;描述已自动生成">
            <a:extLst>
              <a:ext uri="{FF2B5EF4-FFF2-40B4-BE49-F238E27FC236}">
                <a16:creationId xmlns:a16="http://schemas.microsoft.com/office/drawing/2014/main" id="{41819F83-447A-4F59-BD30-D3B1E4AFD038}"/>
              </a:ext>
            </a:extLst>
          </p:cNvPr>
          <p:cNvPicPr>
            <a:picLocks noChangeAspect="1"/>
          </p:cNvPicPr>
          <p:nvPr userDrawn="1"/>
        </p:nvPicPr>
        <p:blipFill>
          <a:blip r:embed="rId3">
            <a:alphaModFix amt="12000"/>
            <a:extLst>
              <a:ext uri="{28A0092B-C50C-407E-A947-70E740481C1C}">
                <a14:useLocalDpi xmlns:a14="http://schemas.microsoft.com/office/drawing/2010/main" val="0"/>
              </a:ext>
            </a:extLst>
          </a:blip>
          <a:srcRect l="1182" t="32386" r="734" b="35100"/>
          <a:stretch>
            <a:fillRect/>
          </a:stretch>
        </p:blipFill>
        <p:spPr>
          <a:xfrm>
            <a:off x="365125" y="-546206"/>
            <a:ext cx="11461750" cy="2838556"/>
          </a:xfrm>
          <a:custGeom>
            <a:avLst/>
            <a:gdLst>
              <a:gd name="connsiteX0" fmla="*/ 247295 w 11461750"/>
              <a:gd name="connsiteY0" fmla="*/ 0 h 2838556"/>
              <a:gd name="connsiteX1" fmla="*/ 11214455 w 11461750"/>
              <a:gd name="connsiteY1" fmla="*/ 0 h 2838556"/>
              <a:gd name="connsiteX2" fmla="*/ 11461750 w 11461750"/>
              <a:gd name="connsiteY2" fmla="*/ 247295 h 2838556"/>
              <a:gd name="connsiteX3" fmla="*/ 11461750 w 11461750"/>
              <a:gd name="connsiteY3" fmla="*/ 2591261 h 2838556"/>
              <a:gd name="connsiteX4" fmla="*/ 11214455 w 11461750"/>
              <a:gd name="connsiteY4" fmla="*/ 2838556 h 2838556"/>
              <a:gd name="connsiteX5" fmla="*/ 247295 w 11461750"/>
              <a:gd name="connsiteY5" fmla="*/ 2838556 h 2838556"/>
              <a:gd name="connsiteX6" fmla="*/ 0 w 11461750"/>
              <a:gd name="connsiteY6" fmla="*/ 2591261 h 2838556"/>
              <a:gd name="connsiteX7" fmla="*/ 0 w 11461750"/>
              <a:gd name="connsiteY7" fmla="*/ 247295 h 2838556"/>
              <a:gd name="connsiteX8" fmla="*/ 247295 w 11461750"/>
              <a:gd name="connsiteY8" fmla="*/ 0 h 283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1750" h="2838556">
                <a:moveTo>
                  <a:pt x="247295" y="0"/>
                </a:moveTo>
                <a:lnTo>
                  <a:pt x="11214455" y="0"/>
                </a:lnTo>
                <a:cubicBezTo>
                  <a:pt x="11351032" y="0"/>
                  <a:pt x="11461750" y="110718"/>
                  <a:pt x="11461750" y="247295"/>
                </a:cubicBezTo>
                <a:lnTo>
                  <a:pt x="11461750" y="2591261"/>
                </a:lnTo>
                <a:cubicBezTo>
                  <a:pt x="11461750" y="2727838"/>
                  <a:pt x="11351032" y="2838556"/>
                  <a:pt x="11214455" y="2838556"/>
                </a:cubicBezTo>
                <a:lnTo>
                  <a:pt x="247295" y="2838556"/>
                </a:lnTo>
                <a:cubicBezTo>
                  <a:pt x="110718" y="2838556"/>
                  <a:pt x="0" y="2727838"/>
                  <a:pt x="0" y="2591261"/>
                </a:cubicBezTo>
                <a:lnTo>
                  <a:pt x="0" y="247295"/>
                </a:lnTo>
                <a:cubicBezTo>
                  <a:pt x="0" y="110718"/>
                  <a:pt x="110718" y="0"/>
                  <a:pt x="247295" y="0"/>
                </a:cubicBezTo>
                <a:close/>
              </a:path>
            </a:pathLst>
          </a:custGeom>
        </p:spPr>
      </p:pic>
    </p:spTree>
    <p:extLst>
      <p:ext uri="{BB962C8B-B14F-4D97-AF65-F5344CB8AC3E}">
        <p14:creationId xmlns:p14="http://schemas.microsoft.com/office/powerpoint/2010/main" val="252182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12" name="图片 11" descr="背景图案&#10;&#10;描述已自动生成">
            <a:extLst>
              <a:ext uri="{FF2B5EF4-FFF2-40B4-BE49-F238E27FC236}">
                <a16:creationId xmlns:a16="http://schemas.microsoft.com/office/drawing/2014/main" id="{984AB073-AE60-4040-9B97-BF22A3C3ABB3}"/>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6" name="椭圆 5">
            <a:extLst>
              <a:ext uri="{FF2B5EF4-FFF2-40B4-BE49-F238E27FC236}">
                <a16:creationId xmlns:a16="http://schemas.microsoft.com/office/drawing/2014/main" id="{CF73D894-8A6B-423B-B188-D39408ED4EB5}"/>
              </a:ext>
            </a:extLst>
          </p:cNvPr>
          <p:cNvSpPr/>
          <p:nvPr userDrawn="1"/>
        </p:nvSpPr>
        <p:spPr>
          <a:xfrm>
            <a:off x="-4284220" y="-2308747"/>
            <a:ext cx="11461750" cy="9741979"/>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Oval 3+">
            <a:extLst>
              <a:ext uri="{FF2B5EF4-FFF2-40B4-BE49-F238E27FC236}">
                <a16:creationId xmlns:a16="http://schemas.microsoft.com/office/drawing/2014/main" id="{8AE20968-C76C-4022-8616-6F797FF5D434}"/>
              </a:ext>
            </a:extLst>
          </p:cNvPr>
          <p:cNvSpPr/>
          <p:nvPr userDrawn="1"/>
        </p:nvSpPr>
        <p:spPr>
          <a:xfrm>
            <a:off x="-4506557" y="-2497724"/>
            <a:ext cx="11906424" cy="1011993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3+">
            <a:extLst>
              <a:ext uri="{FF2B5EF4-FFF2-40B4-BE49-F238E27FC236}">
                <a16:creationId xmlns:a16="http://schemas.microsoft.com/office/drawing/2014/main" id="{48D5C0D6-7B8E-47E2-8C4B-8FF539CAADE7}"/>
              </a:ext>
            </a:extLst>
          </p:cNvPr>
          <p:cNvSpPr/>
          <p:nvPr userDrawn="1"/>
        </p:nvSpPr>
        <p:spPr>
          <a:xfrm>
            <a:off x="-4284220" y="-2308747"/>
            <a:ext cx="11461750" cy="9741979"/>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7235B601-4067-4E96-B3F2-59DB521498A4}"/>
              </a:ext>
            </a:extLst>
          </p:cNvPr>
          <p:cNvPicPr>
            <a:picLocks/>
          </p:cNvPicPr>
          <p:nvPr userDrawn="1"/>
        </p:nvPicPr>
        <p:blipFill>
          <a:blip r:embed="rId3">
            <a:alphaModFix amt="13000"/>
            <a:extLst>
              <a:ext uri="{28A0092B-C50C-407E-A947-70E740481C1C}">
                <a14:useLocalDpi xmlns:a14="http://schemas.microsoft.com/office/drawing/2010/main" val="0"/>
              </a:ext>
            </a:extLst>
          </a:blip>
          <a:stretch>
            <a:fillRect/>
          </a:stretch>
        </p:blipFill>
        <p:spPr>
          <a:xfrm>
            <a:off x="-1990414" y="-2308747"/>
            <a:ext cx="9167944" cy="9741980"/>
          </a:xfrm>
          <a:prstGeom prst="rect">
            <a:avLst/>
          </a:prstGeom>
        </p:spPr>
      </p:pic>
    </p:spTree>
    <p:extLst>
      <p:ext uri="{BB962C8B-B14F-4D97-AF65-F5344CB8AC3E}">
        <p14:creationId xmlns:p14="http://schemas.microsoft.com/office/powerpoint/2010/main" val="346010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74" name="图片 73" descr="背景图案&#10;&#10;描述已自动生成">
            <a:extLst>
              <a:ext uri="{FF2B5EF4-FFF2-40B4-BE49-F238E27FC236}">
                <a16:creationId xmlns:a16="http://schemas.microsoft.com/office/drawing/2014/main" id="{F5327785-29B4-42D9-B745-FD31589EEB0C}"/>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151" name="组合 150">
            <a:extLst>
              <a:ext uri="{FF2B5EF4-FFF2-40B4-BE49-F238E27FC236}">
                <a16:creationId xmlns:a16="http://schemas.microsoft.com/office/drawing/2014/main" id="{84EBB035-88CF-4202-B1C8-480BC2DCCEC6}"/>
              </a:ext>
            </a:extLst>
          </p:cNvPr>
          <p:cNvGrpSpPr/>
          <p:nvPr userDrawn="1"/>
        </p:nvGrpSpPr>
        <p:grpSpPr>
          <a:xfrm>
            <a:off x="9740148" y="4901457"/>
            <a:ext cx="2348969" cy="1865329"/>
            <a:chOff x="9740148" y="4901457"/>
            <a:chExt cx="2348969" cy="1865329"/>
          </a:xfrm>
        </p:grpSpPr>
        <p:sp>
          <p:nvSpPr>
            <p:cNvPr id="126" name="椭圆 125">
              <a:extLst>
                <a:ext uri="{FF2B5EF4-FFF2-40B4-BE49-F238E27FC236}">
                  <a16:creationId xmlns:a16="http://schemas.microsoft.com/office/drawing/2014/main" id="{8F08D68C-F861-4BBD-91C0-08E38E2673A8}"/>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a:extLst>
                <a:ext uri="{FF2B5EF4-FFF2-40B4-BE49-F238E27FC236}">
                  <a16:creationId xmlns:a16="http://schemas.microsoft.com/office/drawing/2014/main" id="{ED3CED85-8193-48F9-9163-A08AF81A3E7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椭圆 127">
              <a:extLst>
                <a:ext uri="{FF2B5EF4-FFF2-40B4-BE49-F238E27FC236}">
                  <a16:creationId xmlns:a16="http://schemas.microsoft.com/office/drawing/2014/main" id="{4E748B43-A0F7-4230-AE4F-DD7321133AEA}"/>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椭圆 128">
              <a:extLst>
                <a:ext uri="{FF2B5EF4-FFF2-40B4-BE49-F238E27FC236}">
                  <a16:creationId xmlns:a16="http://schemas.microsoft.com/office/drawing/2014/main" id="{1F8439EB-3BAA-431B-8A0B-93DAC4DDBAF4}"/>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椭圆 129">
              <a:extLst>
                <a:ext uri="{FF2B5EF4-FFF2-40B4-BE49-F238E27FC236}">
                  <a16:creationId xmlns:a16="http://schemas.microsoft.com/office/drawing/2014/main" id="{49EF5868-AB09-411F-8998-DA9F03B9E46F}"/>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椭圆 130">
              <a:extLst>
                <a:ext uri="{FF2B5EF4-FFF2-40B4-BE49-F238E27FC236}">
                  <a16:creationId xmlns:a16="http://schemas.microsoft.com/office/drawing/2014/main" id="{291E0E09-1D06-4406-8D96-73120C23B4AF}"/>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椭圆 131">
              <a:extLst>
                <a:ext uri="{FF2B5EF4-FFF2-40B4-BE49-F238E27FC236}">
                  <a16:creationId xmlns:a16="http://schemas.microsoft.com/office/drawing/2014/main" id="{64004E81-EB85-4DD5-8422-81943AC7A987}"/>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椭圆 132">
              <a:extLst>
                <a:ext uri="{FF2B5EF4-FFF2-40B4-BE49-F238E27FC236}">
                  <a16:creationId xmlns:a16="http://schemas.microsoft.com/office/drawing/2014/main" id="{441E8EB7-A84C-4910-9022-01D9F8451A51}"/>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4" name="椭圆 113">
              <a:extLst>
                <a:ext uri="{FF2B5EF4-FFF2-40B4-BE49-F238E27FC236}">
                  <a16:creationId xmlns:a16="http://schemas.microsoft.com/office/drawing/2014/main" id="{DA68323D-C5E2-4E71-A46D-B3023C423477}"/>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a:extLst>
                <a:ext uri="{FF2B5EF4-FFF2-40B4-BE49-F238E27FC236}">
                  <a16:creationId xmlns:a16="http://schemas.microsoft.com/office/drawing/2014/main" id="{91F1E039-D07C-4810-B83F-72407482BFB5}"/>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椭圆 115">
              <a:extLst>
                <a:ext uri="{FF2B5EF4-FFF2-40B4-BE49-F238E27FC236}">
                  <a16:creationId xmlns:a16="http://schemas.microsoft.com/office/drawing/2014/main" id="{4230D7B6-F351-4619-BDB6-39DE627CECD8}"/>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椭圆 116">
              <a:extLst>
                <a:ext uri="{FF2B5EF4-FFF2-40B4-BE49-F238E27FC236}">
                  <a16:creationId xmlns:a16="http://schemas.microsoft.com/office/drawing/2014/main" id="{47470705-5E44-46E5-9873-C4F9D1285AFE}"/>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椭圆 117">
              <a:extLst>
                <a:ext uri="{FF2B5EF4-FFF2-40B4-BE49-F238E27FC236}">
                  <a16:creationId xmlns:a16="http://schemas.microsoft.com/office/drawing/2014/main" id="{D4855745-5493-48A4-8C03-0388AB3B5B7C}"/>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椭圆 118">
              <a:extLst>
                <a:ext uri="{FF2B5EF4-FFF2-40B4-BE49-F238E27FC236}">
                  <a16:creationId xmlns:a16="http://schemas.microsoft.com/office/drawing/2014/main" id="{807A932A-C7E0-4BAB-8038-2E3BC4D12B23}"/>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椭圆 119">
              <a:extLst>
                <a:ext uri="{FF2B5EF4-FFF2-40B4-BE49-F238E27FC236}">
                  <a16:creationId xmlns:a16="http://schemas.microsoft.com/office/drawing/2014/main" id="{43C6B91D-BE21-4E4A-B1EF-37613A2E167A}"/>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椭圆 120">
              <a:extLst>
                <a:ext uri="{FF2B5EF4-FFF2-40B4-BE49-F238E27FC236}">
                  <a16:creationId xmlns:a16="http://schemas.microsoft.com/office/drawing/2014/main" id="{139FD366-4BCE-46B9-83C6-93250862669E}"/>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椭圆 101">
              <a:extLst>
                <a:ext uri="{FF2B5EF4-FFF2-40B4-BE49-F238E27FC236}">
                  <a16:creationId xmlns:a16="http://schemas.microsoft.com/office/drawing/2014/main" id="{E2DD5784-F30C-4A21-8DEB-39462F4BB06E}"/>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19BB7E6A-A8A4-4C7B-9F93-EFB09A145055}"/>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椭圆 103">
              <a:extLst>
                <a:ext uri="{FF2B5EF4-FFF2-40B4-BE49-F238E27FC236}">
                  <a16:creationId xmlns:a16="http://schemas.microsoft.com/office/drawing/2014/main" id="{193F744B-896C-4D59-94DE-9301F2B5AA2C}"/>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椭圆 104">
              <a:extLst>
                <a:ext uri="{FF2B5EF4-FFF2-40B4-BE49-F238E27FC236}">
                  <a16:creationId xmlns:a16="http://schemas.microsoft.com/office/drawing/2014/main" id="{FE4A8AE0-A5A5-41D9-8AE3-91CD235A6F0F}"/>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椭圆 105">
              <a:extLst>
                <a:ext uri="{FF2B5EF4-FFF2-40B4-BE49-F238E27FC236}">
                  <a16:creationId xmlns:a16="http://schemas.microsoft.com/office/drawing/2014/main" id="{62F8674A-0B68-4671-BF19-CC3BACD666CA}"/>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椭圆 106">
              <a:extLst>
                <a:ext uri="{FF2B5EF4-FFF2-40B4-BE49-F238E27FC236}">
                  <a16:creationId xmlns:a16="http://schemas.microsoft.com/office/drawing/2014/main" id="{7D609F39-F0A1-4989-A543-F1E5BA6530BA}"/>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椭圆 107">
              <a:extLst>
                <a:ext uri="{FF2B5EF4-FFF2-40B4-BE49-F238E27FC236}">
                  <a16:creationId xmlns:a16="http://schemas.microsoft.com/office/drawing/2014/main" id="{9E622786-CDA1-423A-8FA1-335C66BD9831}"/>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椭圆 108">
              <a:extLst>
                <a:ext uri="{FF2B5EF4-FFF2-40B4-BE49-F238E27FC236}">
                  <a16:creationId xmlns:a16="http://schemas.microsoft.com/office/drawing/2014/main" id="{B20D15FA-FF56-4805-9FA5-720379DAC76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椭圆 89">
              <a:extLst>
                <a:ext uri="{FF2B5EF4-FFF2-40B4-BE49-F238E27FC236}">
                  <a16:creationId xmlns:a16="http://schemas.microsoft.com/office/drawing/2014/main" id="{27DF6290-4275-40EB-AE15-7E4C34D7386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801A57FD-1774-4FA5-A625-DC3DF0AA3073}"/>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椭圆 91">
              <a:extLst>
                <a:ext uri="{FF2B5EF4-FFF2-40B4-BE49-F238E27FC236}">
                  <a16:creationId xmlns:a16="http://schemas.microsoft.com/office/drawing/2014/main" id="{E2D82BB6-A69B-4239-8E94-053FDD85FC21}"/>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椭圆 92">
              <a:extLst>
                <a:ext uri="{FF2B5EF4-FFF2-40B4-BE49-F238E27FC236}">
                  <a16:creationId xmlns:a16="http://schemas.microsoft.com/office/drawing/2014/main" id="{6120818F-E372-46FF-A7CF-CB98F15CA485}"/>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椭圆 93">
              <a:extLst>
                <a:ext uri="{FF2B5EF4-FFF2-40B4-BE49-F238E27FC236}">
                  <a16:creationId xmlns:a16="http://schemas.microsoft.com/office/drawing/2014/main" id="{DC2807F8-4CFB-4369-B545-222B814A195B}"/>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椭圆 94">
              <a:extLst>
                <a:ext uri="{FF2B5EF4-FFF2-40B4-BE49-F238E27FC236}">
                  <a16:creationId xmlns:a16="http://schemas.microsoft.com/office/drawing/2014/main" id="{468D96E1-7447-4764-A2AF-A178A4A26259}"/>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椭圆 95">
              <a:extLst>
                <a:ext uri="{FF2B5EF4-FFF2-40B4-BE49-F238E27FC236}">
                  <a16:creationId xmlns:a16="http://schemas.microsoft.com/office/drawing/2014/main" id="{2E1D84ED-1C81-4E54-B799-A76E19C6ADF4}"/>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椭圆 96">
              <a:extLst>
                <a:ext uri="{FF2B5EF4-FFF2-40B4-BE49-F238E27FC236}">
                  <a16:creationId xmlns:a16="http://schemas.microsoft.com/office/drawing/2014/main" id="{B0EF2121-40C7-4764-BB1A-3599774C1E77}"/>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椭圆 77">
              <a:extLst>
                <a:ext uri="{FF2B5EF4-FFF2-40B4-BE49-F238E27FC236}">
                  <a16:creationId xmlns:a16="http://schemas.microsoft.com/office/drawing/2014/main" id="{9EE3D846-16FE-45A9-8E55-E58C06236379}"/>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9B2CF637-04A2-424D-A3DD-43E0C4BF63C4}"/>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椭圆 79">
              <a:extLst>
                <a:ext uri="{FF2B5EF4-FFF2-40B4-BE49-F238E27FC236}">
                  <a16:creationId xmlns:a16="http://schemas.microsoft.com/office/drawing/2014/main" id="{A3DA64A4-38D7-4473-836F-4D2C59F16F79}"/>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椭圆 80">
              <a:extLst>
                <a:ext uri="{FF2B5EF4-FFF2-40B4-BE49-F238E27FC236}">
                  <a16:creationId xmlns:a16="http://schemas.microsoft.com/office/drawing/2014/main" id="{54056E55-63D2-47FA-A9B0-26FEA1172E8A}"/>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椭圆 81">
              <a:extLst>
                <a:ext uri="{FF2B5EF4-FFF2-40B4-BE49-F238E27FC236}">
                  <a16:creationId xmlns:a16="http://schemas.microsoft.com/office/drawing/2014/main" id="{13342407-7C44-436C-9986-866341569E48}"/>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椭圆 82">
              <a:extLst>
                <a:ext uri="{FF2B5EF4-FFF2-40B4-BE49-F238E27FC236}">
                  <a16:creationId xmlns:a16="http://schemas.microsoft.com/office/drawing/2014/main" id="{16292AEB-1E56-4CBB-8BF9-749E26348897}"/>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椭圆 83">
              <a:extLst>
                <a:ext uri="{FF2B5EF4-FFF2-40B4-BE49-F238E27FC236}">
                  <a16:creationId xmlns:a16="http://schemas.microsoft.com/office/drawing/2014/main" id="{16DCAD4E-6DDF-441D-878A-EE50138F0D40}"/>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椭圆 84">
              <a:extLst>
                <a:ext uri="{FF2B5EF4-FFF2-40B4-BE49-F238E27FC236}">
                  <a16:creationId xmlns:a16="http://schemas.microsoft.com/office/drawing/2014/main" id="{34593577-1301-48E3-A174-3BAD92664601}"/>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6" name="椭圆 65">
              <a:extLst>
                <a:ext uri="{FF2B5EF4-FFF2-40B4-BE49-F238E27FC236}">
                  <a16:creationId xmlns:a16="http://schemas.microsoft.com/office/drawing/2014/main" id="{4D5AA6B2-6B8B-438F-82D4-E1E21C4B7C62}"/>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6E4B3BA7-8A1C-4F6D-A31D-7DDFA36FD2C7}"/>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72747DC3-EFEE-4461-88DF-963789CA8396}"/>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椭圆 68">
              <a:extLst>
                <a:ext uri="{FF2B5EF4-FFF2-40B4-BE49-F238E27FC236}">
                  <a16:creationId xmlns:a16="http://schemas.microsoft.com/office/drawing/2014/main" id="{E4DDFCBF-B54E-4D89-8E8D-477AE68E7D41}"/>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0" name="椭圆 69">
              <a:extLst>
                <a:ext uri="{FF2B5EF4-FFF2-40B4-BE49-F238E27FC236}">
                  <a16:creationId xmlns:a16="http://schemas.microsoft.com/office/drawing/2014/main" id="{090CB84B-B07D-4369-9800-65D9D5333091}"/>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椭圆 70">
              <a:extLst>
                <a:ext uri="{FF2B5EF4-FFF2-40B4-BE49-F238E27FC236}">
                  <a16:creationId xmlns:a16="http://schemas.microsoft.com/office/drawing/2014/main" id="{6C1900AA-7D04-4037-A91D-3BA57CC68608}"/>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椭圆 71">
              <a:extLst>
                <a:ext uri="{FF2B5EF4-FFF2-40B4-BE49-F238E27FC236}">
                  <a16:creationId xmlns:a16="http://schemas.microsoft.com/office/drawing/2014/main" id="{29263EA5-FA7C-4B3D-A7D9-99875F084753}"/>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椭圆 72">
              <a:extLst>
                <a:ext uri="{FF2B5EF4-FFF2-40B4-BE49-F238E27FC236}">
                  <a16:creationId xmlns:a16="http://schemas.microsoft.com/office/drawing/2014/main" id="{3F93579F-2039-48F6-AA99-697D724178EC}"/>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8CBD044F-4329-4CA1-8E8E-BC252769A386}"/>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218EE5DD-6025-4079-BB28-26133FB41CA2}"/>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6" name="椭圆 55">
              <a:extLst>
                <a:ext uri="{FF2B5EF4-FFF2-40B4-BE49-F238E27FC236}">
                  <a16:creationId xmlns:a16="http://schemas.microsoft.com/office/drawing/2014/main" id="{6DEC76A7-328D-4DAF-9D19-7E811A8FE157}"/>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72C4797A-F6C9-4B61-AC64-45840075896B}"/>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7BCF2B73-2F59-4098-8774-A2744FEFAD06}"/>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19F5979-5F42-49B0-9D3C-0113DFD594A7}"/>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483668DB-61B3-4293-B988-AC09C777D3E5}"/>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DE9A6326-0581-44FD-976F-C538F693B9DF}"/>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138" name="矩形: 圆角 137">
            <a:extLst>
              <a:ext uri="{FF2B5EF4-FFF2-40B4-BE49-F238E27FC236}">
                <a16:creationId xmlns:a16="http://schemas.microsoft.com/office/drawing/2014/main" id="{51598E1C-ED3B-4561-8C60-2D77CE7A7AF8}"/>
              </a:ext>
            </a:extLst>
          </p:cNvPr>
          <p:cNvSpPr/>
          <p:nvPr/>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3EB69ACC-3788-417C-A8C8-2CC365AABF46}"/>
              </a:ext>
            </a:extLst>
          </p:cNvPr>
          <p:cNvGrpSpPr/>
          <p:nvPr/>
        </p:nvGrpSpPr>
        <p:grpSpPr>
          <a:xfrm>
            <a:off x="11599072" y="534177"/>
            <a:ext cx="373844" cy="100046"/>
            <a:chOff x="11221256" y="424702"/>
            <a:chExt cx="373844" cy="100046"/>
          </a:xfrm>
        </p:grpSpPr>
        <p:grpSp>
          <p:nvGrpSpPr>
            <p:cNvPr id="144" name="组合 143">
              <a:extLst>
                <a:ext uri="{FF2B5EF4-FFF2-40B4-BE49-F238E27FC236}">
                  <a16:creationId xmlns:a16="http://schemas.microsoft.com/office/drawing/2014/main" id="{F2051BA7-DC63-43A0-85EF-B316D89C9F81}"/>
                </a:ext>
              </a:extLst>
            </p:cNvPr>
            <p:cNvGrpSpPr/>
            <p:nvPr/>
          </p:nvGrpSpPr>
          <p:grpSpPr>
            <a:xfrm>
              <a:off x="11221256" y="524748"/>
              <a:ext cx="373844" cy="0"/>
              <a:chOff x="3747242" y="609415"/>
              <a:chExt cx="373844" cy="0"/>
            </a:xfrm>
          </p:grpSpPr>
          <p:cxnSp>
            <p:nvCxnSpPr>
              <p:cNvPr id="146" name="直接连接符 145">
                <a:extLst>
                  <a:ext uri="{FF2B5EF4-FFF2-40B4-BE49-F238E27FC236}">
                    <a16:creationId xmlns:a16="http://schemas.microsoft.com/office/drawing/2014/main" id="{7B6AED85-B403-477D-BB86-C7166241D489}"/>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7" name="直接连接符 146">
                <a:extLst>
                  <a:ext uri="{FF2B5EF4-FFF2-40B4-BE49-F238E27FC236}">
                    <a16:creationId xmlns:a16="http://schemas.microsoft.com/office/drawing/2014/main" id="{B71328FA-2EC3-47BC-B01B-DF2705CB854C}"/>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直接连接符 144">
              <a:extLst>
                <a:ext uri="{FF2B5EF4-FFF2-40B4-BE49-F238E27FC236}">
                  <a16:creationId xmlns:a16="http://schemas.microsoft.com/office/drawing/2014/main" id="{398E6BC2-0CD3-4B02-B924-DEE58AD9201B}"/>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标题 153">
            <a:extLst>
              <a:ext uri="{FF2B5EF4-FFF2-40B4-BE49-F238E27FC236}">
                <a16:creationId xmlns:a16="http://schemas.microsoft.com/office/drawing/2014/main" id="{BCCBBD9D-869B-4938-83F7-D81BF1110D6E}"/>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157" name="文本占位符 156">
            <a:extLst>
              <a:ext uri="{FF2B5EF4-FFF2-40B4-BE49-F238E27FC236}">
                <a16:creationId xmlns:a16="http://schemas.microsoft.com/office/drawing/2014/main" id="{86169723-6AD4-46D2-9CAA-C02BB6B845A7}"/>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158" name="椭圆 157">
            <a:extLst>
              <a:ext uri="{FF2B5EF4-FFF2-40B4-BE49-F238E27FC236}">
                <a16:creationId xmlns:a16="http://schemas.microsoft.com/office/drawing/2014/main" id="{557D5725-CFA4-4F30-B90C-63FAC8B3379A}"/>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159" name="椭圆 158">
            <a:extLst>
              <a:ext uri="{FF2B5EF4-FFF2-40B4-BE49-F238E27FC236}">
                <a16:creationId xmlns:a16="http://schemas.microsoft.com/office/drawing/2014/main" id="{A31D227E-79F4-4EDA-AC64-E49C3230CCD6}"/>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Tree>
    <p:extLst>
      <p:ext uri="{BB962C8B-B14F-4D97-AF65-F5344CB8AC3E}">
        <p14:creationId xmlns:p14="http://schemas.microsoft.com/office/powerpoint/2010/main" val="327943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内容页-样机">
    <p:spTree>
      <p:nvGrpSpPr>
        <p:cNvPr id="1" name=""/>
        <p:cNvGrpSpPr/>
        <p:nvPr/>
      </p:nvGrpSpPr>
      <p:grpSpPr>
        <a:xfrm>
          <a:off x="0" y="0"/>
          <a:ext cx="0" cy="0"/>
          <a:chOff x="0" y="0"/>
          <a:chExt cx="0" cy="0"/>
        </a:xfrm>
      </p:grpSpPr>
      <p:pic>
        <p:nvPicPr>
          <p:cNvPr id="76" name="图片 75" descr="背景图案&#10;&#10;描述已自动生成">
            <a:extLst>
              <a:ext uri="{FF2B5EF4-FFF2-40B4-BE49-F238E27FC236}">
                <a16:creationId xmlns:a16="http://schemas.microsoft.com/office/drawing/2014/main" id="{E45DC40B-24C8-4FF0-9C10-7DAC03C352A8}"/>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6" name="组合 5">
            <a:extLst>
              <a:ext uri="{FF2B5EF4-FFF2-40B4-BE49-F238E27FC236}">
                <a16:creationId xmlns:a16="http://schemas.microsoft.com/office/drawing/2014/main" id="{DD3F798B-7A27-4A39-9EF4-777A873B42C4}"/>
              </a:ext>
            </a:extLst>
          </p:cNvPr>
          <p:cNvGrpSpPr/>
          <p:nvPr userDrawn="1"/>
        </p:nvGrpSpPr>
        <p:grpSpPr>
          <a:xfrm>
            <a:off x="9740148" y="4901457"/>
            <a:ext cx="2348969" cy="1865329"/>
            <a:chOff x="9740148" y="4901457"/>
            <a:chExt cx="2348969" cy="1865329"/>
          </a:xfrm>
        </p:grpSpPr>
        <p:sp>
          <p:nvSpPr>
            <p:cNvPr id="7" name="椭圆 6">
              <a:extLst>
                <a:ext uri="{FF2B5EF4-FFF2-40B4-BE49-F238E27FC236}">
                  <a16:creationId xmlns:a16="http://schemas.microsoft.com/office/drawing/2014/main" id="{733129A8-1DD1-431C-9A5E-27B989A8B871}"/>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0BF0D8D-5527-4990-8B44-DB9A37637AE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 name="椭圆 8">
              <a:extLst>
                <a:ext uri="{FF2B5EF4-FFF2-40B4-BE49-F238E27FC236}">
                  <a16:creationId xmlns:a16="http://schemas.microsoft.com/office/drawing/2014/main" id="{A894135A-4A92-4D94-8717-E5336C5DF799}"/>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 name="椭圆 9">
              <a:extLst>
                <a:ext uri="{FF2B5EF4-FFF2-40B4-BE49-F238E27FC236}">
                  <a16:creationId xmlns:a16="http://schemas.microsoft.com/office/drawing/2014/main" id="{A24A99C7-8A31-4623-B170-EA5FACB11C25}"/>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 name="椭圆 10">
              <a:extLst>
                <a:ext uri="{FF2B5EF4-FFF2-40B4-BE49-F238E27FC236}">
                  <a16:creationId xmlns:a16="http://schemas.microsoft.com/office/drawing/2014/main" id="{3BD1C44D-FB63-4255-A099-E8D4DAC80C27}"/>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 name="椭圆 11">
              <a:extLst>
                <a:ext uri="{FF2B5EF4-FFF2-40B4-BE49-F238E27FC236}">
                  <a16:creationId xmlns:a16="http://schemas.microsoft.com/office/drawing/2014/main" id="{5F60E736-DC12-43F0-8403-6DCD9EE45B47}"/>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 name="椭圆 12">
              <a:extLst>
                <a:ext uri="{FF2B5EF4-FFF2-40B4-BE49-F238E27FC236}">
                  <a16:creationId xmlns:a16="http://schemas.microsoft.com/office/drawing/2014/main" id="{8E4A0C51-356C-46E4-BDB2-467E3C20C7C4}"/>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 name="椭圆 13">
              <a:extLst>
                <a:ext uri="{FF2B5EF4-FFF2-40B4-BE49-F238E27FC236}">
                  <a16:creationId xmlns:a16="http://schemas.microsoft.com/office/drawing/2014/main" id="{D6F111A2-CE28-48E8-8D9B-E68FF3F4B8E2}"/>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 name="椭圆 14">
              <a:extLst>
                <a:ext uri="{FF2B5EF4-FFF2-40B4-BE49-F238E27FC236}">
                  <a16:creationId xmlns:a16="http://schemas.microsoft.com/office/drawing/2014/main" id="{B9955757-03B3-41C4-BDCA-497B4B43021A}"/>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CD24199-C556-4815-9170-527AC5710176}"/>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 name="椭圆 16">
              <a:extLst>
                <a:ext uri="{FF2B5EF4-FFF2-40B4-BE49-F238E27FC236}">
                  <a16:creationId xmlns:a16="http://schemas.microsoft.com/office/drawing/2014/main" id="{7F44AD86-B795-4A62-98B6-3460BE62E0C6}"/>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 name="椭圆 17">
              <a:extLst>
                <a:ext uri="{FF2B5EF4-FFF2-40B4-BE49-F238E27FC236}">
                  <a16:creationId xmlns:a16="http://schemas.microsoft.com/office/drawing/2014/main" id="{302D213C-084A-4D64-9502-B89C0BDC9599}"/>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 name="椭圆 18">
              <a:extLst>
                <a:ext uri="{FF2B5EF4-FFF2-40B4-BE49-F238E27FC236}">
                  <a16:creationId xmlns:a16="http://schemas.microsoft.com/office/drawing/2014/main" id="{8DA8562F-2391-4DBB-8BBA-147AB572858F}"/>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A2246BEF-8DAE-4085-9108-2BDF34B8F760}"/>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E4A6E8E-6C3B-4288-8B81-FF300660F5B1}"/>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2916A7C6-344A-4210-9236-F52DAFCF7B5D}"/>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3EDB5FCC-2445-4302-8E78-93CF53A13DC0}"/>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488C537-7C11-40A8-B015-FC9DA0D01B0A}"/>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5308E619-582C-4643-9A3F-256451FA8E4E}"/>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26932E2D-99EE-4506-95CF-ED671AE767AB}"/>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C66CA86B-061D-44E1-AEFF-9235CB751FD4}"/>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75F583BB-7B30-4532-ABCD-07CB21C5DE43}"/>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419ED49-1693-4CD6-AEDB-2D97ACAF518A}"/>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6A52F41-64D9-48AC-890C-8DF1D750358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23EB5A80-ACE2-4FE5-B0EB-8E4A5DF1727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0F291FE-AC88-4213-8AF1-D6389517F03C}"/>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93534C36-FE72-4B4D-9294-548D4D81C7D8}"/>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E1073B56-2594-4C0E-B5E1-6F3A2392EBB2}"/>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CCA049DC-8A8B-4734-8413-0E0AE1DBA870}"/>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7B1A451E-1A56-4EC9-B568-A511EB5EB015}"/>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9DFBC19-86CB-4647-A0ED-2E0D8E364A88}"/>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5B1D2FE9-9CD5-4D8F-A984-EF7E7F7D39E1}"/>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90ED7E10-20AA-46B0-B7B4-A852F2F40785}"/>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378350B-1B50-49B3-9C26-C90A595E7556}"/>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105AF67C-E09B-4B43-85C4-D6004F403548}"/>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D1B4F63A-5997-4C9D-9C80-2812C0F25350}"/>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4A6166CD-0AFF-4CE5-8F3D-F600538A1022}"/>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9DCAB275-A27D-46C6-83A4-BC39E1F0D8EF}"/>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5BA79547-44C4-494E-BA4A-C070A9DA08BB}"/>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CAD0EC9B-7207-483F-9A3D-5C4835878F78}"/>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1173DF2C-DDA7-4D59-B99B-ED1E17F76C96}"/>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60B83424-643C-4884-BCDD-30862D7435D9}"/>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6D4A6D2E-AF17-4F3A-B853-0B42642054A9}"/>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79B004AD-12A2-46E2-BCC6-D854181B7768}"/>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A1686065-CC1A-4A7D-BD25-C371593CD33A}"/>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57CB375F-0C80-47C2-957B-039D48E65E6C}"/>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7E02EF64-047A-4E6F-BD3E-2ECC4247B370}"/>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7DDB8B99-1B68-47B9-B6BC-80F1CBA24A43}"/>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C092961E-2F76-4524-AE2B-79A7F0C82A70}"/>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05D81DA5-AF61-4F13-8E0A-26562A5CBC17}"/>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AE2E64F-F118-46D9-AB0E-D9F170AD8404}"/>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BACACDAA-4C0D-493E-985C-CB4B284BD90E}"/>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CA4D3B5-EBDE-430A-BD5F-F07F35889532}"/>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2FADAEE8-1A51-4014-9D59-348F518428C6}"/>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8C917E2-5A00-4A36-B5FD-1F2C23A9F7F6}"/>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1563F1E2-3349-48EB-9E5C-223F341C8FBE}"/>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63" name="矩形: 圆角 62">
            <a:extLst>
              <a:ext uri="{FF2B5EF4-FFF2-40B4-BE49-F238E27FC236}">
                <a16:creationId xmlns:a16="http://schemas.microsoft.com/office/drawing/2014/main" id="{672E3661-2DF1-4D30-82A7-FE115A705987}"/>
              </a:ext>
            </a:extLst>
          </p:cNvPr>
          <p:cNvSpPr/>
          <p:nvPr userDrawn="1"/>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A66A667A-EE52-40A4-82D6-D50E3E383412}"/>
              </a:ext>
            </a:extLst>
          </p:cNvPr>
          <p:cNvGrpSpPr/>
          <p:nvPr userDrawn="1"/>
        </p:nvGrpSpPr>
        <p:grpSpPr>
          <a:xfrm>
            <a:off x="11599072" y="534177"/>
            <a:ext cx="373844" cy="100046"/>
            <a:chOff x="11221256" y="424702"/>
            <a:chExt cx="373844" cy="100046"/>
          </a:xfrm>
        </p:grpSpPr>
        <p:grpSp>
          <p:nvGrpSpPr>
            <p:cNvPr id="65" name="组合 64">
              <a:extLst>
                <a:ext uri="{FF2B5EF4-FFF2-40B4-BE49-F238E27FC236}">
                  <a16:creationId xmlns:a16="http://schemas.microsoft.com/office/drawing/2014/main" id="{FA4D77D9-67CE-412D-B14F-2BB872BBB610}"/>
                </a:ext>
              </a:extLst>
            </p:cNvPr>
            <p:cNvGrpSpPr/>
            <p:nvPr/>
          </p:nvGrpSpPr>
          <p:grpSpPr>
            <a:xfrm>
              <a:off x="11221256" y="524748"/>
              <a:ext cx="373844" cy="0"/>
              <a:chOff x="3747242" y="609415"/>
              <a:chExt cx="373844" cy="0"/>
            </a:xfrm>
          </p:grpSpPr>
          <p:cxnSp>
            <p:nvCxnSpPr>
              <p:cNvPr id="67" name="直接连接符 66">
                <a:extLst>
                  <a:ext uri="{FF2B5EF4-FFF2-40B4-BE49-F238E27FC236}">
                    <a16:creationId xmlns:a16="http://schemas.microsoft.com/office/drawing/2014/main" id="{9C408A9B-6609-4207-94FE-6ECF65025115}"/>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DBA1929D-4B4A-44D2-8847-64FA0A8C50AE}"/>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66" name="直接连接符 65">
              <a:extLst>
                <a:ext uri="{FF2B5EF4-FFF2-40B4-BE49-F238E27FC236}">
                  <a16:creationId xmlns:a16="http://schemas.microsoft.com/office/drawing/2014/main" id="{64563CB7-A86A-4ED2-8A0C-55C91DC978B6}"/>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70" name="标题 153">
            <a:extLst>
              <a:ext uri="{FF2B5EF4-FFF2-40B4-BE49-F238E27FC236}">
                <a16:creationId xmlns:a16="http://schemas.microsoft.com/office/drawing/2014/main" id="{554C7B6D-E91F-4E84-8D2E-6E894F09EA43}"/>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71" name="文本占位符 156">
            <a:extLst>
              <a:ext uri="{FF2B5EF4-FFF2-40B4-BE49-F238E27FC236}">
                <a16:creationId xmlns:a16="http://schemas.microsoft.com/office/drawing/2014/main" id="{E95AD616-9D95-40EC-8947-1B344C9F1421}"/>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72" name="椭圆 71">
            <a:extLst>
              <a:ext uri="{FF2B5EF4-FFF2-40B4-BE49-F238E27FC236}">
                <a16:creationId xmlns:a16="http://schemas.microsoft.com/office/drawing/2014/main" id="{45AD8FA5-FE0A-47F1-ACDE-8E0C73B9105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3" name="椭圆 72">
            <a:extLst>
              <a:ext uri="{FF2B5EF4-FFF2-40B4-BE49-F238E27FC236}">
                <a16:creationId xmlns:a16="http://schemas.microsoft.com/office/drawing/2014/main" id="{04FA7722-9B21-4ABF-9C40-7F5EF0B344CA}"/>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69" name="矩形: 圆角 68">
            <a:extLst>
              <a:ext uri="{FF2B5EF4-FFF2-40B4-BE49-F238E27FC236}">
                <a16:creationId xmlns:a16="http://schemas.microsoft.com/office/drawing/2014/main" id="{F21CD866-5A92-43F5-82A6-9D02897770F3}"/>
              </a:ext>
            </a:extLst>
          </p:cNvPr>
          <p:cNvSpPr/>
          <p:nvPr userDrawn="1"/>
        </p:nvSpPr>
        <p:spPr>
          <a:xfrm rot="19276591">
            <a:off x="6860586" y="5165450"/>
            <a:ext cx="3057540" cy="4197825"/>
          </a:xfrm>
          <a:prstGeom prst="roundRect">
            <a:avLst>
              <a:gd name="adj" fmla="val 24446"/>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AF7831AC-945A-45D8-9292-AD890C68348F}"/>
              </a:ext>
            </a:extLst>
          </p:cNvPr>
          <p:cNvSpPr/>
          <p:nvPr userDrawn="1"/>
        </p:nvSpPr>
        <p:spPr>
          <a:xfrm>
            <a:off x="9784804" y="2793948"/>
            <a:ext cx="3057540" cy="4197825"/>
          </a:xfrm>
          <a:prstGeom prst="roundRect">
            <a:avLst>
              <a:gd name="adj" fmla="val 3791"/>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Rounded Rectangle 8+">
            <a:extLst>
              <a:ext uri="{FF2B5EF4-FFF2-40B4-BE49-F238E27FC236}">
                <a16:creationId xmlns:a16="http://schemas.microsoft.com/office/drawing/2014/main" id="{B20FCEB2-27B0-489D-B3C6-EF63EFC94025}"/>
              </a:ext>
            </a:extLst>
          </p:cNvPr>
          <p:cNvSpPr/>
          <p:nvPr userDrawn="1"/>
        </p:nvSpPr>
        <p:spPr>
          <a:xfrm>
            <a:off x="9266748" y="2438584"/>
            <a:ext cx="4093652" cy="5620348"/>
          </a:xfrm>
          <a:prstGeom prst="roundRect">
            <a:avLst>
              <a:gd name="adj" fmla="val 3791"/>
            </a:avLst>
          </a:prstGeom>
          <a:noFill/>
          <a:ln>
            <a:solidFill>
              <a:schemeClr val="bg1"/>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7" name="Picture 2" descr="查看源图像">
            <a:extLst>
              <a:ext uri="{FF2B5EF4-FFF2-40B4-BE49-F238E27FC236}">
                <a16:creationId xmlns:a16="http://schemas.microsoft.com/office/drawing/2014/main" id="{DFAEE94F-D478-43DB-9882-2AFB0188EB6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65850" y="931062"/>
            <a:ext cx="6546340" cy="7886277"/>
          </a:xfrm>
          <a:prstGeom prst="rect">
            <a:avLst/>
          </a:prstGeom>
          <a:noFill/>
          <a:extLst>
            <a:ext uri="{909E8E84-426E-40DD-AFC4-6F175D3DCCD1}">
              <a14:hiddenFill xmlns:a14="http://schemas.microsoft.com/office/drawing/2010/main">
                <a:solidFill>
                  <a:srgbClr val="FFFFFF"/>
                </a:solidFill>
              </a14:hiddenFill>
            </a:ext>
          </a:extLst>
        </p:spPr>
      </p:pic>
      <p:sp>
        <p:nvSpPr>
          <p:cNvPr id="82" name="图片占位符 81">
            <a:extLst>
              <a:ext uri="{FF2B5EF4-FFF2-40B4-BE49-F238E27FC236}">
                <a16:creationId xmlns:a16="http://schemas.microsoft.com/office/drawing/2014/main" id="{0891751E-41A1-4FC3-B793-3592EECBAD7E}"/>
              </a:ext>
            </a:extLst>
          </p:cNvPr>
          <p:cNvSpPr>
            <a:spLocks noGrp="1"/>
          </p:cNvSpPr>
          <p:nvPr>
            <p:ph type="pic" sz="quarter" idx="11"/>
          </p:nvPr>
        </p:nvSpPr>
        <p:spPr>
          <a:xfrm rot="1197106">
            <a:off x="7616470" y="1545048"/>
            <a:ext cx="3569413" cy="6301554"/>
          </a:xfrm>
          <a:custGeom>
            <a:avLst/>
            <a:gdLst>
              <a:gd name="connsiteX0" fmla="*/ 759461 w 3569413"/>
              <a:gd name="connsiteY0" fmla="*/ 466112 h 6301554"/>
              <a:gd name="connsiteX1" fmla="*/ 3569413 w 3569413"/>
              <a:gd name="connsiteY1" fmla="*/ 0 h 6301554"/>
              <a:gd name="connsiteX2" fmla="*/ 2918864 w 3569413"/>
              <a:gd name="connsiteY2" fmla="*/ 6079634 h 6301554"/>
              <a:gd name="connsiteX3" fmla="*/ 0 w 3569413"/>
              <a:gd name="connsiteY3" fmla="*/ 6301554 h 6301554"/>
            </a:gdLst>
            <a:ahLst/>
            <a:cxnLst>
              <a:cxn ang="0">
                <a:pos x="connsiteX0" y="connsiteY0"/>
              </a:cxn>
              <a:cxn ang="0">
                <a:pos x="connsiteX1" y="connsiteY1"/>
              </a:cxn>
              <a:cxn ang="0">
                <a:pos x="connsiteX2" y="connsiteY2"/>
              </a:cxn>
              <a:cxn ang="0">
                <a:pos x="connsiteX3" y="connsiteY3"/>
              </a:cxn>
            </a:cxnLst>
            <a:rect l="l" t="t" r="r" b="b"/>
            <a:pathLst>
              <a:path w="3569413" h="6301554">
                <a:moveTo>
                  <a:pt x="759461" y="466112"/>
                </a:moveTo>
                <a:lnTo>
                  <a:pt x="3569413" y="0"/>
                </a:lnTo>
                <a:lnTo>
                  <a:pt x="2918864" y="6079634"/>
                </a:lnTo>
                <a:lnTo>
                  <a:pt x="0" y="6301554"/>
                </a:ln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293924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内容页-图片">
    <p:spTree>
      <p:nvGrpSpPr>
        <p:cNvPr id="1" name=""/>
        <p:cNvGrpSpPr/>
        <p:nvPr/>
      </p:nvGrpSpPr>
      <p:grpSpPr>
        <a:xfrm>
          <a:off x="0" y="0"/>
          <a:ext cx="0" cy="0"/>
          <a:chOff x="0" y="0"/>
          <a:chExt cx="0" cy="0"/>
        </a:xfrm>
      </p:grpSpPr>
      <p:pic>
        <p:nvPicPr>
          <p:cNvPr id="76" name="图片 75" descr="背景图案&#10;&#10;描述已自动生成">
            <a:extLst>
              <a:ext uri="{FF2B5EF4-FFF2-40B4-BE49-F238E27FC236}">
                <a16:creationId xmlns:a16="http://schemas.microsoft.com/office/drawing/2014/main" id="{E45DC40B-24C8-4FF0-9C10-7DAC03C352A8}"/>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grpSp>
        <p:nvGrpSpPr>
          <p:cNvPr id="6" name="组合 5">
            <a:extLst>
              <a:ext uri="{FF2B5EF4-FFF2-40B4-BE49-F238E27FC236}">
                <a16:creationId xmlns:a16="http://schemas.microsoft.com/office/drawing/2014/main" id="{DD3F798B-7A27-4A39-9EF4-777A873B42C4}"/>
              </a:ext>
            </a:extLst>
          </p:cNvPr>
          <p:cNvGrpSpPr/>
          <p:nvPr userDrawn="1"/>
        </p:nvGrpSpPr>
        <p:grpSpPr>
          <a:xfrm>
            <a:off x="9740148" y="4901457"/>
            <a:ext cx="2348969" cy="1865329"/>
            <a:chOff x="9740148" y="4901457"/>
            <a:chExt cx="2348969" cy="1865329"/>
          </a:xfrm>
        </p:grpSpPr>
        <p:sp>
          <p:nvSpPr>
            <p:cNvPr id="7" name="椭圆 6">
              <a:extLst>
                <a:ext uri="{FF2B5EF4-FFF2-40B4-BE49-F238E27FC236}">
                  <a16:creationId xmlns:a16="http://schemas.microsoft.com/office/drawing/2014/main" id="{733129A8-1DD1-431C-9A5E-27B989A8B871}"/>
                </a:ext>
              </a:extLst>
            </p:cNvPr>
            <p:cNvSpPr/>
            <p:nvPr/>
          </p:nvSpPr>
          <p:spPr>
            <a:xfrm>
              <a:off x="9740148" y="4901457"/>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0BF0D8D-5527-4990-8B44-DB9A37637AEF}"/>
                </a:ext>
              </a:extLst>
            </p:cNvPr>
            <p:cNvSpPr/>
            <p:nvPr/>
          </p:nvSpPr>
          <p:spPr>
            <a:xfrm>
              <a:off x="1006893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 name="椭圆 8">
              <a:extLst>
                <a:ext uri="{FF2B5EF4-FFF2-40B4-BE49-F238E27FC236}">
                  <a16:creationId xmlns:a16="http://schemas.microsoft.com/office/drawing/2014/main" id="{A894135A-4A92-4D94-8717-E5336C5DF799}"/>
                </a:ext>
              </a:extLst>
            </p:cNvPr>
            <p:cNvSpPr/>
            <p:nvPr/>
          </p:nvSpPr>
          <p:spPr>
            <a:xfrm>
              <a:off x="10397714"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 name="椭圆 9">
              <a:extLst>
                <a:ext uri="{FF2B5EF4-FFF2-40B4-BE49-F238E27FC236}">
                  <a16:creationId xmlns:a16="http://schemas.microsoft.com/office/drawing/2014/main" id="{A24A99C7-8A31-4623-B170-EA5FACB11C25}"/>
                </a:ext>
              </a:extLst>
            </p:cNvPr>
            <p:cNvSpPr/>
            <p:nvPr/>
          </p:nvSpPr>
          <p:spPr>
            <a:xfrm>
              <a:off x="1072649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 name="椭圆 10">
              <a:extLst>
                <a:ext uri="{FF2B5EF4-FFF2-40B4-BE49-F238E27FC236}">
                  <a16:creationId xmlns:a16="http://schemas.microsoft.com/office/drawing/2014/main" id="{3BD1C44D-FB63-4255-A099-E8D4DAC80C27}"/>
                </a:ext>
              </a:extLst>
            </p:cNvPr>
            <p:cNvSpPr/>
            <p:nvPr/>
          </p:nvSpPr>
          <p:spPr>
            <a:xfrm>
              <a:off x="11055282"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 name="椭圆 11">
              <a:extLst>
                <a:ext uri="{FF2B5EF4-FFF2-40B4-BE49-F238E27FC236}">
                  <a16:creationId xmlns:a16="http://schemas.microsoft.com/office/drawing/2014/main" id="{5F60E736-DC12-43F0-8403-6DCD9EE45B47}"/>
                </a:ext>
              </a:extLst>
            </p:cNvPr>
            <p:cNvSpPr/>
            <p:nvPr/>
          </p:nvSpPr>
          <p:spPr>
            <a:xfrm>
              <a:off x="11384065"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 name="椭圆 12">
              <a:extLst>
                <a:ext uri="{FF2B5EF4-FFF2-40B4-BE49-F238E27FC236}">
                  <a16:creationId xmlns:a16="http://schemas.microsoft.com/office/drawing/2014/main" id="{8E4A0C51-356C-46E4-BDB2-467E3C20C7C4}"/>
                </a:ext>
              </a:extLst>
            </p:cNvPr>
            <p:cNvSpPr/>
            <p:nvPr/>
          </p:nvSpPr>
          <p:spPr>
            <a:xfrm>
              <a:off x="11712848"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 name="椭圆 13">
              <a:extLst>
                <a:ext uri="{FF2B5EF4-FFF2-40B4-BE49-F238E27FC236}">
                  <a16:creationId xmlns:a16="http://schemas.microsoft.com/office/drawing/2014/main" id="{D6F111A2-CE28-48E8-8D9B-E68FF3F4B8E2}"/>
                </a:ext>
              </a:extLst>
            </p:cNvPr>
            <p:cNvSpPr/>
            <p:nvPr/>
          </p:nvSpPr>
          <p:spPr>
            <a:xfrm>
              <a:off x="12041631" y="4901457"/>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 name="椭圆 14">
              <a:extLst>
                <a:ext uri="{FF2B5EF4-FFF2-40B4-BE49-F238E27FC236}">
                  <a16:creationId xmlns:a16="http://schemas.microsoft.com/office/drawing/2014/main" id="{B9955757-03B3-41C4-BDCA-497B4B43021A}"/>
                </a:ext>
              </a:extLst>
            </p:cNvPr>
            <p:cNvSpPr/>
            <p:nvPr/>
          </p:nvSpPr>
          <p:spPr>
            <a:xfrm>
              <a:off x="9740148" y="5507405"/>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1CD24199-C556-4815-9170-527AC5710176}"/>
                </a:ext>
              </a:extLst>
            </p:cNvPr>
            <p:cNvSpPr/>
            <p:nvPr/>
          </p:nvSpPr>
          <p:spPr>
            <a:xfrm>
              <a:off x="1006893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 name="椭圆 16">
              <a:extLst>
                <a:ext uri="{FF2B5EF4-FFF2-40B4-BE49-F238E27FC236}">
                  <a16:creationId xmlns:a16="http://schemas.microsoft.com/office/drawing/2014/main" id="{7F44AD86-B795-4A62-98B6-3460BE62E0C6}"/>
                </a:ext>
              </a:extLst>
            </p:cNvPr>
            <p:cNvSpPr/>
            <p:nvPr/>
          </p:nvSpPr>
          <p:spPr>
            <a:xfrm>
              <a:off x="10397714"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 name="椭圆 17">
              <a:extLst>
                <a:ext uri="{FF2B5EF4-FFF2-40B4-BE49-F238E27FC236}">
                  <a16:creationId xmlns:a16="http://schemas.microsoft.com/office/drawing/2014/main" id="{302D213C-084A-4D64-9502-B89C0BDC9599}"/>
                </a:ext>
              </a:extLst>
            </p:cNvPr>
            <p:cNvSpPr/>
            <p:nvPr/>
          </p:nvSpPr>
          <p:spPr>
            <a:xfrm>
              <a:off x="1072649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 name="椭圆 18">
              <a:extLst>
                <a:ext uri="{FF2B5EF4-FFF2-40B4-BE49-F238E27FC236}">
                  <a16:creationId xmlns:a16="http://schemas.microsoft.com/office/drawing/2014/main" id="{8DA8562F-2391-4DBB-8BBA-147AB572858F}"/>
                </a:ext>
              </a:extLst>
            </p:cNvPr>
            <p:cNvSpPr/>
            <p:nvPr/>
          </p:nvSpPr>
          <p:spPr>
            <a:xfrm>
              <a:off x="11055282"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 name="椭圆 19">
              <a:extLst>
                <a:ext uri="{FF2B5EF4-FFF2-40B4-BE49-F238E27FC236}">
                  <a16:creationId xmlns:a16="http://schemas.microsoft.com/office/drawing/2014/main" id="{A2246BEF-8DAE-4085-9108-2BDF34B8F760}"/>
                </a:ext>
              </a:extLst>
            </p:cNvPr>
            <p:cNvSpPr/>
            <p:nvPr/>
          </p:nvSpPr>
          <p:spPr>
            <a:xfrm>
              <a:off x="11384065"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 name="椭圆 20">
              <a:extLst>
                <a:ext uri="{FF2B5EF4-FFF2-40B4-BE49-F238E27FC236}">
                  <a16:creationId xmlns:a16="http://schemas.microsoft.com/office/drawing/2014/main" id="{FE4A6E8E-6C3B-4288-8B81-FF300660F5B1}"/>
                </a:ext>
              </a:extLst>
            </p:cNvPr>
            <p:cNvSpPr/>
            <p:nvPr/>
          </p:nvSpPr>
          <p:spPr>
            <a:xfrm>
              <a:off x="11712848"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 name="椭圆 21">
              <a:extLst>
                <a:ext uri="{FF2B5EF4-FFF2-40B4-BE49-F238E27FC236}">
                  <a16:creationId xmlns:a16="http://schemas.microsoft.com/office/drawing/2014/main" id="{2916A7C6-344A-4210-9236-F52DAFCF7B5D}"/>
                </a:ext>
              </a:extLst>
            </p:cNvPr>
            <p:cNvSpPr/>
            <p:nvPr/>
          </p:nvSpPr>
          <p:spPr>
            <a:xfrm>
              <a:off x="12041631" y="5507405"/>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 name="椭圆 22">
              <a:extLst>
                <a:ext uri="{FF2B5EF4-FFF2-40B4-BE49-F238E27FC236}">
                  <a16:creationId xmlns:a16="http://schemas.microsoft.com/office/drawing/2014/main" id="{3EDB5FCC-2445-4302-8E78-93CF53A13DC0}"/>
                </a:ext>
              </a:extLst>
            </p:cNvPr>
            <p:cNvSpPr/>
            <p:nvPr/>
          </p:nvSpPr>
          <p:spPr>
            <a:xfrm>
              <a:off x="9740148" y="6416326"/>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D488C537-7C11-40A8-B015-FC9DA0D01B0A}"/>
                </a:ext>
              </a:extLst>
            </p:cNvPr>
            <p:cNvSpPr/>
            <p:nvPr/>
          </p:nvSpPr>
          <p:spPr>
            <a:xfrm>
              <a:off x="1006893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5308E619-582C-4643-9A3F-256451FA8E4E}"/>
                </a:ext>
              </a:extLst>
            </p:cNvPr>
            <p:cNvSpPr/>
            <p:nvPr/>
          </p:nvSpPr>
          <p:spPr>
            <a:xfrm>
              <a:off x="10397714"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26932E2D-99EE-4506-95CF-ED671AE767AB}"/>
                </a:ext>
              </a:extLst>
            </p:cNvPr>
            <p:cNvSpPr/>
            <p:nvPr/>
          </p:nvSpPr>
          <p:spPr>
            <a:xfrm>
              <a:off x="1072649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C66CA86B-061D-44E1-AEFF-9235CB751FD4}"/>
                </a:ext>
              </a:extLst>
            </p:cNvPr>
            <p:cNvSpPr/>
            <p:nvPr/>
          </p:nvSpPr>
          <p:spPr>
            <a:xfrm>
              <a:off x="11055282"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75F583BB-7B30-4532-ABCD-07CB21C5DE43}"/>
                </a:ext>
              </a:extLst>
            </p:cNvPr>
            <p:cNvSpPr/>
            <p:nvPr/>
          </p:nvSpPr>
          <p:spPr>
            <a:xfrm>
              <a:off x="11384065"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D419ED49-1693-4CD6-AEDB-2D97ACAF518A}"/>
                </a:ext>
              </a:extLst>
            </p:cNvPr>
            <p:cNvSpPr/>
            <p:nvPr/>
          </p:nvSpPr>
          <p:spPr>
            <a:xfrm>
              <a:off x="11712848"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66A52F41-64D9-48AC-890C-8DF1D7503584}"/>
                </a:ext>
              </a:extLst>
            </p:cNvPr>
            <p:cNvSpPr/>
            <p:nvPr/>
          </p:nvSpPr>
          <p:spPr>
            <a:xfrm>
              <a:off x="12041631" y="6416326"/>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23EB5A80-ACE2-4FE5-B0EB-8E4A5DF17273}"/>
                </a:ext>
              </a:extLst>
            </p:cNvPr>
            <p:cNvSpPr/>
            <p:nvPr/>
          </p:nvSpPr>
          <p:spPr>
            <a:xfrm>
              <a:off x="9740148" y="5204431"/>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E0F291FE-AC88-4213-8AF1-D6389517F03C}"/>
                </a:ext>
              </a:extLst>
            </p:cNvPr>
            <p:cNvSpPr/>
            <p:nvPr/>
          </p:nvSpPr>
          <p:spPr>
            <a:xfrm>
              <a:off x="1006893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93534C36-FE72-4B4D-9294-548D4D81C7D8}"/>
                </a:ext>
              </a:extLst>
            </p:cNvPr>
            <p:cNvSpPr/>
            <p:nvPr/>
          </p:nvSpPr>
          <p:spPr>
            <a:xfrm>
              <a:off x="10397714"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4" name="椭圆 33">
              <a:extLst>
                <a:ext uri="{FF2B5EF4-FFF2-40B4-BE49-F238E27FC236}">
                  <a16:creationId xmlns:a16="http://schemas.microsoft.com/office/drawing/2014/main" id="{E1073B56-2594-4C0E-B5E1-6F3A2392EBB2}"/>
                </a:ext>
              </a:extLst>
            </p:cNvPr>
            <p:cNvSpPr/>
            <p:nvPr/>
          </p:nvSpPr>
          <p:spPr>
            <a:xfrm>
              <a:off x="1072649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5" name="椭圆 34">
              <a:extLst>
                <a:ext uri="{FF2B5EF4-FFF2-40B4-BE49-F238E27FC236}">
                  <a16:creationId xmlns:a16="http://schemas.microsoft.com/office/drawing/2014/main" id="{CCA049DC-8A8B-4734-8413-0E0AE1DBA870}"/>
                </a:ext>
              </a:extLst>
            </p:cNvPr>
            <p:cNvSpPr/>
            <p:nvPr/>
          </p:nvSpPr>
          <p:spPr>
            <a:xfrm>
              <a:off x="11055282"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7B1A451E-1A56-4EC9-B568-A511EB5EB015}"/>
                </a:ext>
              </a:extLst>
            </p:cNvPr>
            <p:cNvSpPr/>
            <p:nvPr/>
          </p:nvSpPr>
          <p:spPr>
            <a:xfrm>
              <a:off x="11384065"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59DFBC19-86CB-4647-A0ED-2E0D8E364A88}"/>
                </a:ext>
              </a:extLst>
            </p:cNvPr>
            <p:cNvSpPr/>
            <p:nvPr/>
          </p:nvSpPr>
          <p:spPr>
            <a:xfrm>
              <a:off x="11712848"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5B1D2FE9-9CD5-4D8F-A984-EF7E7F7D39E1}"/>
                </a:ext>
              </a:extLst>
            </p:cNvPr>
            <p:cNvSpPr/>
            <p:nvPr/>
          </p:nvSpPr>
          <p:spPr>
            <a:xfrm>
              <a:off x="12041631" y="5204431"/>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90ED7E10-20AA-46B0-B7B4-A852F2F40785}"/>
                </a:ext>
              </a:extLst>
            </p:cNvPr>
            <p:cNvSpPr/>
            <p:nvPr/>
          </p:nvSpPr>
          <p:spPr>
            <a:xfrm>
              <a:off x="9740148" y="5810378"/>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A378350B-1B50-49B3-9C26-C90A595E7556}"/>
                </a:ext>
              </a:extLst>
            </p:cNvPr>
            <p:cNvSpPr/>
            <p:nvPr/>
          </p:nvSpPr>
          <p:spPr>
            <a:xfrm>
              <a:off x="1006893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105AF67C-E09B-4B43-85C4-D6004F403548}"/>
                </a:ext>
              </a:extLst>
            </p:cNvPr>
            <p:cNvSpPr/>
            <p:nvPr/>
          </p:nvSpPr>
          <p:spPr>
            <a:xfrm>
              <a:off x="10397714"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D1B4F63A-5997-4C9D-9C80-2812C0F25350}"/>
                </a:ext>
              </a:extLst>
            </p:cNvPr>
            <p:cNvSpPr/>
            <p:nvPr/>
          </p:nvSpPr>
          <p:spPr>
            <a:xfrm>
              <a:off x="1072649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4A6166CD-0AFF-4CE5-8F3D-F600538A1022}"/>
                </a:ext>
              </a:extLst>
            </p:cNvPr>
            <p:cNvSpPr/>
            <p:nvPr/>
          </p:nvSpPr>
          <p:spPr>
            <a:xfrm>
              <a:off x="11055282"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9DCAB275-A27D-46C6-83A4-BC39E1F0D8EF}"/>
                </a:ext>
              </a:extLst>
            </p:cNvPr>
            <p:cNvSpPr/>
            <p:nvPr/>
          </p:nvSpPr>
          <p:spPr>
            <a:xfrm>
              <a:off x="11384065"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5BA79547-44C4-494E-BA4A-C070A9DA08BB}"/>
                </a:ext>
              </a:extLst>
            </p:cNvPr>
            <p:cNvSpPr/>
            <p:nvPr/>
          </p:nvSpPr>
          <p:spPr>
            <a:xfrm>
              <a:off x="11712848"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6" name="椭圆 45">
              <a:extLst>
                <a:ext uri="{FF2B5EF4-FFF2-40B4-BE49-F238E27FC236}">
                  <a16:creationId xmlns:a16="http://schemas.microsoft.com/office/drawing/2014/main" id="{CAD0EC9B-7207-483F-9A3D-5C4835878F78}"/>
                </a:ext>
              </a:extLst>
            </p:cNvPr>
            <p:cNvSpPr/>
            <p:nvPr/>
          </p:nvSpPr>
          <p:spPr>
            <a:xfrm>
              <a:off x="12041631" y="5810378"/>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7" name="椭圆 46">
              <a:extLst>
                <a:ext uri="{FF2B5EF4-FFF2-40B4-BE49-F238E27FC236}">
                  <a16:creationId xmlns:a16="http://schemas.microsoft.com/office/drawing/2014/main" id="{1173DF2C-DDA7-4D59-B99B-ED1E17F76C96}"/>
                </a:ext>
              </a:extLst>
            </p:cNvPr>
            <p:cNvSpPr/>
            <p:nvPr/>
          </p:nvSpPr>
          <p:spPr>
            <a:xfrm>
              <a:off x="9740148" y="6113352"/>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60B83424-643C-4884-BCDD-30862D7435D9}"/>
                </a:ext>
              </a:extLst>
            </p:cNvPr>
            <p:cNvSpPr/>
            <p:nvPr/>
          </p:nvSpPr>
          <p:spPr>
            <a:xfrm>
              <a:off x="1006893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6D4A6D2E-AF17-4F3A-B853-0B42642054A9}"/>
                </a:ext>
              </a:extLst>
            </p:cNvPr>
            <p:cNvSpPr/>
            <p:nvPr/>
          </p:nvSpPr>
          <p:spPr>
            <a:xfrm>
              <a:off x="10397714"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79B004AD-12A2-46E2-BCC6-D854181B7768}"/>
                </a:ext>
              </a:extLst>
            </p:cNvPr>
            <p:cNvSpPr/>
            <p:nvPr/>
          </p:nvSpPr>
          <p:spPr>
            <a:xfrm>
              <a:off x="1072649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A1686065-CC1A-4A7D-BD25-C371593CD33A}"/>
                </a:ext>
              </a:extLst>
            </p:cNvPr>
            <p:cNvSpPr/>
            <p:nvPr/>
          </p:nvSpPr>
          <p:spPr>
            <a:xfrm>
              <a:off x="11055282"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57CB375F-0C80-47C2-957B-039D48E65E6C}"/>
                </a:ext>
              </a:extLst>
            </p:cNvPr>
            <p:cNvSpPr/>
            <p:nvPr/>
          </p:nvSpPr>
          <p:spPr>
            <a:xfrm>
              <a:off x="11384065"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7E02EF64-047A-4E6F-BD3E-2ECC4247B370}"/>
                </a:ext>
              </a:extLst>
            </p:cNvPr>
            <p:cNvSpPr/>
            <p:nvPr/>
          </p:nvSpPr>
          <p:spPr>
            <a:xfrm>
              <a:off x="11712848"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7DDB8B99-1B68-47B9-B6BC-80F1CBA24A43}"/>
                </a:ext>
              </a:extLst>
            </p:cNvPr>
            <p:cNvSpPr/>
            <p:nvPr/>
          </p:nvSpPr>
          <p:spPr>
            <a:xfrm>
              <a:off x="12041631" y="6113352"/>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C092961E-2F76-4524-AE2B-79A7F0C82A70}"/>
                </a:ext>
              </a:extLst>
            </p:cNvPr>
            <p:cNvSpPr/>
            <p:nvPr/>
          </p:nvSpPr>
          <p:spPr>
            <a:xfrm>
              <a:off x="9740148" y="6719300"/>
              <a:ext cx="47486" cy="4748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05D81DA5-AF61-4F13-8E0A-26562A5CBC17}"/>
                </a:ext>
              </a:extLst>
            </p:cNvPr>
            <p:cNvSpPr/>
            <p:nvPr/>
          </p:nvSpPr>
          <p:spPr>
            <a:xfrm>
              <a:off x="1006893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AE2E64F-F118-46D9-AB0E-D9F170AD8404}"/>
                </a:ext>
              </a:extLst>
            </p:cNvPr>
            <p:cNvSpPr/>
            <p:nvPr/>
          </p:nvSpPr>
          <p:spPr>
            <a:xfrm>
              <a:off x="10397714"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8" name="椭圆 57">
              <a:extLst>
                <a:ext uri="{FF2B5EF4-FFF2-40B4-BE49-F238E27FC236}">
                  <a16:creationId xmlns:a16="http://schemas.microsoft.com/office/drawing/2014/main" id="{BACACDAA-4C0D-493E-985C-CB4B284BD90E}"/>
                </a:ext>
              </a:extLst>
            </p:cNvPr>
            <p:cNvSpPr/>
            <p:nvPr/>
          </p:nvSpPr>
          <p:spPr>
            <a:xfrm>
              <a:off x="1072649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9" name="椭圆 58">
              <a:extLst>
                <a:ext uri="{FF2B5EF4-FFF2-40B4-BE49-F238E27FC236}">
                  <a16:creationId xmlns:a16="http://schemas.microsoft.com/office/drawing/2014/main" id="{CCA4D3B5-EBDE-430A-BD5F-F07F35889532}"/>
                </a:ext>
              </a:extLst>
            </p:cNvPr>
            <p:cNvSpPr/>
            <p:nvPr/>
          </p:nvSpPr>
          <p:spPr>
            <a:xfrm>
              <a:off x="11055282"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2FADAEE8-1A51-4014-9D59-348F518428C6}"/>
                </a:ext>
              </a:extLst>
            </p:cNvPr>
            <p:cNvSpPr/>
            <p:nvPr/>
          </p:nvSpPr>
          <p:spPr>
            <a:xfrm>
              <a:off x="11384065"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8C917E2-5A00-4A36-B5FD-1F2C23A9F7F6}"/>
                </a:ext>
              </a:extLst>
            </p:cNvPr>
            <p:cNvSpPr/>
            <p:nvPr/>
          </p:nvSpPr>
          <p:spPr>
            <a:xfrm>
              <a:off x="11712848"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1563F1E2-3349-48EB-9E5C-223F341C8FBE}"/>
                </a:ext>
              </a:extLst>
            </p:cNvPr>
            <p:cNvSpPr/>
            <p:nvPr/>
          </p:nvSpPr>
          <p:spPr>
            <a:xfrm>
              <a:off x="12041631" y="6719300"/>
              <a:ext cx="47486" cy="47486"/>
            </a:xfrm>
            <a:prstGeom prst="ellipse">
              <a:avLst/>
            </a:prstGeom>
            <a:solidFill>
              <a:schemeClr val="accent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
        <p:nvSpPr>
          <p:cNvPr id="63" name="矩形: 圆角 62">
            <a:extLst>
              <a:ext uri="{FF2B5EF4-FFF2-40B4-BE49-F238E27FC236}">
                <a16:creationId xmlns:a16="http://schemas.microsoft.com/office/drawing/2014/main" id="{672E3661-2DF1-4D30-82A7-FE115A705987}"/>
              </a:ext>
            </a:extLst>
          </p:cNvPr>
          <p:cNvSpPr/>
          <p:nvPr userDrawn="1"/>
        </p:nvSpPr>
        <p:spPr>
          <a:xfrm rot="5400000">
            <a:off x="-140131" y="564833"/>
            <a:ext cx="341189" cy="60927"/>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a:extLst>
              <a:ext uri="{FF2B5EF4-FFF2-40B4-BE49-F238E27FC236}">
                <a16:creationId xmlns:a16="http://schemas.microsoft.com/office/drawing/2014/main" id="{A66A667A-EE52-40A4-82D6-D50E3E383412}"/>
              </a:ext>
            </a:extLst>
          </p:cNvPr>
          <p:cNvGrpSpPr/>
          <p:nvPr userDrawn="1"/>
        </p:nvGrpSpPr>
        <p:grpSpPr>
          <a:xfrm>
            <a:off x="11599072" y="534177"/>
            <a:ext cx="373844" cy="100046"/>
            <a:chOff x="11221256" y="424702"/>
            <a:chExt cx="373844" cy="100046"/>
          </a:xfrm>
        </p:grpSpPr>
        <p:grpSp>
          <p:nvGrpSpPr>
            <p:cNvPr id="65" name="组合 64">
              <a:extLst>
                <a:ext uri="{FF2B5EF4-FFF2-40B4-BE49-F238E27FC236}">
                  <a16:creationId xmlns:a16="http://schemas.microsoft.com/office/drawing/2014/main" id="{FA4D77D9-67CE-412D-B14F-2BB872BBB610}"/>
                </a:ext>
              </a:extLst>
            </p:cNvPr>
            <p:cNvGrpSpPr/>
            <p:nvPr/>
          </p:nvGrpSpPr>
          <p:grpSpPr>
            <a:xfrm>
              <a:off x="11221256" y="524748"/>
              <a:ext cx="373844" cy="0"/>
              <a:chOff x="3747242" y="609415"/>
              <a:chExt cx="373844" cy="0"/>
            </a:xfrm>
          </p:grpSpPr>
          <p:cxnSp>
            <p:nvCxnSpPr>
              <p:cNvPr id="67" name="直接连接符 66">
                <a:extLst>
                  <a:ext uri="{FF2B5EF4-FFF2-40B4-BE49-F238E27FC236}">
                    <a16:creationId xmlns:a16="http://schemas.microsoft.com/office/drawing/2014/main" id="{9C408A9B-6609-4207-94FE-6ECF65025115}"/>
                  </a:ext>
                </a:extLst>
              </p:cNvPr>
              <p:cNvCxnSpPr>
                <a:cxnSpLocks/>
              </p:cNvCxnSpPr>
              <p:nvPr/>
            </p:nvCxnSpPr>
            <p:spPr>
              <a:xfrm>
                <a:off x="3747242" y="609415"/>
                <a:ext cx="0" cy="0"/>
              </a:xfrm>
              <a:prstGeom prst="line">
                <a:avLst/>
              </a:prstGeom>
              <a:ln w="793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DBA1929D-4B4A-44D2-8847-64FA0A8C50AE}"/>
                  </a:ext>
                </a:extLst>
              </p:cNvPr>
              <p:cNvCxnSpPr>
                <a:cxnSpLocks/>
              </p:cNvCxnSpPr>
              <p:nvPr/>
            </p:nvCxnSpPr>
            <p:spPr>
              <a:xfrm>
                <a:off x="3792609" y="609415"/>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66" name="直接连接符 65">
              <a:extLst>
                <a:ext uri="{FF2B5EF4-FFF2-40B4-BE49-F238E27FC236}">
                  <a16:creationId xmlns:a16="http://schemas.microsoft.com/office/drawing/2014/main" id="{64563CB7-A86A-4ED2-8A0C-55C91DC978B6}"/>
                </a:ext>
              </a:extLst>
            </p:cNvPr>
            <p:cNvCxnSpPr>
              <a:cxnSpLocks/>
            </p:cNvCxnSpPr>
            <p:nvPr/>
          </p:nvCxnSpPr>
          <p:spPr>
            <a:xfrm>
              <a:off x="11266623" y="424702"/>
              <a:ext cx="328477" cy="0"/>
            </a:xfrm>
            <a:prstGeom prst="line">
              <a:avLst/>
            </a:prstGeom>
            <a:ln w="2222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70" name="标题 153">
            <a:extLst>
              <a:ext uri="{FF2B5EF4-FFF2-40B4-BE49-F238E27FC236}">
                <a16:creationId xmlns:a16="http://schemas.microsoft.com/office/drawing/2014/main" id="{554C7B6D-E91F-4E84-8D2E-6E894F09EA43}"/>
              </a:ext>
            </a:extLst>
          </p:cNvPr>
          <p:cNvSpPr>
            <a:spLocks noGrp="1"/>
          </p:cNvSpPr>
          <p:nvPr>
            <p:ph type="title" hasCustomPrompt="1"/>
          </p:nvPr>
        </p:nvSpPr>
        <p:spPr>
          <a:xfrm>
            <a:off x="227017" y="387819"/>
            <a:ext cx="6292316" cy="443198"/>
          </a:xfrm>
          <a:prstGeom prst="rect">
            <a:avLst/>
          </a:prstGeom>
          <a:noFill/>
        </p:spPr>
        <p:txBody>
          <a:bodyPr wrap="square" lIns="0" tIns="0" rIns="0" bIns="0">
            <a:spAutoFit/>
          </a:bodyPr>
          <a:lstStyle>
            <a:lvl1pPr algn="l">
              <a:defRPr lang="zh-CN" altLang="en-US" sz="3200" b="1" spc="600">
                <a:latin typeface="微软雅黑" panose="020B0503020204020204" pitchFamily="34" charset="-122"/>
                <a:ea typeface="微软雅黑" panose="020B0503020204020204" pitchFamily="34" charset="-122"/>
                <a:cs typeface="+mn-cs"/>
              </a:defRPr>
            </a:lvl1pPr>
          </a:lstStyle>
          <a:p>
            <a:pPr marL="0" lvl="0" algn="ctr" defTabSz="457200"/>
            <a:r>
              <a:rPr lang="zh-CN" altLang="en-US" dirty="0"/>
              <a:t>单击此处添加标题</a:t>
            </a:r>
          </a:p>
        </p:txBody>
      </p:sp>
      <p:sp>
        <p:nvSpPr>
          <p:cNvPr id="71" name="文本占位符 156">
            <a:extLst>
              <a:ext uri="{FF2B5EF4-FFF2-40B4-BE49-F238E27FC236}">
                <a16:creationId xmlns:a16="http://schemas.microsoft.com/office/drawing/2014/main" id="{E95AD616-9D95-40EC-8947-1B344C9F1421}"/>
              </a:ext>
            </a:extLst>
          </p:cNvPr>
          <p:cNvSpPr>
            <a:spLocks noGrp="1"/>
          </p:cNvSpPr>
          <p:nvPr>
            <p:ph type="body" sz="quarter" idx="10" hasCustomPrompt="1"/>
          </p:nvPr>
        </p:nvSpPr>
        <p:spPr>
          <a:xfrm>
            <a:off x="227016" y="881290"/>
            <a:ext cx="2064330" cy="138499"/>
          </a:xfrm>
          <a:prstGeom prst="rect">
            <a:avLst/>
          </a:prstGeom>
          <a:noFill/>
        </p:spPr>
        <p:txBody>
          <a:bodyPr wrap="square" lIns="0" tIns="0" rIns="0" bIns="0">
            <a:spAutoFit/>
          </a:bodyPr>
          <a:lstStyle>
            <a:lvl1pPr marL="0" indent="0">
              <a:buNone/>
              <a:defRPr lang="zh-CN" altLang="en-US" sz="1000" spc="300" dirty="0" smtClean="0">
                <a:solidFill>
                  <a:schemeClr val="bg1">
                    <a:lumMod val="75000"/>
                  </a:schemeClr>
                </a:solidFill>
                <a:latin typeface="微软雅黑" panose="020B0503020204020204" pitchFamily="34" charset="-122"/>
                <a:ea typeface="微软雅黑" panose="020B0503020204020204" pitchFamily="34" charset="-122"/>
              </a:defRPr>
            </a:lvl1pPr>
          </a:lstStyle>
          <a:p>
            <a:pPr marL="0" lvl="0" defTabSz="457200"/>
            <a:r>
              <a:rPr lang="zh-CN" altLang="en-US" dirty="0"/>
              <a:t>单击此处添加英文标题</a:t>
            </a:r>
          </a:p>
        </p:txBody>
      </p:sp>
      <p:sp>
        <p:nvSpPr>
          <p:cNvPr id="72" name="椭圆 71">
            <a:extLst>
              <a:ext uri="{FF2B5EF4-FFF2-40B4-BE49-F238E27FC236}">
                <a16:creationId xmlns:a16="http://schemas.microsoft.com/office/drawing/2014/main" id="{45AD8FA5-FE0A-47F1-ACDE-8E0C73B9105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3" name="椭圆 72">
            <a:extLst>
              <a:ext uri="{FF2B5EF4-FFF2-40B4-BE49-F238E27FC236}">
                <a16:creationId xmlns:a16="http://schemas.microsoft.com/office/drawing/2014/main" id="{04FA7722-9B21-4ABF-9C40-7F5EF0B344CA}"/>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sp>
        <p:nvSpPr>
          <p:cNvPr id="78" name="矩形: 圆角 77">
            <a:extLst>
              <a:ext uri="{FF2B5EF4-FFF2-40B4-BE49-F238E27FC236}">
                <a16:creationId xmlns:a16="http://schemas.microsoft.com/office/drawing/2014/main" id="{634A2227-A6E4-425A-A231-992FED277A4F}"/>
              </a:ext>
            </a:extLst>
          </p:cNvPr>
          <p:cNvSpPr/>
          <p:nvPr userDrawn="1"/>
        </p:nvSpPr>
        <p:spPr>
          <a:xfrm>
            <a:off x="1327662" y="1546816"/>
            <a:ext cx="3809487" cy="5230205"/>
          </a:xfrm>
          <a:prstGeom prst="roundRect">
            <a:avLst>
              <a:gd name="adj" fmla="val 3791"/>
            </a:avLst>
          </a:prstGeom>
          <a:noFill/>
          <a:ln>
            <a:gradFill>
              <a:gsLst>
                <a:gs pos="0">
                  <a:schemeClr val="accent1"/>
                </a:gs>
                <a:gs pos="100000">
                  <a:schemeClr val="accent1">
                    <a:lumMod val="30000"/>
                    <a:lumOff val="70000"/>
                  </a:schemeClr>
                </a:gs>
              </a:gsLst>
              <a:lin ang="5400000" scaled="1"/>
            </a:gra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9" name="矩形: 圆角 78">
            <a:extLst>
              <a:ext uri="{FF2B5EF4-FFF2-40B4-BE49-F238E27FC236}">
                <a16:creationId xmlns:a16="http://schemas.microsoft.com/office/drawing/2014/main" id="{1A817C9D-7448-44A4-892E-5BCB43E7613F}"/>
              </a:ext>
            </a:extLst>
          </p:cNvPr>
          <p:cNvSpPr/>
          <p:nvPr userDrawn="1"/>
        </p:nvSpPr>
        <p:spPr>
          <a:xfrm>
            <a:off x="1976421" y="2103843"/>
            <a:ext cx="3057540" cy="4197825"/>
          </a:xfrm>
          <a:prstGeom prst="roundRect">
            <a:avLst>
              <a:gd name="adj" fmla="val 3791"/>
            </a:avLst>
          </a:prstGeom>
          <a:gradFill>
            <a:gsLst>
              <a:gs pos="0">
                <a:schemeClr val="accent1"/>
              </a:gs>
              <a:gs pos="100000">
                <a:schemeClr val="accent2"/>
              </a:gs>
            </a:gsLst>
            <a:lin ang="0" scaled="1"/>
          </a:gra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7" name="Rounded Rectangle 18+">
            <a:extLst>
              <a:ext uri="{FF2B5EF4-FFF2-40B4-BE49-F238E27FC236}">
                <a16:creationId xmlns:a16="http://schemas.microsoft.com/office/drawing/2014/main" id="{14B5BB3A-0FC5-4D03-9BE0-E4B01D2924D9}"/>
              </a:ext>
            </a:extLst>
          </p:cNvPr>
          <p:cNvSpPr/>
          <p:nvPr userDrawn="1"/>
        </p:nvSpPr>
        <p:spPr>
          <a:xfrm>
            <a:off x="931587" y="1353366"/>
            <a:ext cx="4368290" cy="5334941"/>
          </a:xfrm>
          <a:prstGeom prst="roundRect">
            <a:avLst>
              <a:gd name="adj" fmla="val 3791"/>
            </a:avLst>
          </a:prstGeom>
          <a:noFill/>
          <a:ln>
            <a:solidFill>
              <a:schemeClr val="bg1">
                <a:alpha val="43000"/>
              </a:schemeClr>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 name="图片占位符 4">
            <a:extLst>
              <a:ext uri="{FF2B5EF4-FFF2-40B4-BE49-F238E27FC236}">
                <a16:creationId xmlns:a16="http://schemas.microsoft.com/office/drawing/2014/main" id="{498F132E-824F-4AC6-9810-EA9817FE912E}"/>
              </a:ext>
            </a:extLst>
          </p:cNvPr>
          <p:cNvSpPr>
            <a:spLocks noGrp="1"/>
          </p:cNvSpPr>
          <p:nvPr>
            <p:ph type="pic" sz="quarter" idx="11"/>
          </p:nvPr>
        </p:nvSpPr>
        <p:spPr>
          <a:xfrm>
            <a:off x="2797452" y="3870137"/>
            <a:ext cx="2611175" cy="2611175"/>
          </a:xfrm>
          <a:prstGeom prst="roundRect">
            <a:avLst>
              <a:gd name="adj" fmla="val 4001"/>
            </a:avLst>
          </a:prstGeom>
          <a:scene3d>
            <a:camera prst="perspectiveRight"/>
            <a:lightRig rig="threePt" dir="t"/>
          </a:scene3d>
        </p:spPr>
        <p:txBody>
          <a:bodyPr/>
          <a:lstStyle/>
          <a:p>
            <a:endParaRPr lang="zh-CN" altLang="en-US"/>
          </a:p>
        </p:txBody>
      </p:sp>
      <p:sp>
        <p:nvSpPr>
          <p:cNvPr id="89" name="图片占位符 4">
            <a:extLst>
              <a:ext uri="{FF2B5EF4-FFF2-40B4-BE49-F238E27FC236}">
                <a16:creationId xmlns:a16="http://schemas.microsoft.com/office/drawing/2014/main" id="{3FE1E162-8CD9-489F-8E5C-04B192BBBBBD}"/>
              </a:ext>
            </a:extLst>
          </p:cNvPr>
          <p:cNvSpPr>
            <a:spLocks noGrp="1"/>
          </p:cNvSpPr>
          <p:nvPr>
            <p:ph type="pic" sz="quarter" idx="12"/>
          </p:nvPr>
        </p:nvSpPr>
        <p:spPr>
          <a:xfrm>
            <a:off x="2335795" y="1717204"/>
            <a:ext cx="2514585" cy="2514585"/>
          </a:xfrm>
          <a:prstGeom prst="roundRect">
            <a:avLst>
              <a:gd name="adj" fmla="val 4001"/>
            </a:avLst>
          </a:prstGeom>
          <a:scene3d>
            <a:camera prst="perspectiveRight"/>
            <a:lightRig rig="threePt" dir="t"/>
          </a:scene3d>
        </p:spPr>
        <p:txBody>
          <a:bodyPr/>
          <a:lstStyle/>
          <a:p>
            <a:endParaRPr lang="zh-CN" altLang="en-US"/>
          </a:p>
        </p:txBody>
      </p:sp>
      <p:sp>
        <p:nvSpPr>
          <p:cNvPr id="81" name="矩形: 圆角 80">
            <a:extLst>
              <a:ext uri="{FF2B5EF4-FFF2-40B4-BE49-F238E27FC236}">
                <a16:creationId xmlns:a16="http://schemas.microsoft.com/office/drawing/2014/main" id="{0C375FC0-CEED-4C55-A64A-6CB250247F64}"/>
              </a:ext>
            </a:extLst>
          </p:cNvPr>
          <p:cNvSpPr/>
          <p:nvPr/>
        </p:nvSpPr>
        <p:spPr>
          <a:xfrm>
            <a:off x="2994025" y="4059756"/>
            <a:ext cx="2514585" cy="2514850"/>
          </a:xfrm>
          <a:prstGeom prst="roundRect">
            <a:avLst>
              <a:gd name="adj" fmla="val 2420"/>
            </a:avLst>
          </a:prstGeom>
          <a:noFill/>
          <a:ln>
            <a:solidFill>
              <a:schemeClr val="tx2"/>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5" name="矩形: 圆角 84">
            <a:extLst>
              <a:ext uri="{FF2B5EF4-FFF2-40B4-BE49-F238E27FC236}">
                <a16:creationId xmlns:a16="http://schemas.microsoft.com/office/drawing/2014/main" id="{67EDDD1E-C6B1-4BC6-A9E9-D10F8C3F45DB}"/>
              </a:ext>
            </a:extLst>
          </p:cNvPr>
          <p:cNvSpPr/>
          <p:nvPr userDrawn="1"/>
        </p:nvSpPr>
        <p:spPr>
          <a:xfrm>
            <a:off x="2247899" y="1682275"/>
            <a:ext cx="2514585" cy="2514850"/>
          </a:xfrm>
          <a:prstGeom prst="roundRect">
            <a:avLst>
              <a:gd name="adj" fmla="val 2420"/>
            </a:avLst>
          </a:prstGeom>
          <a:noFill/>
          <a:ln>
            <a:solidFill>
              <a:schemeClr val="tx2"/>
            </a:solid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303506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pic>
        <p:nvPicPr>
          <p:cNvPr id="2" name="图片 1" descr="背景图案&#10;&#10;描述已自动生成">
            <a:extLst>
              <a:ext uri="{FF2B5EF4-FFF2-40B4-BE49-F238E27FC236}">
                <a16:creationId xmlns:a16="http://schemas.microsoft.com/office/drawing/2014/main" id="{3DDF83CE-42E7-486A-87CF-02A0DFD19CC3}"/>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Tree>
    <p:extLst>
      <p:ext uri="{BB962C8B-B14F-4D97-AF65-F5344CB8AC3E}">
        <p14:creationId xmlns:p14="http://schemas.microsoft.com/office/powerpoint/2010/main" val="398963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84069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276" name="图片 275" descr="背景图案&#10;&#10;描述已自动生成">
            <a:extLst>
              <a:ext uri="{FF2B5EF4-FFF2-40B4-BE49-F238E27FC236}">
                <a16:creationId xmlns:a16="http://schemas.microsoft.com/office/drawing/2014/main" id="{0A2F7299-A69D-4F72-954B-A0756E8FD5B9}"/>
              </a:ext>
            </a:extLst>
          </p:cNvPr>
          <p:cNvPicPr>
            <a:picLocks noChangeAspect="1"/>
          </p:cNvPicPr>
          <p:nvPr userDrawn="1"/>
        </p:nvPicPr>
        <p:blipFill>
          <a:blip r:embed="rId2" cstate="print">
            <a:alphaModFix amt="12000"/>
            <a:extLst>
              <a:ext uri="{28A0092B-C50C-407E-A947-70E740481C1C}">
                <a14:useLocalDpi xmlns:a14="http://schemas.microsoft.com/office/drawing/2010/main" val="0"/>
              </a:ext>
            </a:extLst>
          </a:blip>
          <a:srcRect l="16894" t="446" r="988" b="2230"/>
          <a:stretch>
            <a:fillRect/>
          </a:stretch>
        </p:blipFill>
        <p:spPr>
          <a:xfrm rot="16200000">
            <a:off x="2667000" y="-2667001"/>
            <a:ext cx="6858000" cy="12192000"/>
          </a:xfrm>
          <a:custGeom>
            <a:avLst/>
            <a:gdLst>
              <a:gd name="connsiteX0" fmla="*/ 6858000 w 6858000"/>
              <a:gd name="connsiteY0" fmla="*/ 0 h 12192000"/>
              <a:gd name="connsiteX1" fmla="*/ 6858000 w 6858000"/>
              <a:gd name="connsiteY1" fmla="*/ 12192000 h 12192000"/>
              <a:gd name="connsiteX2" fmla="*/ 0 w 6858000"/>
              <a:gd name="connsiteY2" fmla="*/ 12192000 h 12192000"/>
              <a:gd name="connsiteX3" fmla="*/ 0 w 6858000"/>
              <a:gd name="connsiteY3" fmla="*/ 0 h 12192000"/>
            </a:gdLst>
            <a:ahLst/>
            <a:cxnLst>
              <a:cxn ang="0">
                <a:pos x="connsiteX0" y="connsiteY0"/>
              </a:cxn>
              <a:cxn ang="0">
                <a:pos x="connsiteX1" y="connsiteY1"/>
              </a:cxn>
              <a:cxn ang="0">
                <a:pos x="connsiteX2" y="connsiteY2"/>
              </a:cxn>
              <a:cxn ang="0">
                <a:pos x="connsiteX3" y="connsiteY3"/>
              </a:cxn>
            </a:cxnLst>
            <a:rect l="l" t="t" r="r" b="b"/>
            <a:pathLst>
              <a:path w="6858000" h="12192000">
                <a:moveTo>
                  <a:pt x="6858000" y="0"/>
                </a:moveTo>
                <a:lnTo>
                  <a:pt x="6858000" y="12192000"/>
                </a:lnTo>
                <a:lnTo>
                  <a:pt x="0" y="12192000"/>
                </a:lnTo>
                <a:lnTo>
                  <a:pt x="0" y="0"/>
                </a:lnTo>
                <a:close/>
              </a:path>
            </a:pathLst>
          </a:custGeom>
        </p:spPr>
      </p:pic>
      <p:sp>
        <p:nvSpPr>
          <p:cNvPr id="275" name="任意多边形: 形状 274">
            <a:extLst>
              <a:ext uri="{FF2B5EF4-FFF2-40B4-BE49-F238E27FC236}">
                <a16:creationId xmlns:a16="http://schemas.microsoft.com/office/drawing/2014/main" id="{239935D1-7372-4052-A111-077D2703663F}"/>
              </a:ext>
            </a:extLst>
          </p:cNvPr>
          <p:cNvSpPr/>
          <p:nvPr userDrawn="1"/>
        </p:nvSpPr>
        <p:spPr>
          <a:xfrm rot="947663">
            <a:off x="1012785" y="-478312"/>
            <a:ext cx="11928253" cy="6614931"/>
          </a:xfrm>
          <a:custGeom>
            <a:avLst/>
            <a:gdLst>
              <a:gd name="connsiteX0" fmla="*/ 0 w 11928253"/>
              <a:gd name="connsiteY0" fmla="*/ 2054352 h 6614931"/>
              <a:gd name="connsiteX1" fmla="*/ 5606773 w 11928253"/>
              <a:gd name="connsiteY1" fmla="*/ 468389 h 6614931"/>
              <a:gd name="connsiteX2" fmla="*/ 10448271 w 11928253"/>
              <a:gd name="connsiteY2" fmla="*/ 0 h 6614931"/>
              <a:gd name="connsiteX3" fmla="*/ 11928253 w 11928253"/>
              <a:gd name="connsiteY3" fmla="*/ 5232102 h 6614931"/>
              <a:gd name="connsiteX4" fmla="*/ 11740960 w 11928253"/>
              <a:gd name="connsiteY4" fmla="*/ 5328681 h 6614931"/>
              <a:gd name="connsiteX5" fmla="*/ 5722166 w 11928253"/>
              <a:gd name="connsiteY5" fmla="*/ 6614931 h 6614931"/>
              <a:gd name="connsiteX6" fmla="*/ 431798 w 11928253"/>
              <a:gd name="connsiteY6" fmla="*/ 5652942 h 6614931"/>
              <a:gd name="connsiteX7" fmla="*/ 344572 w 11928253"/>
              <a:gd name="connsiteY7" fmla="*/ 5616018 h 661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8253" h="6614931">
                <a:moveTo>
                  <a:pt x="0" y="2054352"/>
                </a:moveTo>
                <a:lnTo>
                  <a:pt x="5606773" y="468389"/>
                </a:lnTo>
                <a:lnTo>
                  <a:pt x="10448271" y="0"/>
                </a:lnTo>
                <a:lnTo>
                  <a:pt x="11928253" y="5232102"/>
                </a:lnTo>
                <a:lnTo>
                  <a:pt x="11740960" y="5328681"/>
                </a:lnTo>
                <a:cubicBezTo>
                  <a:pt x="10105346" y="6132228"/>
                  <a:pt x="8008449" y="6614931"/>
                  <a:pt x="5722166" y="6614931"/>
                </a:cubicBezTo>
                <a:cubicBezTo>
                  <a:pt x="3762494" y="6614931"/>
                  <a:pt x="1941964" y="6260292"/>
                  <a:pt x="431798" y="5652942"/>
                </a:cubicBezTo>
                <a:lnTo>
                  <a:pt x="344572" y="5616018"/>
                </a:lnTo>
                <a:close/>
              </a:path>
            </a:pathLst>
          </a:custGeom>
          <a:gradFill>
            <a:gsLst>
              <a:gs pos="0">
                <a:schemeClr val="accent1">
                  <a:alpha val="0"/>
                </a:schemeClr>
              </a:gs>
              <a:gs pos="100000">
                <a:schemeClr val="accent2">
                  <a:alpha val="3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7" name="任意多边形: 形状 6">
            <a:extLst>
              <a:ext uri="{FF2B5EF4-FFF2-40B4-BE49-F238E27FC236}">
                <a16:creationId xmlns:a16="http://schemas.microsoft.com/office/drawing/2014/main" id="{18BB5D74-0A3E-42B0-947A-28A978199424}"/>
              </a:ext>
            </a:extLst>
          </p:cNvPr>
          <p:cNvSpPr/>
          <p:nvPr userDrawn="1"/>
        </p:nvSpPr>
        <p:spPr>
          <a:xfrm rot="331552">
            <a:off x="-242165" y="-576494"/>
            <a:ext cx="12623846" cy="6768470"/>
          </a:xfrm>
          <a:custGeom>
            <a:avLst/>
            <a:gdLst>
              <a:gd name="connsiteX0" fmla="*/ 0 w 12623846"/>
              <a:gd name="connsiteY0" fmla="*/ 1174030 h 6768470"/>
              <a:gd name="connsiteX1" fmla="*/ 12135342 w 12623846"/>
              <a:gd name="connsiteY1" fmla="*/ 0 h 6768470"/>
              <a:gd name="connsiteX2" fmla="*/ 12623846 w 12623846"/>
              <a:gd name="connsiteY2" fmla="*/ 5049412 h 6768470"/>
              <a:gd name="connsiteX3" fmla="*/ 12512924 w 12623846"/>
              <a:gd name="connsiteY3" fmla="*/ 5118671 h 6768470"/>
              <a:gd name="connsiteX4" fmla="*/ 5822187 w 12623846"/>
              <a:gd name="connsiteY4" fmla="*/ 6768470 h 6768470"/>
              <a:gd name="connsiteX5" fmla="*/ 531819 w 12623846"/>
              <a:gd name="connsiteY5" fmla="*/ 5806481 h 6768470"/>
              <a:gd name="connsiteX6" fmla="*/ 444593 w 12623846"/>
              <a:gd name="connsiteY6" fmla="*/ 5769557 h 67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3846" h="6768470">
                <a:moveTo>
                  <a:pt x="0" y="1174030"/>
                </a:moveTo>
                <a:lnTo>
                  <a:pt x="12135342" y="0"/>
                </a:lnTo>
                <a:lnTo>
                  <a:pt x="12623846" y="5049412"/>
                </a:lnTo>
                <a:lnTo>
                  <a:pt x="12512924" y="5118671"/>
                </a:lnTo>
                <a:cubicBezTo>
                  <a:pt x="10800615" y="6138001"/>
                  <a:pt x="8435082" y="6768470"/>
                  <a:pt x="5822187" y="6768470"/>
                </a:cubicBezTo>
                <a:cubicBezTo>
                  <a:pt x="3862515" y="6768470"/>
                  <a:pt x="2041985" y="6413831"/>
                  <a:pt x="531819" y="5806481"/>
                </a:cubicBezTo>
                <a:lnTo>
                  <a:pt x="444593" y="5769557"/>
                </a:lnTo>
                <a:close/>
              </a:path>
            </a:pathLst>
          </a:custGeom>
          <a:gradFill>
            <a:gsLst>
              <a:gs pos="100000">
                <a:schemeClr val="accent1">
                  <a:alpha val="0"/>
                </a:schemeClr>
              </a:gs>
              <a:gs pos="0">
                <a:schemeClr val="accent2">
                  <a:alpha val="3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8" name="任意多边形: 形状 7">
            <a:extLst>
              <a:ext uri="{FF2B5EF4-FFF2-40B4-BE49-F238E27FC236}">
                <a16:creationId xmlns:a16="http://schemas.microsoft.com/office/drawing/2014/main" id="{8FBC28A9-DD81-423E-918F-66E0DB151A5F}"/>
              </a:ext>
            </a:extLst>
          </p:cNvPr>
          <p:cNvSpPr/>
          <p:nvPr userDrawn="1"/>
        </p:nvSpPr>
        <p:spPr>
          <a:xfrm rot="331552">
            <a:off x="-239282" y="-573204"/>
            <a:ext cx="12689114" cy="6705440"/>
          </a:xfrm>
          <a:custGeom>
            <a:avLst/>
            <a:gdLst>
              <a:gd name="connsiteX0" fmla="*/ 0 w 12689114"/>
              <a:gd name="connsiteY0" fmla="*/ 1174030 h 6705440"/>
              <a:gd name="connsiteX1" fmla="*/ 12135342 w 12689114"/>
              <a:gd name="connsiteY1" fmla="*/ 0 h 6705440"/>
              <a:gd name="connsiteX2" fmla="*/ 12689114 w 12689114"/>
              <a:gd name="connsiteY2" fmla="*/ 5724059 h 6705440"/>
              <a:gd name="connsiteX3" fmla="*/ 12643305 w 12689114"/>
              <a:gd name="connsiteY3" fmla="*/ 5743452 h 6705440"/>
              <a:gd name="connsiteX4" fmla="*/ 7352938 w 12689114"/>
              <a:gd name="connsiteY4" fmla="*/ 6705440 h 6705440"/>
              <a:gd name="connsiteX5" fmla="*/ 662200 w 12689114"/>
              <a:gd name="connsiteY5" fmla="*/ 5055641 h 6705440"/>
              <a:gd name="connsiteX6" fmla="*/ 357095 w 12689114"/>
              <a:gd name="connsiteY6" fmla="*/ 4865137 h 670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114" h="6705440">
                <a:moveTo>
                  <a:pt x="0" y="1174030"/>
                </a:moveTo>
                <a:lnTo>
                  <a:pt x="12135342" y="0"/>
                </a:lnTo>
                <a:lnTo>
                  <a:pt x="12689114" y="5724059"/>
                </a:lnTo>
                <a:lnTo>
                  <a:pt x="12643305" y="5743452"/>
                </a:lnTo>
                <a:cubicBezTo>
                  <a:pt x="11133139" y="6350801"/>
                  <a:pt x="9312609" y="6705440"/>
                  <a:pt x="7352938" y="6705440"/>
                </a:cubicBezTo>
                <a:cubicBezTo>
                  <a:pt x="4740042" y="6705440"/>
                  <a:pt x="2374509" y="6074971"/>
                  <a:pt x="662200" y="5055641"/>
                </a:cubicBezTo>
                <a:lnTo>
                  <a:pt x="357095" y="4865137"/>
                </a:lnTo>
                <a:close/>
              </a:path>
            </a:pathLst>
          </a:cu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9" name="椭圆 8">
            <a:extLst>
              <a:ext uri="{FF2B5EF4-FFF2-40B4-BE49-F238E27FC236}">
                <a16:creationId xmlns:a16="http://schemas.microsoft.com/office/drawing/2014/main" id="{E94FC992-8DAF-43D7-B44C-9A8CF27902AB}"/>
              </a:ext>
            </a:extLst>
          </p:cNvPr>
          <p:cNvSpPr/>
          <p:nvPr userDrawn="1"/>
        </p:nvSpPr>
        <p:spPr>
          <a:xfrm rot="12716709">
            <a:off x="-1073381" y="5660880"/>
            <a:ext cx="2249670" cy="2217475"/>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pic>
        <p:nvPicPr>
          <p:cNvPr id="10" name="图片 9" descr="城市的高楼大厦&#10;&#10;描述已自动生成">
            <a:extLst>
              <a:ext uri="{FF2B5EF4-FFF2-40B4-BE49-F238E27FC236}">
                <a16:creationId xmlns:a16="http://schemas.microsoft.com/office/drawing/2014/main" id="{41AA4962-712C-4D71-B35B-B76186134F48}"/>
              </a:ext>
            </a:extLst>
          </p:cNvPr>
          <p:cNvPicPr>
            <a:picLocks noChangeAspect="1"/>
          </p:cNvPicPr>
          <p:nvPr userDrawn="1"/>
        </p:nvPicPr>
        <p:blipFill>
          <a:blip r:embed="rId3">
            <a:alphaModFix amt="8000"/>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l="3067" t="13236" r="6030" b="24252"/>
          <a:stretch>
            <a:fillRect/>
          </a:stretch>
        </p:blipFill>
        <p:spPr>
          <a:xfrm>
            <a:off x="-6377" y="0"/>
            <a:ext cx="12192000" cy="6288171"/>
          </a:xfrm>
          <a:custGeom>
            <a:avLst/>
            <a:gdLst>
              <a:gd name="connsiteX0" fmla="*/ 0 w 12192000"/>
              <a:gd name="connsiteY0" fmla="*/ 0 h 6288171"/>
              <a:gd name="connsiteX1" fmla="*/ 12192000 w 12192000"/>
              <a:gd name="connsiteY1" fmla="*/ 0 h 6288171"/>
              <a:gd name="connsiteX2" fmla="*/ 12191999 w 12192000"/>
              <a:gd name="connsiteY2" fmla="*/ 5750784 h 6288171"/>
              <a:gd name="connsiteX3" fmla="*/ 12144536 w 12192000"/>
              <a:gd name="connsiteY3" fmla="*/ 5765676 h 6288171"/>
              <a:gd name="connsiteX4" fmla="*/ 6786120 w 12192000"/>
              <a:gd name="connsiteY4" fmla="*/ 6213757 h 6288171"/>
              <a:gd name="connsiteX5" fmla="*/ 285342 w 12192000"/>
              <a:gd name="connsiteY5" fmla="*/ 3927339 h 6288171"/>
              <a:gd name="connsiteX6" fmla="*/ 0 w 12192000"/>
              <a:gd name="connsiteY6" fmla="*/ 3708340 h 628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88171">
                <a:moveTo>
                  <a:pt x="0" y="0"/>
                </a:moveTo>
                <a:lnTo>
                  <a:pt x="12192000" y="0"/>
                </a:lnTo>
                <a:lnTo>
                  <a:pt x="12191999" y="5750784"/>
                </a:lnTo>
                <a:lnTo>
                  <a:pt x="12144536" y="5765676"/>
                </a:lnTo>
                <a:cubicBezTo>
                  <a:pt x="10582903" y="6224781"/>
                  <a:pt x="8736683" y="6402464"/>
                  <a:pt x="6786120" y="6213757"/>
                </a:cubicBezTo>
                <a:cubicBezTo>
                  <a:pt x="4185366" y="5962148"/>
                  <a:pt x="1891537" y="5106819"/>
                  <a:pt x="285342" y="3927339"/>
                </a:cubicBezTo>
                <a:lnTo>
                  <a:pt x="0" y="3708340"/>
                </a:lnTo>
                <a:close/>
              </a:path>
            </a:pathLst>
          </a:custGeom>
        </p:spPr>
      </p:pic>
      <p:grpSp>
        <p:nvGrpSpPr>
          <p:cNvPr id="11" name="组合 10">
            <a:extLst>
              <a:ext uri="{FF2B5EF4-FFF2-40B4-BE49-F238E27FC236}">
                <a16:creationId xmlns:a16="http://schemas.microsoft.com/office/drawing/2014/main" id="{C9CE1FE3-B444-4C0F-9188-68A083141270}"/>
              </a:ext>
            </a:extLst>
          </p:cNvPr>
          <p:cNvGrpSpPr/>
          <p:nvPr userDrawn="1"/>
        </p:nvGrpSpPr>
        <p:grpSpPr>
          <a:xfrm flipH="1" flipV="1">
            <a:off x="9064933" y="-184143"/>
            <a:ext cx="3664103" cy="2774251"/>
            <a:chOff x="3019636" y="7821571"/>
            <a:chExt cx="3533638" cy="2675470"/>
          </a:xfrm>
          <a:gradFill flip="none" rotWithShape="1">
            <a:gsLst>
              <a:gs pos="29000">
                <a:schemeClr val="accent1">
                  <a:lumMod val="40000"/>
                  <a:lumOff val="60000"/>
                  <a:alpha val="12000"/>
                </a:schemeClr>
              </a:gs>
              <a:gs pos="100000">
                <a:schemeClr val="accent1">
                  <a:lumMod val="40000"/>
                  <a:lumOff val="60000"/>
                  <a:alpha val="41000"/>
                </a:schemeClr>
              </a:gs>
            </a:gsLst>
            <a:lin ang="8100000" scaled="1"/>
            <a:tileRect/>
          </a:gradFill>
        </p:grpSpPr>
        <p:grpSp>
          <p:nvGrpSpPr>
            <p:cNvPr id="12" name="组合 11">
              <a:extLst>
                <a:ext uri="{FF2B5EF4-FFF2-40B4-BE49-F238E27FC236}">
                  <a16:creationId xmlns:a16="http://schemas.microsoft.com/office/drawing/2014/main" id="{29D5BD04-55A8-44CB-845B-50AB87488C62}"/>
                </a:ext>
              </a:extLst>
            </p:cNvPr>
            <p:cNvGrpSpPr/>
            <p:nvPr/>
          </p:nvGrpSpPr>
          <p:grpSpPr>
            <a:xfrm>
              <a:off x="3019636" y="7821571"/>
              <a:ext cx="3533638" cy="45795"/>
              <a:chOff x="3019636" y="7821571"/>
              <a:chExt cx="3533638" cy="45795"/>
            </a:xfrm>
            <a:grpFill/>
          </p:grpSpPr>
          <p:sp>
            <p:nvSpPr>
              <p:cNvPr id="130" name="椭圆 129">
                <a:extLst>
                  <a:ext uri="{FF2B5EF4-FFF2-40B4-BE49-F238E27FC236}">
                    <a16:creationId xmlns:a16="http://schemas.microsoft.com/office/drawing/2014/main" id="{DF31CFE6-3C56-4B5B-B774-F1785E286DA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D12B2BCC-6DA7-48FE-A5AE-7D87D83EDE12}"/>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椭圆 131">
                <a:extLst>
                  <a:ext uri="{FF2B5EF4-FFF2-40B4-BE49-F238E27FC236}">
                    <a16:creationId xmlns:a16="http://schemas.microsoft.com/office/drawing/2014/main" id="{BD7A96EB-003E-4CE0-959C-BFED52473AD7}"/>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椭圆 132">
                <a:extLst>
                  <a:ext uri="{FF2B5EF4-FFF2-40B4-BE49-F238E27FC236}">
                    <a16:creationId xmlns:a16="http://schemas.microsoft.com/office/drawing/2014/main" id="{22784DD1-6970-4602-8D5D-2591BA46A43B}"/>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4" name="椭圆 133">
                <a:extLst>
                  <a:ext uri="{FF2B5EF4-FFF2-40B4-BE49-F238E27FC236}">
                    <a16:creationId xmlns:a16="http://schemas.microsoft.com/office/drawing/2014/main" id="{BB04DD04-4F8E-4E39-9C5B-E7549C7939C4}"/>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椭圆 134">
                <a:extLst>
                  <a:ext uri="{FF2B5EF4-FFF2-40B4-BE49-F238E27FC236}">
                    <a16:creationId xmlns:a16="http://schemas.microsoft.com/office/drawing/2014/main" id="{F1949998-AB07-4147-B5C1-8724BB0A467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6" name="椭圆 135">
                <a:extLst>
                  <a:ext uri="{FF2B5EF4-FFF2-40B4-BE49-F238E27FC236}">
                    <a16:creationId xmlns:a16="http://schemas.microsoft.com/office/drawing/2014/main" id="{57862143-D856-42F1-873D-E6926177D966}"/>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7" name="椭圆 136">
                <a:extLst>
                  <a:ext uri="{FF2B5EF4-FFF2-40B4-BE49-F238E27FC236}">
                    <a16:creationId xmlns:a16="http://schemas.microsoft.com/office/drawing/2014/main" id="{83A9D972-88F5-4AE0-94FB-07A53FF5E829}"/>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8" name="椭圆 137">
                <a:extLst>
                  <a:ext uri="{FF2B5EF4-FFF2-40B4-BE49-F238E27FC236}">
                    <a16:creationId xmlns:a16="http://schemas.microsoft.com/office/drawing/2014/main" id="{431B8770-723E-4AB6-8B66-0CFA2085DAC2}"/>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9" name="椭圆 138">
                <a:extLst>
                  <a:ext uri="{FF2B5EF4-FFF2-40B4-BE49-F238E27FC236}">
                    <a16:creationId xmlns:a16="http://schemas.microsoft.com/office/drawing/2014/main" id="{97C4421A-A0C2-4411-967D-FE009AA46159}"/>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0" name="椭圆 139">
                <a:extLst>
                  <a:ext uri="{FF2B5EF4-FFF2-40B4-BE49-F238E27FC236}">
                    <a16:creationId xmlns:a16="http://schemas.microsoft.com/office/drawing/2014/main" id="{A6E191CC-DDCB-4A2C-A4C7-B672E144453B}"/>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41" name="椭圆 140">
                <a:extLst>
                  <a:ext uri="{FF2B5EF4-FFF2-40B4-BE49-F238E27FC236}">
                    <a16:creationId xmlns:a16="http://schemas.microsoft.com/office/drawing/2014/main" id="{DEBDD77C-CF04-4A2B-8837-70D42D0F812C}"/>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1FCA654D-A9FA-4856-88BD-EB01D3941A50}"/>
                </a:ext>
              </a:extLst>
            </p:cNvPr>
            <p:cNvGrpSpPr/>
            <p:nvPr/>
          </p:nvGrpSpPr>
          <p:grpSpPr>
            <a:xfrm>
              <a:off x="3019636" y="8405943"/>
              <a:ext cx="3533638" cy="45795"/>
              <a:chOff x="3019636" y="7821571"/>
              <a:chExt cx="3533638" cy="45795"/>
            </a:xfrm>
            <a:grpFill/>
          </p:grpSpPr>
          <p:sp>
            <p:nvSpPr>
              <p:cNvPr id="118" name="椭圆 117">
                <a:extLst>
                  <a:ext uri="{FF2B5EF4-FFF2-40B4-BE49-F238E27FC236}">
                    <a16:creationId xmlns:a16="http://schemas.microsoft.com/office/drawing/2014/main" id="{A8837625-2964-4F7C-9FBD-857F3BFC61FF}"/>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a:extLst>
                  <a:ext uri="{FF2B5EF4-FFF2-40B4-BE49-F238E27FC236}">
                    <a16:creationId xmlns:a16="http://schemas.microsoft.com/office/drawing/2014/main" id="{601863A3-8AC7-4845-8DED-02C873836DA7}"/>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椭圆 119">
                <a:extLst>
                  <a:ext uri="{FF2B5EF4-FFF2-40B4-BE49-F238E27FC236}">
                    <a16:creationId xmlns:a16="http://schemas.microsoft.com/office/drawing/2014/main" id="{0E724DE7-8567-46DC-A485-B639E2501C1A}"/>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椭圆 120">
                <a:extLst>
                  <a:ext uri="{FF2B5EF4-FFF2-40B4-BE49-F238E27FC236}">
                    <a16:creationId xmlns:a16="http://schemas.microsoft.com/office/drawing/2014/main" id="{EB652A2F-929B-487C-981B-B9B52D19C9F5}"/>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椭圆 121">
                <a:extLst>
                  <a:ext uri="{FF2B5EF4-FFF2-40B4-BE49-F238E27FC236}">
                    <a16:creationId xmlns:a16="http://schemas.microsoft.com/office/drawing/2014/main" id="{D093752B-1430-4DD4-996A-96F7CC8ED3D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椭圆 122">
                <a:extLst>
                  <a:ext uri="{FF2B5EF4-FFF2-40B4-BE49-F238E27FC236}">
                    <a16:creationId xmlns:a16="http://schemas.microsoft.com/office/drawing/2014/main" id="{C80F68BD-3939-425E-84F8-A8B5B809F971}"/>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椭圆 123">
                <a:extLst>
                  <a:ext uri="{FF2B5EF4-FFF2-40B4-BE49-F238E27FC236}">
                    <a16:creationId xmlns:a16="http://schemas.microsoft.com/office/drawing/2014/main" id="{BD28E8E1-BAF4-4254-951D-33BA198BF34A}"/>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椭圆 124">
                <a:extLst>
                  <a:ext uri="{FF2B5EF4-FFF2-40B4-BE49-F238E27FC236}">
                    <a16:creationId xmlns:a16="http://schemas.microsoft.com/office/drawing/2014/main" id="{A24A8531-666B-4BC9-AFBD-2D9765E9BF7D}"/>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椭圆 125">
                <a:extLst>
                  <a:ext uri="{FF2B5EF4-FFF2-40B4-BE49-F238E27FC236}">
                    <a16:creationId xmlns:a16="http://schemas.microsoft.com/office/drawing/2014/main" id="{EB6FB7A3-9ADF-422A-A976-CF4D88CF0C0D}"/>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7" name="椭圆 126">
                <a:extLst>
                  <a:ext uri="{FF2B5EF4-FFF2-40B4-BE49-F238E27FC236}">
                    <a16:creationId xmlns:a16="http://schemas.microsoft.com/office/drawing/2014/main" id="{0F158D27-A909-4DF6-AD6A-715B7F59BF8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椭圆 127">
                <a:extLst>
                  <a:ext uri="{FF2B5EF4-FFF2-40B4-BE49-F238E27FC236}">
                    <a16:creationId xmlns:a16="http://schemas.microsoft.com/office/drawing/2014/main" id="{73F49CFC-8299-4413-9EFD-E54C93750C50}"/>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椭圆 128">
                <a:extLst>
                  <a:ext uri="{FF2B5EF4-FFF2-40B4-BE49-F238E27FC236}">
                    <a16:creationId xmlns:a16="http://schemas.microsoft.com/office/drawing/2014/main" id="{93A4B7E2-1428-4471-9EB5-628D7236A79F}"/>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67623DB1-2E2E-4C01-8F77-29AF8AB6ABA6}"/>
                </a:ext>
              </a:extLst>
            </p:cNvPr>
            <p:cNvGrpSpPr/>
            <p:nvPr/>
          </p:nvGrpSpPr>
          <p:grpSpPr>
            <a:xfrm>
              <a:off x="3019636" y="9282501"/>
              <a:ext cx="3533638" cy="45795"/>
              <a:chOff x="3019636" y="7821571"/>
              <a:chExt cx="3533638" cy="45795"/>
            </a:xfrm>
            <a:grpFill/>
          </p:grpSpPr>
          <p:sp>
            <p:nvSpPr>
              <p:cNvPr id="106" name="椭圆 105">
                <a:extLst>
                  <a:ext uri="{FF2B5EF4-FFF2-40B4-BE49-F238E27FC236}">
                    <a16:creationId xmlns:a16="http://schemas.microsoft.com/office/drawing/2014/main" id="{C376F065-6BDE-4CFC-9FCA-7B1501202788}"/>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2DCD746C-465B-4B34-8F61-60C3C556323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椭圆 107">
                <a:extLst>
                  <a:ext uri="{FF2B5EF4-FFF2-40B4-BE49-F238E27FC236}">
                    <a16:creationId xmlns:a16="http://schemas.microsoft.com/office/drawing/2014/main" id="{B01D4C30-8E77-4001-B4C6-7D3CD0A84EC4}"/>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椭圆 108">
                <a:extLst>
                  <a:ext uri="{FF2B5EF4-FFF2-40B4-BE49-F238E27FC236}">
                    <a16:creationId xmlns:a16="http://schemas.microsoft.com/office/drawing/2014/main" id="{287B7DE3-D947-4D3B-9179-641D2DF632B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椭圆 109">
                <a:extLst>
                  <a:ext uri="{FF2B5EF4-FFF2-40B4-BE49-F238E27FC236}">
                    <a16:creationId xmlns:a16="http://schemas.microsoft.com/office/drawing/2014/main" id="{16D92B03-E242-4FB8-A17C-014E5125FD6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椭圆 110">
                <a:extLst>
                  <a:ext uri="{FF2B5EF4-FFF2-40B4-BE49-F238E27FC236}">
                    <a16:creationId xmlns:a16="http://schemas.microsoft.com/office/drawing/2014/main" id="{05A0CA80-E1A3-4DD9-8374-1F77F82F38E0}"/>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椭圆 111">
                <a:extLst>
                  <a:ext uri="{FF2B5EF4-FFF2-40B4-BE49-F238E27FC236}">
                    <a16:creationId xmlns:a16="http://schemas.microsoft.com/office/drawing/2014/main" id="{AF3BAF89-F610-4C27-B1BC-9E3FA6F40EC8}"/>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3" name="椭圆 112">
                <a:extLst>
                  <a:ext uri="{FF2B5EF4-FFF2-40B4-BE49-F238E27FC236}">
                    <a16:creationId xmlns:a16="http://schemas.microsoft.com/office/drawing/2014/main" id="{8EC8688F-9B2C-4012-A6B3-6607A9406DF8}"/>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4" name="椭圆 113">
                <a:extLst>
                  <a:ext uri="{FF2B5EF4-FFF2-40B4-BE49-F238E27FC236}">
                    <a16:creationId xmlns:a16="http://schemas.microsoft.com/office/drawing/2014/main" id="{EB65D958-D0B3-4AEB-876D-02903809EDAA}"/>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5" name="椭圆 114">
                <a:extLst>
                  <a:ext uri="{FF2B5EF4-FFF2-40B4-BE49-F238E27FC236}">
                    <a16:creationId xmlns:a16="http://schemas.microsoft.com/office/drawing/2014/main" id="{965031BD-F73B-4745-9038-A48D301027CA}"/>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椭圆 115">
                <a:extLst>
                  <a:ext uri="{FF2B5EF4-FFF2-40B4-BE49-F238E27FC236}">
                    <a16:creationId xmlns:a16="http://schemas.microsoft.com/office/drawing/2014/main" id="{A90D8CCD-EDFA-483F-AAD5-581D06B1EDF5}"/>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椭圆 116">
                <a:extLst>
                  <a:ext uri="{FF2B5EF4-FFF2-40B4-BE49-F238E27FC236}">
                    <a16:creationId xmlns:a16="http://schemas.microsoft.com/office/drawing/2014/main" id="{7DC7175B-210F-48CB-89E3-5C0A964E0C17}"/>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D292DC4D-1FDE-42F5-B5E3-D693DC1E19D4}"/>
                </a:ext>
              </a:extLst>
            </p:cNvPr>
            <p:cNvGrpSpPr/>
            <p:nvPr/>
          </p:nvGrpSpPr>
          <p:grpSpPr>
            <a:xfrm>
              <a:off x="3019636" y="8113757"/>
              <a:ext cx="3533638" cy="45795"/>
              <a:chOff x="3019636" y="7821571"/>
              <a:chExt cx="3533638" cy="45795"/>
            </a:xfrm>
            <a:grpFill/>
          </p:grpSpPr>
          <p:sp>
            <p:nvSpPr>
              <p:cNvPr id="94" name="椭圆 93">
                <a:extLst>
                  <a:ext uri="{FF2B5EF4-FFF2-40B4-BE49-F238E27FC236}">
                    <a16:creationId xmlns:a16="http://schemas.microsoft.com/office/drawing/2014/main" id="{7658DF26-B9C3-41DB-AAEB-22D468F24DF5}"/>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a:extLst>
                  <a:ext uri="{FF2B5EF4-FFF2-40B4-BE49-F238E27FC236}">
                    <a16:creationId xmlns:a16="http://schemas.microsoft.com/office/drawing/2014/main" id="{11FBE0DE-4B19-4F84-A197-3883C083C95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椭圆 95">
                <a:extLst>
                  <a:ext uri="{FF2B5EF4-FFF2-40B4-BE49-F238E27FC236}">
                    <a16:creationId xmlns:a16="http://schemas.microsoft.com/office/drawing/2014/main" id="{DE35B64B-A9E8-4D09-8B31-5D44B44E5DC4}"/>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椭圆 96">
                <a:extLst>
                  <a:ext uri="{FF2B5EF4-FFF2-40B4-BE49-F238E27FC236}">
                    <a16:creationId xmlns:a16="http://schemas.microsoft.com/office/drawing/2014/main" id="{EEF790AA-C496-49F5-9112-95EEE8D81E6D}"/>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椭圆 97">
                <a:extLst>
                  <a:ext uri="{FF2B5EF4-FFF2-40B4-BE49-F238E27FC236}">
                    <a16:creationId xmlns:a16="http://schemas.microsoft.com/office/drawing/2014/main" id="{4422E1E4-97C4-4921-8733-5FEA11CE11CA}"/>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椭圆 98">
                <a:extLst>
                  <a:ext uri="{FF2B5EF4-FFF2-40B4-BE49-F238E27FC236}">
                    <a16:creationId xmlns:a16="http://schemas.microsoft.com/office/drawing/2014/main" id="{CD579D73-01AA-4023-B18B-FBA4084DCEA1}"/>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椭圆 99">
                <a:extLst>
                  <a:ext uri="{FF2B5EF4-FFF2-40B4-BE49-F238E27FC236}">
                    <a16:creationId xmlns:a16="http://schemas.microsoft.com/office/drawing/2014/main" id="{F938B5D8-263D-4BA1-94EB-C822C53FDCAC}"/>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椭圆 100">
                <a:extLst>
                  <a:ext uri="{FF2B5EF4-FFF2-40B4-BE49-F238E27FC236}">
                    <a16:creationId xmlns:a16="http://schemas.microsoft.com/office/drawing/2014/main" id="{C852F0C3-2BCF-4470-9788-DB8ED4CDCDFD}"/>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椭圆 101">
                <a:extLst>
                  <a:ext uri="{FF2B5EF4-FFF2-40B4-BE49-F238E27FC236}">
                    <a16:creationId xmlns:a16="http://schemas.microsoft.com/office/drawing/2014/main" id="{E9A97FAC-BBFA-4E81-8874-EDBB72F6AABE}"/>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3" name="椭圆 102">
                <a:extLst>
                  <a:ext uri="{FF2B5EF4-FFF2-40B4-BE49-F238E27FC236}">
                    <a16:creationId xmlns:a16="http://schemas.microsoft.com/office/drawing/2014/main" id="{83809222-F34A-4EEA-B5AC-8FE6A2B40D6B}"/>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椭圆 103">
                <a:extLst>
                  <a:ext uri="{FF2B5EF4-FFF2-40B4-BE49-F238E27FC236}">
                    <a16:creationId xmlns:a16="http://schemas.microsoft.com/office/drawing/2014/main" id="{748BA12D-DFE4-42C3-94F2-05032FE28340}"/>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椭圆 104">
                <a:extLst>
                  <a:ext uri="{FF2B5EF4-FFF2-40B4-BE49-F238E27FC236}">
                    <a16:creationId xmlns:a16="http://schemas.microsoft.com/office/drawing/2014/main" id="{1ED14CE6-61CC-4154-B288-E30BE705E892}"/>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505FE6F9-842C-4F03-9A26-DDBEDAA9EE2A}"/>
                </a:ext>
              </a:extLst>
            </p:cNvPr>
            <p:cNvGrpSpPr/>
            <p:nvPr/>
          </p:nvGrpSpPr>
          <p:grpSpPr>
            <a:xfrm>
              <a:off x="3019636" y="8698129"/>
              <a:ext cx="3533638" cy="45795"/>
              <a:chOff x="3019636" y="7821571"/>
              <a:chExt cx="3533638" cy="45795"/>
            </a:xfrm>
            <a:grpFill/>
          </p:grpSpPr>
          <p:sp>
            <p:nvSpPr>
              <p:cNvPr id="82" name="椭圆 81">
                <a:extLst>
                  <a:ext uri="{FF2B5EF4-FFF2-40B4-BE49-F238E27FC236}">
                    <a16:creationId xmlns:a16="http://schemas.microsoft.com/office/drawing/2014/main" id="{EF73CD45-DB7D-4DF9-9B89-5F161D80BC6F}"/>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777A3B6C-2FEC-4E44-ADE9-809E270A4C53}"/>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椭圆 83">
                <a:extLst>
                  <a:ext uri="{FF2B5EF4-FFF2-40B4-BE49-F238E27FC236}">
                    <a16:creationId xmlns:a16="http://schemas.microsoft.com/office/drawing/2014/main" id="{4170C527-F6E4-4458-91BB-58E94B7A6DE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椭圆 84">
                <a:extLst>
                  <a:ext uri="{FF2B5EF4-FFF2-40B4-BE49-F238E27FC236}">
                    <a16:creationId xmlns:a16="http://schemas.microsoft.com/office/drawing/2014/main" id="{D543A769-E268-4B5A-875E-D71C9E035029}"/>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椭圆 85">
                <a:extLst>
                  <a:ext uri="{FF2B5EF4-FFF2-40B4-BE49-F238E27FC236}">
                    <a16:creationId xmlns:a16="http://schemas.microsoft.com/office/drawing/2014/main" id="{ADA0A1D9-6DCA-481E-BE76-799F12D8056B}"/>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椭圆 86">
                <a:extLst>
                  <a:ext uri="{FF2B5EF4-FFF2-40B4-BE49-F238E27FC236}">
                    <a16:creationId xmlns:a16="http://schemas.microsoft.com/office/drawing/2014/main" id="{646129D9-B86A-452C-8960-F5B0E1E195A5}"/>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椭圆 87">
                <a:extLst>
                  <a:ext uri="{FF2B5EF4-FFF2-40B4-BE49-F238E27FC236}">
                    <a16:creationId xmlns:a16="http://schemas.microsoft.com/office/drawing/2014/main" id="{B6BF6784-1E3E-49B0-A8C3-DB89107F192E}"/>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椭圆 88">
                <a:extLst>
                  <a:ext uri="{FF2B5EF4-FFF2-40B4-BE49-F238E27FC236}">
                    <a16:creationId xmlns:a16="http://schemas.microsoft.com/office/drawing/2014/main" id="{0DAACD3B-7CB3-4827-9FB0-79C1727D0A46}"/>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椭圆 89">
                <a:extLst>
                  <a:ext uri="{FF2B5EF4-FFF2-40B4-BE49-F238E27FC236}">
                    <a16:creationId xmlns:a16="http://schemas.microsoft.com/office/drawing/2014/main" id="{81D59AD6-8A75-4062-B331-1C59E58AEECC}"/>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1" name="椭圆 90">
                <a:extLst>
                  <a:ext uri="{FF2B5EF4-FFF2-40B4-BE49-F238E27FC236}">
                    <a16:creationId xmlns:a16="http://schemas.microsoft.com/office/drawing/2014/main" id="{7D23CD01-66D0-429D-B048-1E0B0147481A}"/>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椭圆 91">
                <a:extLst>
                  <a:ext uri="{FF2B5EF4-FFF2-40B4-BE49-F238E27FC236}">
                    <a16:creationId xmlns:a16="http://schemas.microsoft.com/office/drawing/2014/main" id="{0AF2E889-0325-4F51-B65F-F31EDA135F3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椭圆 92">
                <a:extLst>
                  <a:ext uri="{FF2B5EF4-FFF2-40B4-BE49-F238E27FC236}">
                    <a16:creationId xmlns:a16="http://schemas.microsoft.com/office/drawing/2014/main" id="{6CE36444-C823-4492-B006-212A3A4D571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00ECB527-8831-425F-BF51-17BF8E901DA6}"/>
                </a:ext>
              </a:extLst>
            </p:cNvPr>
            <p:cNvGrpSpPr/>
            <p:nvPr/>
          </p:nvGrpSpPr>
          <p:grpSpPr>
            <a:xfrm>
              <a:off x="3019636" y="8990315"/>
              <a:ext cx="3533638" cy="45795"/>
              <a:chOff x="3019636" y="7821571"/>
              <a:chExt cx="3533638" cy="45795"/>
            </a:xfrm>
            <a:grpFill/>
          </p:grpSpPr>
          <p:sp>
            <p:nvSpPr>
              <p:cNvPr id="70" name="椭圆 69">
                <a:extLst>
                  <a:ext uri="{FF2B5EF4-FFF2-40B4-BE49-F238E27FC236}">
                    <a16:creationId xmlns:a16="http://schemas.microsoft.com/office/drawing/2014/main" id="{0B41BD21-A427-4EAD-ADCC-49917E9223CC}"/>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EE283E00-C14C-477E-A38C-0404FB6B15AD}"/>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椭圆 71">
                <a:extLst>
                  <a:ext uri="{FF2B5EF4-FFF2-40B4-BE49-F238E27FC236}">
                    <a16:creationId xmlns:a16="http://schemas.microsoft.com/office/drawing/2014/main" id="{67096BE8-018C-4167-8C55-D34C80D9C7BB}"/>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椭圆 72">
                <a:extLst>
                  <a:ext uri="{FF2B5EF4-FFF2-40B4-BE49-F238E27FC236}">
                    <a16:creationId xmlns:a16="http://schemas.microsoft.com/office/drawing/2014/main" id="{7972E098-C96B-470B-B5C6-7201C8E039B0}"/>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椭圆 73">
                <a:extLst>
                  <a:ext uri="{FF2B5EF4-FFF2-40B4-BE49-F238E27FC236}">
                    <a16:creationId xmlns:a16="http://schemas.microsoft.com/office/drawing/2014/main" id="{E014E848-90C4-4E17-8B1E-9EDC41D45FA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椭圆 74">
                <a:extLst>
                  <a:ext uri="{FF2B5EF4-FFF2-40B4-BE49-F238E27FC236}">
                    <a16:creationId xmlns:a16="http://schemas.microsoft.com/office/drawing/2014/main" id="{0C8AD2CE-C577-4096-B6A9-EFAE56DA251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椭圆 75">
                <a:extLst>
                  <a:ext uri="{FF2B5EF4-FFF2-40B4-BE49-F238E27FC236}">
                    <a16:creationId xmlns:a16="http://schemas.microsoft.com/office/drawing/2014/main" id="{6A909E80-B56C-4E0C-BFC5-C2DF86F99DE6}"/>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椭圆 76">
                <a:extLst>
                  <a:ext uri="{FF2B5EF4-FFF2-40B4-BE49-F238E27FC236}">
                    <a16:creationId xmlns:a16="http://schemas.microsoft.com/office/drawing/2014/main" id="{70E24F4B-F8E3-4C23-A480-E945C44DA21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椭圆 77">
                <a:extLst>
                  <a:ext uri="{FF2B5EF4-FFF2-40B4-BE49-F238E27FC236}">
                    <a16:creationId xmlns:a16="http://schemas.microsoft.com/office/drawing/2014/main" id="{3141DD79-2E74-450C-BB5F-EB2B4C2FEE05}"/>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椭圆 78">
                <a:extLst>
                  <a:ext uri="{FF2B5EF4-FFF2-40B4-BE49-F238E27FC236}">
                    <a16:creationId xmlns:a16="http://schemas.microsoft.com/office/drawing/2014/main" id="{66728D60-204C-4EFF-B45B-C7C83736D791}"/>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椭圆 79">
                <a:extLst>
                  <a:ext uri="{FF2B5EF4-FFF2-40B4-BE49-F238E27FC236}">
                    <a16:creationId xmlns:a16="http://schemas.microsoft.com/office/drawing/2014/main" id="{4D2696A0-CCA8-4022-B1A0-E808E2D76770}"/>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椭圆 80">
                <a:extLst>
                  <a:ext uri="{FF2B5EF4-FFF2-40B4-BE49-F238E27FC236}">
                    <a16:creationId xmlns:a16="http://schemas.microsoft.com/office/drawing/2014/main" id="{F336496C-46E8-4E5F-942E-6F9779C2E88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CDB82F60-5351-4652-A8A7-034A690F8570}"/>
                </a:ext>
              </a:extLst>
            </p:cNvPr>
            <p:cNvGrpSpPr/>
            <p:nvPr/>
          </p:nvGrpSpPr>
          <p:grpSpPr>
            <a:xfrm>
              <a:off x="3019636" y="9574687"/>
              <a:ext cx="3533638" cy="45795"/>
              <a:chOff x="3019636" y="7821571"/>
              <a:chExt cx="3533638" cy="45795"/>
            </a:xfrm>
            <a:grpFill/>
          </p:grpSpPr>
          <p:sp>
            <p:nvSpPr>
              <p:cNvPr id="58" name="椭圆 57">
                <a:extLst>
                  <a:ext uri="{FF2B5EF4-FFF2-40B4-BE49-F238E27FC236}">
                    <a16:creationId xmlns:a16="http://schemas.microsoft.com/office/drawing/2014/main" id="{E6E6033F-217D-4AE1-85A3-60280AB9B4BD}"/>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1820E19F-CCA0-4044-B08A-0D22A9D015F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0" name="椭圆 59">
                <a:extLst>
                  <a:ext uri="{FF2B5EF4-FFF2-40B4-BE49-F238E27FC236}">
                    <a16:creationId xmlns:a16="http://schemas.microsoft.com/office/drawing/2014/main" id="{1A2DD259-379C-4A54-94F9-766453AE3763}"/>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1" name="椭圆 60">
                <a:extLst>
                  <a:ext uri="{FF2B5EF4-FFF2-40B4-BE49-F238E27FC236}">
                    <a16:creationId xmlns:a16="http://schemas.microsoft.com/office/drawing/2014/main" id="{3FFE5EEC-0BA1-4B49-95A2-7C42C9DBB55D}"/>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2" name="椭圆 61">
                <a:extLst>
                  <a:ext uri="{FF2B5EF4-FFF2-40B4-BE49-F238E27FC236}">
                    <a16:creationId xmlns:a16="http://schemas.microsoft.com/office/drawing/2014/main" id="{FAF81A7A-9F46-4A56-8C97-E33EFAFEC31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3" name="椭圆 62">
                <a:extLst>
                  <a:ext uri="{FF2B5EF4-FFF2-40B4-BE49-F238E27FC236}">
                    <a16:creationId xmlns:a16="http://schemas.microsoft.com/office/drawing/2014/main" id="{8925EE1C-F564-4EDB-8EC6-F33AC89A8660}"/>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4" name="椭圆 63">
                <a:extLst>
                  <a:ext uri="{FF2B5EF4-FFF2-40B4-BE49-F238E27FC236}">
                    <a16:creationId xmlns:a16="http://schemas.microsoft.com/office/drawing/2014/main" id="{C97D93A0-99D1-4FD6-8D7C-505596EE4C79}"/>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5" name="椭圆 64">
                <a:extLst>
                  <a:ext uri="{FF2B5EF4-FFF2-40B4-BE49-F238E27FC236}">
                    <a16:creationId xmlns:a16="http://schemas.microsoft.com/office/drawing/2014/main" id="{FB0878C3-0D9E-4D1B-9EE4-FF5B80978207}"/>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6" name="椭圆 65">
                <a:extLst>
                  <a:ext uri="{FF2B5EF4-FFF2-40B4-BE49-F238E27FC236}">
                    <a16:creationId xmlns:a16="http://schemas.microsoft.com/office/drawing/2014/main" id="{F540E123-2BE3-4360-AE95-AB2EEFA9CBA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7" name="椭圆 66">
                <a:extLst>
                  <a:ext uri="{FF2B5EF4-FFF2-40B4-BE49-F238E27FC236}">
                    <a16:creationId xmlns:a16="http://schemas.microsoft.com/office/drawing/2014/main" id="{E252FAEF-C4C6-4CFC-AE87-646FA42887D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8" name="椭圆 67">
                <a:extLst>
                  <a:ext uri="{FF2B5EF4-FFF2-40B4-BE49-F238E27FC236}">
                    <a16:creationId xmlns:a16="http://schemas.microsoft.com/office/drawing/2014/main" id="{6533EC51-D260-4E5A-943B-D07EAD1E2F4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69" name="椭圆 68">
                <a:extLst>
                  <a:ext uri="{FF2B5EF4-FFF2-40B4-BE49-F238E27FC236}">
                    <a16:creationId xmlns:a16="http://schemas.microsoft.com/office/drawing/2014/main" id="{80382C6D-AAE2-4316-AC1C-4845FA7ABBE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B10F2315-2834-4BEA-9DAD-BE7058CEF1E2}"/>
                </a:ext>
              </a:extLst>
            </p:cNvPr>
            <p:cNvGrpSpPr/>
            <p:nvPr/>
          </p:nvGrpSpPr>
          <p:grpSpPr>
            <a:xfrm>
              <a:off x="3019636" y="9866873"/>
              <a:ext cx="3533638" cy="45795"/>
              <a:chOff x="3019636" y="7821571"/>
              <a:chExt cx="3533638" cy="45795"/>
            </a:xfrm>
            <a:grpFill/>
          </p:grpSpPr>
          <p:sp>
            <p:nvSpPr>
              <p:cNvPr id="46" name="椭圆 45">
                <a:extLst>
                  <a:ext uri="{FF2B5EF4-FFF2-40B4-BE49-F238E27FC236}">
                    <a16:creationId xmlns:a16="http://schemas.microsoft.com/office/drawing/2014/main" id="{116EE1DC-9BC8-4482-8C9D-CDFF205C8115}"/>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01A139EB-FB99-40EA-919B-0DEC1B388D5F}"/>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8" name="椭圆 47">
                <a:extLst>
                  <a:ext uri="{FF2B5EF4-FFF2-40B4-BE49-F238E27FC236}">
                    <a16:creationId xmlns:a16="http://schemas.microsoft.com/office/drawing/2014/main" id="{859DCC9E-19F4-42D2-A7D0-C309A57699CA}"/>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9" name="椭圆 48">
                <a:extLst>
                  <a:ext uri="{FF2B5EF4-FFF2-40B4-BE49-F238E27FC236}">
                    <a16:creationId xmlns:a16="http://schemas.microsoft.com/office/drawing/2014/main" id="{21FD217E-34D8-4DE7-BBB6-A47105C2FC9A}"/>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0" name="椭圆 49">
                <a:extLst>
                  <a:ext uri="{FF2B5EF4-FFF2-40B4-BE49-F238E27FC236}">
                    <a16:creationId xmlns:a16="http://schemas.microsoft.com/office/drawing/2014/main" id="{CAF06B52-AA31-4C15-9A8E-3109F8A93F9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1" name="椭圆 50">
                <a:extLst>
                  <a:ext uri="{FF2B5EF4-FFF2-40B4-BE49-F238E27FC236}">
                    <a16:creationId xmlns:a16="http://schemas.microsoft.com/office/drawing/2014/main" id="{075E6981-B56E-48E0-835E-565B2C0F7F7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2" name="椭圆 51">
                <a:extLst>
                  <a:ext uri="{FF2B5EF4-FFF2-40B4-BE49-F238E27FC236}">
                    <a16:creationId xmlns:a16="http://schemas.microsoft.com/office/drawing/2014/main" id="{24B48ACC-EB2B-44B7-9755-0AC5AD30A5E1}"/>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3" name="椭圆 52">
                <a:extLst>
                  <a:ext uri="{FF2B5EF4-FFF2-40B4-BE49-F238E27FC236}">
                    <a16:creationId xmlns:a16="http://schemas.microsoft.com/office/drawing/2014/main" id="{61A1C240-1695-4087-966D-DCA60C0E4C5B}"/>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4" name="椭圆 53">
                <a:extLst>
                  <a:ext uri="{FF2B5EF4-FFF2-40B4-BE49-F238E27FC236}">
                    <a16:creationId xmlns:a16="http://schemas.microsoft.com/office/drawing/2014/main" id="{9BEE93D8-F139-41F8-A673-9AB9BBFB6BF6}"/>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5" name="椭圆 54">
                <a:extLst>
                  <a:ext uri="{FF2B5EF4-FFF2-40B4-BE49-F238E27FC236}">
                    <a16:creationId xmlns:a16="http://schemas.microsoft.com/office/drawing/2014/main" id="{F3C0644B-08E8-4E5D-A047-44B473C70B16}"/>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6" name="椭圆 55">
                <a:extLst>
                  <a:ext uri="{FF2B5EF4-FFF2-40B4-BE49-F238E27FC236}">
                    <a16:creationId xmlns:a16="http://schemas.microsoft.com/office/drawing/2014/main" id="{91187134-9372-4010-813D-260B287CBFEE}"/>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57" name="椭圆 56">
                <a:extLst>
                  <a:ext uri="{FF2B5EF4-FFF2-40B4-BE49-F238E27FC236}">
                    <a16:creationId xmlns:a16="http://schemas.microsoft.com/office/drawing/2014/main" id="{46644BB7-091F-4ECB-A729-F91E932BB88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68A0AA40-1E9B-40F3-80CE-FD4744AA6789}"/>
                </a:ext>
              </a:extLst>
            </p:cNvPr>
            <p:cNvGrpSpPr/>
            <p:nvPr/>
          </p:nvGrpSpPr>
          <p:grpSpPr>
            <a:xfrm>
              <a:off x="3019636" y="10159059"/>
              <a:ext cx="3533638" cy="45795"/>
              <a:chOff x="3019636" y="7821571"/>
              <a:chExt cx="3533638" cy="45795"/>
            </a:xfrm>
            <a:grpFill/>
          </p:grpSpPr>
          <p:sp>
            <p:nvSpPr>
              <p:cNvPr id="34" name="椭圆 33">
                <a:extLst>
                  <a:ext uri="{FF2B5EF4-FFF2-40B4-BE49-F238E27FC236}">
                    <a16:creationId xmlns:a16="http://schemas.microsoft.com/office/drawing/2014/main" id="{36C888D8-EF46-4397-A470-369C077F2F31}"/>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3F535936-92E3-4FE8-8448-5C707AE90E7A}"/>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6" name="椭圆 35">
                <a:extLst>
                  <a:ext uri="{FF2B5EF4-FFF2-40B4-BE49-F238E27FC236}">
                    <a16:creationId xmlns:a16="http://schemas.microsoft.com/office/drawing/2014/main" id="{98DD1E4F-9C18-423B-A7B4-D386287B889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7" name="椭圆 36">
                <a:extLst>
                  <a:ext uri="{FF2B5EF4-FFF2-40B4-BE49-F238E27FC236}">
                    <a16:creationId xmlns:a16="http://schemas.microsoft.com/office/drawing/2014/main" id="{ED4EF5BD-29DF-4745-A998-15041FBB7F6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8" name="椭圆 37">
                <a:extLst>
                  <a:ext uri="{FF2B5EF4-FFF2-40B4-BE49-F238E27FC236}">
                    <a16:creationId xmlns:a16="http://schemas.microsoft.com/office/drawing/2014/main" id="{DAE2AE0D-80ED-41C9-8EBB-6EA241A5FA5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9" name="椭圆 38">
                <a:extLst>
                  <a:ext uri="{FF2B5EF4-FFF2-40B4-BE49-F238E27FC236}">
                    <a16:creationId xmlns:a16="http://schemas.microsoft.com/office/drawing/2014/main" id="{67D5FA5A-E088-46E6-B762-F829FDC55271}"/>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0" name="椭圆 39">
                <a:extLst>
                  <a:ext uri="{FF2B5EF4-FFF2-40B4-BE49-F238E27FC236}">
                    <a16:creationId xmlns:a16="http://schemas.microsoft.com/office/drawing/2014/main" id="{103651EB-2B99-4B27-A66B-93338798C5BF}"/>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1" name="椭圆 40">
                <a:extLst>
                  <a:ext uri="{FF2B5EF4-FFF2-40B4-BE49-F238E27FC236}">
                    <a16:creationId xmlns:a16="http://schemas.microsoft.com/office/drawing/2014/main" id="{FBB2B11A-05E4-4AA1-9D4F-E31D0F4E50B5}"/>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2" name="椭圆 41">
                <a:extLst>
                  <a:ext uri="{FF2B5EF4-FFF2-40B4-BE49-F238E27FC236}">
                    <a16:creationId xmlns:a16="http://schemas.microsoft.com/office/drawing/2014/main" id="{97F2F5B7-F7AF-4AFE-9DE1-30C382601EB7}"/>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3" name="椭圆 42">
                <a:extLst>
                  <a:ext uri="{FF2B5EF4-FFF2-40B4-BE49-F238E27FC236}">
                    <a16:creationId xmlns:a16="http://schemas.microsoft.com/office/drawing/2014/main" id="{786BBF99-F7B4-4FEB-B6A9-D35EBFEE3BA5}"/>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4" name="椭圆 43">
                <a:extLst>
                  <a:ext uri="{FF2B5EF4-FFF2-40B4-BE49-F238E27FC236}">
                    <a16:creationId xmlns:a16="http://schemas.microsoft.com/office/drawing/2014/main" id="{790A6659-A4FD-4479-8112-AD3CC709F7A4}"/>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45" name="椭圆 44">
                <a:extLst>
                  <a:ext uri="{FF2B5EF4-FFF2-40B4-BE49-F238E27FC236}">
                    <a16:creationId xmlns:a16="http://schemas.microsoft.com/office/drawing/2014/main" id="{F0D2D2BE-43B5-44B0-89A7-70AAE7FF0C84}"/>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09B23364-9798-4E3F-ACCC-0A5ACB2F4FAC}"/>
                </a:ext>
              </a:extLst>
            </p:cNvPr>
            <p:cNvGrpSpPr/>
            <p:nvPr/>
          </p:nvGrpSpPr>
          <p:grpSpPr>
            <a:xfrm>
              <a:off x="3019636" y="10451246"/>
              <a:ext cx="3533638" cy="45795"/>
              <a:chOff x="3019636" y="7821571"/>
              <a:chExt cx="3533638" cy="45795"/>
            </a:xfrm>
            <a:grpFill/>
          </p:grpSpPr>
          <p:sp>
            <p:nvSpPr>
              <p:cNvPr id="22" name="椭圆 21">
                <a:extLst>
                  <a:ext uri="{FF2B5EF4-FFF2-40B4-BE49-F238E27FC236}">
                    <a16:creationId xmlns:a16="http://schemas.microsoft.com/office/drawing/2014/main" id="{FBB7188F-21C4-4CB6-81C7-85E6C94B3E4E}"/>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CBA566CB-1707-45BE-8112-14275032F6FE}"/>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 name="椭圆 23">
                <a:extLst>
                  <a:ext uri="{FF2B5EF4-FFF2-40B4-BE49-F238E27FC236}">
                    <a16:creationId xmlns:a16="http://schemas.microsoft.com/office/drawing/2014/main" id="{4DC7DFFF-09E6-43D4-A3BE-1FC7952118C7}"/>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 name="椭圆 24">
                <a:extLst>
                  <a:ext uri="{FF2B5EF4-FFF2-40B4-BE49-F238E27FC236}">
                    <a16:creationId xmlns:a16="http://schemas.microsoft.com/office/drawing/2014/main" id="{6A85AEBB-E02A-4A8F-AEF8-BC7EB7E95A92}"/>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 name="椭圆 25">
                <a:extLst>
                  <a:ext uri="{FF2B5EF4-FFF2-40B4-BE49-F238E27FC236}">
                    <a16:creationId xmlns:a16="http://schemas.microsoft.com/office/drawing/2014/main" id="{B0E4A07B-09DD-4129-A96A-C3CC055F1301}"/>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 name="椭圆 26">
                <a:extLst>
                  <a:ext uri="{FF2B5EF4-FFF2-40B4-BE49-F238E27FC236}">
                    <a16:creationId xmlns:a16="http://schemas.microsoft.com/office/drawing/2014/main" id="{D16A2F56-6C3C-4D69-9C86-6CD8DF20E12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8" name="椭圆 27">
                <a:extLst>
                  <a:ext uri="{FF2B5EF4-FFF2-40B4-BE49-F238E27FC236}">
                    <a16:creationId xmlns:a16="http://schemas.microsoft.com/office/drawing/2014/main" id="{5EE2C1D4-B32F-49DF-B081-2D2D3860EDF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9" name="椭圆 28">
                <a:extLst>
                  <a:ext uri="{FF2B5EF4-FFF2-40B4-BE49-F238E27FC236}">
                    <a16:creationId xmlns:a16="http://schemas.microsoft.com/office/drawing/2014/main" id="{9ADC3E06-08A9-46DF-8468-29AC2CD127D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0" name="椭圆 29">
                <a:extLst>
                  <a:ext uri="{FF2B5EF4-FFF2-40B4-BE49-F238E27FC236}">
                    <a16:creationId xmlns:a16="http://schemas.microsoft.com/office/drawing/2014/main" id="{F6A322CE-6EE8-440A-AD8B-FDD4A8432CE1}"/>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1" name="椭圆 30">
                <a:extLst>
                  <a:ext uri="{FF2B5EF4-FFF2-40B4-BE49-F238E27FC236}">
                    <a16:creationId xmlns:a16="http://schemas.microsoft.com/office/drawing/2014/main" id="{872C30A3-F9A7-45CF-9160-19D5F1048217}"/>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2" name="椭圆 31">
                <a:extLst>
                  <a:ext uri="{FF2B5EF4-FFF2-40B4-BE49-F238E27FC236}">
                    <a16:creationId xmlns:a16="http://schemas.microsoft.com/office/drawing/2014/main" id="{73AF4D9A-45FE-43BF-BAD1-3DFC0210AEC5}"/>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33" name="椭圆 32">
                <a:extLst>
                  <a:ext uri="{FF2B5EF4-FFF2-40B4-BE49-F238E27FC236}">
                    <a16:creationId xmlns:a16="http://schemas.microsoft.com/office/drawing/2014/main" id="{202E4EE3-5A51-4401-A19B-3A9653371ED1}"/>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2" name="任意多边形: 形状 141">
            <a:extLst>
              <a:ext uri="{FF2B5EF4-FFF2-40B4-BE49-F238E27FC236}">
                <a16:creationId xmlns:a16="http://schemas.microsoft.com/office/drawing/2014/main" id="{12494387-F5BA-4618-9A3B-8CCF9C904596}"/>
              </a:ext>
            </a:extLst>
          </p:cNvPr>
          <p:cNvSpPr/>
          <p:nvPr userDrawn="1"/>
        </p:nvSpPr>
        <p:spPr>
          <a:xfrm rot="331552">
            <a:off x="-243580" y="-575870"/>
            <a:ext cx="12638159" cy="6797187"/>
          </a:xfrm>
          <a:custGeom>
            <a:avLst/>
            <a:gdLst>
              <a:gd name="connsiteX0" fmla="*/ 0 w 12638159"/>
              <a:gd name="connsiteY0" fmla="*/ 1174030 h 6797187"/>
              <a:gd name="connsiteX1" fmla="*/ 12135342 w 12638159"/>
              <a:gd name="connsiteY1" fmla="*/ 0 h 6797187"/>
              <a:gd name="connsiteX2" fmla="*/ 12638159 w 12638159"/>
              <a:gd name="connsiteY2" fmla="*/ 5197361 h 6797187"/>
              <a:gd name="connsiteX3" fmla="*/ 12580528 w 12638159"/>
              <a:gd name="connsiteY3" fmla="*/ 5230070 h 6797187"/>
              <a:gd name="connsiteX4" fmla="*/ 5766985 w 12638159"/>
              <a:gd name="connsiteY4" fmla="*/ 6797187 h 6797187"/>
              <a:gd name="connsiteX5" fmla="*/ 722961 w 12638159"/>
              <a:gd name="connsiteY5" fmla="*/ 5997958 h 6797187"/>
              <a:gd name="connsiteX6" fmla="*/ 457134 w 12638159"/>
              <a:gd name="connsiteY6" fmla="*/ 5899182 h 679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38159" h="6797187">
                <a:moveTo>
                  <a:pt x="0" y="1174030"/>
                </a:moveTo>
                <a:lnTo>
                  <a:pt x="12135342" y="0"/>
                </a:lnTo>
                <a:lnTo>
                  <a:pt x="12638159" y="5197361"/>
                </a:lnTo>
                <a:lnTo>
                  <a:pt x="12580528" y="5230070"/>
                </a:lnTo>
                <a:cubicBezTo>
                  <a:pt x="10780946" y="6203747"/>
                  <a:pt x="8390383" y="6797187"/>
                  <a:pt x="5766985" y="6797187"/>
                </a:cubicBezTo>
                <a:cubicBezTo>
                  <a:pt x="3930606" y="6797187"/>
                  <a:pt x="2208317" y="6506401"/>
                  <a:pt x="722961" y="5997958"/>
                </a:cubicBezTo>
                <a:lnTo>
                  <a:pt x="457134" y="5899182"/>
                </a:lnTo>
                <a:close/>
              </a:path>
            </a:pathLst>
          </a:custGeom>
          <a:noFill/>
          <a:ln>
            <a:solidFill>
              <a:schemeClr val="accent1">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4"/>
              </a:solidFill>
            </a:endParaRPr>
          </a:p>
        </p:txBody>
      </p:sp>
      <p:sp>
        <p:nvSpPr>
          <p:cNvPr id="143" name="椭圆 142">
            <a:extLst>
              <a:ext uri="{FF2B5EF4-FFF2-40B4-BE49-F238E27FC236}">
                <a16:creationId xmlns:a16="http://schemas.microsoft.com/office/drawing/2014/main" id="{C02BCAB1-1B35-40B4-AE79-784F6E8C0A57}"/>
              </a:ext>
            </a:extLst>
          </p:cNvPr>
          <p:cNvSpPr/>
          <p:nvPr userDrawn="1"/>
        </p:nvSpPr>
        <p:spPr>
          <a:xfrm rot="12716709">
            <a:off x="702172" y="6428731"/>
            <a:ext cx="751371" cy="740618"/>
          </a:xfrm>
          <a:prstGeom prst="ellipse">
            <a:avLst/>
          </a:prstGeom>
          <a:gradFill>
            <a:gsLst>
              <a:gs pos="0">
                <a:schemeClr val="accent1">
                  <a:alpha val="0"/>
                </a:schemeClr>
              </a:gs>
              <a:gs pos="91000">
                <a:schemeClr val="accent2">
                  <a:alpha val="18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endParaRPr>
          </a:p>
        </p:txBody>
      </p:sp>
      <p:grpSp>
        <p:nvGrpSpPr>
          <p:cNvPr id="144" name="组合 143">
            <a:extLst>
              <a:ext uri="{FF2B5EF4-FFF2-40B4-BE49-F238E27FC236}">
                <a16:creationId xmlns:a16="http://schemas.microsoft.com/office/drawing/2014/main" id="{7D2F17B8-3224-43B3-AF12-8644F28323D3}"/>
              </a:ext>
            </a:extLst>
          </p:cNvPr>
          <p:cNvGrpSpPr/>
          <p:nvPr userDrawn="1"/>
        </p:nvGrpSpPr>
        <p:grpSpPr>
          <a:xfrm>
            <a:off x="-1826917" y="2945770"/>
            <a:ext cx="2762122" cy="2091322"/>
            <a:chOff x="3019636" y="7821571"/>
            <a:chExt cx="3533638" cy="2675470"/>
          </a:xfrm>
          <a:solidFill>
            <a:schemeClr val="accent1">
              <a:lumMod val="40000"/>
              <a:lumOff val="60000"/>
              <a:alpha val="29000"/>
            </a:schemeClr>
          </a:solidFill>
        </p:grpSpPr>
        <p:grpSp>
          <p:nvGrpSpPr>
            <p:cNvPr id="145" name="组合 144">
              <a:extLst>
                <a:ext uri="{FF2B5EF4-FFF2-40B4-BE49-F238E27FC236}">
                  <a16:creationId xmlns:a16="http://schemas.microsoft.com/office/drawing/2014/main" id="{D738776E-BD5D-4F4E-812E-68982476E08A}"/>
                </a:ext>
              </a:extLst>
            </p:cNvPr>
            <p:cNvGrpSpPr/>
            <p:nvPr/>
          </p:nvGrpSpPr>
          <p:grpSpPr>
            <a:xfrm>
              <a:off x="3019636" y="7821571"/>
              <a:ext cx="3533638" cy="45795"/>
              <a:chOff x="3019636" y="7821571"/>
              <a:chExt cx="3533638" cy="45795"/>
            </a:xfrm>
            <a:grpFill/>
          </p:grpSpPr>
          <p:sp>
            <p:nvSpPr>
              <p:cNvPr id="263" name="椭圆 262">
                <a:extLst>
                  <a:ext uri="{FF2B5EF4-FFF2-40B4-BE49-F238E27FC236}">
                    <a16:creationId xmlns:a16="http://schemas.microsoft.com/office/drawing/2014/main" id="{73B64057-685D-4D77-AA69-33083EE18A45}"/>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263">
                <a:extLst>
                  <a:ext uri="{FF2B5EF4-FFF2-40B4-BE49-F238E27FC236}">
                    <a16:creationId xmlns:a16="http://schemas.microsoft.com/office/drawing/2014/main" id="{B1E179BB-A005-4E3B-BC66-30874C366E0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5" name="椭圆 264">
                <a:extLst>
                  <a:ext uri="{FF2B5EF4-FFF2-40B4-BE49-F238E27FC236}">
                    <a16:creationId xmlns:a16="http://schemas.microsoft.com/office/drawing/2014/main" id="{DA996E54-10A5-49A2-8F42-CE8EF43F923E}"/>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6" name="椭圆 265">
                <a:extLst>
                  <a:ext uri="{FF2B5EF4-FFF2-40B4-BE49-F238E27FC236}">
                    <a16:creationId xmlns:a16="http://schemas.microsoft.com/office/drawing/2014/main" id="{E243BD37-F177-4DF7-A89E-267D51E77BF4}"/>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7" name="椭圆 266">
                <a:extLst>
                  <a:ext uri="{FF2B5EF4-FFF2-40B4-BE49-F238E27FC236}">
                    <a16:creationId xmlns:a16="http://schemas.microsoft.com/office/drawing/2014/main" id="{8228EB5A-A4D1-4F64-9A3C-9DA8A16BEC1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8" name="椭圆 267">
                <a:extLst>
                  <a:ext uri="{FF2B5EF4-FFF2-40B4-BE49-F238E27FC236}">
                    <a16:creationId xmlns:a16="http://schemas.microsoft.com/office/drawing/2014/main" id="{B62191BE-F44A-4183-9CFC-5744A2C9D2A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9" name="椭圆 268">
                <a:extLst>
                  <a:ext uri="{FF2B5EF4-FFF2-40B4-BE49-F238E27FC236}">
                    <a16:creationId xmlns:a16="http://schemas.microsoft.com/office/drawing/2014/main" id="{836B3283-84AF-4D90-93C2-11723636DC8B}"/>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0" name="椭圆 269">
                <a:extLst>
                  <a:ext uri="{FF2B5EF4-FFF2-40B4-BE49-F238E27FC236}">
                    <a16:creationId xmlns:a16="http://schemas.microsoft.com/office/drawing/2014/main" id="{764E41AC-E357-4F43-B9EC-E8F754475763}"/>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1" name="椭圆 270">
                <a:extLst>
                  <a:ext uri="{FF2B5EF4-FFF2-40B4-BE49-F238E27FC236}">
                    <a16:creationId xmlns:a16="http://schemas.microsoft.com/office/drawing/2014/main" id="{01C25AD2-C276-4659-BD43-1466C97552DF}"/>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2" name="椭圆 271">
                <a:extLst>
                  <a:ext uri="{FF2B5EF4-FFF2-40B4-BE49-F238E27FC236}">
                    <a16:creationId xmlns:a16="http://schemas.microsoft.com/office/drawing/2014/main" id="{4629256C-3EBB-40B5-9AE5-D05A01B8C57E}"/>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3" name="椭圆 272">
                <a:extLst>
                  <a:ext uri="{FF2B5EF4-FFF2-40B4-BE49-F238E27FC236}">
                    <a16:creationId xmlns:a16="http://schemas.microsoft.com/office/drawing/2014/main" id="{E497C458-5BA3-4EBB-92C7-AFD77C91065C}"/>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74" name="椭圆 273">
                <a:extLst>
                  <a:ext uri="{FF2B5EF4-FFF2-40B4-BE49-F238E27FC236}">
                    <a16:creationId xmlns:a16="http://schemas.microsoft.com/office/drawing/2014/main" id="{EF98E370-CE94-4A5F-A7DD-299855558A0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a:extLst>
                <a:ext uri="{FF2B5EF4-FFF2-40B4-BE49-F238E27FC236}">
                  <a16:creationId xmlns:a16="http://schemas.microsoft.com/office/drawing/2014/main" id="{98488031-E175-4B44-9662-C2247EB4DB9C}"/>
                </a:ext>
              </a:extLst>
            </p:cNvPr>
            <p:cNvGrpSpPr/>
            <p:nvPr/>
          </p:nvGrpSpPr>
          <p:grpSpPr>
            <a:xfrm>
              <a:off x="3019636" y="8405943"/>
              <a:ext cx="3533638" cy="45795"/>
              <a:chOff x="3019636" y="7821571"/>
              <a:chExt cx="3533638" cy="45795"/>
            </a:xfrm>
            <a:grpFill/>
          </p:grpSpPr>
          <p:sp>
            <p:nvSpPr>
              <p:cNvPr id="251" name="椭圆 250">
                <a:extLst>
                  <a:ext uri="{FF2B5EF4-FFF2-40B4-BE49-F238E27FC236}">
                    <a16:creationId xmlns:a16="http://schemas.microsoft.com/office/drawing/2014/main" id="{09A05E6C-79C6-47FE-97D5-933A770E12E2}"/>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a:extLst>
                  <a:ext uri="{FF2B5EF4-FFF2-40B4-BE49-F238E27FC236}">
                    <a16:creationId xmlns:a16="http://schemas.microsoft.com/office/drawing/2014/main" id="{0368A975-181D-40CE-86D4-6F0FB1F43B58}"/>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3" name="椭圆 252">
                <a:extLst>
                  <a:ext uri="{FF2B5EF4-FFF2-40B4-BE49-F238E27FC236}">
                    <a16:creationId xmlns:a16="http://schemas.microsoft.com/office/drawing/2014/main" id="{60FFB699-130A-4DDF-9F1F-D7896915113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4" name="椭圆 253">
                <a:extLst>
                  <a:ext uri="{FF2B5EF4-FFF2-40B4-BE49-F238E27FC236}">
                    <a16:creationId xmlns:a16="http://schemas.microsoft.com/office/drawing/2014/main" id="{421E929C-8E52-4F75-A188-F8A6CF965A0A}"/>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5" name="椭圆 254">
                <a:extLst>
                  <a:ext uri="{FF2B5EF4-FFF2-40B4-BE49-F238E27FC236}">
                    <a16:creationId xmlns:a16="http://schemas.microsoft.com/office/drawing/2014/main" id="{63C60D2D-9D0F-4527-8A47-F0129669C70F}"/>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6" name="椭圆 255">
                <a:extLst>
                  <a:ext uri="{FF2B5EF4-FFF2-40B4-BE49-F238E27FC236}">
                    <a16:creationId xmlns:a16="http://schemas.microsoft.com/office/drawing/2014/main" id="{DAFE6D2B-6E74-4855-A8C3-86EB3D4DE64B}"/>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7" name="椭圆 256">
                <a:extLst>
                  <a:ext uri="{FF2B5EF4-FFF2-40B4-BE49-F238E27FC236}">
                    <a16:creationId xmlns:a16="http://schemas.microsoft.com/office/drawing/2014/main" id="{30C884A2-676D-4C69-8312-3AB9E7A3D7EB}"/>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8" name="椭圆 257">
                <a:extLst>
                  <a:ext uri="{FF2B5EF4-FFF2-40B4-BE49-F238E27FC236}">
                    <a16:creationId xmlns:a16="http://schemas.microsoft.com/office/drawing/2014/main" id="{FFC93F09-9C28-4077-AB8A-14AB1741BCA4}"/>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9" name="椭圆 258">
                <a:extLst>
                  <a:ext uri="{FF2B5EF4-FFF2-40B4-BE49-F238E27FC236}">
                    <a16:creationId xmlns:a16="http://schemas.microsoft.com/office/drawing/2014/main" id="{19574E12-27BC-4FD7-A419-EB9689E4360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0" name="椭圆 259">
                <a:extLst>
                  <a:ext uri="{FF2B5EF4-FFF2-40B4-BE49-F238E27FC236}">
                    <a16:creationId xmlns:a16="http://schemas.microsoft.com/office/drawing/2014/main" id="{EEAA9219-D26C-4220-B389-E950BFF10058}"/>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1" name="椭圆 260">
                <a:extLst>
                  <a:ext uri="{FF2B5EF4-FFF2-40B4-BE49-F238E27FC236}">
                    <a16:creationId xmlns:a16="http://schemas.microsoft.com/office/drawing/2014/main" id="{8A510AB8-B5AA-4C25-BB2A-134179895D5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62" name="椭圆 261">
                <a:extLst>
                  <a:ext uri="{FF2B5EF4-FFF2-40B4-BE49-F238E27FC236}">
                    <a16:creationId xmlns:a16="http://schemas.microsoft.com/office/drawing/2014/main" id="{4117944E-EFF9-4F8C-AFE1-6E73C02FB0B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a:extLst>
                <a:ext uri="{FF2B5EF4-FFF2-40B4-BE49-F238E27FC236}">
                  <a16:creationId xmlns:a16="http://schemas.microsoft.com/office/drawing/2014/main" id="{D6E904C4-5241-406F-9DE8-E85676D60EB4}"/>
                </a:ext>
              </a:extLst>
            </p:cNvPr>
            <p:cNvGrpSpPr/>
            <p:nvPr/>
          </p:nvGrpSpPr>
          <p:grpSpPr>
            <a:xfrm>
              <a:off x="3019636" y="9282501"/>
              <a:ext cx="3533638" cy="45795"/>
              <a:chOff x="3019636" y="7821571"/>
              <a:chExt cx="3533638" cy="45795"/>
            </a:xfrm>
            <a:grpFill/>
          </p:grpSpPr>
          <p:sp>
            <p:nvSpPr>
              <p:cNvPr id="239" name="椭圆 238">
                <a:extLst>
                  <a:ext uri="{FF2B5EF4-FFF2-40B4-BE49-F238E27FC236}">
                    <a16:creationId xmlns:a16="http://schemas.microsoft.com/office/drawing/2014/main" id="{4466C8DE-2E72-4F46-8BCF-1B7A14F61D4B}"/>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a:extLst>
                  <a:ext uri="{FF2B5EF4-FFF2-40B4-BE49-F238E27FC236}">
                    <a16:creationId xmlns:a16="http://schemas.microsoft.com/office/drawing/2014/main" id="{013FDDD0-4FF3-44F8-94F0-95CCA7A17B5C}"/>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1" name="椭圆 240">
                <a:extLst>
                  <a:ext uri="{FF2B5EF4-FFF2-40B4-BE49-F238E27FC236}">
                    <a16:creationId xmlns:a16="http://schemas.microsoft.com/office/drawing/2014/main" id="{7C5DE568-7FE8-466D-B801-3B42015ABE7F}"/>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2" name="椭圆 241">
                <a:extLst>
                  <a:ext uri="{FF2B5EF4-FFF2-40B4-BE49-F238E27FC236}">
                    <a16:creationId xmlns:a16="http://schemas.microsoft.com/office/drawing/2014/main" id="{14F51831-CE0B-46D2-A083-E0462BD61185}"/>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3" name="椭圆 242">
                <a:extLst>
                  <a:ext uri="{FF2B5EF4-FFF2-40B4-BE49-F238E27FC236}">
                    <a16:creationId xmlns:a16="http://schemas.microsoft.com/office/drawing/2014/main" id="{BE5AFE3F-483B-4EE2-BAC2-1251C553115C}"/>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4" name="椭圆 243">
                <a:extLst>
                  <a:ext uri="{FF2B5EF4-FFF2-40B4-BE49-F238E27FC236}">
                    <a16:creationId xmlns:a16="http://schemas.microsoft.com/office/drawing/2014/main" id="{EA4949B7-BAF1-431E-B3C8-1B12D242124D}"/>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5" name="椭圆 244">
                <a:extLst>
                  <a:ext uri="{FF2B5EF4-FFF2-40B4-BE49-F238E27FC236}">
                    <a16:creationId xmlns:a16="http://schemas.microsoft.com/office/drawing/2014/main" id="{BB9CA8F7-5464-415F-BE83-65A6D323C49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6" name="椭圆 245">
                <a:extLst>
                  <a:ext uri="{FF2B5EF4-FFF2-40B4-BE49-F238E27FC236}">
                    <a16:creationId xmlns:a16="http://schemas.microsoft.com/office/drawing/2014/main" id="{4E9A1455-13DA-43A9-B679-CCF5A034DE26}"/>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7" name="椭圆 246">
                <a:extLst>
                  <a:ext uri="{FF2B5EF4-FFF2-40B4-BE49-F238E27FC236}">
                    <a16:creationId xmlns:a16="http://schemas.microsoft.com/office/drawing/2014/main" id="{3BF0B29B-7A93-46EC-BE6F-D9DD1E7CB700}"/>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8" name="椭圆 247">
                <a:extLst>
                  <a:ext uri="{FF2B5EF4-FFF2-40B4-BE49-F238E27FC236}">
                    <a16:creationId xmlns:a16="http://schemas.microsoft.com/office/drawing/2014/main" id="{50DAA19D-AEEC-4CFF-AEF0-CD23CBBA9106}"/>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9" name="椭圆 248">
                <a:extLst>
                  <a:ext uri="{FF2B5EF4-FFF2-40B4-BE49-F238E27FC236}">
                    <a16:creationId xmlns:a16="http://schemas.microsoft.com/office/drawing/2014/main" id="{3BF304A8-8214-4F42-B44B-0914910F2CB6}"/>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0" name="椭圆 249">
                <a:extLst>
                  <a:ext uri="{FF2B5EF4-FFF2-40B4-BE49-F238E27FC236}">
                    <a16:creationId xmlns:a16="http://schemas.microsoft.com/office/drawing/2014/main" id="{D5D6EBA3-F339-455F-93D0-3D929905FD35}"/>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8" name="组合 147">
              <a:extLst>
                <a:ext uri="{FF2B5EF4-FFF2-40B4-BE49-F238E27FC236}">
                  <a16:creationId xmlns:a16="http://schemas.microsoft.com/office/drawing/2014/main" id="{D1FE8EF1-712E-4D86-B057-6D5C0BEA2639}"/>
                </a:ext>
              </a:extLst>
            </p:cNvPr>
            <p:cNvGrpSpPr/>
            <p:nvPr/>
          </p:nvGrpSpPr>
          <p:grpSpPr>
            <a:xfrm>
              <a:off x="3019636" y="8113757"/>
              <a:ext cx="3533638" cy="45795"/>
              <a:chOff x="3019636" y="7821571"/>
              <a:chExt cx="3533638" cy="45795"/>
            </a:xfrm>
            <a:grpFill/>
          </p:grpSpPr>
          <p:sp>
            <p:nvSpPr>
              <p:cNvPr id="227" name="椭圆 226">
                <a:extLst>
                  <a:ext uri="{FF2B5EF4-FFF2-40B4-BE49-F238E27FC236}">
                    <a16:creationId xmlns:a16="http://schemas.microsoft.com/office/drawing/2014/main" id="{99CA80EB-8134-467F-B936-CD29E566B1AF}"/>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a:extLst>
                  <a:ext uri="{FF2B5EF4-FFF2-40B4-BE49-F238E27FC236}">
                    <a16:creationId xmlns:a16="http://schemas.microsoft.com/office/drawing/2014/main" id="{42C28B10-12D4-438E-AFD7-89A4332FC4D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9" name="椭圆 228">
                <a:extLst>
                  <a:ext uri="{FF2B5EF4-FFF2-40B4-BE49-F238E27FC236}">
                    <a16:creationId xmlns:a16="http://schemas.microsoft.com/office/drawing/2014/main" id="{3FBFBA3B-E1D3-4BEC-9E67-14445ED589AE}"/>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0" name="椭圆 229">
                <a:extLst>
                  <a:ext uri="{FF2B5EF4-FFF2-40B4-BE49-F238E27FC236}">
                    <a16:creationId xmlns:a16="http://schemas.microsoft.com/office/drawing/2014/main" id="{D90FD014-B46B-4C01-9E85-7A83B86F843F}"/>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1" name="椭圆 230">
                <a:extLst>
                  <a:ext uri="{FF2B5EF4-FFF2-40B4-BE49-F238E27FC236}">
                    <a16:creationId xmlns:a16="http://schemas.microsoft.com/office/drawing/2014/main" id="{F7BD3B67-6D7F-491E-A8E0-4B287AADFCF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2" name="椭圆 231">
                <a:extLst>
                  <a:ext uri="{FF2B5EF4-FFF2-40B4-BE49-F238E27FC236}">
                    <a16:creationId xmlns:a16="http://schemas.microsoft.com/office/drawing/2014/main" id="{B0EA5AFF-A0F3-449F-96B1-8CC0507B39F4}"/>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3" name="椭圆 232">
                <a:extLst>
                  <a:ext uri="{FF2B5EF4-FFF2-40B4-BE49-F238E27FC236}">
                    <a16:creationId xmlns:a16="http://schemas.microsoft.com/office/drawing/2014/main" id="{E31963FC-5E10-4160-9D73-784BAA64C049}"/>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4" name="椭圆 233">
                <a:extLst>
                  <a:ext uri="{FF2B5EF4-FFF2-40B4-BE49-F238E27FC236}">
                    <a16:creationId xmlns:a16="http://schemas.microsoft.com/office/drawing/2014/main" id="{2B0D7DBF-BE4E-401D-9C2F-24FA51AC3480}"/>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5" name="椭圆 234">
                <a:extLst>
                  <a:ext uri="{FF2B5EF4-FFF2-40B4-BE49-F238E27FC236}">
                    <a16:creationId xmlns:a16="http://schemas.microsoft.com/office/drawing/2014/main" id="{5A23742E-49B5-4392-B69A-0091149D2619}"/>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6" name="椭圆 235">
                <a:extLst>
                  <a:ext uri="{FF2B5EF4-FFF2-40B4-BE49-F238E27FC236}">
                    <a16:creationId xmlns:a16="http://schemas.microsoft.com/office/drawing/2014/main" id="{9FE3495F-35BF-4BC5-8E45-6D6487CD043E}"/>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7" name="椭圆 236">
                <a:extLst>
                  <a:ext uri="{FF2B5EF4-FFF2-40B4-BE49-F238E27FC236}">
                    <a16:creationId xmlns:a16="http://schemas.microsoft.com/office/drawing/2014/main" id="{9366C92D-D0B2-44BC-86EB-86D484968C40}"/>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8" name="椭圆 237">
                <a:extLst>
                  <a:ext uri="{FF2B5EF4-FFF2-40B4-BE49-F238E27FC236}">
                    <a16:creationId xmlns:a16="http://schemas.microsoft.com/office/drawing/2014/main" id="{8D8DB1D2-FD20-46F9-83EE-0F9FCAE0B536}"/>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a:extLst>
                <a:ext uri="{FF2B5EF4-FFF2-40B4-BE49-F238E27FC236}">
                  <a16:creationId xmlns:a16="http://schemas.microsoft.com/office/drawing/2014/main" id="{C1909174-DC64-43B3-9314-A48CC0FD630A}"/>
                </a:ext>
              </a:extLst>
            </p:cNvPr>
            <p:cNvGrpSpPr/>
            <p:nvPr/>
          </p:nvGrpSpPr>
          <p:grpSpPr>
            <a:xfrm>
              <a:off x="3019636" y="8698129"/>
              <a:ext cx="3533638" cy="45795"/>
              <a:chOff x="3019636" y="7821571"/>
              <a:chExt cx="3533638" cy="45795"/>
            </a:xfrm>
            <a:grpFill/>
          </p:grpSpPr>
          <p:sp>
            <p:nvSpPr>
              <p:cNvPr id="215" name="椭圆 214">
                <a:extLst>
                  <a:ext uri="{FF2B5EF4-FFF2-40B4-BE49-F238E27FC236}">
                    <a16:creationId xmlns:a16="http://schemas.microsoft.com/office/drawing/2014/main" id="{17055D62-6F8C-4E26-8C0B-C2763A44117B}"/>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a:extLst>
                  <a:ext uri="{FF2B5EF4-FFF2-40B4-BE49-F238E27FC236}">
                    <a16:creationId xmlns:a16="http://schemas.microsoft.com/office/drawing/2014/main" id="{3A0D01A8-F47A-4B8E-BBA1-5FE9C18FCE9B}"/>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7" name="椭圆 216">
                <a:extLst>
                  <a:ext uri="{FF2B5EF4-FFF2-40B4-BE49-F238E27FC236}">
                    <a16:creationId xmlns:a16="http://schemas.microsoft.com/office/drawing/2014/main" id="{2DE724FE-9C39-4BA0-9677-79C16068A471}"/>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8" name="椭圆 217">
                <a:extLst>
                  <a:ext uri="{FF2B5EF4-FFF2-40B4-BE49-F238E27FC236}">
                    <a16:creationId xmlns:a16="http://schemas.microsoft.com/office/drawing/2014/main" id="{3543CBE6-1AE9-44E0-8407-64384F860414}"/>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9" name="椭圆 218">
                <a:extLst>
                  <a:ext uri="{FF2B5EF4-FFF2-40B4-BE49-F238E27FC236}">
                    <a16:creationId xmlns:a16="http://schemas.microsoft.com/office/drawing/2014/main" id="{AE922930-6AE5-42B2-9176-924A7701FB6D}"/>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0" name="椭圆 219">
                <a:extLst>
                  <a:ext uri="{FF2B5EF4-FFF2-40B4-BE49-F238E27FC236}">
                    <a16:creationId xmlns:a16="http://schemas.microsoft.com/office/drawing/2014/main" id="{43B2365B-B0F3-4663-9A96-88662CC71A1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1" name="椭圆 220">
                <a:extLst>
                  <a:ext uri="{FF2B5EF4-FFF2-40B4-BE49-F238E27FC236}">
                    <a16:creationId xmlns:a16="http://schemas.microsoft.com/office/drawing/2014/main" id="{A5C6E044-589E-4D96-8C40-21DCD79B79E3}"/>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椭圆 221">
                <a:extLst>
                  <a:ext uri="{FF2B5EF4-FFF2-40B4-BE49-F238E27FC236}">
                    <a16:creationId xmlns:a16="http://schemas.microsoft.com/office/drawing/2014/main" id="{792AFECD-3E70-448E-9166-0580F718A141}"/>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椭圆 222">
                <a:extLst>
                  <a:ext uri="{FF2B5EF4-FFF2-40B4-BE49-F238E27FC236}">
                    <a16:creationId xmlns:a16="http://schemas.microsoft.com/office/drawing/2014/main" id="{F1521B26-8541-4E03-9D17-2047D185CE8E}"/>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4" name="椭圆 223">
                <a:extLst>
                  <a:ext uri="{FF2B5EF4-FFF2-40B4-BE49-F238E27FC236}">
                    <a16:creationId xmlns:a16="http://schemas.microsoft.com/office/drawing/2014/main" id="{B0F3B5DD-351A-4A89-B234-291194C606B8}"/>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5" name="椭圆 224">
                <a:extLst>
                  <a:ext uri="{FF2B5EF4-FFF2-40B4-BE49-F238E27FC236}">
                    <a16:creationId xmlns:a16="http://schemas.microsoft.com/office/drawing/2014/main" id="{ECB9F590-5070-4797-A8DB-BBF51AE66AB3}"/>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6" name="椭圆 225">
                <a:extLst>
                  <a:ext uri="{FF2B5EF4-FFF2-40B4-BE49-F238E27FC236}">
                    <a16:creationId xmlns:a16="http://schemas.microsoft.com/office/drawing/2014/main" id="{0B8954D2-AC88-4789-BDFA-82FC2BFF4584}"/>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a:extLst>
                <a:ext uri="{FF2B5EF4-FFF2-40B4-BE49-F238E27FC236}">
                  <a16:creationId xmlns:a16="http://schemas.microsoft.com/office/drawing/2014/main" id="{C18FFF06-41AC-4BDF-873D-46AA0ED8EE7B}"/>
                </a:ext>
              </a:extLst>
            </p:cNvPr>
            <p:cNvGrpSpPr/>
            <p:nvPr/>
          </p:nvGrpSpPr>
          <p:grpSpPr>
            <a:xfrm>
              <a:off x="3019636" y="8990315"/>
              <a:ext cx="3533638" cy="45795"/>
              <a:chOff x="3019636" y="7821571"/>
              <a:chExt cx="3533638" cy="45795"/>
            </a:xfrm>
            <a:grpFill/>
          </p:grpSpPr>
          <p:sp>
            <p:nvSpPr>
              <p:cNvPr id="203" name="椭圆 202">
                <a:extLst>
                  <a:ext uri="{FF2B5EF4-FFF2-40B4-BE49-F238E27FC236}">
                    <a16:creationId xmlns:a16="http://schemas.microsoft.com/office/drawing/2014/main" id="{2718A792-0A41-4E09-B190-FE567E4902E3}"/>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a:extLst>
                  <a:ext uri="{FF2B5EF4-FFF2-40B4-BE49-F238E27FC236}">
                    <a16:creationId xmlns:a16="http://schemas.microsoft.com/office/drawing/2014/main" id="{49FCDC40-AC56-43B3-8F99-182EBE8ABCA5}"/>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椭圆 204">
                <a:extLst>
                  <a:ext uri="{FF2B5EF4-FFF2-40B4-BE49-F238E27FC236}">
                    <a16:creationId xmlns:a16="http://schemas.microsoft.com/office/drawing/2014/main" id="{CFFBF820-5729-43E3-A2BB-4DB8CC1AD1F7}"/>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椭圆 205">
                <a:extLst>
                  <a:ext uri="{FF2B5EF4-FFF2-40B4-BE49-F238E27FC236}">
                    <a16:creationId xmlns:a16="http://schemas.microsoft.com/office/drawing/2014/main" id="{E48A4CDA-F8DC-4365-8C9A-69906F6A826E}"/>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椭圆 206">
                <a:extLst>
                  <a:ext uri="{FF2B5EF4-FFF2-40B4-BE49-F238E27FC236}">
                    <a16:creationId xmlns:a16="http://schemas.microsoft.com/office/drawing/2014/main" id="{A2F0BF30-A31A-451E-A81B-A51FD4557622}"/>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8" name="椭圆 207">
                <a:extLst>
                  <a:ext uri="{FF2B5EF4-FFF2-40B4-BE49-F238E27FC236}">
                    <a16:creationId xmlns:a16="http://schemas.microsoft.com/office/drawing/2014/main" id="{769D69FC-5C06-420A-A3D5-9F3916C99A49}"/>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9" name="椭圆 208">
                <a:extLst>
                  <a:ext uri="{FF2B5EF4-FFF2-40B4-BE49-F238E27FC236}">
                    <a16:creationId xmlns:a16="http://schemas.microsoft.com/office/drawing/2014/main" id="{BE82E999-1727-4F9B-98AC-0FA79A72D347}"/>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0" name="椭圆 209">
                <a:extLst>
                  <a:ext uri="{FF2B5EF4-FFF2-40B4-BE49-F238E27FC236}">
                    <a16:creationId xmlns:a16="http://schemas.microsoft.com/office/drawing/2014/main" id="{DC4AEF5A-4E45-479B-AE0F-2FE95C80CB6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1" name="椭圆 210">
                <a:extLst>
                  <a:ext uri="{FF2B5EF4-FFF2-40B4-BE49-F238E27FC236}">
                    <a16:creationId xmlns:a16="http://schemas.microsoft.com/office/drawing/2014/main" id="{31D95297-AF26-4B7D-8757-BC884039053F}"/>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2" name="椭圆 211">
                <a:extLst>
                  <a:ext uri="{FF2B5EF4-FFF2-40B4-BE49-F238E27FC236}">
                    <a16:creationId xmlns:a16="http://schemas.microsoft.com/office/drawing/2014/main" id="{0F3783E7-E312-42FB-9511-CD607E70928A}"/>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3" name="椭圆 212">
                <a:extLst>
                  <a:ext uri="{FF2B5EF4-FFF2-40B4-BE49-F238E27FC236}">
                    <a16:creationId xmlns:a16="http://schemas.microsoft.com/office/drawing/2014/main" id="{C6F9BE17-DA87-4EA7-90A1-C5D28E4E3443}"/>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4" name="椭圆 213">
                <a:extLst>
                  <a:ext uri="{FF2B5EF4-FFF2-40B4-BE49-F238E27FC236}">
                    <a16:creationId xmlns:a16="http://schemas.microsoft.com/office/drawing/2014/main" id="{31C0F6A6-8A3B-4877-8B5A-74EDD9EE6063}"/>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1" name="组合 150">
              <a:extLst>
                <a:ext uri="{FF2B5EF4-FFF2-40B4-BE49-F238E27FC236}">
                  <a16:creationId xmlns:a16="http://schemas.microsoft.com/office/drawing/2014/main" id="{9A48CBF5-5336-40B8-A60D-A3BA8E16BCDC}"/>
                </a:ext>
              </a:extLst>
            </p:cNvPr>
            <p:cNvGrpSpPr/>
            <p:nvPr/>
          </p:nvGrpSpPr>
          <p:grpSpPr>
            <a:xfrm>
              <a:off x="3019636" y="9574687"/>
              <a:ext cx="3533638" cy="45795"/>
              <a:chOff x="3019636" y="7821571"/>
              <a:chExt cx="3533638" cy="45795"/>
            </a:xfrm>
            <a:grpFill/>
          </p:grpSpPr>
          <p:sp>
            <p:nvSpPr>
              <p:cNvPr id="191" name="椭圆 190">
                <a:extLst>
                  <a:ext uri="{FF2B5EF4-FFF2-40B4-BE49-F238E27FC236}">
                    <a16:creationId xmlns:a16="http://schemas.microsoft.com/office/drawing/2014/main" id="{59A6E137-F76E-424B-9853-2569358DCFCC}"/>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a:extLst>
                  <a:ext uri="{FF2B5EF4-FFF2-40B4-BE49-F238E27FC236}">
                    <a16:creationId xmlns:a16="http://schemas.microsoft.com/office/drawing/2014/main" id="{6D197AD4-8113-410A-B89A-A27AAA69D466}"/>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3" name="椭圆 192">
                <a:extLst>
                  <a:ext uri="{FF2B5EF4-FFF2-40B4-BE49-F238E27FC236}">
                    <a16:creationId xmlns:a16="http://schemas.microsoft.com/office/drawing/2014/main" id="{64F951AE-21A1-42EE-A6E8-5D2C579B6659}"/>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4" name="椭圆 193">
                <a:extLst>
                  <a:ext uri="{FF2B5EF4-FFF2-40B4-BE49-F238E27FC236}">
                    <a16:creationId xmlns:a16="http://schemas.microsoft.com/office/drawing/2014/main" id="{CD778B90-5E3D-4EB4-9EF1-48A79E269CFA}"/>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5" name="椭圆 194">
                <a:extLst>
                  <a:ext uri="{FF2B5EF4-FFF2-40B4-BE49-F238E27FC236}">
                    <a16:creationId xmlns:a16="http://schemas.microsoft.com/office/drawing/2014/main" id="{CE6EC7F0-13B7-4494-923D-2847C9D0D698}"/>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6" name="椭圆 195">
                <a:extLst>
                  <a:ext uri="{FF2B5EF4-FFF2-40B4-BE49-F238E27FC236}">
                    <a16:creationId xmlns:a16="http://schemas.microsoft.com/office/drawing/2014/main" id="{8581419C-D597-4308-A9F5-E95E0C2299EF}"/>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7" name="椭圆 196">
                <a:extLst>
                  <a:ext uri="{FF2B5EF4-FFF2-40B4-BE49-F238E27FC236}">
                    <a16:creationId xmlns:a16="http://schemas.microsoft.com/office/drawing/2014/main" id="{310A9ADE-F895-43E5-B614-C6886E5744D3}"/>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8" name="椭圆 197">
                <a:extLst>
                  <a:ext uri="{FF2B5EF4-FFF2-40B4-BE49-F238E27FC236}">
                    <a16:creationId xmlns:a16="http://schemas.microsoft.com/office/drawing/2014/main" id="{AFE56ED4-BC88-4E0F-921F-21B425F371E9}"/>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9" name="椭圆 198">
                <a:extLst>
                  <a:ext uri="{FF2B5EF4-FFF2-40B4-BE49-F238E27FC236}">
                    <a16:creationId xmlns:a16="http://schemas.microsoft.com/office/drawing/2014/main" id="{05F2964A-9EB5-411F-B85D-F4DFE18ACFD0}"/>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0" name="椭圆 199">
                <a:extLst>
                  <a:ext uri="{FF2B5EF4-FFF2-40B4-BE49-F238E27FC236}">
                    <a16:creationId xmlns:a16="http://schemas.microsoft.com/office/drawing/2014/main" id="{DE7AC5E1-EFF7-4817-B947-95A8F257EFDC}"/>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1" name="椭圆 200">
                <a:extLst>
                  <a:ext uri="{FF2B5EF4-FFF2-40B4-BE49-F238E27FC236}">
                    <a16:creationId xmlns:a16="http://schemas.microsoft.com/office/drawing/2014/main" id="{6D1722C3-B552-4329-A730-BDA2586A4A02}"/>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椭圆 201">
                <a:extLst>
                  <a:ext uri="{FF2B5EF4-FFF2-40B4-BE49-F238E27FC236}">
                    <a16:creationId xmlns:a16="http://schemas.microsoft.com/office/drawing/2014/main" id="{18F2FF18-70DC-4AF7-8005-51920ECCA63D}"/>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a:extLst>
                <a:ext uri="{FF2B5EF4-FFF2-40B4-BE49-F238E27FC236}">
                  <a16:creationId xmlns:a16="http://schemas.microsoft.com/office/drawing/2014/main" id="{20B4632E-E046-4A6D-919B-5EAC6CFB570B}"/>
                </a:ext>
              </a:extLst>
            </p:cNvPr>
            <p:cNvGrpSpPr/>
            <p:nvPr/>
          </p:nvGrpSpPr>
          <p:grpSpPr>
            <a:xfrm>
              <a:off x="3019636" y="9866873"/>
              <a:ext cx="3533638" cy="45795"/>
              <a:chOff x="3019636" y="7821571"/>
              <a:chExt cx="3533638" cy="45795"/>
            </a:xfrm>
            <a:grpFill/>
          </p:grpSpPr>
          <p:sp>
            <p:nvSpPr>
              <p:cNvPr id="179" name="椭圆 178">
                <a:extLst>
                  <a:ext uri="{FF2B5EF4-FFF2-40B4-BE49-F238E27FC236}">
                    <a16:creationId xmlns:a16="http://schemas.microsoft.com/office/drawing/2014/main" id="{885B9E44-B5EE-4C42-9033-C07C1AF60FCA}"/>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a:extLst>
                  <a:ext uri="{FF2B5EF4-FFF2-40B4-BE49-F238E27FC236}">
                    <a16:creationId xmlns:a16="http://schemas.microsoft.com/office/drawing/2014/main" id="{4ADBC214-6B99-4F3B-8609-C15445A5185D}"/>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1" name="椭圆 180">
                <a:extLst>
                  <a:ext uri="{FF2B5EF4-FFF2-40B4-BE49-F238E27FC236}">
                    <a16:creationId xmlns:a16="http://schemas.microsoft.com/office/drawing/2014/main" id="{706BCF47-FB8E-4079-A2C9-BD98C69B0EC5}"/>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2" name="椭圆 181">
                <a:extLst>
                  <a:ext uri="{FF2B5EF4-FFF2-40B4-BE49-F238E27FC236}">
                    <a16:creationId xmlns:a16="http://schemas.microsoft.com/office/drawing/2014/main" id="{F325B266-19FA-49F7-84D8-A8A15ADFE3BC}"/>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3" name="椭圆 182">
                <a:extLst>
                  <a:ext uri="{FF2B5EF4-FFF2-40B4-BE49-F238E27FC236}">
                    <a16:creationId xmlns:a16="http://schemas.microsoft.com/office/drawing/2014/main" id="{9335D715-D6DB-43D5-951D-99D6B2168515}"/>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4" name="椭圆 183">
                <a:extLst>
                  <a:ext uri="{FF2B5EF4-FFF2-40B4-BE49-F238E27FC236}">
                    <a16:creationId xmlns:a16="http://schemas.microsoft.com/office/drawing/2014/main" id="{397AFA4A-1E57-46B3-BED8-2892EC64E356}"/>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5" name="椭圆 184">
                <a:extLst>
                  <a:ext uri="{FF2B5EF4-FFF2-40B4-BE49-F238E27FC236}">
                    <a16:creationId xmlns:a16="http://schemas.microsoft.com/office/drawing/2014/main" id="{28B2C1CB-B102-429F-A328-C5D7CBEBEEA2}"/>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6" name="椭圆 185">
                <a:extLst>
                  <a:ext uri="{FF2B5EF4-FFF2-40B4-BE49-F238E27FC236}">
                    <a16:creationId xmlns:a16="http://schemas.microsoft.com/office/drawing/2014/main" id="{ECE3C132-0401-46C7-8C34-473CF9C5714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7" name="椭圆 186">
                <a:extLst>
                  <a:ext uri="{FF2B5EF4-FFF2-40B4-BE49-F238E27FC236}">
                    <a16:creationId xmlns:a16="http://schemas.microsoft.com/office/drawing/2014/main" id="{09C1AC53-EE98-4283-B4B2-D13CCB87FD19}"/>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8" name="椭圆 187">
                <a:extLst>
                  <a:ext uri="{FF2B5EF4-FFF2-40B4-BE49-F238E27FC236}">
                    <a16:creationId xmlns:a16="http://schemas.microsoft.com/office/drawing/2014/main" id="{E7CB42A6-39AD-4B5D-BE7B-78BFB0D71024}"/>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9" name="椭圆 188">
                <a:extLst>
                  <a:ext uri="{FF2B5EF4-FFF2-40B4-BE49-F238E27FC236}">
                    <a16:creationId xmlns:a16="http://schemas.microsoft.com/office/drawing/2014/main" id="{A38ACADE-7012-4D9B-87D3-3BDE4F495E69}"/>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0" name="椭圆 189">
                <a:extLst>
                  <a:ext uri="{FF2B5EF4-FFF2-40B4-BE49-F238E27FC236}">
                    <a16:creationId xmlns:a16="http://schemas.microsoft.com/office/drawing/2014/main" id="{FACCF256-6DF1-4424-95A4-29A76AAFBE8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3" name="组合 152">
              <a:extLst>
                <a:ext uri="{FF2B5EF4-FFF2-40B4-BE49-F238E27FC236}">
                  <a16:creationId xmlns:a16="http://schemas.microsoft.com/office/drawing/2014/main" id="{2C45A173-3938-4603-8768-66AC1882604F}"/>
                </a:ext>
              </a:extLst>
            </p:cNvPr>
            <p:cNvGrpSpPr/>
            <p:nvPr/>
          </p:nvGrpSpPr>
          <p:grpSpPr>
            <a:xfrm>
              <a:off x="3019636" y="10159059"/>
              <a:ext cx="3533638" cy="45795"/>
              <a:chOff x="3019636" y="7821571"/>
              <a:chExt cx="3533638" cy="45795"/>
            </a:xfrm>
            <a:grpFill/>
          </p:grpSpPr>
          <p:sp>
            <p:nvSpPr>
              <p:cNvPr id="167" name="椭圆 166">
                <a:extLst>
                  <a:ext uri="{FF2B5EF4-FFF2-40B4-BE49-F238E27FC236}">
                    <a16:creationId xmlns:a16="http://schemas.microsoft.com/office/drawing/2014/main" id="{B28C8A2C-2AB5-4150-99C6-A4991E5C7E66}"/>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a:extLst>
                  <a:ext uri="{FF2B5EF4-FFF2-40B4-BE49-F238E27FC236}">
                    <a16:creationId xmlns:a16="http://schemas.microsoft.com/office/drawing/2014/main" id="{6431AE5C-CB53-4E62-9865-B341591AA0EA}"/>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9" name="椭圆 168">
                <a:extLst>
                  <a:ext uri="{FF2B5EF4-FFF2-40B4-BE49-F238E27FC236}">
                    <a16:creationId xmlns:a16="http://schemas.microsoft.com/office/drawing/2014/main" id="{1474E51E-0DEB-4941-9FCA-E873E8852707}"/>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0" name="椭圆 169">
                <a:extLst>
                  <a:ext uri="{FF2B5EF4-FFF2-40B4-BE49-F238E27FC236}">
                    <a16:creationId xmlns:a16="http://schemas.microsoft.com/office/drawing/2014/main" id="{C1F5ABE3-A619-49CD-B281-38120DCD3231}"/>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1" name="椭圆 170">
                <a:extLst>
                  <a:ext uri="{FF2B5EF4-FFF2-40B4-BE49-F238E27FC236}">
                    <a16:creationId xmlns:a16="http://schemas.microsoft.com/office/drawing/2014/main" id="{ACB12DB8-0E9E-4AC3-B463-EBAC3E1C46F7}"/>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2" name="椭圆 171">
                <a:extLst>
                  <a:ext uri="{FF2B5EF4-FFF2-40B4-BE49-F238E27FC236}">
                    <a16:creationId xmlns:a16="http://schemas.microsoft.com/office/drawing/2014/main" id="{BCAC46D8-2F1C-4875-93C3-8B175FA30FF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3" name="椭圆 172">
                <a:extLst>
                  <a:ext uri="{FF2B5EF4-FFF2-40B4-BE49-F238E27FC236}">
                    <a16:creationId xmlns:a16="http://schemas.microsoft.com/office/drawing/2014/main" id="{2ED29F6C-9DF1-4E0D-B287-100695529F4C}"/>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4" name="椭圆 173">
                <a:extLst>
                  <a:ext uri="{FF2B5EF4-FFF2-40B4-BE49-F238E27FC236}">
                    <a16:creationId xmlns:a16="http://schemas.microsoft.com/office/drawing/2014/main" id="{098FB5E0-A6FF-41ED-A736-8E3E3D2017FE}"/>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5" name="椭圆 174">
                <a:extLst>
                  <a:ext uri="{FF2B5EF4-FFF2-40B4-BE49-F238E27FC236}">
                    <a16:creationId xmlns:a16="http://schemas.microsoft.com/office/drawing/2014/main" id="{CD744CEE-D2C6-4C19-BDAF-80B6367817E8}"/>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6" name="椭圆 175">
                <a:extLst>
                  <a:ext uri="{FF2B5EF4-FFF2-40B4-BE49-F238E27FC236}">
                    <a16:creationId xmlns:a16="http://schemas.microsoft.com/office/drawing/2014/main" id="{79F5859C-30A2-424D-AAFE-42BDEBFBC55B}"/>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7" name="椭圆 176">
                <a:extLst>
                  <a:ext uri="{FF2B5EF4-FFF2-40B4-BE49-F238E27FC236}">
                    <a16:creationId xmlns:a16="http://schemas.microsoft.com/office/drawing/2014/main" id="{5B8C8F1D-B555-4B75-9E9E-35EB624BEA4D}"/>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78" name="椭圆 177">
                <a:extLst>
                  <a:ext uri="{FF2B5EF4-FFF2-40B4-BE49-F238E27FC236}">
                    <a16:creationId xmlns:a16="http://schemas.microsoft.com/office/drawing/2014/main" id="{9258AB8A-1DA7-4C95-B363-AD0AFB3322F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4" name="组合 153">
              <a:extLst>
                <a:ext uri="{FF2B5EF4-FFF2-40B4-BE49-F238E27FC236}">
                  <a16:creationId xmlns:a16="http://schemas.microsoft.com/office/drawing/2014/main" id="{F7BB22C3-0941-4FA5-B100-6EDD87B2A7D2}"/>
                </a:ext>
              </a:extLst>
            </p:cNvPr>
            <p:cNvGrpSpPr/>
            <p:nvPr/>
          </p:nvGrpSpPr>
          <p:grpSpPr>
            <a:xfrm>
              <a:off x="3019636" y="10451246"/>
              <a:ext cx="3533638" cy="45795"/>
              <a:chOff x="3019636" y="7821571"/>
              <a:chExt cx="3533638" cy="45795"/>
            </a:xfrm>
            <a:grpFill/>
          </p:grpSpPr>
          <p:sp>
            <p:nvSpPr>
              <p:cNvPr id="155" name="椭圆 154">
                <a:extLst>
                  <a:ext uri="{FF2B5EF4-FFF2-40B4-BE49-F238E27FC236}">
                    <a16:creationId xmlns:a16="http://schemas.microsoft.com/office/drawing/2014/main" id="{B81BF2E2-ECEB-4CAD-8A78-BE360E8EFB61}"/>
                  </a:ext>
                </a:extLst>
              </p:cNvPr>
              <p:cNvSpPr/>
              <p:nvPr/>
            </p:nvSpPr>
            <p:spPr>
              <a:xfrm>
                <a:off x="3019636"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a:extLst>
                  <a:ext uri="{FF2B5EF4-FFF2-40B4-BE49-F238E27FC236}">
                    <a16:creationId xmlns:a16="http://schemas.microsoft.com/office/drawing/2014/main" id="{0A55AD35-2707-4CFE-98AC-B2972FA2F0D1}"/>
                  </a:ext>
                </a:extLst>
              </p:cNvPr>
              <p:cNvSpPr/>
              <p:nvPr/>
            </p:nvSpPr>
            <p:spPr>
              <a:xfrm>
                <a:off x="333671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7" name="椭圆 156">
                <a:extLst>
                  <a:ext uri="{FF2B5EF4-FFF2-40B4-BE49-F238E27FC236}">
                    <a16:creationId xmlns:a16="http://schemas.microsoft.com/office/drawing/2014/main" id="{C10F376A-4F19-4FAF-9963-1FF22B6B2502}"/>
                  </a:ext>
                </a:extLst>
              </p:cNvPr>
              <p:cNvSpPr/>
              <p:nvPr/>
            </p:nvSpPr>
            <p:spPr>
              <a:xfrm>
                <a:off x="365378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8" name="椭圆 157">
                <a:extLst>
                  <a:ext uri="{FF2B5EF4-FFF2-40B4-BE49-F238E27FC236}">
                    <a16:creationId xmlns:a16="http://schemas.microsoft.com/office/drawing/2014/main" id="{18E00B81-79D5-4D79-9EDD-08BDD1A18291}"/>
                  </a:ext>
                </a:extLst>
              </p:cNvPr>
              <p:cNvSpPr/>
              <p:nvPr/>
            </p:nvSpPr>
            <p:spPr>
              <a:xfrm>
                <a:off x="397086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59" name="椭圆 158">
                <a:extLst>
                  <a:ext uri="{FF2B5EF4-FFF2-40B4-BE49-F238E27FC236}">
                    <a16:creationId xmlns:a16="http://schemas.microsoft.com/office/drawing/2014/main" id="{6F247C54-33C0-4319-97A1-226490281CF6}"/>
                  </a:ext>
                </a:extLst>
              </p:cNvPr>
              <p:cNvSpPr/>
              <p:nvPr/>
            </p:nvSpPr>
            <p:spPr>
              <a:xfrm>
                <a:off x="4287943"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0" name="椭圆 159">
                <a:extLst>
                  <a:ext uri="{FF2B5EF4-FFF2-40B4-BE49-F238E27FC236}">
                    <a16:creationId xmlns:a16="http://schemas.microsoft.com/office/drawing/2014/main" id="{F1C00405-9C87-4133-91A3-8C1601DC56CC}"/>
                  </a:ext>
                </a:extLst>
              </p:cNvPr>
              <p:cNvSpPr/>
              <p:nvPr/>
            </p:nvSpPr>
            <p:spPr>
              <a:xfrm>
                <a:off x="460501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1" name="椭圆 160">
                <a:extLst>
                  <a:ext uri="{FF2B5EF4-FFF2-40B4-BE49-F238E27FC236}">
                    <a16:creationId xmlns:a16="http://schemas.microsoft.com/office/drawing/2014/main" id="{465DBCA5-BB2B-45E8-AF2B-FED902DBCF56}"/>
                  </a:ext>
                </a:extLst>
              </p:cNvPr>
              <p:cNvSpPr/>
              <p:nvPr/>
            </p:nvSpPr>
            <p:spPr>
              <a:xfrm>
                <a:off x="492209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2" name="椭圆 161">
                <a:extLst>
                  <a:ext uri="{FF2B5EF4-FFF2-40B4-BE49-F238E27FC236}">
                    <a16:creationId xmlns:a16="http://schemas.microsoft.com/office/drawing/2014/main" id="{D84D8EFF-8949-4C8B-9627-F3314098D97F}"/>
                  </a:ext>
                </a:extLst>
              </p:cNvPr>
              <p:cNvSpPr/>
              <p:nvPr/>
            </p:nvSpPr>
            <p:spPr>
              <a:xfrm>
                <a:off x="523917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3" name="椭圆 162">
                <a:extLst>
                  <a:ext uri="{FF2B5EF4-FFF2-40B4-BE49-F238E27FC236}">
                    <a16:creationId xmlns:a16="http://schemas.microsoft.com/office/drawing/2014/main" id="{07C7325F-520F-4969-BB4B-19EB62E95BFB}"/>
                  </a:ext>
                </a:extLst>
              </p:cNvPr>
              <p:cNvSpPr/>
              <p:nvPr/>
            </p:nvSpPr>
            <p:spPr>
              <a:xfrm>
                <a:off x="5556249"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4" name="椭圆 163">
                <a:extLst>
                  <a:ext uri="{FF2B5EF4-FFF2-40B4-BE49-F238E27FC236}">
                    <a16:creationId xmlns:a16="http://schemas.microsoft.com/office/drawing/2014/main" id="{B320F0E5-1AD8-401E-A8DC-A73B4C1F1E40}"/>
                  </a:ext>
                </a:extLst>
              </p:cNvPr>
              <p:cNvSpPr/>
              <p:nvPr/>
            </p:nvSpPr>
            <p:spPr>
              <a:xfrm>
                <a:off x="5873326"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5" name="椭圆 164">
                <a:extLst>
                  <a:ext uri="{FF2B5EF4-FFF2-40B4-BE49-F238E27FC236}">
                    <a16:creationId xmlns:a16="http://schemas.microsoft.com/office/drawing/2014/main" id="{B7022A96-D278-4C6D-8EE6-C6AAB68D9E7C}"/>
                  </a:ext>
                </a:extLst>
              </p:cNvPr>
              <p:cNvSpPr/>
              <p:nvPr/>
            </p:nvSpPr>
            <p:spPr>
              <a:xfrm>
                <a:off x="6190402" y="7821571"/>
                <a:ext cx="45795" cy="4579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66" name="椭圆 165">
                <a:extLst>
                  <a:ext uri="{FF2B5EF4-FFF2-40B4-BE49-F238E27FC236}">
                    <a16:creationId xmlns:a16="http://schemas.microsoft.com/office/drawing/2014/main" id="{507040A2-31B0-43B9-A726-B1364BF7CA9B}"/>
                  </a:ext>
                </a:extLst>
              </p:cNvPr>
              <p:cNvSpPr/>
              <p:nvPr/>
            </p:nvSpPr>
            <p:spPr>
              <a:xfrm>
                <a:off x="6507479" y="7821571"/>
                <a:ext cx="45795" cy="457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5181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1357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5" r:id="rId3"/>
    <p:sldLayoutId id="2147483661" r:id="rId4"/>
    <p:sldLayoutId id="2147483695" r:id="rId5"/>
    <p:sldLayoutId id="2147483698" r:id="rId6"/>
    <p:sldLayoutId id="2147483667"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25869"/>
      </p:ext>
    </p:extLst>
  </p:cSld>
  <p:clrMap bg1="lt1" tx1="dk1" bg2="lt2" tx2="dk2" accent1="accent1" accent2="accent2" accent3="accent3" accent4="accent4" accent5="accent5" accent6="accent6" hlink="hlink" folHlink="folHlink"/>
  <p:sldLayoutIdLst>
    <p:sldLayoutId id="2147483673" r:id="rId1"/>
    <p:sldLayoutId id="2147483691" r:id="rId2"/>
    <p:sldLayoutId id="2147483692" r:id="rId3"/>
    <p:sldLayoutId id="2147483693" r:id="rId4"/>
    <p:sldLayoutId id="2147483696" r:id="rId5"/>
    <p:sldLayoutId id="2147483699"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55C1D5E2-C3C7-40D5-AC2C-970A65A09FB8}"/>
              </a:ext>
            </a:extLst>
          </p:cNvPr>
          <p:cNvSpPr txBox="1"/>
          <p:nvPr/>
        </p:nvSpPr>
        <p:spPr>
          <a:xfrm>
            <a:off x="839788" y="3345773"/>
            <a:ext cx="6260358" cy="307777"/>
          </a:xfrm>
          <a:prstGeom prst="rect">
            <a:avLst/>
          </a:prstGeom>
          <a:noFill/>
        </p:spPr>
        <p:txBody>
          <a:bodyPr wrap="square" lIns="0" tIns="0" rIns="0" bIns="0">
            <a:spAutoFit/>
          </a:bodyPr>
          <a:lstStyle/>
          <a:p>
            <a:r>
              <a:rPr lang="zh-CN" altLang="en-US" sz="2000" spc="300" dirty="0">
                <a:solidFill>
                  <a:schemeClr val="bg2">
                    <a:alpha val="43000"/>
                  </a:schemeClr>
                </a:solidFill>
                <a:latin typeface="+mn-ea"/>
              </a:rPr>
              <a:t>FINANCIAL INDUSTRY BUSINESS PLAN</a:t>
            </a:r>
          </a:p>
        </p:txBody>
      </p:sp>
      <p:cxnSp>
        <p:nvCxnSpPr>
          <p:cNvPr id="449" name="直接连接符 448">
            <a:extLst>
              <a:ext uri="{FF2B5EF4-FFF2-40B4-BE49-F238E27FC236}">
                <a16:creationId xmlns:a16="http://schemas.microsoft.com/office/drawing/2014/main" id="{0A2A2E18-D8AE-4EBD-A017-455EB052C5ED}"/>
              </a:ext>
            </a:extLst>
          </p:cNvPr>
          <p:cNvCxnSpPr>
            <a:cxnSpLocks/>
          </p:cNvCxnSpPr>
          <p:nvPr/>
        </p:nvCxnSpPr>
        <p:spPr>
          <a:xfrm>
            <a:off x="839788" y="3930728"/>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CDDF2ED0-01A0-4B85-BD05-44B5A8F373E2}"/>
              </a:ext>
            </a:extLst>
          </p:cNvPr>
          <p:cNvGrpSpPr/>
          <p:nvPr/>
        </p:nvGrpSpPr>
        <p:grpSpPr>
          <a:xfrm>
            <a:off x="839788" y="1306861"/>
            <a:ext cx="3539430" cy="1015663"/>
            <a:chOff x="7105509" y="1916461"/>
            <a:chExt cx="3539430" cy="1015663"/>
          </a:xfrm>
        </p:grpSpPr>
        <p:cxnSp>
          <p:nvCxnSpPr>
            <p:cNvPr id="454" name="直接连接符 453">
              <a:extLst>
                <a:ext uri="{FF2B5EF4-FFF2-40B4-BE49-F238E27FC236}">
                  <a16:creationId xmlns:a16="http://schemas.microsoft.com/office/drawing/2014/main" id="{681C84FE-B962-425E-8A52-30F327337134}"/>
                </a:ext>
              </a:extLst>
            </p:cNvPr>
            <p:cNvCxnSpPr>
              <a:cxnSpLocks/>
            </p:cNvCxnSpPr>
            <p:nvPr/>
          </p:nvCxnSpPr>
          <p:spPr>
            <a:xfrm>
              <a:off x="7130907" y="2813333"/>
              <a:ext cx="3446079" cy="0"/>
            </a:xfrm>
            <a:prstGeom prst="line">
              <a:avLst/>
            </a:prstGeom>
            <a:ln w="1270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456" name="文本框 455">
              <a:extLst>
                <a:ext uri="{FF2B5EF4-FFF2-40B4-BE49-F238E27FC236}">
                  <a16:creationId xmlns:a16="http://schemas.microsoft.com/office/drawing/2014/main" id="{645AC611-3999-43C5-8267-AD02834FBB9D}"/>
                </a:ext>
              </a:extLst>
            </p:cNvPr>
            <p:cNvSpPr txBox="1"/>
            <p:nvPr/>
          </p:nvSpPr>
          <p:spPr>
            <a:xfrm>
              <a:off x="7105509" y="1916461"/>
              <a:ext cx="3539430" cy="1015663"/>
            </a:xfrm>
            <a:prstGeom prst="rect">
              <a:avLst/>
            </a:prstGeom>
            <a:noFill/>
            <a:effectLst/>
          </p:spPr>
          <p:txBody>
            <a:bodyPr wrap="none" lIns="0" tIns="0" rIns="0" bIns="0" rtlCol="0">
              <a:spAutoFit/>
            </a:bodyPr>
            <a:lstStyle/>
            <a:p>
              <a:r>
                <a:rPr lang="zh-CN" altLang="en-US" sz="6600" spc="300" dirty="0">
                  <a:solidFill>
                    <a:schemeClr val="bg2"/>
                  </a:solidFill>
                  <a:latin typeface="微软雅黑" panose="020B0503020204020204" pitchFamily="34" charset="-122"/>
                  <a:ea typeface="微软雅黑" panose="020B0503020204020204" pitchFamily="34" charset="-122"/>
                </a:rPr>
                <a:t>金融行业</a:t>
              </a:r>
            </a:p>
          </p:txBody>
        </p:sp>
      </p:grpSp>
      <p:sp>
        <p:nvSpPr>
          <p:cNvPr id="457" name="文本框 456">
            <a:extLst>
              <a:ext uri="{FF2B5EF4-FFF2-40B4-BE49-F238E27FC236}">
                <a16:creationId xmlns:a16="http://schemas.microsoft.com/office/drawing/2014/main" id="{6AB7453A-2F6F-4F14-826C-08108A56ED98}"/>
              </a:ext>
            </a:extLst>
          </p:cNvPr>
          <p:cNvSpPr txBox="1"/>
          <p:nvPr/>
        </p:nvSpPr>
        <p:spPr>
          <a:xfrm>
            <a:off x="839788" y="2314937"/>
            <a:ext cx="6732612" cy="1107996"/>
          </a:xfrm>
          <a:prstGeom prst="rect">
            <a:avLst/>
          </a:prstGeom>
          <a:noFill/>
          <a:effectLst/>
        </p:spPr>
        <p:txBody>
          <a:bodyPr wrap="none" lIns="0" tIns="0" rIns="0" bIns="0" rtlCol="0">
            <a:spAutoFit/>
          </a:bodyPr>
          <a:lstStyle>
            <a:defPPr>
              <a:defRPr lang="en-US"/>
            </a:defPPr>
            <a:lvl1pPr algn="r">
              <a:defRPr sz="8000" spc="300">
                <a:solidFill>
                  <a:schemeClr val="accent1">
                    <a:lumMod val="40000"/>
                    <a:lumOff val="60000"/>
                  </a:schemeClr>
                </a:solidFill>
                <a:latin typeface="字体圈欣意冠黑体" panose="00000500000000000000" pitchFamily="2" charset="-122"/>
                <a:ea typeface="字体圈欣意冠黑体" panose="00000500000000000000" pitchFamily="2" charset="-122"/>
              </a:defRPr>
            </a:lvl1pPr>
          </a:lstStyle>
          <a:p>
            <a:pPr algn="l"/>
            <a:r>
              <a:rPr lang="zh-CN" altLang="en-US" sz="7200" dirty="0">
                <a:solidFill>
                  <a:schemeClr val="bg2"/>
                </a:solidFill>
                <a:latin typeface="微软雅黑" panose="020B0503020204020204" pitchFamily="34" charset="-122"/>
                <a:ea typeface="微软雅黑" panose="020B0503020204020204" pitchFamily="34" charset="-122"/>
              </a:rPr>
              <a:t>商业计划书模板</a:t>
            </a:r>
          </a:p>
        </p:txBody>
      </p:sp>
    </p:spTree>
    <p:extLst>
      <p:ext uri="{BB962C8B-B14F-4D97-AF65-F5344CB8AC3E}">
        <p14:creationId xmlns:p14="http://schemas.microsoft.com/office/powerpoint/2010/main" val="168773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经营范围</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SCOPE OF BUSINESS</a:t>
            </a:r>
            <a:endParaRPr lang="zh-CN" altLang="en-US" dirty="0">
              <a:latin typeface="+mn-ea"/>
              <a:ea typeface="+mn-ea"/>
            </a:endParaRPr>
          </a:p>
        </p:txBody>
      </p:sp>
      <p:pic>
        <p:nvPicPr>
          <p:cNvPr id="24" name="图片占位符 23" descr="城市的地标&#10;&#10;描述已自动生成">
            <a:extLst>
              <a:ext uri="{FF2B5EF4-FFF2-40B4-BE49-F238E27FC236}">
                <a16:creationId xmlns:a16="http://schemas.microsoft.com/office/drawing/2014/main" id="{102D47C2-2082-49CC-8108-678DA1E0A55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125" r="31125"/>
          <a:stretch>
            <a:fillRect/>
          </a:stretch>
        </p:blipFill>
        <p:spPr/>
      </p:pic>
      <p:sp>
        <p:nvSpPr>
          <p:cNvPr id="2" name="矩形: 圆角 1">
            <a:extLst>
              <a:ext uri="{FF2B5EF4-FFF2-40B4-BE49-F238E27FC236}">
                <a16:creationId xmlns:a16="http://schemas.microsoft.com/office/drawing/2014/main" id="{CB97D9D3-92B9-4AB5-9198-9563EB9690F3}"/>
              </a:ext>
            </a:extLst>
          </p:cNvPr>
          <p:cNvSpPr/>
          <p:nvPr/>
        </p:nvSpPr>
        <p:spPr>
          <a:xfrm>
            <a:off x="954036" y="1896739"/>
            <a:ext cx="2336800" cy="643466"/>
          </a:xfrm>
          <a:prstGeom prst="roundRect">
            <a:avLst>
              <a:gd name="adj" fmla="val 7456"/>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solidFill>
                  <a:schemeClr val="tx1"/>
                </a:solidFill>
                <a:latin typeface="+mn-ea"/>
              </a:rPr>
              <a:t>金融服务</a:t>
            </a:r>
          </a:p>
        </p:txBody>
      </p:sp>
      <p:sp>
        <p:nvSpPr>
          <p:cNvPr id="7" name="矩形: 圆角 6">
            <a:extLst>
              <a:ext uri="{FF2B5EF4-FFF2-40B4-BE49-F238E27FC236}">
                <a16:creationId xmlns:a16="http://schemas.microsoft.com/office/drawing/2014/main" id="{4CC49705-4ABF-42EE-8AAD-7B9FF4DFEE0C}"/>
              </a:ext>
            </a:extLst>
          </p:cNvPr>
          <p:cNvSpPr/>
          <p:nvPr/>
        </p:nvSpPr>
        <p:spPr>
          <a:xfrm>
            <a:off x="954036" y="4249394"/>
            <a:ext cx="2336800" cy="643466"/>
          </a:xfrm>
          <a:prstGeom prst="roundRect">
            <a:avLst>
              <a:gd name="adj" fmla="val 7456"/>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solidFill>
                  <a:schemeClr val="tx1"/>
                </a:solidFill>
                <a:latin typeface="+mn-ea"/>
              </a:rPr>
              <a:t>互联网科技</a:t>
            </a:r>
          </a:p>
        </p:txBody>
      </p:sp>
      <p:sp>
        <p:nvSpPr>
          <p:cNvPr id="17" name="标题 149">
            <a:extLst>
              <a:ext uri="{FF2B5EF4-FFF2-40B4-BE49-F238E27FC236}">
                <a16:creationId xmlns:a16="http://schemas.microsoft.com/office/drawing/2014/main" id="{1D3E809B-67C2-40DE-ADD4-C0FB2A0BFD63}"/>
              </a:ext>
            </a:extLst>
          </p:cNvPr>
          <p:cNvSpPr txBox="1">
            <a:spLocks/>
          </p:cNvSpPr>
          <p:nvPr/>
        </p:nvSpPr>
        <p:spPr>
          <a:xfrm>
            <a:off x="954035" y="2815331"/>
            <a:ext cx="5565297"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金融服务是指金融机构运用货币交易手段融通有价物品，向金融活动参与者和顾客提供的共同受益、获得满足的活动</a:t>
            </a:r>
            <a:endParaRPr lang="en-US" altLang="zh-CN" sz="1600" b="0" spc="300" dirty="0">
              <a:solidFill>
                <a:schemeClr val="bg1">
                  <a:lumMod val="50000"/>
                </a:schemeClr>
              </a:solidFill>
              <a:latin typeface="+mn-ea"/>
              <a:ea typeface="+mn-ea"/>
            </a:endParaRPr>
          </a:p>
        </p:txBody>
      </p:sp>
      <p:sp>
        <p:nvSpPr>
          <p:cNvPr id="18" name="标题 149">
            <a:extLst>
              <a:ext uri="{FF2B5EF4-FFF2-40B4-BE49-F238E27FC236}">
                <a16:creationId xmlns:a16="http://schemas.microsoft.com/office/drawing/2014/main" id="{3CF27144-DB80-4005-8CBA-1ACED1121796}"/>
              </a:ext>
            </a:extLst>
          </p:cNvPr>
          <p:cNvSpPr txBox="1">
            <a:spLocks/>
          </p:cNvSpPr>
          <p:nvPr/>
        </p:nvSpPr>
        <p:spPr>
          <a:xfrm>
            <a:off x="954036" y="5169181"/>
            <a:ext cx="556529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互联网科技是指在计算机技术的基础上开发建立的一种信息技术。互联网技术通过计算机网络的广域网使不同的设备相互连接</a:t>
            </a:r>
          </a:p>
        </p:txBody>
      </p:sp>
    </p:spTree>
    <p:extLst>
      <p:ext uri="{BB962C8B-B14F-4D97-AF65-F5344CB8AC3E}">
        <p14:creationId xmlns:p14="http://schemas.microsoft.com/office/powerpoint/2010/main" val="1120349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产品矩阵</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PRODUCT MATRIX</a:t>
            </a:r>
            <a:endParaRPr lang="zh-CN" altLang="en-US" dirty="0">
              <a:latin typeface="+mn-ea"/>
              <a:ea typeface="+mn-ea"/>
            </a:endParaRPr>
          </a:p>
        </p:txBody>
      </p:sp>
      <p:sp>
        <p:nvSpPr>
          <p:cNvPr id="11" name="任意多边形: 形状 10">
            <a:extLst>
              <a:ext uri="{FF2B5EF4-FFF2-40B4-BE49-F238E27FC236}">
                <a16:creationId xmlns:a16="http://schemas.microsoft.com/office/drawing/2014/main" id="{93C8C169-641C-420B-86B2-6EA6C9119E5A}"/>
              </a:ext>
            </a:extLst>
          </p:cNvPr>
          <p:cNvSpPr/>
          <p:nvPr/>
        </p:nvSpPr>
        <p:spPr>
          <a:xfrm rot="5400000">
            <a:off x="10184473" y="1066271"/>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zh-CN" altLang="en-US" sz="3600" kern="1200">
              <a:latin typeface="+mn-ea"/>
            </a:endParaRPr>
          </a:p>
        </p:txBody>
      </p:sp>
      <p:grpSp>
        <p:nvGrpSpPr>
          <p:cNvPr id="3" name="组合 2">
            <a:extLst>
              <a:ext uri="{FF2B5EF4-FFF2-40B4-BE49-F238E27FC236}">
                <a16:creationId xmlns:a16="http://schemas.microsoft.com/office/drawing/2014/main" id="{D967BA6C-07C1-4C6B-97A0-315503080044}"/>
              </a:ext>
            </a:extLst>
          </p:cNvPr>
          <p:cNvGrpSpPr/>
          <p:nvPr/>
        </p:nvGrpSpPr>
        <p:grpSpPr>
          <a:xfrm>
            <a:off x="4732338" y="2224088"/>
            <a:ext cx="2727324" cy="2727324"/>
            <a:chOff x="4732338" y="2224088"/>
            <a:chExt cx="2727324" cy="2727324"/>
          </a:xfrm>
        </p:grpSpPr>
        <p:sp>
          <p:nvSpPr>
            <p:cNvPr id="2" name="椭圆 1">
              <a:extLst>
                <a:ext uri="{FF2B5EF4-FFF2-40B4-BE49-F238E27FC236}">
                  <a16:creationId xmlns:a16="http://schemas.microsoft.com/office/drawing/2014/main" id="{F844E6A4-150E-4D0A-8236-6B332B3144C9}"/>
                </a:ext>
              </a:extLst>
            </p:cNvPr>
            <p:cNvSpPr/>
            <p:nvPr/>
          </p:nvSpPr>
          <p:spPr>
            <a:xfrm>
              <a:off x="4851400" y="2343150"/>
              <a:ext cx="2489200" cy="248920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Oval 1+">
              <a:extLst>
                <a:ext uri="{FF2B5EF4-FFF2-40B4-BE49-F238E27FC236}">
                  <a16:creationId xmlns:a16="http://schemas.microsoft.com/office/drawing/2014/main" id="{5FBB2A17-13CE-4275-828F-6AC8A45C4FD3}"/>
                </a:ext>
              </a:extLst>
            </p:cNvPr>
            <p:cNvSpPr/>
            <p:nvPr/>
          </p:nvSpPr>
          <p:spPr>
            <a:xfrm>
              <a:off x="4732338" y="2224088"/>
              <a:ext cx="2727324" cy="2727324"/>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7" name="标题 149">
              <a:extLst>
                <a:ext uri="{FF2B5EF4-FFF2-40B4-BE49-F238E27FC236}">
                  <a16:creationId xmlns:a16="http://schemas.microsoft.com/office/drawing/2014/main" id="{48FF954B-3164-4548-8D77-62B558205A84}"/>
                </a:ext>
              </a:extLst>
            </p:cNvPr>
            <p:cNvSpPr txBox="1">
              <a:spLocks/>
            </p:cNvSpPr>
            <p:nvPr/>
          </p:nvSpPr>
          <p:spPr>
            <a:xfrm>
              <a:off x="5121374" y="3366151"/>
              <a:ext cx="1949252" cy="443198"/>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dirty="0">
                  <a:latin typeface="+mn-ea"/>
                  <a:ea typeface="+mn-ea"/>
                </a:rPr>
                <a:t>产品矩阵</a:t>
              </a:r>
            </a:p>
          </p:txBody>
        </p:sp>
        <p:sp>
          <p:nvSpPr>
            <p:cNvPr id="28" name="文本占位符 176">
              <a:extLst>
                <a:ext uri="{FF2B5EF4-FFF2-40B4-BE49-F238E27FC236}">
                  <a16:creationId xmlns:a16="http://schemas.microsoft.com/office/drawing/2014/main" id="{2D43ECD6-BFF8-44BF-B4B2-FD6499A697B6}"/>
                </a:ext>
              </a:extLst>
            </p:cNvPr>
            <p:cNvSpPr txBox="1">
              <a:spLocks/>
            </p:cNvSpPr>
            <p:nvPr/>
          </p:nvSpPr>
          <p:spPr>
            <a:xfrm>
              <a:off x="5063835" y="3859161"/>
              <a:ext cx="2064330" cy="152349"/>
            </a:xfrm>
            <a:prstGeom prst="rect">
              <a:avLst/>
            </a:prstGeom>
            <a:noFill/>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latin typeface="+mn-ea"/>
                  <a:ea typeface="+mn-ea"/>
                </a:rPr>
                <a:t>PRODUCT MATRIX</a:t>
              </a:r>
              <a:endParaRPr lang="en-US" sz="1100" dirty="0">
                <a:latin typeface="+mn-ea"/>
                <a:ea typeface="+mn-ea"/>
              </a:endParaRPr>
            </a:p>
          </p:txBody>
        </p:sp>
      </p:grpSp>
      <p:grpSp>
        <p:nvGrpSpPr>
          <p:cNvPr id="12" name="组合 11">
            <a:extLst>
              <a:ext uri="{FF2B5EF4-FFF2-40B4-BE49-F238E27FC236}">
                <a16:creationId xmlns:a16="http://schemas.microsoft.com/office/drawing/2014/main" id="{0D31267F-85FD-4192-80A6-DCEBADAEE2FD}"/>
              </a:ext>
            </a:extLst>
          </p:cNvPr>
          <p:cNvGrpSpPr/>
          <p:nvPr/>
        </p:nvGrpSpPr>
        <p:grpSpPr>
          <a:xfrm>
            <a:off x="3556002" y="1540798"/>
            <a:ext cx="1148824" cy="1148824"/>
            <a:chOff x="3556002" y="1540798"/>
            <a:chExt cx="1148824" cy="1148824"/>
          </a:xfrm>
        </p:grpSpPr>
        <p:sp>
          <p:nvSpPr>
            <p:cNvPr id="17" name="椭圆 16">
              <a:extLst>
                <a:ext uri="{FF2B5EF4-FFF2-40B4-BE49-F238E27FC236}">
                  <a16:creationId xmlns:a16="http://schemas.microsoft.com/office/drawing/2014/main" id="{D5EDEA45-3BC9-4DFB-AE7F-AF3A92D87E5B}"/>
                </a:ext>
              </a:extLst>
            </p:cNvPr>
            <p:cNvSpPr/>
            <p:nvPr/>
          </p:nvSpPr>
          <p:spPr>
            <a:xfrm>
              <a:off x="3556002" y="1540798"/>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 name="文本框 3">
              <a:extLst>
                <a:ext uri="{FF2B5EF4-FFF2-40B4-BE49-F238E27FC236}">
                  <a16:creationId xmlns:a16="http://schemas.microsoft.com/office/drawing/2014/main" id="{5745895D-6AC3-4066-B564-2F4660E93C58}"/>
                </a:ext>
              </a:extLst>
            </p:cNvPr>
            <p:cNvSpPr txBox="1"/>
            <p:nvPr/>
          </p:nvSpPr>
          <p:spPr>
            <a:xfrm>
              <a:off x="3655370" y="1792045"/>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产品一</a:t>
              </a:r>
            </a:p>
          </p:txBody>
        </p:sp>
      </p:grpSp>
      <p:grpSp>
        <p:nvGrpSpPr>
          <p:cNvPr id="10" name="组合 9">
            <a:extLst>
              <a:ext uri="{FF2B5EF4-FFF2-40B4-BE49-F238E27FC236}">
                <a16:creationId xmlns:a16="http://schemas.microsoft.com/office/drawing/2014/main" id="{A9CC3FEA-3CA9-445A-96F9-BC59D2392FC9}"/>
              </a:ext>
            </a:extLst>
          </p:cNvPr>
          <p:cNvGrpSpPr/>
          <p:nvPr/>
        </p:nvGrpSpPr>
        <p:grpSpPr>
          <a:xfrm>
            <a:off x="7487177" y="1649676"/>
            <a:ext cx="1148824" cy="1148824"/>
            <a:chOff x="7487177" y="1649676"/>
            <a:chExt cx="1148824" cy="1148824"/>
          </a:xfrm>
        </p:grpSpPr>
        <p:sp>
          <p:nvSpPr>
            <p:cNvPr id="22" name="椭圆 21">
              <a:extLst>
                <a:ext uri="{FF2B5EF4-FFF2-40B4-BE49-F238E27FC236}">
                  <a16:creationId xmlns:a16="http://schemas.microsoft.com/office/drawing/2014/main" id="{0CA7B586-F05B-4797-BCF2-F88FE9C250D9}"/>
                </a:ext>
              </a:extLst>
            </p:cNvPr>
            <p:cNvSpPr/>
            <p:nvPr/>
          </p:nvSpPr>
          <p:spPr>
            <a:xfrm>
              <a:off x="7487177" y="1649676"/>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文本框 28">
              <a:extLst>
                <a:ext uri="{FF2B5EF4-FFF2-40B4-BE49-F238E27FC236}">
                  <a16:creationId xmlns:a16="http://schemas.microsoft.com/office/drawing/2014/main" id="{47FF13BC-0022-4FB0-903F-598D74D37281}"/>
                </a:ext>
              </a:extLst>
            </p:cNvPr>
            <p:cNvSpPr txBox="1"/>
            <p:nvPr/>
          </p:nvSpPr>
          <p:spPr>
            <a:xfrm>
              <a:off x="7595697" y="1900923"/>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产品三</a:t>
              </a:r>
            </a:p>
          </p:txBody>
        </p:sp>
      </p:grpSp>
      <p:grpSp>
        <p:nvGrpSpPr>
          <p:cNvPr id="9" name="组合 8">
            <a:extLst>
              <a:ext uri="{FF2B5EF4-FFF2-40B4-BE49-F238E27FC236}">
                <a16:creationId xmlns:a16="http://schemas.microsoft.com/office/drawing/2014/main" id="{23FAEFCD-D8AE-49EC-AECE-FBC8FD61262D}"/>
              </a:ext>
            </a:extLst>
          </p:cNvPr>
          <p:cNvGrpSpPr/>
          <p:nvPr/>
        </p:nvGrpSpPr>
        <p:grpSpPr>
          <a:xfrm>
            <a:off x="8290497" y="3284749"/>
            <a:ext cx="1148824" cy="1148824"/>
            <a:chOff x="7855511" y="3117138"/>
            <a:chExt cx="1148824" cy="1148824"/>
          </a:xfrm>
        </p:grpSpPr>
        <p:sp>
          <p:nvSpPr>
            <p:cNvPr id="23" name="椭圆 22">
              <a:extLst>
                <a:ext uri="{FF2B5EF4-FFF2-40B4-BE49-F238E27FC236}">
                  <a16:creationId xmlns:a16="http://schemas.microsoft.com/office/drawing/2014/main" id="{700473B1-C25A-45D0-AD9B-0B5940DDBE89}"/>
                </a:ext>
              </a:extLst>
            </p:cNvPr>
            <p:cNvSpPr/>
            <p:nvPr/>
          </p:nvSpPr>
          <p:spPr>
            <a:xfrm>
              <a:off x="7855511" y="3117138"/>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文本框 29">
              <a:extLst>
                <a:ext uri="{FF2B5EF4-FFF2-40B4-BE49-F238E27FC236}">
                  <a16:creationId xmlns:a16="http://schemas.microsoft.com/office/drawing/2014/main" id="{F7F3A51E-5B24-4E44-A93F-3302D77C68DE}"/>
                </a:ext>
              </a:extLst>
            </p:cNvPr>
            <p:cNvSpPr txBox="1"/>
            <p:nvPr/>
          </p:nvSpPr>
          <p:spPr>
            <a:xfrm>
              <a:off x="7968921" y="3368385"/>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产品四</a:t>
              </a:r>
            </a:p>
          </p:txBody>
        </p:sp>
      </p:grpSp>
      <p:grpSp>
        <p:nvGrpSpPr>
          <p:cNvPr id="33" name="组合 32">
            <a:extLst>
              <a:ext uri="{FF2B5EF4-FFF2-40B4-BE49-F238E27FC236}">
                <a16:creationId xmlns:a16="http://schemas.microsoft.com/office/drawing/2014/main" id="{D19BBA38-63D9-4F59-8617-56433169DBA6}"/>
              </a:ext>
            </a:extLst>
          </p:cNvPr>
          <p:cNvGrpSpPr/>
          <p:nvPr/>
        </p:nvGrpSpPr>
        <p:grpSpPr>
          <a:xfrm>
            <a:off x="3773442" y="4704289"/>
            <a:ext cx="1148824" cy="1148824"/>
            <a:chOff x="3773442" y="4704289"/>
            <a:chExt cx="1148824" cy="1148824"/>
          </a:xfrm>
        </p:grpSpPr>
        <p:sp>
          <p:nvSpPr>
            <p:cNvPr id="21" name="椭圆 20">
              <a:extLst>
                <a:ext uri="{FF2B5EF4-FFF2-40B4-BE49-F238E27FC236}">
                  <a16:creationId xmlns:a16="http://schemas.microsoft.com/office/drawing/2014/main" id="{22DAF7E3-E525-4214-AE92-EEEDA49720E7}"/>
                </a:ext>
              </a:extLst>
            </p:cNvPr>
            <p:cNvSpPr/>
            <p:nvPr/>
          </p:nvSpPr>
          <p:spPr>
            <a:xfrm>
              <a:off x="3773442" y="4704289"/>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文本框 30">
              <a:extLst>
                <a:ext uri="{FF2B5EF4-FFF2-40B4-BE49-F238E27FC236}">
                  <a16:creationId xmlns:a16="http://schemas.microsoft.com/office/drawing/2014/main" id="{C3293048-9160-46DC-BC67-9E2F1E9E9EB7}"/>
                </a:ext>
              </a:extLst>
            </p:cNvPr>
            <p:cNvSpPr txBox="1"/>
            <p:nvPr/>
          </p:nvSpPr>
          <p:spPr>
            <a:xfrm>
              <a:off x="3864264" y="4955536"/>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产品二</a:t>
              </a:r>
            </a:p>
          </p:txBody>
        </p:sp>
      </p:grpSp>
      <p:grpSp>
        <p:nvGrpSpPr>
          <p:cNvPr id="13" name="组合 12">
            <a:extLst>
              <a:ext uri="{FF2B5EF4-FFF2-40B4-BE49-F238E27FC236}">
                <a16:creationId xmlns:a16="http://schemas.microsoft.com/office/drawing/2014/main" id="{F523EEA6-E6EB-4C24-8503-232D5C11751C}"/>
              </a:ext>
            </a:extLst>
          </p:cNvPr>
          <p:cNvGrpSpPr/>
          <p:nvPr/>
        </p:nvGrpSpPr>
        <p:grpSpPr>
          <a:xfrm>
            <a:off x="1388268" y="2367771"/>
            <a:ext cx="1030760" cy="989626"/>
            <a:chOff x="1438744" y="2416233"/>
            <a:chExt cx="929807" cy="892701"/>
          </a:xfrm>
        </p:grpSpPr>
        <p:sp>
          <p:nvSpPr>
            <p:cNvPr id="18" name="椭圆 17">
              <a:extLst>
                <a:ext uri="{FF2B5EF4-FFF2-40B4-BE49-F238E27FC236}">
                  <a16:creationId xmlns:a16="http://schemas.microsoft.com/office/drawing/2014/main" id="{1939F358-0B60-429E-BC33-622E01B06107}"/>
                </a:ext>
              </a:extLst>
            </p:cNvPr>
            <p:cNvSpPr/>
            <p:nvPr/>
          </p:nvSpPr>
          <p:spPr>
            <a:xfrm>
              <a:off x="1438744" y="2416233"/>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2" name="文本框 31">
              <a:extLst>
                <a:ext uri="{FF2B5EF4-FFF2-40B4-BE49-F238E27FC236}">
                  <a16:creationId xmlns:a16="http://schemas.microsoft.com/office/drawing/2014/main" id="{BD5D748F-787A-48D4-986D-2990F9BF66DA}"/>
                </a:ext>
              </a:extLst>
            </p:cNvPr>
            <p:cNvSpPr txBox="1"/>
            <p:nvPr/>
          </p:nvSpPr>
          <p:spPr>
            <a:xfrm>
              <a:off x="1452915" y="2588273"/>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产品一</a:t>
              </a:r>
            </a:p>
          </p:txBody>
        </p:sp>
      </p:grpSp>
      <p:grpSp>
        <p:nvGrpSpPr>
          <p:cNvPr id="15" name="组合 14">
            <a:extLst>
              <a:ext uri="{FF2B5EF4-FFF2-40B4-BE49-F238E27FC236}">
                <a16:creationId xmlns:a16="http://schemas.microsoft.com/office/drawing/2014/main" id="{03B6FCD6-4773-44E5-AF46-69B2E976E139}"/>
              </a:ext>
            </a:extLst>
          </p:cNvPr>
          <p:cNvGrpSpPr/>
          <p:nvPr/>
        </p:nvGrpSpPr>
        <p:grpSpPr>
          <a:xfrm>
            <a:off x="2958445" y="3444836"/>
            <a:ext cx="1021976" cy="989626"/>
            <a:chOff x="3008802" y="3493298"/>
            <a:chExt cx="921883" cy="892701"/>
          </a:xfrm>
        </p:grpSpPr>
        <p:sp>
          <p:nvSpPr>
            <p:cNvPr id="19" name="椭圆 18">
              <a:extLst>
                <a:ext uri="{FF2B5EF4-FFF2-40B4-BE49-F238E27FC236}">
                  <a16:creationId xmlns:a16="http://schemas.microsoft.com/office/drawing/2014/main" id="{A977D1C4-FE1E-442A-98AE-2903E5174B8E}"/>
                </a:ext>
              </a:extLst>
            </p:cNvPr>
            <p:cNvSpPr/>
            <p:nvPr/>
          </p:nvSpPr>
          <p:spPr>
            <a:xfrm>
              <a:off x="3008802" y="3493298"/>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4" name="文本框 33">
              <a:extLst>
                <a:ext uri="{FF2B5EF4-FFF2-40B4-BE49-F238E27FC236}">
                  <a16:creationId xmlns:a16="http://schemas.microsoft.com/office/drawing/2014/main" id="{159EB551-D02F-4D65-9346-928B32020FD5}"/>
                </a:ext>
              </a:extLst>
            </p:cNvPr>
            <p:cNvSpPr txBox="1"/>
            <p:nvPr/>
          </p:nvSpPr>
          <p:spPr>
            <a:xfrm>
              <a:off x="3015049" y="3670444"/>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产品二</a:t>
              </a:r>
            </a:p>
          </p:txBody>
        </p:sp>
      </p:grpSp>
      <p:grpSp>
        <p:nvGrpSpPr>
          <p:cNvPr id="5" name="组合 4">
            <a:extLst>
              <a:ext uri="{FF2B5EF4-FFF2-40B4-BE49-F238E27FC236}">
                <a16:creationId xmlns:a16="http://schemas.microsoft.com/office/drawing/2014/main" id="{7E2B54B6-02F3-462B-BC1C-E29A70C357AE}"/>
              </a:ext>
            </a:extLst>
          </p:cNvPr>
          <p:cNvGrpSpPr/>
          <p:nvPr/>
        </p:nvGrpSpPr>
        <p:grpSpPr>
          <a:xfrm>
            <a:off x="9887249" y="2294688"/>
            <a:ext cx="1044840" cy="989626"/>
            <a:chOff x="9547255" y="2561560"/>
            <a:chExt cx="942507" cy="892701"/>
          </a:xfrm>
        </p:grpSpPr>
        <p:sp>
          <p:nvSpPr>
            <p:cNvPr id="24" name="椭圆 23">
              <a:extLst>
                <a:ext uri="{FF2B5EF4-FFF2-40B4-BE49-F238E27FC236}">
                  <a16:creationId xmlns:a16="http://schemas.microsoft.com/office/drawing/2014/main" id="{0D632845-3C92-4CAA-B74D-E7EC5EED08D3}"/>
                </a:ext>
              </a:extLst>
            </p:cNvPr>
            <p:cNvSpPr/>
            <p:nvPr/>
          </p:nvSpPr>
          <p:spPr>
            <a:xfrm>
              <a:off x="9547255" y="2561560"/>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6" name="文本框 35">
              <a:extLst>
                <a:ext uri="{FF2B5EF4-FFF2-40B4-BE49-F238E27FC236}">
                  <a16:creationId xmlns:a16="http://schemas.microsoft.com/office/drawing/2014/main" id="{3C62CF0A-BC2E-4920-8A73-84DCE78F836A}"/>
                </a:ext>
              </a:extLst>
            </p:cNvPr>
            <p:cNvSpPr txBox="1"/>
            <p:nvPr/>
          </p:nvSpPr>
          <p:spPr>
            <a:xfrm>
              <a:off x="9574126" y="2739328"/>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产品四</a:t>
              </a:r>
            </a:p>
          </p:txBody>
        </p:sp>
      </p:grpSp>
      <p:grpSp>
        <p:nvGrpSpPr>
          <p:cNvPr id="39" name="组合 38">
            <a:extLst>
              <a:ext uri="{FF2B5EF4-FFF2-40B4-BE49-F238E27FC236}">
                <a16:creationId xmlns:a16="http://schemas.microsoft.com/office/drawing/2014/main" id="{F1CEB868-5F47-493F-B07A-4BBAF503A9F7}"/>
              </a:ext>
            </a:extLst>
          </p:cNvPr>
          <p:cNvGrpSpPr/>
          <p:nvPr/>
        </p:nvGrpSpPr>
        <p:grpSpPr>
          <a:xfrm>
            <a:off x="1644482" y="4865074"/>
            <a:ext cx="1015048" cy="989626"/>
            <a:chOff x="1694188" y="4913536"/>
            <a:chExt cx="915636" cy="892701"/>
          </a:xfrm>
        </p:grpSpPr>
        <p:sp>
          <p:nvSpPr>
            <p:cNvPr id="20" name="椭圆 19">
              <a:extLst>
                <a:ext uri="{FF2B5EF4-FFF2-40B4-BE49-F238E27FC236}">
                  <a16:creationId xmlns:a16="http://schemas.microsoft.com/office/drawing/2014/main" id="{46724F25-3FF3-4446-BB94-85095CA0519F}"/>
                </a:ext>
              </a:extLst>
            </p:cNvPr>
            <p:cNvSpPr/>
            <p:nvPr/>
          </p:nvSpPr>
          <p:spPr>
            <a:xfrm>
              <a:off x="1701263" y="4913536"/>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5" name="文本框 34">
              <a:extLst>
                <a:ext uri="{FF2B5EF4-FFF2-40B4-BE49-F238E27FC236}">
                  <a16:creationId xmlns:a16="http://schemas.microsoft.com/office/drawing/2014/main" id="{3B4E882F-8BC5-4B27-9106-A63AF8A2FD61}"/>
                </a:ext>
              </a:extLst>
            </p:cNvPr>
            <p:cNvSpPr txBox="1"/>
            <p:nvPr/>
          </p:nvSpPr>
          <p:spPr>
            <a:xfrm>
              <a:off x="1694188" y="5084332"/>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产品三</a:t>
              </a:r>
            </a:p>
          </p:txBody>
        </p:sp>
      </p:grpSp>
      <p:grpSp>
        <p:nvGrpSpPr>
          <p:cNvPr id="6" name="组合 5">
            <a:extLst>
              <a:ext uri="{FF2B5EF4-FFF2-40B4-BE49-F238E27FC236}">
                <a16:creationId xmlns:a16="http://schemas.microsoft.com/office/drawing/2014/main" id="{7FA28694-E575-4BF5-9990-6B811808004D}"/>
              </a:ext>
            </a:extLst>
          </p:cNvPr>
          <p:cNvGrpSpPr/>
          <p:nvPr/>
        </p:nvGrpSpPr>
        <p:grpSpPr>
          <a:xfrm>
            <a:off x="9723139" y="4209476"/>
            <a:ext cx="1029016" cy="989626"/>
            <a:chOff x="9627381" y="4385999"/>
            <a:chExt cx="928233" cy="892701"/>
          </a:xfrm>
        </p:grpSpPr>
        <p:sp>
          <p:nvSpPr>
            <p:cNvPr id="25" name="椭圆 24">
              <a:extLst>
                <a:ext uri="{FF2B5EF4-FFF2-40B4-BE49-F238E27FC236}">
                  <a16:creationId xmlns:a16="http://schemas.microsoft.com/office/drawing/2014/main" id="{25BB431F-68E5-4709-85B8-F82F17CA04AA}"/>
                </a:ext>
              </a:extLst>
            </p:cNvPr>
            <p:cNvSpPr/>
            <p:nvPr/>
          </p:nvSpPr>
          <p:spPr>
            <a:xfrm>
              <a:off x="9627381" y="4385999"/>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7" name="文本框 36">
              <a:extLst>
                <a:ext uri="{FF2B5EF4-FFF2-40B4-BE49-F238E27FC236}">
                  <a16:creationId xmlns:a16="http://schemas.microsoft.com/office/drawing/2014/main" id="{6E30E26F-A33F-4D1E-9506-D08D9101B47A}"/>
                </a:ext>
              </a:extLst>
            </p:cNvPr>
            <p:cNvSpPr txBox="1"/>
            <p:nvPr/>
          </p:nvSpPr>
          <p:spPr>
            <a:xfrm>
              <a:off x="9639978" y="4557417"/>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产品五</a:t>
              </a:r>
            </a:p>
          </p:txBody>
        </p:sp>
      </p:grpSp>
      <p:grpSp>
        <p:nvGrpSpPr>
          <p:cNvPr id="7" name="组合 6">
            <a:extLst>
              <a:ext uri="{FF2B5EF4-FFF2-40B4-BE49-F238E27FC236}">
                <a16:creationId xmlns:a16="http://schemas.microsoft.com/office/drawing/2014/main" id="{AC73DE2C-D1B8-4C28-9100-103D8BB27975}"/>
              </a:ext>
            </a:extLst>
          </p:cNvPr>
          <p:cNvGrpSpPr/>
          <p:nvPr/>
        </p:nvGrpSpPr>
        <p:grpSpPr>
          <a:xfrm>
            <a:off x="7404831" y="4660704"/>
            <a:ext cx="1024410" cy="989626"/>
            <a:chOff x="7440185" y="4712661"/>
            <a:chExt cx="924079" cy="892701"/>
          </a:xfrm>
        </p:grpSpPr>
        <p:sp>
          <p:nvSpPr>
            <p:cNvPr id="26" name="椭圆 25">
              <a:extLst>
                <a:ext uri="{FF2B5EF4-FFF2-40B4-BE49-F238E27FC236}">
                  <a16:creationId xmlns:a16="http://schemas.microsoft.com/office/drawing/2014/main" id="{CA71B03C-AF11-4405-BADE-E0C45C9B04C6}"/>
                </a:ext>
              </a:extLst>
            </p:cNvPr>
            <p:cNvSpPr/>
            <p:nvPr/>
          </p:nvSpPr>
          <p:spPr>
            <a:xfrm>
              <a:off x="7440185" y="4712661"/>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8" name="文本框 37">
              <a:extLst>
                <a:ext uri="{FF2B5EF4-FFF2-40B4-BE49-F238E27FC236}">
                  <a16:creationId xmlns:a16="http://schemas.microsoft.com/office/drawing/2014/main" id="{09813A9E-46EB-4AC1-A4CB-E29A38204619}"/>
                </a:ext>
              </a:extLst>
            </p:cNvPr>
            <p:cNvSpPr txBox="1"/>
            <p:nvPr/>
          </p:nvSpPr>
          <p:spPr>
            <a:xfrm>
              <a:off x="7448628" y="4884079"/>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产品六</a:t>
              </a:r>
            </a:p>
          </p:txBody>
        </p:sp>
      </p:grpSp>
    </p:spTree>
    <p:extLst>
      <p:ext uri="{BB962C8B-B14F-4D97-AF65-F5344CB8AC3E}">
        <p14:creationId xmlns:p14="http://schemas.microsoft.com/office/powerpoint/2010/main" val="297429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核心产品</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CORE PRODUCTS</a:t>
            </a:r>
            <a:endParaRPr lang="zh-CN" altLang="en-US" dirty="0">
              <a:latin typeface="+mn-ea"/>
              <a:ea typeface="+mn-ea"/>
            </a:endParaRPr>
          </a:p>
        </p:txBody>
      </p:sp>
      <p:sp>
        <p:nvSpPr>
          <p:cNvPr id="4" name="矩形: 圆角 3">
            <a:extLst>
              <a:ext uri="{FF2B5EF4-FFF2-40B4-BE49-F238E27FC236}">
                <a16:creationId xmlns:a16="http://schemas.microsoft.com/office/drawing/2014/main" id="{781B8CEC-3A4A-463A-A74E-E1F8E87E3CA9}"/>
              </a:ext>
            </a:extLst>
          </p:cNvPr>
          <p:cNvSpPr/>
          <p:nvPr/>
        </p:nvSpPr>
        <p:spPr>
          <a:xfrm>
            <a:off x="0" y="4890037"/>
            <a:ext cx="12192000" cy="2145763"/>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 name="矩形: 圆角 4">
            <a:extLst>
              <a:ext uri="{FF2B5EF4-FFF2-40B4-BE49-F238E27FC236}">
                <a16:creationId xmlns:a16="http://schemas.microsoft.com/office/drawing/2014/main" id="{A7D5AF6D-CA82-4F9F-B9CA-6888D5F7047E}"/>
              </a:ext>
            </a:extLst>
          </p:cNvPr>
          <p:cNvSpPr/>
          <p:nvPr/>
        </p:nvSpPr>
        <p:spPr>
          <a:xfrm rot="5400000">
            <a:off x="-252932"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 name="矩形: 圆角 5">
            <a:extLst>
              <a:ext uri="{FF2B5EF4-FFF2-40B4-BE49-F238E27FC236}">
                <a16:creationId xmlns:a16="http://schemas.microsoft.com/office/drawing/2014/main" id="{58AF0CF1-3540-4A22-8906-0086B3A25AEA}"/>
              </a:ext>
            </a:extLst>
          </p:cNvPr>
          <p:cNvSpPr/>
          <p:nvPr/>
        </p:nvSpPr>
        <p:spPr>
          <a:xfrm rot="5400000">
            <a:off x="2561343"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 name="矩形: 圆角 6">
            <a:extLst>
              <a:ext uri="{FF2B5EF4-FFF2-40B4-BE49-F238E27FC236}">
                <a16:creationId xmlns:a16="http://schemas.microsoft.com/office/drawing/2014/main" id="{FD2F9624-C8A2-409A-862C-0CB4232C87C9}"/>
              </a:ext>
            </a:extLst>
          </p:cNvPr>
          <p:cNvSpPr/>
          <p:nvPr/>
        </p:nvSpPr>
        <p:spPr>
          <a:xfrm rot="5400000">
            <a:off x="5375618"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 name="矩形: 圆角 7">
            <a:extLst>
              <a:ext uri="{FF2B5EF4-FFF2-40B4-BE49-F238E27FC236}">
                <a16:creationId xmlns:a16="http://schemas.microsoft.com/office/drawing/2014/main" id="{A6607E8E-F39A-4A1C-86A5-5DD501EFE36B}"/>
              </a:ext>
            </a:extLst>
          </p:cNvPr>
          <p:cNvSpPr/>
          <p:nvPr/>
        </p:nvSpPr>
        <p:spPr>
          <a:xfrm rot="5400000">
            <a:off x="8189894"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文本框 18">
            <a:extLst>
              <a:ext uri="{FF2B5EF4-FFF2-40B4-BE49-F238E27FC236}">
                <a16:creationId xmlns:a16="http://schemas.microsoft.com/office/drawing/2014/main" id="{3F79EF85-4B71-4044-A78D-F43F68BE6929}"/>
              </a:ext>
            </a:extLst>
          </p:cNvPr>
          <p:cNvSpPr txBox="1"/>
          <p:nvPr/>
        </p:nvSpPr>
        <p:spPr>
          <a:xfrm>
            <a:off x="1044873" y="3333928"/>
            <a:ext cx="1659430" cy="400110"/>
          </a:xfrm>
          <a:prstGeom prst="rect">
            <a:avLst/>
          </a:prstGeom>
          <a:noFill/>
        </p:spPr>
        <p:txBody>
          <a:bodyPr wrap="none" rtlCol="0">
            <a:spAutoFit/>
          </a:bodyPr>
          <a:lstStyle/>
          <a:p>
            <a:pPr algn="ctr"/>
            <a:r>
              <a:rPr lang="zh-CN" altLang="en-US" sz="2000" b="1" spc="300" dirty="0">
                <a:latin typeface="+mn-ea"/>
              </a:rPr>
              <a:t>核心产品一</a:t>
            </a:r>
          </a:p>
        </p:txBody>
      </p:sp>
      <p:sp>
        <p:nvSpPr>
          <p:cNvPr id="20" name="文本框 19">
            <a:extLst>
              <a:ext uri="{FF2B5EF4-FFF2-40B4-BE49-F238E27FC236}">
                <a16:creationId xmlns:a16="http://schemas.microsoft.com/office/drawing/2014/main" id="{7340B26C-F47A-481B-8884-6FFA3E55BAD3}"/>
              </a:ext>
            </a:extLst>
          </p:cNvPr>
          <p:cNvSpPr txBox="1"/>
          <p:nvPr/>
        </p:nvSpPr>
        <p:spPr>
          <a:xfrm>
            <a:off x="3859147" y="3333928"/>
            <a:ext cx="1659430" cy="400110"/>
          </a:xfrm>
          <a:prstGeom prst="rect">
            <a:avLst/>
          </a:prstGeom>
          <a:noFill/>
        </p:spPr>
        <p:txBody>
          <a:bodyPr wrap="none" rtlCol="0">
            <a:spAutoFit/>
          </a:bodyPr>
          <a:lstStyle/>
          <a:p>
            <a:pPr algn="ctr"/>
            <a:r>
              <a:rPr lang="zh-CN" altLang="en-US" sz="2000" b="1" spc="300" dirty="0">
                <a:latin typeface="+mn-ea"/>
              </a:rPr>
              <a:t>核心产品二</a:t>
            </a:r>
          </a:p>
        </p:txBody>
      </p:sp>
      <p:sp>
        <p:nvSpPr>
          <p:cNvPr id="21" name="文本框 20">
            <a:extLst>
              <a:ext uri="{FF2B5EF4-FFF2-40B4-BE49-F238E27FC236}">
                <a16:creationId xmlns:a16="http://schemas.microsoft.com/office/drawing/2014/main" id="{E7910E37-D3D4-4239-9EED-BDC7BD4115FA}"/>
              </a:ext>
            </a:extLst>
          </p:cNvPr>
          <p:cNvSpPr txBox="1"/>
          <p:nvPr/>
        </p:nvSpPr>
        <p:spPr>
          <a:xfrm>
            <a:off x="6673423" y="3333928"/>
            <a:ext cx="1659430" cy="400110"/>
          </a:xfrm>
          <a:prstGeom prst="rect">
            <a:avLst/>
          </a:prstGeom>
          <a:noFill/>
        </p:spPr>
        <p:txBody>
          <a:bodyPr wrap="none" rtlCol="0">
            <a:spAutoFit/>
          </a:bodyPr>
          <a:lstStyle/>
          <a:p>
            <a:pPr algn="ctr"/>
            <a:r>
              <a:rPr lang="zh-CN" altLang="en-US" sz="2000" b="1" spc="300" dirty="0">
                <a:latin typeface="+mn-ea"/>
              </a:rPr>
              <a:t>核心产品三</a:t>
            </a:r>
          </a:p>
        </p:txBody>
      </p:sp>
      <p:sp>
        <p:nvSpPr>
          <p:cNvPr id="22" name="文本框 21">
            <a:extLst>
              <a:ext uri="{FF2B5EF4-FFF2-40B4-BE49-F238E27FC236}">
                <a16:creationId xmlns:a16="http://schemas.microsoft.com/office/drawing/2014/main" id="{F5F1EBA7-8BDC-44DD-A2D0-781A4AE1F246}"/>
              </a:ext>
            </a:extLst>
          </p:cNvPr>
          <p:cNvSpPr txBox="1"/>
          <p:nvPr/>
        </p:nvSpPr>
        <p:spPr>
          <a:xfrm>
            <a:off x="9487699" y="3333928"/>
            <a:ext cx="1659430" cy="400110"/>
          </a:xfrm>
          <a:prstGeom prst="rect">
            <a:avLst/>
          </a:prstGeom>
          <a:noFill/>
        </p:spPr>
        <p:txBody>
          <a:bodyPr wrap="none" rtlCol="0">
            <a:spAutoFit/>
          </a:bodyPr>
          <a:lstStyle/>
          <a:p>
            <a:pPr algn="ctr"/>
            <a:r>
              <a:rPr lang="zh-CN" altLang="en-US" sz="2000" b="1" spc="300" dirty="0">
                <a:latin typeface="+mn-ea"/>
              </a:rPr>
              <a:t>核心产品四</a:t>
            </a:r>
          </a:p>
        </p:txBody>
      </p:sp>
      <p:sp>
        <p:nvSpPr>
          <p:cNvPr id="24" name="标题 149">
            <a:extLst>
              <a:ext uri="{FF2B5EF4-FFF2-40B4-BE49-F238E27FC236}">
                <a16:creationId xmlns:a16="http://schemas.microsoft.com/office/drawing/2014/main" id="{848185E1-E787-4DF0-90B1-2D61A7B44E99}"/>
              </a:ext>
            </a:extLst>
          </p:cNvPr>
          <p:cNvSpPr txBox="1">
            <a:spLocks/>
          </p:cNvSpPr>
          <p:nvPr/>
        </p:nvSpPr>
        <p:spPr>
          <a:xfrm>
            <a:off x="1228578" y="5598207"/>
            <a:ext cx="1292020"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01</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27" name="标题 149">
            <a:extLst>
              <a:ext uri="{FF2B5EF4-FFF2-40B4-BE49-F238E27FC236}">
                <a16:creationId xmlns:a16="http://schemas.microsoft.com/office/drawing/2014/main" id="{50FD5C9F-D3A9-4D9E-830B-FB121F7F3D23}"/>
              </a:ext>
            </a:extLst>
          </p:cNvPr>
          <p:cNvSpPr txBox="1">
            <a:spLocks/>
          </p:cNvSpPr>
          <p:nvPr/>
        </p:nvSpPr>
        <p:spPr>
          <a:xfrm>
            <a:off x="4043653" y="5598207"/>
            <a:ext cx="1290418"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02</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28" name="标题 149">
            <a:extLst>
              <a:ext uri="{FF2B5EF4-FFF2-40B4-BE49-F238E27FC236}">
                <a16:creationId xmlns:a16="http://schemas.microsoft.com/office/drawing/2014/main" id="{13157AB3-6E5D-4D04-BCB4-F8F12236F994}"/>
              </a:ext>
            </a:extLst>
          </p:cNvPr>
          <p:cNvSpPr txBox="1">
            <a:spLocks/>
          </p:cNvSpPr>
          <p:nvPr/>
        </p:nvSpPr>
        <p:spPr>
          <a:xfrm>
            <a:off x="3627651"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宣传产品以引起消费者的购买欲望，从而实现购买，促进商品流通</a:t>
            </a:r>
            <a:endParaRPr lang="en-US" altLang="zh-CN" sz="1600" b="0" spc="300" dirty="0">
              <a:solidFill>
                <a:schemeClr val="bg1">
                  <a:lumMod val="50000"/>
                </a:schemeClr>
              </a:solidFill>
              <a:latin typeface="+mn-ea"/>
              <a:ea typeface="+mn-ea"/>
            </a:endParaRPr>
          </a:p>
        </p:txBody>
      </p:sp>
      <p:sp>
        <p:nvSpPr>
          <p:cNvPr id="32" name="标题 149">
            <a:extLst>
              <a:ext uri="{FF2B5EF4-FFF2-40B4-BE49-F238E27FC236}">
                <a16:creationId xmlns:a16="http://schemas.microsoft.com/office/drawing/2014/main" id="{2FA5750B-C3FF-4F92-ABF4-02CE7FFD0CF4}"/>
              </a:ext>
            </a:extLst>
          </p:cNvPr>
          <p:cNvSpPr txBox="1">
            <a:spLocks/>
          </p:cNvSpPr>
          <p:nvPr/>
        </p:nvSpPr>
        <p:spPr>
          <a:xfrm>
            <a:off x="6857127" y="5598207"/>
            <a:ext cx="1292021"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03</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34" name="标题 149">
            <a:extLst>
              <a:ext uri="{FF2B5EF4-FFF2-40B4-BE49-F238E27FC236}">
                <a16:creationId xmlns:a16="http://schemas.microsoft.com/office/drawing/2014/main" id="{15B6087C-CE26-4473-9DF6-E9ADCEE96B1D}"/>
              </a:ext>
            </a:extLst>
          </p:cNvPr>
          <p:cNvSpPr txBox="1">
            <a:spLocks/>
          </p:cNvSpPr>
          <p:nvPr/>
        </p:nvSpPr>
        <p:spPr>
          <a:xfrm>
            <a:off x="9671403" y="5598207"/>
            <a:ext cx="1292020"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04</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grpSp>
        <p:nvGrpSpPr>
          <p:cNvPr id="228" name="组合 227">
            <a:extLst>
              <a:ext uri="{FF2B5EF4-FFF2-40B4-BE49-F238E27FC236}">
                <a16:creationId xmlns:a16="http://schemas.microsoft.com/office/drawing/2014/main" id="{98B54E5F-E9B6-4966-9F05-C01CB6415545}"/>
              </a:ext>
            </a:extLst>
          </p:cNvPr>
          <p:cNvGrpSpPr/>
          <p:nvPr/>
        </p:nvGrpSpPr>
        <p:grpSpPr>
          <a:xfrm>
            <a:off x="6633821" y="1754162"/>
            <a:ext cx="1738632" cy="1255552"/>
            <a:chOff x="6746650" y="1835953"/>
            <a:chExt cx="1512112" cy="1091969"/>
          </a:xfrm>
        </p:grpSpPr>
        <p:sp>
          <p:nvSpPr>
            <p:cNvPr id="2" name="图形 2">
              <a:extLst>
                <a:ext uri="{FF2B5EF4-FFF2-40B4-BE49-F238E27FC236}">
                  <a16:creationId xmlns:a16="http://schemas.microsoft.com/office/drawing/2014/main" id="{030B3578-CDD8-43FA-A74F-7B09D856D558}"/>
                </a:ext>
              </a:extLst>
            </p:cNvPr>
            <p:cNvSpPr/>
            <p:nvPr/>
          </p:nvSpPr>
          <p:spPr>
            <a:xfrm>
              <a:off x="7003691" y="2444592"/>
              <a:ext cx="991075" cy="170445"/>
            </a:xfrm>
            <a:custGeom>
              <a:avLst/>
              <a:gdLst>
                <a:gd name="connsiteX0" fmla="*/ 132054 w 991075"/>
                <a:gd name="connsiteY0" fmla="*/ 28428 h 170445"/>
                <a:gd name="connsiteX1" fmla="*/ -159 w 991075"/>
                <a:gd name="connsiteY1" fmla="*/ 170160 h 170445"/>
                <a:gd name="connsiteX2" fmla="*/ 990916 w 991075"/>
                <a:gd name="connsiteY2" fmla="*/ 170160 h 170445"/>
                <a:gd name="connsiteX3" fmla="*/ 870337 w 991075"/>
                <a:gd name="connsiteY3" fmla="*/ -132 h 170445"/>
              </a:gdLst>
              <a:ahLst/>
              <a:cxnLst>
                <a:cxn ang="0">
                  <a:pos x="connsiteX0" y="connsiteY0"/>
                </a:cxn>
                <a:cxn ang="0">
                  <a:pos x="connsiteX1" y="connsiteY1"/>
                </a:cxn>
                <a:cxn ang="0">
                  <a:pos x="connsiteX2" y="connsiteY2"/>
                </a:cxn>
                <a:cxn ang="0">
                  <a:pos x="connsiteX3" y="connsiteY3"/>
                </a:cxn>
              </a:cxnLst>
              <a:rect l="l" t="t" r="r" b="b"/>
              <a:pathLst>
                <a:path w="991075" h="170445">
                  <a:moveTo>
                    <a:pt x="132054" y="28428"/>
                  </a:moveTo>
                  <a:cubicBezTo>
                    <a:pt x="132054" y="28428"/>
                    <a:pt x="135228" y="91890"/>
                    <a:pt x="-159" y="170160"/>
                  </a:cubicBezTo>
                  <a:cubicBezTo>
                    <a:pt x="-159" y="170160"/>
                    <a:pt x="-320" y="170507"/>
                    <a:pt x="990916" y="170160"/>
                  </a:cubicBezTo>
                  <a:cubicBezTo>
                    <a:pt x="990916" y="170160"/>
                    <a:pt x="877742" y="89775"/>
                    <a:pt x="870337" y="-132"/>
                  </a:cubicBezTo>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9" name="图形 2">
              <a:extLst>
                <a:ext uri="{FF2B5EF4-FFF2-40B4-BE49-F238E27FC236}">
                  <a16:creationId xmlns:a16="http://schemas.microsoft.com/office/drawing/2014/main" id="{030B3578-CDD8-43FA-A74F-7B09D856D558}"/>
                </a:ext>
              </a:extLst>
            </p:cNvPr>
            <p:cNvSpPr/>
            <p:nvPr/>
          </p:nvSpPr>
          <p:spPr>
            <a:xfrm>
              <a:off x="6999499" y="1835953"/>
              <a:ext cx="991077" cy="762122"/>
            </a:xfrm>
            <a:custGeom>
              <a:avLst/>
              <a:gdLst>
                <a:gd name="connsiteX0" fmla="*/ 870338 w 991077"/>
                <a:gd name="connsiteY0" fmla="*/ 591697 h 762122"/>
                <a:gd name="connsiteX1" fmla="*/ 870338 w 991077"/>
                <a:gd name="connsiteY1" fmla="*/ 58415 h 762122"/>
                <a:gd name="connsiteX2" fmla="*/ 892635 w 991077"/>
                <a:gd name="connsiteY2" fmla="*/ 29611 h 762122"/>
                <a:gd name="connsiteX3" fmla="*/ 892635 w 991077"/>
                <a:gd name="connsiteY3" fmla="*/ 29611 h 762122"/>
                <a:gd name="connsiteX4" fmla="*/ 862890 w 991077"/>
                <a:gd name="connsiteY4" fmla="*/ -132 h 762122"/>
                <a:gd name="connsiteX5" fmla="*/ 149045 w 991077"/>
                <a:gd name="connsiteY5" fmla="*/ -132 h 762122"/>
                <a:gd name="connsiteX6" fmla="*/ 119302 w 991077"/>
                <a:gd name="connsiteY6" fmla="*/ 29611 h 762122"/>
                <a:gd name="connsiteX7" fmla="*/ 119302 w 991077"/>
                <a:gd name="connsiteY7" fmla="*/ 29611 h 762122"/>
                <a:gd name="connsiteX8" fmla="*/ 149045 w 991077"/>
                <a:gd name="connsiteY8" fmla="*/ 59355 h 762122"/>
                <a:gd name="connsiteX9" fmla="*/ 149052 w 991077"/>
                <a:gd name="connsiteY9" fmla="*/ 59355 h 762122"/>
                <a:gd name="connsiteX10" fmla="*/ 132526 w 991077"/>
                <a:gd name="connsiteY10" fmla="*/ 592169 h 762122"/>
                <a:gd name="connsiteX11" fmla="*/ -159 w 991077"/>
                <a:gd name="connsiteY11" fmla="*/ 761989 h 762122"/>
                <a:gd name="connsiteX12" fmla="*/ 990918 w 991077"/>
                <a:gd name="connsiteY12" fmla="*/ 761989 h 762122"/>
                <a:gd name="connsiteX13" fmla="*/ 870338 w 991077"/>
                <a:gd name="connsiteY13" fmla="*/ 591697 h 76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077" h="762122">
                  <a:moveTo>
                    <a:pt x="870338" y="591697"/>
                  </a:moveTo>
                  <a:lnTo>
                    <a:pt x="870338" y="58415"/>
                  </a:lnTo>
                  <a:cubicBezTo>
                    <a:pt x="883464" y="55015"/>
                    <a:pt x="892633" y="43172"/>
                    <a:pt x="892635" y="29611"/>
                  </a:cubicBezTo>
                  <a:lnTo>
                    <a:pt x="892635" y="29611"/>
                  </a:lnTo>
                  <a:cubicBezTo>
                    <a:pt x="892635" y="13185"/>
                    <a:pt x="879318" y="-132"/>
                    <a:pt x="862890" y="-132"/>
                  </a:cubicBezTo>
                  <a:lnTo>
                    <a:pt x="149045" y="-132"/>
                  </a:lnTo>
                  <a:cubicBezTo>
                    <a:pt x="132619" y="-132"/>
                    <a:pt x="119302" y="13185"/>
                    <a:pt x="119302" y="29611"/>
                  </a:cubicBezTo>
                  <a:lnTo>
                    <a:pt x="119302" y="29611"/>
                  </a:lnTo>
                  <a:cubicBezTo>
                    <a:pt x="119302" y="46038"/>
                    <a:pt x="132619" y="59355"/>
                    <a:pt x="149045" y="59355"/>
                  </a:cubicBezTo>
                  <a:lnTo>
                    <a:pt x="149052" y="59355"/>
                  </a:lnTo>
                  <a:lnTo>
                    <a:pt x="132526" y="592169"/>
                  </a:lnTo>
                  <a:lnTo>
                    <a:pt x="-159" y="761989"/>
                  </a:lnTo>
                  <a:cubicBezTo>
                    <a:pt x="-159" y="761989"/>
                    <a:pt x="-1274" y="761992"/>
                    <a:pt x="990918" y="761989"/>
                  </a:cubicBezTo>
                  <a:cubicBezTo>
                    <a:pt x="990918" y="761989"/>
                    <a:pt x="990220" y="763708"/>
                    <a:pt x="870338" y="591697"/>
                  </a:cubicBez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11" name="图形 2">
              <a:extLst>
                <a:ext uri="{FF2B5EF4-FFF2-40B4-BE49-F238E27FC236}">
                  <a16:creationId xmlns:a16="http://schemas.microsoft.com/office/drawing/2014/main" id="{030B3578-CDD8-43FA-A74F-7B09D856D558}"/>
                </a:ext>
              </a:extLst>
            </p:cNvPr>
            <p:cNvSpPr/>
            <p:nvPr/>
          </p:nvSpPr>
          <p:spPr>
            <a:xfrm>
              <a:off x="7313921" y="2504537"/>
              <a:ext cx="437101" cy="33623"/>
            </a:xfrm>
            <a:custGeom>
              <a:avLst/>
              <a:gdLst>
                <a:gd name="connsiteX0" fmla="*/ 437101 w 437101"/>
                <a:gd name="connsiteY0" fmla="*/ 16812 h 33623"/>
                <a:gd name="connsiteX1" fmla="*/ 218551 w 437101"/>
                <a:gd name="connsiteY1" fmla="*/ 33623 h 33623"/>
                <a:gd name="connsiteX2" fmla="*/ 0 w 437101"/>
                <a:gd name="connsiteY2" fmla="*/ 16812 h 33623"/>
                <a:gd name="connsiteX3" fmla="*/ 218551 w 437101"/>
                <a:gd name="connsiteY3" fmla="*/ 0 h 33623"/>
                <a:gd name="connsiteX4" fmla="*/ 437101 w 437101"/>
                <a:gd name="connsiteY4" fmla="*/ 16812 h 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01" h="33623">
                  <a:moveTo>
                    <a:pt x="437101" y="16812"/>
                  </a:moveTo>
                  <a:cubicBezTo>
                    <a:pt x="437101" y="26096"/>
                    <a:pt x="339253" y="33623"/>
                    <a:pt x="218551" y="33623"/>
                  </a:cubicBezTo>
                  <a:cubicBezTo>
                    <a:pt x="97849" y="33623"/>
                    <a:pt x="0" y="26096"/>
                    <a:pt x="0" y="16812"/>
                  </a:cubicBezTo>
                  <a:cubicBezTo>
                    <a:pt x="0" y="7527"/>
                    <a:pt x="97848" y="0"/>
                    <a:pt x="218551" y="0"/>
                  </a:cubicBezTo>
                  <a:cubicBezTo>
                    <a:pt x="339253" y="0"/>
                    <a:pt x="437101" y="7527"/>
                    <a:pt x="437101" y="1681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13" name="图形 2">
              <a:extLst>
                <a:ext uri="{FF2B5EF4-FFF2-40B4-BE49-F238E27FC236}">
                  <a16:creationId xmlns:a16="http://schemas.microsoft.com/office/drawing/2014/main" id="{030B3578-CDD8-43FA-A74F-7B09D856D558}"/>
                </a:ext>
              </a:extLst>
            </p:cNvPr>
            <p:cNvSpPr/>
            <p:nvPr/>
          </p:nvSpPr>
          <p:spPr>
            <a:xfrm>
              <a:off x="7148703" y="1894147"/>
              <a:ext cx="721605" cy="22300"/>
            </a:xfrm>
            <a:custGeom>
              <a:avLst/>
              <a:gdLst>
                <a:gd name="connsiteX0" fmla="*/ 0 w 721605"/>
                <a:gd name="connsiteY0" fmla="*/ 1293 h 22300"/>
                <a:gd name="connsiteX1" fmla="*/ 721293 w 721605"/>
                <a:gd name="connsiteY1" fmla="*/ 22300 h 22300"/>
                <a:gd name="connsiteX2" fmla="*/ 721605 w 721605"/>
                <a:gd name="connsiteY2" fmla="*/ 0 h 22300"/>
                <a:gd name="connsiteX3" fmla="*/ 0 w 721605"/>
                <a:gd name="connsiteY3" fmla="*/ 1293 h 22300"/>
              </a:gdLst>
              <a:ahLst/>
              <a:cxnLst>
                <a:cxn ang="0">
                  <a:pos x="connsiteX0" y="connsiteY0"/>
                </a:cxn>
                <a:cxn ang="0">
                  <a:pos x="connsiteX1" y="connsiteY1"/>
                </a:cxn>
                <a:cxn ang="0">
                  <a:pos x="connsiteX2" y="connsiteY2"/>
                </a:cxn>
                <a:cxn ang="0">
                  <a:pos x="connsiteX3" y="connsiteY3"/>
                </a:cxn>
              </a:cxnLst>
              <a:rect l="l" t="t" r="r" b="b"/>
              <a:pathLst>
                <a:path w="721605" h="22300">
                  <a:moveTo>
                    <a:pt x="0" y="1293"/>
                  </a:moveTo>
                  <a:lnTo>
                    <a:pt x="721293" y="22300"/>
                  </a:lnTo>
                  <a:lnTo>
                    <a:pt x="721605" y="0"/>
                  </a:lnTo>
                  <a:lnTo>
                    <a:pt x="0" y="1293"/>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14" name="图形 2">
              <a:extLst>
                <a:ext uri="{FF2B5EF4-FFF2-40B4-BE49-F238E27FC236}">
                  <a16:creationId xmlns:a16="http://schemas.microsoft.com/office/drawing/2014/main" id="{030B3578-CDD8-43FA-A74F-7B09D856D558}"/>
                </a:ext>
              </a:extLst>
            </p:cNvPr>
            <p:cNvSpPr/>
            <p:nvPr/>
          </p:nvSpPr>
          <p:spPr>
            <a:xfrm>
              <a:off x="7378385" y="1948935"/>
              <a:ext cx="291470" cy="578570"/>
            </a:xfrm>
            <a:custGeom>
              <a:avLst/>
              <a:gdLst>
                <a:gd name="connsiteX0" fmla="*/ 291311 w 291470"/>
                <a:gd name="connsiteY0" fmla="*/ 133396 h 578570"/>
                <a:gd name="connsiteX1" fmla="*/ 291311 w 291470"/>
                <a:gd name="connsiteY1" fmla="*/ 198962 h 578570"/>
                <a:gd name="connsiteX2" fmla="*/ 289026 w 291470"/>
                <a:gd name="connsiteY2" fmla="*/ 201248 h 578570"/>
                <a:gd name="connsiteX3" fmla="*/ 287398 w 291470"/>
                <a:gd name="connsiteY3" fmla="*/ 201248 h 578570"/>
                <a:gd name="connsiteX4" fmla="*/ 287398 w 291470"/>
                <a:gd name="connsiteY4" fmla="*/ 542802 h 578570"/>
                <a:gd name="connsiteX5" fmla="*/ 251761 w 291470"/>
                <a:gd name="connsiteY5" fmla="*/ 578439 h 578570"/>
                <a:gd name="connsiteX6" fmla="*/ 38344 w 291470"/>
                <a:gd name="connsiteY6" fmla="*/ 578439 h 578570"/>
                <a:gd name="connsiteX7" fmla="*/ 2716 w 291470"/>
                <a:gd name="connsiteY7" fmla="*/ 542805 h 578570"/>
                <a:gd name="connsiteX8" fmla="*/ 2716 w 291470"/>
                <a:gd name="connsiteY8" fmla="*/ 542802 h 578570"/>
                <a:gd name="connsiteX9" fmla="*/ 2716 w 291470"/>
                <a:gd name="connsiteY9" fmla="*/ 213227 h 578570"/>
                <a:gd name="connsiteX10" fmla="*/ 1537 w 291470"/>
                <a:gd name="connsiteY10" fmla="*/ 213227 h 578570"/>
                <a:gd name="connsiteX11" fmla="*/ -79 w 291470"/>
                <a:gd name="connsiteY11" fmla="*/ 211620 h 578570"/>
                <a:gd name="connsiteX12" fmla="*/ -79 w 291470"/>
                <a:gd name="connsiteY12" fmla="*/ 174305 h 578570"/>
                <a:gd name="connsiteX13" fmla="*/ 1537 w 291470"/>
                <a:gd name="connsiteY13" fmla="*/ 172687 h 578570"/>
                <a:gd name="connsiteX14" fmla="*/ 1537 w 291470"/>
                <a:gd name="connsiteY14" fmla="*/ 172687 h 578570"/>
                <a:gd name="connsiteX15" fmla="*/ 2716 w 291470"/>
                <a:gd name="connsiteY15" fmla="*/ 172687 h 578570"/>
                <a:gd name="connsiteX16" fmla="*/ 2716 w 291470"/>
                <a:gd name="connsiteY16" fmla="*/ 158631 h 578570"/>
                <a:gd name="connsiteX17" fmla="*/ 1529 w 291470"/>
                <a:gd name="connsiteY17" fmla="*/ 158631 h 578570"/>
                <a:gd name="connsiteX18" fmla="*/ -159 w 291470"/>
                <a:gd name="connsiteY18" fmla="*/ 156935 h 578570"/>
                <a:gd name="connsiteX19" fmla="*/ -159 w 291470"/>
                <a:gd name="connsiteY19" fmla="*/ 120129 h 578570"/>
                <a:gd name="connsiteX20" fmla="*/ 1529 w 291470"/>
                <a:gd name="connsiteY20" fmla="*/ 118443 h 578570"/>
                <a:gd name="connsiteX21" fmla="*/ 2716 w 291470"/>
                <a:gd name="connsiteY21" fmla="*/ 118443 h 578570"/>
                <a:gd name="connsiteX22" fmla="*/ 2716 w 291470"/>
                <a:gd name="connsiteY22" fmla="*/ 99256 h 578570"/>
                <a:gd name="connsiteX23" fmla="*/ 1508 w 291470"/>
                <a:gd name="connsiteY23" fmla="*/ 99256 h 578570"/>
                <a:gd name="connsiteX24" fmla="*/ 11 w 291470"/>
                <a:gd name="connsiteY24" fmla="*/ 97762 h 578570"/>
                <a:gd name="connsiteX25" fmla="*/ 11 w 291470"/>
                <a:gd name="connsiteY25" fmla="*/ 97759 h 578570"/>
                <a:gd name="connsiteX26" fmla="*/ 11 w 291470"/>
                <a:gd name="connsiteY26" fmla="*/ 77673 h 578570"/>
                <a:gd name="connsiteX27" fmla="*/ 1508 w 291470"/>
                <a:gd name="connsiteY27" fmla="*/ 76165 h 578570"/>
                <a:gd name="connsiteX28" fmla="*/ 2716 w 291470"/>
                <a:gd name="connsiteY28" fmla="*/ 76165 h 578570"/>
                <a:gd name="connsiteX29" fmla="*/ 2716 w 291470"/>
                <a:gd name="connsiteY29" fmla="*/ 35497 h 578570"/>
                <a:gd name="connsiteX30" fmla="*/ 38344 w 291470"/>
                <a:gd name="connsiteY30" fmla="*/ -132 h 578570"/>
                <a:gd name="connsiteX31" fmla="*/ 251761 w 291470"/>
                <a:gd name="connsiteY31" fmla="*/ -132 h 578570"/>
                <a:gd name="connsiteX32" fmla="*/ 287398 w 291470"/>
                <a:gd name="connsiteY32" fmla="*/ 35497 h 578570"/>
                <a:gd name="connsiteX33" fmla="*/ 287398 w 291470"/>
                <a:gd name="connsiteY33" fmla="*/ 131109 h 578570"/>
                <a:gd name="connsiteX34" fmla="*/ 289026 w 291470"/>
                <a:gd name="connsiteY34" fmla="*/ 131109 h 578570"/>
                <a:gd name="connsiteX35" fmla="*/ 291311 w 291470"/>
                <a:gd name="connsiteY35" fmla="*/ 133396 h 57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470" h="578570">
                  <a:moveTo>
                    <a:pt x="291311" y="133396"/>
                  </a:moveTo>
                  <a:lnTo>
                    <a:pt x="291311" y="198962"/>
                  </a:lnTo>
                  <a:cubicBezTo>
                    <a:pt x="291309" y="200223"/>
                    <a:pt x="290287" y="201245"/>
                    <a:pt x="289026" y="201248"/>
                  </a:cubicBezTo>
                  <a:lnTo>
                    <a:pt x="287398" y="201248"/>
                  </a:lnTo>
                  <a:lnTo>
                    <a:pt x="287398" y="542802"/>
                  </a:lnTo>
                  <a:cubicBezTo>
                    <a:pt x="287398" y="562484"/>
                    <a:pt x="271443" y="578439"/>
                    <a:pt x="251761" y="578439"/>
                  </a:cubicBezTo>
                  <a:lnTo>
                    <a:pt x="38344" y="578439"/>
                  </a:lnTo>
                  <a:cubicBezTo>
                    <a:pt x="18665" y="578437"/>
                    <a:pt x="2714" y="562484"/>
                    <a:pt x="2716" y="542805"/>
                  </a:cubicBezTo>
                  <a:cubicBezTo>
                    <a:pt x="2716" y="542803"/>
                    <a:pt x="2716" y="542803"/>
                    <a:pt x="2716" y="542802"/>
                  </a:cubicBezTo>
                  <a:lnTo>
                    <a:pt x="2716" y="213227"/>
                  </a:lnTo>
                  <a:lnTo>
                    <a:pt x="1537" y="213227"/>
                  </a:lnTo>
                  <a:cubicBezTo>
                    <a:pt x="649" y="213229"/>
                    <a:pt x="-75" y="212510"/>
                    <a:pt x="-79" y="211620"/>
                  </a:cubicBezTo>
                  <a:lnTo>
                    <a:pt x="-79" y="174305"/>
                  </a:lnTo>
                  <a:cubicBezTo>
                    <a:pt x="-79" y="173411"/>
                    <a:pt x="643" y="172687"/>
                    <a:pt x="1537" y="172687"/>
                  </a:cubicBezTo>
                  <a:cubicBezTo>
                    <a:pt x="1537" y="172687"/>
                    <a:pt x="1537" y="172687"/>
                    <a:pt x="1537" y="172687"/>
                  </a:cubicBezTo>
                  <a:lnTo>
                    <a:pt x="2716" y="172687"/>
                  </a:lnTo>
                  <a:lnTo>
                    <a:pt x="2716" y="158631"/>
                  </a:lnTo>
                  <a:lnTo>
                    <a:pt x="1529" y="158631"/>
                  </a:lnTo>
                  <a:cubicBezTo>
                    <a:pt x="594" y="158628"/>
                    <a:pt x="-161" y="157870"/>
                    <a:pt x="-159" y="156935"/>
                  </a:cubicBezTo>
                  <a:lnTo>
                    <a:pt x="-159" y="120129"/>
                  </a:lnTo>
                  <a:cubicBezTo>
                    <a:pt x="-156" y="119198"/>
                    <a:pt x="597" y="118445"/>
                    <a:pt x="1529" y="118443"/>
                  </a:cubicBezTo>
                  <a:lnTo>
                    <a:pt x="2716" y="118443"/>
                  </a:lnTo>
                  <a:lnTo>
                    <a:pt x="2716" y="99256"/>
                  </a:lnTo>
                  <a:lnTo>
                    <a:pt x="1508" y="99256"/>
                  </a:lnTo>
                  <a:cubicBezTo>
                    <a:pt x="681" y="99256"/>
                    <a:pt x="12" y="98587"/>
                    <a:pt x="11" y="97762"/>
                  </a:cubicBezTo>
                  <a:cubicBezTo>
                    <a:pt x="11" y="97761"/>
                    <a:pt x="11" y="97759"/>
                    <a:pt x="11" y="97759"/>
                  </a:cubicBezTo>
                  <a:lnTo>
                    <a:pt x="11" y="77673"/>
                  </a:lnTo>
                  <a:cubicBezTo>
                    <a:pt x="9" y="76845"/>
                    <a:pt x="678" y="76169"/>
                    <a:pt x="1508" y="76165"/>
                  </a:cubicBezTo>
                  <a:lnTo>
                    <a:pt x="2716" y="76165"/>
                  </a:lnTo>
                  <a:lnTo>
                    <a:pt x="2716" y="35497"/>
                  </a:lnTo>
                  <a:cubicBezTo>
                    <a:pt x="2717" y="15820"/>
                    <a:pt x="18667" y="-130"/>
                    <a:pt x="38344" y="-132"/>
                  </a:cubicBezTo>
                  <a:lnTo>
                    <a:pt x="251761" y="-132"/>
                  </a:lnTo>
                  <a:cubicBezTo>
                    <a:pt x="271440" y="-132"/>
                    <a:pt x="287393" y="15818"/>
                    <a:pt x="287398" y="35497"/>
                  </a:cubicBezTo>
                  <a:lnTo>
                    <a:pt x="287398" y="131109"/>
                  </a:lnTo>
                  <a:lnTo>
                    <a:pt x="289026" y="131109"/>
                  </a:lnTo>
                  <a:cubicBezTo>
                    <a:pt x="290287" y="131113"/>
                    <a:pt x="291309" y="132135"/>
                    <a:pt x="291311" y="133396"/>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15" name="图形 2">
              <a:extLst>
                <a:ext uri="{FF2B5EF4-FFF2-40B4-BE49-F238E27FC236}">
                  <a16:creationId xmlns:a16="http://schemas.microsoft.com/office/drawing/2014/main" id="{030B3578-CDD8-43FA-A74F-7B09D856D558}"/>
                </a:ext>
              </a:extLst>
            </p:cNvPr>
            <p:cNvSpPr/>
            <p:nvPr/>
          </p:nvSpPr>
          <p:spPr>
            <a:xfrm>
              <a:off x="7496663" y="1967211"/>
              <a:ext cx="39753" cy="8072"/>
            </a:xfrm>
            <a:custGeom>
              <a:avLst/>
              <a:gdLst>
                <a:gd name="connsiteX0" fmla="*/ 37216 w 39753"/>
                <a:gd name="connsiteY0" fmla="*/ 0 h 8072"/>
                <a:gd name="connsiteX1" fmla="*/ 39754 w 39753"/>
                <a:gd name="connsiteY1" fmla="*/ 0 h 8072"/>
                <a:gd name="connsiteX2" fmla="*/ 39754 w 39753"/>
                <a:gd name="connsiteY2" fmla="*/ 8072 h 8072"/>
                <a:gd name="connsiteX3" fmla="*/ 37216 w 39753"/>
                <a:gd name="connsiteY3" fmla="*/ 8072 h 8072"/>
                <a:gd name="connsiteX4" fmla="*/ 2537 w 39753"/>
                <a:gd name="connsiteY4" fmla="*/ 8072 h 8072"/>
                <a:gd name="connsiteX5" fmla="*/ 0 w 39753"/>
                <a:gd name="connsiteY5" fmla="*/ 8072 h 8072"/>
                <a:gd name="connsiteX6" fmla="*/ 0 w 39753"/>
                <a:gd name="connsiteY6" fmla="*/ 0 h 8072"/>
                <a:gd name="connsiteX7" fmla="*/ 2537 w 39753"/>
                <a:gd name="connsiteY7" fmla="*/ 0 h 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3" h="8072">
                  <a:moveTo>
                    <a:pt x="37216" y="0"/>
                  </a:moveTo>
                  <a:cubicBezTo>
                    <a:pt x="38618" y="0"/>
                    <a:pt x="39754" y="0"/>
                    <a:pt x="39754" y="0"/>
                  </a:cubicBezTo>
                  <a:lnTo>
                    <a:pt x="39754" y="8072"/>
                  </a:lnTo>
                  <a:cubicBezTo>
                    <a:pt x="39754" y="8072"/>
                    <a:pt x="38618" y="8072"/>
                    <a:pt x="37216" y="8072"/>
                  </a:cubicBezTo>
                  <a:lnTo>
                    <a:pt x="2537" y="8072"/>
                  </a:lnTo>
                  <a:cubicBezTo>
                    <a:pt x="1136" y="8072"/>
                    <a:pt x="0" y="8072"/>
                    <a:pt x="0" y="8072"/>
                  </a:cubicBezTo>
                  <a:lnTo>
                    <a:pt x="0" y="0"/>
                  </a:lnTo>
                  <a:cubicBezTo>
                    <a:pt x="0" y="0"/>
                    <a:pt x="1136" y="0"/>
                    <a:pt x="2537" y="0"/>
                  </a:cubicBezTo>
                  <a:close/>
                </a:path>
              </a:pathLst>
            </a:custGeom>
            <a:solidFill>
              <a:srgbClr val="E6E8EC"/>
            </a:solidFill>
            <a:ln w="1706" cap="flat">
              <a:noFill/>
              <a:prstDash val="solid"/>
              <a:miter/>
            </a:ln>
          </p:spPr>
          <p:txBody>
            <a:bodyPr rtlCol="0" anchor="ctr"/>
            <a:lstStyle/>
            <a:p>
              <a:endParaRPr lang="zh-CN" altLang="en-US">
                <a:latin typeface="+mn-ea"/>
              </a:endParaRPr>
            </a:p>
          </p:txBody>
        </p:sp>
        <p:sp>
          <p:nvSpPr>
            <p:cNvPr id="17" name="图形 2">
              <a:extLst>
                <a:ext uri="{FF2B5EF4-FFF2-40B4-BE49-F238E27FC236}">
                  <a16:creationId xmlns:a16="http://schemas.microsoft.com/office/drawing/2014/main" id="{030B3578-CDD8-43FA-A74F-7B09D856D558}"/>
                </a:ext>
              </a:extLst>
            </p:cNvPr>
            <p:cNvSpPr/>
            <p:nvPr/>
          </p:nvSpPr>
          <p:spPr>
            <a:xfrm>
              <a:off x="7542427" y="1966669"/>
              <a:ext cx="9157" cy="9157"/>
            </a:xfrm>
            <a:custGeom>
              <a:avLst/>
              <a:gdLst>
                <a:gd name="connsiteX0" fmla="*/ 9157 w 9157"/>
                <a:gd name="connsiteY0" fmla="*/ 4579 h 9157"/>
                <a:gd name="connsiteX1" fmla="*/ 4579 w 9157"/>
                <a:gd name="connsiteY1" fmla="*/ 9157 h 9157"/>
                <a:gd name="connsiteX2" fmla="*/ 0 w 9157"/>
                <a:gd name="connsiteY2" fmla="*/ 4579 h 9157"/>
                <a:gd name="connsiteX3" fmla="*/ 4579 w 9157"/>
                <a:gd name="connsiteY3" fmla="*/ 0 h 9157"/>
                <a:gd name="connsiteX4" fmla="*/ 9157 w 9157"/>
                <a:gd name="connsiteY4" fmla="*/ 4579 h 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 h="9157">
                  <a:moveTo>
                    <a:pt x="9157" y="4579"/>
                  </a:moveTo>
                  <a:cubicBezTo>
                    <a:pt x="9157" y="7107"/>
                    <a:pt x="7107" y="9157"/>
                    <a:pt x="4579" y="9157"/>
                  </a:cubicBezTo>
                  <a:cubicBezTo>
                    <a:pt x="2050" y="9157"/>
                    <a:pt x="0" y="7107"/>
                    <a:pt x="0" y="4579"/>
                  </a:cubicBezTo>
                  <a:cubicBezTo>
                    <a:pt x="0" y="2050"/>
                    <a:pt x="2050" y="0"/>
                    <a:pt x="4579" y="0"/>
                  </a:cubicBezTo>
                  <a:cubicBezTo>
                    <a:pt x="7107" y="0"/>
                    <a:pt x="9157" y="2050"/>
                    <a:pt x="9157" y="4579"/>
                  </a:cubicBezTo>
                  <a:close/>
                </a:path>
              </a:pathLst>
            </a:custGeom>
            <a:solidFill>
              <a:srgbClr val="E6E8EC"/>
            </a:solidFill>
            <a:ln w="1706" cap="flat">
              <a:noFill/>
              <a:prstDash val="solid"/>
              <a:miter/>
            </a:ln>
          </p:spPr>
          <p:txBody>
            <a:bodyPr rtlCol="0" anchor="ctr"/>
            <a:lstStyle/>
            <a:p>
              <a:endParaRPr lang="zh-CN" altLang="en-US">
                <a:latin typeface="+mn-ea"/>
              </a:endParaRPr>
            </a:p>
          </p:txBody>
        </p:sp>
        <p:sp>
          <p:nvSpPr>
            <p:cNvPr id="18" name="图形 2">
              <a:extLst>
                <a:ext uri="{FF2B5EF4-FFF2-40B4-BE49-F238E27FC236}">
                  <a16:creationId xmlns:a16="http://schemas.microsoft.com/office/drawing/2014/main" id="{030B3578-CDD8-43FA-A74F-7B09D856D558}"/>
                </a:ext>
              </a:extLst>
            </p:cNvPr>
            <p:cNvSpPr/>
            <p:nvPr/>
          </p:nvSpPr>
          <p:spPr>
            <a:xfrm>
              <a:off x="7399364" y="1969000"/>
              <a:ext cx="249513" cy="548424"/>
            </a:xfrm>
            <a:custGeom>
              <a:avLst/>
              <a:gdLst>
                <a:gd name="connsiteX0" fmla="*/ 249354 w 249513"/>
                <a:gd name="connsiteY0" fmla="*/ 22479 h 548424"/>
                <a:gd name="connsiteX1" fmla="*/ 249354 w 249513"/>
                <a:gd name="connsiteY1" fmla="*/ 525691 h 548424"/>
                <a:gd name="connsiteX2" fmla="*/ 226744 w 249513"/>
                <a:gd name="connsiteY2" fmla="*/ 548292 h 548424"/>
                <a:gd name="connsiteX3" fmla="*/ 22451 w 249513"/>
                <a:gd name="connsiteY3" fmla="*/ 548292 h 548424"/>
                <a:gd name="connsiteX4" fmla="*/ -159 w 249513"/>
                <a:gd name="connsiteY4" fmla="*/ 525759 h 548424"/>
                <a:gd name="connsiteX5" fmla="*/ -159 w 249513"/>
                <a:gd name="connsiteY5" fmla="*/ 525691 h 548424"/>
                <a:gd name="connsiteX6" fmla="*/ -159 w 249513"/>
                <a:gd name="connsiteY6" fmla="*/ 22479 h 548424"/>
                <a:gd name="connsiteX7" fmla="*/ 22448 w 249513"/>
                <a:gd name="connsiteY7" fmla="*/ -132 h 548424"/>
                <a:gd name="connsiteX8" fmla="*/ 22451 w 249513"/>
                <a:gd name="connsiteY8" fmla="*/ -132 h 548424"/>
                <a:gd name="connsiteX9" fmla="*/ 53026 w 249513"/>
                <a:gd name="connsiteY9" fmla="*/ -132 h 548424"/>
                <a:gd name="connsiteX10" fmla="*/ 53026 w 249513"/>
                <a:gd name="connsiteY10" fmla="*/ 3791 h 548424"/>
                <a:gd name="connsiteX11" fmla="*/ 71645 w 249513"/>
                <a:gd name="connsiteY11" fmla="*/ 22410 h 548424"/>
                <a:gd name="connsiteX12" fmla="*/ 175543 w 249513"/>
                <a:gd name="connsiteY12" fmla="*/ 22410 h 548424"/>
                <a:gd name="connsiteX13" fmla="*/ 194160 w 249513"/>
                <a:gd name="connsiteY13" fmla="*/ 3791 h 548424"/>
                <a:gd name="connsiteX14" fmla="*/ 194160 w 249513"/>
                <a:gd name="connsiteY14" fmla="*/ -132 h 548424"/>
                <a:gd name="connsiteX15" fmla="*/ 226744 w 249513"/>
                <a:gd name="connsiteY15" fmla="*/ -132 h 548424"/>
                <a:gd name="connsiteX16" fmla="*/ 249354 w 249513"/>
                <a:gd name="connsiteY16" fmla="*/ 22465 h 548424"/>
                <a:gd name="connsiteX17" fmla="*/ 249354 w 249513"/>
                <a:gd name="connsiteY17" fmla="*/ 22479 h 54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513" h="548424">
                  <a:moveTo>
                    <a:pt x="249354" y="22479"/>
                  </a:moveTo>
                  <a:lnTo>
                    <a:pt x="249354" y="525691"/>
                  </a:lnTo>
                  <a:cubicBezTo>
                    <a:pt x="249349" y="538175"/>
                    <a:pt x="239227" y="548291"/>
                    <a:pt x="226744" y="548292"/>
                  </a:cubicBezTo>
                  <a:lnTo>
                    <a:pt x="22451" y="548292"/>
                  </a:lnTo>
                  <a:cubicBezTo>
                    <a:pt x="9986" y="548313"/>
                    <a:pt x="-139" y="538225"/>
                    <a:pt x="-159" y="525759"/>
                  </a:cubicBezTo>
                  <a:cubicBezTo>
                    <a:pt x="-159" y="525737"/>
                    <a:pt x="-159" y="525715"/>
                    <a:pt x="-159" y="525691"/>
                  </a:cubicBezTo>
                  <a:lnTo>
                    <a:pt x="-159" y="22479"/>
                  </a:lnTo>
                  <a:cubicBezTo>
                    <a:pt x="-161" y="9993"/>
                    <a:pt x="9962" y="-130"/>
                    <a:pt x="22448" y="-132"/>
                  </a:cubicBezTo>
                  <a:cubicBezTo>
                    <a:pt x="22450" y="-132"/>
                    <a:pt x="22450" y="-132"/>
                    <a:pt x="22451" y="-132"/>
                  </a:cubicBezTo>
                  <a:lnTo>
                    <a:pt x="53026" y="-132"/>
                  </a:lnTo>
                  <a:lnTo>
                    <a:pt x="53026" y="3791"/>
                  </a:lnTo>
                  <a:cubicBezTo>
                    <a:pt x="53026" y="14073"/>
                    <a:pt x="61363" y="22410"/>
                    <a:pt x="71645" y="22410"/>
                  </a:cubicBezTo>
                  <a:lnTo>
                    <a:pt x="175543" y="22410"/>
                  </a:lnTo>
                  <a:cubicBezTo>
                    <a:pt x="185825" y="22410"/>
                    <a:pt x="194160" y="14073"/>
                    <a:pt x="194160" y="3791"/>
                  </a:cubicBezTo>
                  <a:lnTo>
                    <a:pt x="194160" y="-132"/>
                  </a:lnTo>
                  <a:lnTo>
                    <a:pt x="226744" y="-132"/>
                  </a:lnTo>
                  <a:cubicBezTo>
                    <a:pt x="239227" y="-135"/>
                    <a:pt x="249351" y="9982"/>
                    <a:pt x="249354" y="22465"/>
                  </a:cubicBezTo>
                  <a:cubicBezTo>
                    <a:pt x="249354" y="22470"/>
                    <a:pt x="249354" y="22474"/>
                    <a:pt x="249354" y="22479"/>
                  </a:cubicBezTo>
                  <a:close/>
                </a:path>
              </a:pathLst>
            </a:custGeom>
            <a:solidFill>
              <a:srgbClr val="FFFFFF"/>
            </a:solidFill>
            <a:ln w="1706" cap="flat">
              <a:noFill/>
              <a:prstDash val="solid"/>
              <a:miter/>
            </a:ln>
          </p:spPr>
          <p:txBody>
            <a:bodyPr rtlCol="0" anchor="ctr"/>
            <a:lstStyle/>
            <a:p>
              <a:endParaRPr lang="zh-CN" altLang="en-US">
                <a:latin typeface="+mn-ea"/>
              </a:endParaRPr>
            </a:p>
          </p:txBody>
        </p:sp>
        <p:sp>
          <p:nvSpPr>
            <p:cNvPr id="23" name="图形 2">
              <a:extLst>
                <a:ext uri="{FF2B5EF4-FFF2-40B4-BE49-F238E27FC236}">
                  <a16:creationId xmlns:a16="http://schemas.microsoft.com/office/drawing/2014/main" id="{030B3578-CDD8-43FA-A74F-7B09D856D558}"/>
                </a:ext>
              </a:extLst>
            </p:cNvPr>
            <p:cNvSpPr/>
            <p:nvPr/>
          </p:nvSpPr>
          <p:spPr>
            <a:xfrm>
              <a:off x="7420719" y="2300281"/>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25" name="图形 2">
              <a:extLst>
                <a:ext uri="{FF2B5EF4-FFF2-40B4-BE49-F238E27FC236}">
                  <a16:creationId xmlns:a16="http://schemas.microsoft.com/office/drawing/2014/main" id="{030B3578-CDD8-43FA-A74F-7B09D856D558}"/>
                </a:ext>
              </a:extLst>
            </p:cNvPr>
            <p:cNvSpPr/>
            <p:nvPr/>
          </p:nvSpPr>
          <p:spPr>
            <a:xfrm>
              <a:off x="7420719" y="2348197"/>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29" name="图形 2">
              <a:extLst>
                <a:ext uri="{FF2B5EF4-FFF2-40B4-BE49-F238E27FC236}">
                  <a16:creationId xmlns:a16="http://schemas.microsoft.com/office/drawing/2014/main" id="{030B3578-CDD8-43FA-A74F-7B09D856D558}"/>
                </a:ext>
              </a:extLst>
            </p:cNvPr>
            <p:cNvSpPr/>
            <p:nvPr/>
          </p:nvSpPr>
          <p:spPr>
            <a:xfrm>
              <a:off x="7420719" y="2396115"/>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30" name="图形 2">
              <a:extLst>
                <a:ext uri="{FF2B5EF4-FFF2-40B4-BE49-F238E27FC236}">
                  <a16:creationId xmlns:a16="http://schemas.microsoft.com/office/drawing/2014/main" id="{030B3578-CDD8-43FA-A74F-7B09D856D558}"/>
                </a:ext>
              </a:extLst>
            </p:cNvPr>
            <p:cNvSpPr/>
            <p:nvPr/>
          </p:nvSpPr>
          <p:spPr>
            <a:xfrm>
              <a:off x="7420302" y="2106621"/>
              <a:ext cx="207637" cy="137759"/>
            </a:xfrm>
            <a:custGeom>
              <a:avLst/>
              <a:gdLst>
                <a:gd name="connsiteX0" fmla="*/ 0 w 207637"/>
                <a:gd name="connsiteY0" fmla="*/ 0 h 137759"/>
                <a:gd name="connsiteX1" fmla="*/ 207637 w 207637"/>
                <a:gd name="connsiteY1" fmla="*/ 0 h 137759"/>
                <a:gd name="connsiteX2" fmla="*/ 207637 w 207637"/>
                <a:gd name="connsiteY2" fmla="*/ 137760 h 137759"/>
                <a:gd name="connsiteX3" fmla="*/ 0 w 207637"/>
                <a:gd name="connsiteY3" fmla="*/ 137760 h 137759"/>
              </a:gdLst>
              <a:ahLst/>
              <a:cxnLst>
                <a:cxn ang="0">
                  <a:pos x="connsiteX0" y="connsiteY0"/>
                </a:cxn>
                <a:cxn ang="0">
                  <a:pos x="connsiteX1" y="connsiteY1"/>
                </a:cxn>
                <a:cxn ang="0">
                  <a:pos x="connsiteX2" y="connsiteY2"/>
                </a:cxn>
                <a:cxn ang="0">
                  <a:pos x="connsiteX3" y="connsiteY3"/>
                </a:cxn>
              </a:cxnLst>
              <a:rect l="l" t="t" r="r" b="b"/>
              <a:pathLst>
                <a:path w="207637" h="137759">
                  <a:moveTo>
                    <a:pt x="0" y="0"/>
                  </a:moveTo>
                  <a:lnTo>
                    <a:pt x="207637" y="0"/>
                  </a:lnTo>
                  <a:lnTo>
                    <a:pt x="207637" y="137760"/>
                  </a:lnTo>
                  <a:lnTo>
                    <a:pt x="0" y="137760"/>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31" name="图形 2">
              <a:extLst>
                <a:ext uri="{FF2B5EF4-FFF2-40B4-BE49-F238E27FC236}">
                  <a16:creationId xmlns:a16="http://schemas.microsoft.com/office/drawing/2014/main" id="{030B3578-CDD8-43FA-A74F-7B09D856D558}"/>
                </a:ext>
              </a:extLst>
            </p:cNvPr>
            <p:cNvSpPr/>
            <p:nvPr/>
          </p:nvSpPr>
          <p:spPr>
            <a:xfrm>
              <a:off x="6933760" y="1915181"/>
              <a:ext cx="202513" cy="316136"/>
            </a:xfrm>
            <a:custGeom>
              <a:avLst/>
              <a:gdLst>
                <a:gd name="connsiteX0" fmla="*/ 202354 w 202513"/>
                <a:gd name="connsiteY0" fmla="*/ -132 h 316136"/>
                <a:gd name="connsiteX1" fmla="*/ 95873 w 202513"/>
                <a:gd name="connsiteY1" fmla="*/ 529 h 316136"/>
                <a:gd name="connsiteX2" fmla="*/ 43624 w 202513"/>
                <a:gd name="connsiteY2" fmla="*/ 286903 h 316136"/>
                <a:gd name="connsiteX3" fmla="*/ 149445 w 202513"/>
                <a:gd name="connsiteY3" fmla="*/ 316005 h 316136"/>
                <a:gd name="connsiteX4" fmla="*/ 202354 w 202513"/>
                <a:gd name="connsiteY4" fmla="*/ -132 h 31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13" h="316136">
                  <a:moveTo>
                    <a:pt x="202354" y="-132"/>
                  </a:moveTo>
                  <a:lnTo>
                    <a:pt x="95873" y="529"/>
                  </a:lnTo>
                  <a:cubicBezTo>
                    <a:pt x="95873" y="529"/>
                    <a:pt x="-79390" y="93783"/>
                    <a:pt x="43624" y="286903"/>
                  </a:cubicBezTo>
                  <a:cubicBezTo>
                    <a:pt x="43624" y="286903"/>
                    <a:pt x="93888" y="274998"/>
                    <a:pt x="149445" y="316005"/>
                  </a:cubicBezTo>
                  <a:cubicBezTo>
                    <a:pt x="149445" y="316005"/>
                    <a:pt x="181852" y="7143"/>
                    <a:pt x="202354" y="-132"/>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36" name="图形 2">
              <a:extLst>
                <a:ext uri="{FF2B5EF4-FFF2-40B4-BE49-F238E27FC236}">
                  <a16:creationId xmlns:a16="http://schemas.microsoft.com/office/drawing/2014/main" id="{030B3578-CDD8-43FA-A74F-7B09D856D558}"/>
                </a:ext>
              </a:extLst>
            </p:cNvPr>
            <p:cNvSpPr/>
            <p:nvPr/>
          </p:nvSpPr>
          <p:spPr>
            <a:xfrm>
              <a:off x="6959829" y="1915950"/>
              <a:ext cx="176444" cy="316136"/>
            </a:xfrm>
            <a:custGeom>
              <a:avLst/>
              <a:gdLst>
                <a:gd name="connsiteX0" fmla="*/ 144611 w 176444"/>
                <a:gd name="connsiteY0" fmla="*/ 66 h 316136"/>
                <a:gd name="connsiteX1" fmla="*/ 103968 w 176444"/>
                <a:gd name="connsiteY1" fmla="*/ 285278 h 316136"/>
                <a:gd name="connsiteX2" fmla="*/ -159 w 176444"/>
                <a:gd name="connsiteY2" fmla="*/ 255848 h 316136"/>
                <a:gd name="connsiteX3" fmla="*/ 17556 w 176444"/>
                <a:gd name="connsiteY3" fmla="*/ 286905 h 316136"/>
                <a:gd name="connsiteX4" fmla="*/ 123376 w 176444"/>
                <a:gd name="connsiteY4" fmla="*/ 316005 h 316136"/>
                <a:gd name="connsiteX5" fmla="*/ 176286 w 176444"/>
                <a:gd name="connsiteY5" fmla="*/ -132 h 31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44" h="316136">
                  <a:moveTo>
                    <a:pt x="144611" y="66"/>
                  </a:moveTo>
                  <a:cubicBezTo>
                    <a:pt x="125534" y="79752"/>
                    <a:pt x="103968" y="285278"/>
                    <a:pt x="103968" y="285278"/>
                  </a:cubicBezTo>
                  <a:cubicBezTo>
                    <a:pt x="54335" y="248643"/>
                    <a:pt x="8955" y="254237"/>
                    <a:pt x="-159" y="255848"/>
                  </a:cubicBezTo>
                  <a:cubicBezTo>
                    <a:pt x="5217" y="266491"/>
                    <a:pt x="11130" y="276858"/>
                    <a:pt x="17556" y="286905"/>
                  </a:cubicBezTo>
                  <a:cubicBezTo>
                    <a:pt x="17556" y="286905"/>
                    <a:pt x="67820" y="275000"/>
                    <a:pt x="123376" y="316005"/>
                  </a:cubicBezTo>
                  <a:cubicBezTo>
                    <a:pt x="123376" y="316005"/>
                    <a:pt x="155783" y="7145"/>
                    <a:pt x="176286" y="-13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37" name="图形 2">
              <a:extLst>
                <a:ext uri="{FF2B5EF4-FFF2-40B4-BE49-F238E27FC236}">
                  <a16:creationId xmlns:a16="http://schemas.microsoft.com/office/drawing/2014/main" id="{030B3578-CDD8-43FA-A74F-7B09D856D558}"/>
                </a:ext>
              </a:extLst>
            </p:cNvPr>
            <p:cNvSpPr/>
            <p:nvPr/>
          </p:nvSpPr>
          <p:spPr>
            <a:xfrm>
              <a:off x="6848577" y="1985948"/>
              <a:ext cx="128305" cy="74074"/>
            </a:xfrm>
            <a:custGeom>
              <a:avLst/>
              <a:gdLst>
                <a:gd name="connsiteX0" fmla="*/ 128306 w 128305"/>
                <a:gd name="connsiteY0" fmla="*/ 29100 h 74074"/>
                <a:gd name="connsiteX1" fmla="*/ 119046 w 128305"/>
                <a:gd name="connsiteY1" fmla="*/ 74074 h 74074"/>
                <a:gd name="connsiteX2" fmla="*/ 2685 w 128305"/>
                <a:gd name="connsiteY2" fmla="*/ 52923 h 74074"/>
                <a:gd name="connsiteX3" fmla="*/ 2645 w 128305"/>
                <a:gd name="connsiteY3" fmla="*/ 52910 h 74074"/>
                <a:gd name="connsiteX4" fmla="*/ 0 w 128305"/>
                <a:gd name="connsiteY4" fmla="*/ 0 h 74074"/>
                <a:gd name="connsiteX5" fmla="*/ 22487 w 128305"/>
                <a:gd name="connsiteY5" fmla="*/ 0 h 74074"/>
                <a:gd name="connsiteX6" fmla="*/ 128306 w 128305"/>
                <a:gd name="connsiteY6" fmla="*/ 29100 h 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05" h="74074">
                  <a:moveTo>
                    <a:pt x="128306" y="29100"/>
                  </a:moveTo>
                  <a:lnTo>
                    <a:pt x="119046" y="74074"/>
                  </a:lnTo>
                  <a:lnTo>
                    <a:pt x="2685" y="52923"/>
                  </a:lnTo>
                  <a:lnTo>
                    <a:pt x="2645" y="52910"/>
                  </a:lnTo>
                  <a:lnTo>
                    <a:pt x="0" y="0"/>
                  </a:lnTo>
                  <a:lnTo>
                    <a:pt x="22487" y="0"/>
                  </a:lnTo>
                  <a:lnTo>
                    <a:pt x="128306" y="29100"/>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38" name="图形 2">
              <a:extLst>
                <a:ext uri="{FF2B5EF4-FFF2-40B4-BE49-F238E27FC236}">
                  <a16:creationId xmlns:a16="http://schemas.microsoft.com/office/drawing/2014/main" id="{030B3578-CDD8-43FA-A74F-7B09D856D558}"/>
                </a:ext>
              </a:extLst>
            </p:cNvPr>
            <p:cNvSpPr/>
            <p:nvPr/>
          </p:nvSpPr>
          <p:spPr>
            <a:xfrm>
              <a:off x="6848577" y="1985948"/>
              <a:ext cx="20608" cy="52923"/>
            </a:xfrm>
            <a:custGeom>
              <a:avLst/>
              <a:gdLst>
                <a:gd name="connsiteX0" fmla="*/ 20609 w 20608"/>
                <a:gd name="connsiteY0" fmla="*/ 0 h 52923"/>
                <a:gd name="connsiteX1" fmla="*/ 2685 w 20608"/>
                <a:gd name="connsiteY1" fmla="*/ 52923 h 52923"/>
                <a:gd name="connsiteX2" fmla="*/ 2645 w 20608"/>
                <a:gd name="connsiteY2" fmla="*/ 52910 h 52923"/>
                <a:gd name="connsiteX3" fmla="*/ 0 w 20608"/>
                <a:gd name="connsiteY3" fmla="*/ 0 h 52923"/>
                <a:gd name="connsiteX4" fmla="*/ 20609 w 20608"/>
                <a:gd name="connsiteY4" fmla="*/ 0 h 5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 h="52923">
                  <a:moveTo>
                    <a:pt x="20609" y="0"/>
                  </a:moveTo>
                  <a:lnTo>
                    <a:pt x="2685" y="52923"/>
                  </a:lnTo>
                  <a:lnTo>
                    <a:pt x="2645" y="52910"/>
                  </a:lnTo>
                  <a:lnTo>
                    <a:pt x="0" y="0"/>
                  </a:lnTo>
                  <a:lnTo>
                    <a:pt x="20609" y="0"/>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39" name="图形 2">
              <a:extLst>
                <a:ext uri="{FF2B5EF4-FFF2-40B4-BE49-F238E27FC236}">
                  <a16:creationId xmlns:a16="http://schemas.microsoft.com/office/drawing/2014/main" id="{030B3578-CDD8-43FA-A74F-7B09D856D558}"/>
                </a:ext>
              </a:extLst>
            </p:cNvPr>
            <p:cNvSpPr/>
            <p:nvPr/>
          </p:nvSpPr>
          <p:spPr>
            <a:xfrm>
              <a:off x="6959688" y="2004467"/>
              <a:ext cx="26454" cy="60846"/>
            </a:xfrm>
            <a:custGeom>
              <a:avLst/>
              <a:gdLst>
                <a:gd name="connsiteX0" fmla="*/ 26455 w 26454"/>
                <a:gd name="connsiteY0" fmla="*/ 30423 h 60846"/>
                <a:gd name="connsiteX1" fmla="*/ 13227 w 26454"/>
                <a:gd name="connsiteY1" fmla="*/ 60846 h 60846"/>
                <a:gd name="connsiteX2" fmla="*/ 0 w 26454"/>
                <a:gd name="connsiteY2" fmla="*/ 30423 h 60846"/>
                <a:gd name="connsiteX3" fmla="*/ 13227 w 26454"/>
                <a:gd name="connsiteY3" fmla="*/ 0 h 60846"/>
                <a:gd name="connsiteX4" fmla="*/ 26455 w 26454"/>
                <a:gd name="connsiteY4" fmla="*/ 30423 h 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 h="60846">
                  <a:moveTo>
                    <a:pt x="26455" y="30423"/>
                  </a:moveTo>
                  <a:cubicBezTo>
                    <a:pt x="26455" y="47225"/>
                    <a:pt x="20533" y="60846"/>
                    <a:pt x="13227" y="60846"/>
                  </a:cubicBezTo>
                  <a:cubicBezTo>
                    <a:pt x="5922" y="60846"/>
                    <a:pt x="0" y="47225"/>
                    <a:pt x="0" y="30423"/>
                  </a:cubicBezTo>
                  <a:cubicBezTo>
                    <a:pt x="0" y="13621"/>
                    <a:pt x="5922" y="0"/>
                    <a:pt x="13227" y="0"/>
                  </a:cubicBezTo>
                  <a:cubicBezTo>
                    <a:pt x="20533" y="0"/>
                    <a:pt x="26455" y="13621"/>
                    <a:pt x="26455" y="3042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0" name="图形 2">
              <a:extLst>
                <a:ext uri="{FF2B5EF4-FFF2-40B4-BE49-F238E27FC236}">
                  <a16:creationId xmlns:a16="http://schemas.microsoft.com/office/drawing/2014/main" id="{030B3578-CDD8-43FA-A74F-7B09D856D558}"/>
                </a:ext>
              </a:extLst>
            </p:cNvPr>
            <p:cNvSpPr/>
            <p:nvPr/>
          </p:nvSpPr>
          <p:spPr>
            <a:xfrm>
              <a:off x="6900089" y="2030847"/>
              <a:ext cx="8086" cy="646971"/>
            </a:xfrm>
            <a:custGeom>
              <a:avLst/>
              <a:gdLst>
                <a:gd name="connsiteX0" fmla="*/ 3884 w 8086"/>
                <a:gd name="connsiteY0" fmla="*/ 646840 h 646971"/>
                <a:gd name="connsiteX1" fmla="*/ -159 w 8086"/>
                <a:gd name="connsiteY1" fmla="*/ 642797 h 646971"/>
                <a:gd name="connsiteX2" fmla="*/ -159 w 8086"/>
                <a:gd name="connsiteY2" fmla="*/ 642797 h 646971"/>
                <a:gd name="connsiteX3" fmla="*/ -159 w 8086"/>
                <a:gd name="connsiteY3" fmla="*/ 3911 h 646971"/>
                <a:gd name="connsiteX4" fmla="*/ 3884 w 8086"/>
                <a:gd name="connsiteY4" fmla="*/ -132 h 646971"/>
                <a:gd name="connsiteX5" fmla="*/ 7927 w 8086"/>
                <a:gd name="connsiteY5" fmla="*/ 3911 h 646971"/>
                <a:gd name="connsiteX6" fmla="*/ 7927 w 8086"/>
                <a:gd name="connsiteY6" fmla="*/ 642797 h 646971"/>
                <a:gd name="connsiteX7" fmla="*/ 3886 w 8086"/>
                <a:gd name="connsiteY7" fmla="*/ 646840 h 646971"/>
                <a:gd name="connsiteX8" fmla="*/ 3884 w 8086"/>
                <a:gd name="connsiteY8" fmla="*/ 646840 h 6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 h="646971">
                  <a:moveTo>
                    <a:pt x="3884" y="646840"/>
                  </a:moveTo>
                  <a:cubicBezTo>
                    <a:pt x="1652" y="646840"/>
                    <a:pt x="-159" y="645030"/>
                    <a:pt x="-159" y="642797"/>
                  </a:cubicBezTo>
                  <a:cubicBezTo>
                    <a:pt x="-159" y="642797"/>
                    <a:pt x="-159" y="642797"/>
                    <a:pt x="-159" y="642797"/>
                  </a:cubicBezTo>
                  <a:lnTo>
                    <a:pt x="-159" y="3911"/>
                  </a:lnTo>
                  <a:cubicBezTo>
                    <a:pt x="-159" y="1678"/>
                    <a:pt x="1650" y="-132"/>
                    <a:pt x="3884" y="-132"/>
                  </a:cubicBezTo>
                  <a:cubicBezTo>
                    <a:pt x="6117" y="-132"/>
                    <a:pt x="7927" y="1678"/>
                    <a:pt x="7927" y="3911"/>
                  </a:cubicBezTo>
                  <a:lnTo>
                    <a:pt x="7927" y="642797"/>
                  </a:lnTo>
                  <a:cubicBezTo>
                    <a:pt x="7927" y="645029"/>
                    <a:pt x="6117" y="646840"/>
                    <a:pt x="3886" y="646840"/>
                  </a:cubicBezTo>
                  <a:cubicBezTo>
                    <a:pt x="3884" y="646840"/>
                    <a:pt x="3884" y="646840"/>
                    <a:pt x="3884" y="646840"/>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1" name="图形 2">
              <a:extLst>
                <a:ext uri="{FF2B5EF4-FFF2-40B4-BE49-F238E27FC236}">
                  <a16:creationId xmlns:a16="http://schemas.microsoft.com/office/drawing/2014/main" id="{030B3578-CDD8-43FA-A74F-7B09D856D558}"/>
                </a:ext>
              </a:extLst>
            </p:cNvPr>
            <p:cNvSpPr/>
            <p:nvPr/>
          </p:nvSpPr>
          <p:spPr>
            <a:xfrm>
              <a:off x="6900089" y="2497363"/>
              <a:ext cx="154911" cy="292888"/>
            </a:xfrm>
            <a:custGeom>
              <a:avLst/>
              <a:gdLst>
                <a:gd name="connsiteX0" fmla="*/ 59435 w 154911"/>
                <a:gd name="connsiteY0" fmla="*/ 292757 h 292888"/>
                <a:gd name="connsiteX1" fmla="*/ 55471 w 154911"/>
                <a:gd name="connsiteY1" fmla="*/ 289487 h 292888"/>
                <a:gd name="connsiteX2" fmla="*/ -84 w 154911"/>
                <a:gd name="connsiteY2" fmla="*/ 4684 h 292888"/>
                <a:gd name="connsiteX3" fmla="*/ 3110 w 154911"/>
                <a:gd name="connsiteY3" fmla="*/ -57 h 292888"/>
                <a:gd name="connsiteX4" fmla="*/ 7265 w 154911"/>
                <a:gd name="connsiteY4" fmla="*/ 1695 h 292888"/>
                <a:gd name="connsiteX5" fmla="*/ 154090 w 154911"/>
                <a:gd name="connsiteY5" fmla="*/ 225649 h 292888"/>
                <a:gd name="connsiteX6" fmla="*/ 152925 w 154911"/>
                <a:gd name="connsiteY6" fmla="*/ 231248 h 292888"/>
                <a:gd name="connsiteX7" fmla="*/ 147326 w 154911"/>
                <a:gd name="connsiteY7" fmla="*/ 230085 h 292888"/>
                <a:gd name="connsiteX8" fmla="*/ 11795 w 154911"/>
                <a:gd name="connsiteY8" fmla="*/ 23355 h 292888"/>
                <a:gd name="connsiteX9" fmla="*/ 63408 w 154911"/>
                <a:gd name="connsiteY9" fmla="*/ 287940 h 292888"/>
                <a:gd name="connsiteX10" fmla="*/ 60214 w 154911"/>
                <a:gd name="connsiteY10" fmla="*/ 292683 h 292888"/>
                <a:gd name="connsiteX11" fmla="*/ 60214 w 154911"/>
                <a:gd name="connsiteY11" fmla="*/ 292683 h 292888"/>
                <a:gd name="connsiteX12" fmla="*/ 59435 w 154911"/>
                <a:gd name="connsiteY12" fmla="*/ 292757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911" h="292888">
                  <a:moveTo>
                    <a:pt x="59435" y="292757"/>
                  </a:moveTo>
                  <a:cubicBezTo>
                    <a:pt x="57502" y="292755"/>
                    <a:pt x="55841" y="291385"/>
                    <a:pt x="55471" y="289487"/>
                  </a:cubicBezTo>
                  <a:lnTo>
                    <a:pt x="-84" y="4684"/>
                  </a:lnTo>
                  <a:cubicBezTo>
                    <a:pt x="-511" y="2494"/>
                    <a:pt x="920" y="370"/>
                    <a:pt x="3110" y="-57"/>
                  </a:cubicBezTo>
                  <a:cubicBezTo>
                    <a:pt x="4723" y="-371"/>
                    <a:pt x="6364" y="321"/>
                    <a:pt x="7265" y="1695"/>
                  </a:cubicBezTo>
                  <a:lnTo>
                    <a:pt x="154090" y="225649"/>
                  </a:lnTo>
                  <a:cubicBezTo>
                    <a:pt x="155315" y="227517"/>
                    <a:pt x="154793" y="230023"/>
                    <a:pt x="152925" y="231248"/>
                  </a:cubicBezTo>
                  <a:cubicBezTo>
                    <a:pt x="151059" y="232473"/>
                    <a:pt x="148551" y="231951"/>
                    <a:pt x="147326" y="230085"/>
                  </a:cubicBezTo>
                  <a:lnTo>
                    <a:pt x="11795" y="23355"/>
                  </a:lnTo>
                  <a:lnTo>
                    <a:pt x="63408" y="287940"/>
                  </a:lnTo>
                  <a:cubicBezTo>
                    <a:pt x="63835" y="290131"/>
                    <a:pt x="62406" y="292254"/>
                    <a:pt x="60214" y="292683"/>
                  </a:cubicBezTo>
                  <a:cubicBezTo>
                    <a:pt x="60214" y="292683"/>
                    <a:pt x="60214" y="292683"/>
                    <a:pt x="60214" y="292683"/>
                  </a:cubicBezTo>
                  <a:cubicBezTo>
                    <a:pt x="59956" y="292733"/>
                    <a:pt x="59696" y="292757"/>
                    <a:pt x="59435" y="292757"/>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2" name="图形 2">
              <a:extLst>
                <a:ext uri="{FF2B5EF4-FFF2-40B4-BE49-F238E27FC236}">
                  <a16:creationId xmlns:a16="http://schemas.microsoft.com/office/drawing/2014/main" id="{030B3578-CDD8-43FA-A74F-7B09D856D558}"/>
                </a:ext>
              </a:extLst>
            </p:cNvPr>
            <p:cNvSpPr/>
            <p:nvPr/>
          </p:nvSpPr>
          <p:spPr>
            <a:xfrm>
              <a:off x="6746650" y="2497781"/>
              <a:ext cx="161520" cy="242204"/>
            </a:xfrm>
            <a:custGeom>
              <a:avLst/>
              <a:gdLst>
                <a:gd name="connsiteX0" fmla="*/ 3880 w 161520"/>
                <a:gd name="connsiteY0" fmla="*/ 242073 h 242204"/>
                <a:gd name="connsiteX1" fmla="*/ -159 w 161520"/>
                <a:gd name="connsiteY1" fmla="*/ 238026 h 242204"/>
                <a:gd name="connsiteX2" fmla="*/ 503 w 161520"/>
                <a:gd name="connsiteY2" fmla="*/ 235815 h 242204"/>
                <a:gd name="connsiteX3" fmla="*/ 153941 w 161520"/>
                <a:gd name="connsiteY3" fmla="*/ 1690 h 242204"/>
                <a:gd name="connsiteX4" fmla="*/ 159540 w 161520"/>
                <a:gd name="connsiteY4" fmla="*/ 534 h 242204"/>
                <a:gd name="connsiteX5" fmla="*/ 160703 w 161520"/>
                <a:gd name="connsiteY5" fmla="*/ 6121 h 242204"/>
                <a:gd name="connsiteX6" fmla="*/ 7265 w 161520"/>
                <a:gd name="connsiteY6" fmla="*/ 240246 h 242204"/>
                <a:gd name="connsiteX7" fmla="*/ 3880 w 161520"/>
                <a:gd name="connsiteY7" fmla="*/ 242073 h 2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20" h="242204">
                  <a:moveTo>
                    <a:pt x="3880" y="242073"/>
                  </a:moveTo>
                  <a:cubicBezTo>
                    <a:pt x="1647" y="242071"/>
                    <a:pt x="-161" y="240258"/>
                    <a:pt x="-159" y="238026"/>
                  </a:cubicBezTo>
                  <a:cubicBezTo>
                    <a:pt x="-158" y="237241"/>
                    <a:pt x="72" y="236472"/>
                    <a:pt x="503" y="235815"/>
                  </a:cubicBezTo>
                  <a:lnTo>
                    <a:pt x="153941" y="1690"/>
                  </a:lnTo>
                  <a:cubicBezTo>
                    <a:pt x="155167" y="-176"/>
                    <a:pt x="157675" y="-693"/>
                    <a:pt x="159540" y="534"/>
                  </a:cubicBezTo>
                  <a:cubicBezTo>
                    <a:pt x="161401" y="1759"/>
                    <a:pt x="161921" y="4256"/>
                    <a:pt x="160703" y="6121"/>
                  </a:cubicBezTo>
                  <a:lnTo>
                    <a:pt x="7265" y="240246"/>
                  </a:lnTo>
                  <a:cubicBezTo>
                    <a:pt x="6519" y="241388"/>
                    <a:pt x="5244" y="242076"/>
                    <a:pt x="3880" y="24207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3" name="图形 2">
              <a:extLst>
                <a:ext uri="{FF2B5EF4-FFF2-40B4-BE49-F238E27FC236}">
                  <a16:creationId xmlns:a16="http://schemas.microsoft.com/office/drawing/2014/main" id="{030B3578-CDD8-43FA-A74F-7B09D856D558}"/>
                </a:ext>
              </a:extLst>
            </p:cNvPr>
            <p:cNvSpPr/>
            <p:nvPr/>
          </p:nvSpPr>
          <p:spPr>
            <a:xfrm>
              <a:off x="7869142" y="1915181"/>
              <a:ext cx="202513" cy="316136"/>
            </a:xfrm>
            <a:custGeom>
              <a:avLst/>
              <a:gdLst>
                <a:gd name="connsiteX0" fmla="*/ -159 w 202513"/>
                <a:gd name="connsiteY0" fmla="*/ -132 h 316136"/>
                <a:gd name="connsiteX1" fmla="*/ 106322 w 202513"/>
                <a:gd name="connsiteY1" fmla="*/ 529 h 316136"/>
                <a:gd name="connsiteX2" fmla="*/ 158571 w 202513"/>
                <a:gd name="connsiteY2" fmla="*/ 286903 h 316136"/>
                <a:gd name="connsiteX3" fmla="*/ 52750 w 202513"/>
                <a:gd name="connsiteY3" fmla="*/ 316005 h 316136"/>
                <a:gd name="connsiteX4" fmla="*/ -159 w 202513"/>
                <a:gd name="connsiteY4" fmla="*/ -132 h 31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13" h="316136">
                  <a:moveTo>
                    <a:pt x="-159" y="-132"/>
                  </a:moveTo>
                  <a:lnTo>
                    <a:pt x="106322" y="529"/>
                  </a:lnTo>
                  <a:cubicBezTo>
                    <a:pt x="106322" y="529"/>
                    <a:pt x="281585" y="93783"/>
                    <a:pt x="158571" y="286903"/>
                  </a:cubicBezTo>
                  <a:cubicBezTo>
                    <a:pt x="158571" y="286903"/>
                    <a:pt x="108306" y="274998"/>
                    <a:pt x="52750" y="316005"/>
                  </a:cubicBezTo>
                  <a:cubicBezTo>
                    <a:pt x="52750" y="316005"/>
                    <a:pt x="20343" y="7143"/>
                    <a:pt x="-159" y="-132"/>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44" name="图形 2">
              <a:extLst>
                <a:ext uri="{FF2B5EF4-FFF2-40B4-BE49-F238E27FC236}">
                  <a16:creationId xmlns:a16="http://schemas.microsoft.com/office/drawing/2014/main" id="{030B3578-CDD8-43FA-A74F-7B09D856D558}"/>
                </a:ext>
              </a:extLst>
            </p:cNvPr>
            <p:cNvSpPr/>
            <p:nvPr/>
          </p:nvSpPr>
          <p:spPr>
            <a:xfrm>
              <a:off x="7869142" y="1915950"/>
              <a:ext cx="176446" cy="316136"/>
            </a:xfrm>
            <a:custGeom>
              <a:avLst/>
              <a:gdLst>
                <a:gd name="connsiteX0" fmla="*/ 31515 w 176446"/>
                <a:gd name="connsiteY0" fmla="*/ 66 h 316136"/>
                <a:gd name="connsiteX1" fmla="*/ 72158 w 176446"/>
                <a:gd name="connsiteY1" fmla="*/ 285278 h 316136"/>
                <a:gd name="connsiteX2" fmla="*/ 176287 w 176446"/>
                <a:gd name="connsiteY2" fmla="*/ 255848 h 316136"/>
                <a:gd name="connsiteX3" fmla="*/ 158571 w 176446"/>
                <a:gd name="connsiteY3" fmla="*/ 286905 h 316136"/>
                <a:gd name="connsiteX4" fmla="*/ 52750 w 176446"/>
                <a:gd name="connsiteY4" fmla="*/ 316005 h 316136"/>
                <a:gd name="connsiteX5" fmla="*/ -159 w 176446"/>
                <a:gd name="connsiteY5" fmla="*/ -132 h 31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46" h="316136">
                  <a:moveTo>
                    <a:pt x="31515" y="66"/>
                  </a:moveTo>
                  <a:cubicBezTo>
                    <a:pt x="50592" y="79752"/>
                    <a:pt x="72158" y="285278"/>
                    <a:pt x="72158" y="285278"/>
                  </a:cubicBezTo>
                  <a:cubicBezTo>
                    <a:pt x="121791" y="248643"/>
                    <a:pt x="167172" y="254237"/>
                    <a:pt x="176287" y="255848"/>
                  </a:cubicBezTo>
                  <a:cubicBezTo>
                    <a:pt x="170909" y="266491"/>
                    <a:pt x="164997" y="276858"/>
                    <a:pt x="158571" y="286905"/>
                  </a:cubicBezTo>
                  <a:cubicBezTo>
                    <a:pt x="158571" y="286905"/>
                    <a:pt x="108306" y="275000"/>
                    <a:pt x="52750" y="316005"/>
                  </a:cubicBezTo>
                  <a:cubicBezTo>
                    <a:pt x="52750" y="316005"/>
                    <a:pt x="20343" y="7145"/>
                    <a:pt x="-159" y="-13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45" name="图形 2">
              <a:extLst>
                <a:ext uri="{FF2B5EF4-FFF2-40B4-BE49-F238E27FC236}">
                  <a16:creationId xmlns:a16="http://schemas.microsoft.com/office/drawing/2014/main" id="{030B3578-CDD8-43FA-A74F-7B09D856D558}"/>
                </a:ext>
              </a:extLst>
            </p:cNvPr>
            <p:cNvSpPr/>
            <p:nvPr/>
          </p:nvSpPr>
          <p:spPr>
            <a:xfrm>
              <a:off x="8028532" y="1985948"/>
              <a:ext cx="128305" cy="74074"/>
            </a:xfrm>
            <a:custGeom>
              <a:avLst/>
              <a:gdLst>
                <a:gd name="connsiteX0" fmla="*/ 0 w 128305"/>
                <a:gd name="connsiteY0" fmla="*/ 29100 h 74074"/>
                <a:gd name="connsiteX1" fmla="*/ 9260 w 128305"/>
                <a:gd name="connsiteY1" fmla="*/ 74074 h 74074"/>
                <a:gd name="connsiteX2" fmla="*/ 125621 w 128305"/>
                <a:gd name="connsiteY2" fmla="*/ 52923 h 74074"/>
                <a:gd name="connsiteX3" fmla="*/ 125661 w 128305"/>
                <a:gd name="connsiteY3" fmla="*/ 52910 h 74074"/>
                <a:gd name="connsiteX4" fmla="*/ 128306 w 128305"/>
                <a:gd name="connsiteY4" fmla="*/ 0 h 74074"/>
                <a:gd name="connsiteX5" fmla="*/ 105821 w 128305"/>
                <a:gd name="connsiteY5" fmla="*/ 0 h 74074"/>
                <a:gd name="connsiteX6" fmla="*/ 0 w 128305"/>
                <a:gd name="connsiteY6" fmla="*/ 29100 h 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05" h="74074">
                  <a:moveTo>
                    <a:pt x="0" y="29100"/>
                  </a:moveTo>
                  <a:lnTo>
                    <a:pt x="9260" y="74074"/>
                  </a:lnTo>
                  <a:lnTo>
                    <a:pt x="125621" y="52923"/>
                  </a:lnTo>
                  <a:lnTo>
                    <a:pt x="125661" y="52910"/>
                  </a:lnTo>
                  <a:lnTo>
                    <a:pt x="128306" y="0"/>
                  </a:lnTo>
                  <a:lnTo>
                    <a:pt x="105821" y="0"/>
                  </a:lnTo>
                  <a:lnTo>
                    <a:pt x="0" y="29100"/>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6" name="图形 2">
              <a:extLst>
                <a:ext uri="{FF2B5EF4-FFF2-40B4-BE49-F238E27FC236}">
                  <a16:creationId xmlns:a16="http://schemas.microsoft.com/office/drawing/2014/main" id="{030B3578-CDD8-43FA-A74F-7B09D856D558}"/>
                </a:ext>
              </a:extLst>
            </p:cNvPr>
            <p:cNvSpPr/>
            <p:nvPr/>
          </p:nvSpPr>
          <p:spPr>
            <a:xfrm>
              <a:off x="8136230" y="1985948"/>
              <a:ext cx="20608" cy="52923"/>
            </a:xfrm>
            <a:custGeom>
              <a:avLst/>
              <a:gdLst>
                <a:gd name="connsiteX0" fmla="*/ 0 w 20608"/>
                <a:gd name="connsiteY0" fmla="*/ 0 h 52923"/>
                <a:gd name="connsiteX1" fmla="*/ 17924 w 20608"/>
                <a:gd name="connsiteY1" fmla="*/ 52923 h 52923"/>
                <a:gd name="connsiteX2" fmla="*/ 17964 w 20608"/>
                <a:gd name="connsiteY2" fmla="*/ 52910 h 52923"/>
                <a:gd name="connsiteX3" fmla="*/ 20609 w 20608"/>
                <a:gd name="connsiteY3" fmla="*/ 0 h 52923"/>
                <a:gd name="connsiteX4" fmla="*/ 0 w 20608"/>
                <a:gd name="connsiteY4" fmla="*/ 0 h 5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 h="52923">
                  <a:moveTo>
                    <a:pt x="0" y="0"/>
                  </a:moveTo>
                  <a:lnTo>
                    <a:pt x="17924" y="52923"/>
                  </a:lnTo>
                  <a:lnTo>
                    <a:pt x="17964" y="52910"/>
                  </a:lnTo>
                  <a:lnTo>
                    <a:pt x="20609" y="0"/>
                  </a:lnTo>
                  <a:lnTo>
                    <a:pt x="0" y="0"/>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47" name="图形 2">
              <a:extLst>
                <a:ext uri="{FF2B5EF4-FFF2-40B4-BE49-F238E27FC236}">
                  <a16:creationId xmlns:a16="http://schemas.microsoft.com/office/drawing/2014/main" id="{030B3578-CDD8-43FA-A74F-7B09D856D558}"/>
                </a:ext>
              </a:extLst>
            </p:cNvPr>
            <p:cNvSpPr/>
            <p:nvPr/>
          </p:nvSpPr>
          <p:spPr>
            <a:xfrm>
              <a:off x="8019274" y="2004467"/>
              <a:ext cx="26454" cy="60846"/>
            </a:xfrm>
            <a:custGeom>
              <a:avLst/>
              <a:gdLst>
                <a:gd name="connsiteX0" fmla="*/ 26455 w 26454"/>
                <a:gd name="connsiteY0" fmla="*/ 30423 h 60846"/>
                <a:gd name="connsiteX1" fmla="*/ 13227 w 26454"/>
                <a:gd name="connsiteY1" fmla="*/ 60846 h 60846"/>
                <a:gd name="connsiteX2" fmla="*/ 0 w 26454"/>
                <a:gd name="connsiteY2" fmla="*/ 30423 h 60846"/>
                <a:gd name="connsiteX3" fmla="*/ 13227 w 26454"/>
                <a:gd name="connsiteY3" fmla="*/ 0 h 60846"/>
                <a:gd name="connsiteX4" fmla="*/ 26455 w 26454"/>
                <a:gd name="connsiteY4" fmla="*/ 30423 h 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 h="60846">
                  <a:moveTo>
                    <a:pt x="26455" y="30423"/>
                  </a:moveTo>
                  <a:cubicBezTo>
                    <a:pt x="26455" y="47225"/>
                    <a:pt x="20533" y="60846"/>
                    <a:pt x="13227" y="60846"/>
                  </a:cubicBezTo>
                  <a:cubicBezTo>
                    <a:pt x="5922" y="60846"/>
                    <a:pt x="0" y="47225"/>
                    <a:pt x="0" y="30423"/>
                  </a:cubicBezTo>
                  <a:cubicBezTo>
                    <a:pt x="0" y="13621"/>
                    <a:pt x="5922" y="0"/>
                    <a:pt x="13227" y="0"/>
                  </a:cubicBezTo>
                  <a:cubicBezTo>
                    <a:pt x="20533" y="0"/>
                    <a:pt x="26455" y="13621"/>
                    <a:pt x="26455" y="3042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8" name="图形 2">
              <a:extLst>
                <a:ext uri="{FF2B5EF4-FFF2-40B4-BE49-F238E27FC236}">
                  <a16:creationId xmlns:a16="http://schemas.microsoft.com/office/drawing/2014/main" id="{030B3578-CDD8-43FA-A74F-7B09D856D558}"/>
                </a:ext>
              </a:extLst>
            </p:cNvPr>
            <p:cNvSpPr/>
            <p:nvPr/>
          </p:nvSpPr>
          <p:spPr>
            <a:xfrm>
              <a:off x="8097240" y="2030847"/>
              <a:ext cx="8086" cy="646971"/>
            </a:xfrm>
            <a:custGeom>
              <a:avLst/>
              <a:gdLst>
                <a:gd name="connsiteX0" fmla="*/ 3884 w 8086"/>
                <a:gd name="connsiteY0" fmla="*/ 646840 h 646971"/>
                <a:gd name="connsiteX1" fmla="*/ -159 w 8086"/>
                <a:gd name="connsiteY1" fmla="*/ 642797 h 646971"/>
                <a:gd name="connsiteX2" fmla="*/ -159 w 8086"/>
                <a:gd name="connsiteY2" fmla="*/ 642797 h 646971"/>
                <a:gd name="connsiteX3" fmla="*/ -159 w 8086"/>
                <a:gd name="connsiteY3" fmla="*/ 3911 h 646971"/>
                <a:gd name="connsiteX4" fmla="*/ 3884 w 8086"/>
                <a:gd name="connsiteY4" fmla="*/ -132 h 646971"/>
                <a:gd name="connsiteX5" fmla="*/ 7927 w 8086"/>
                <a:gd name="connsiteY5" fmla="*/ 3911 h 646971"/>
                <a:gd name="connsiteX6" fmla="*/ 7927 w 8086"/>
                <a:gd name="connsiteY6" fmla="*/ 642797 h 646971"/>
                <a:gd name="connsiteX7" fmla="*/ 3884 w 8086"/>
                <a:gd name="connsiteY7" fmla="*/ 646840 h 646971"/>
                <a:gd name="connsiteX8" fmla="*/ 3884 w 8086"/>
                <a:gd name="connsiteY8" fmla="*/ 646840 h 6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 h="646971">
                  <a:moveTo>
                    <a:pt x="3884" y="646840"/>
                  </a:moveTo>
                  <a:cubicBezTo>
                    <a:pt x="1650" y="646840"/>
                    <a:pt x="-159" y="645030"/>
                    <a:pt x="-159" y="642797"/>
                  </a:cubicBezTo>
                  <a:cubicBezTo>
                    <a:pt x="-159" y="642797"/>
                    <a:pt x="-159" y="642797"/>
                    <a:pt x="-159" y="642797"/>
                  </a:cubicBezTo>
                  <a:lnTo>
                    <a:pt x="-159" y="3911"/>
                  </a:lnTo>
                  <a:cubicBezTo>
                    <a:pt x="-159" y="1678"/>
                    <a:pt x="1650" y="-132"/>
                    <a:pt x="3884" y="-132"/>
                  </a:cubicBezTo>
                  <a:cubicBezTo>
                    <a:pt x="6116" y="-132"/>
                    <a:pt x="7927" y="1678"/>
                    <a:pt x="7927" y="3911"/>
                  </a:cubicBezTo>
                  <a:lnTo>
                    <a:pt x="7927" y="642797"/>
                  </a:lnTo>
                  <a:cubicBezTo>
                    <a:pt x="7927" y="645029"/>
                    <a:pt x="6117" y="646840"/>
                    <a:pt x="3884" y="646840"/>
                  </a:cubicBezTo>
                  <a:cubicBezTo>
                    <a:pt x="3884" y="646840"/>
                    <a:pt x="3884" y="646840"/>
                    <a:pt x="3884" y="646840"/>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9" name="图形 2">
              <a:extLst>
                <a:ext uri="{FF2B5EF4-FFF2-40B4-BE49-F238E27FC236}">
                  <a16:creationId xmlns:a16="http://schemas.microsoft.com/office/drawing/2014/main" id="{030B3578-CDD8-43FA-A74F-7B09D856D558}"/>
                </a:ext>
              </a:extLst>
            </p:cNvPr>
            <p:cNvSpPr/>
            <p:nvPr/>
          </p:nvSpPr>
          <p:spPr>
            <a:xfrm>
              <a:off x="7950415" y="2497363"/>
              <a:ext cx="154911" cy="292888"/>
            </a:xfrm>
            <a:custGeom>
              <a:avLst/>
              <a:gdLst>
                <a:gd name="connsiteX0" fmla="*/ 95160 w 154911"/>
                <a:gd name="connsiteY0" fmla="*/ 292757 h 292888"/>
                <a:gd name="connsiteX1" fmla="*/ 94381 w 154911"/>
                <a:gd name="connsiteY1" fmla="*/ 292683 h 292888"/>
                <a:gd name="connsiteX2" fmla="*/ 91186 w 154911"/>
                <a:gd name="connsiteY2" fmla="*/ 287940 h 292888"/>
                <a:gd name="connsiteX3" fmla="*/ 142796 w 154911"/>
                <a:gd name="connsiteY3" fmla="*/ 23353 h 292888"/>
                <a:gd name="connsiteX4" fmla="*/ 7267 w 154911"/>
                <a:gd name="connsiteY4" fmla="*/ 230085 h 292888"/>
                <a:gd name="connsiteX5" fmla="*/ 1668 w 154911"/>
                <a:gd name="connsiteY5" fmla="*/ 231248 h 292888"/>
                <a:gd name="connsiteX6" fmla="*/ 503 w 154911"/>
                <a:gd name="connsiteY6" fmla="*/ 225649 h 292888"/>
                <a:gd name="connsiteX7" fmla="*/ 147329 w 154911"/>
                <a:gd name="connsiteY7" fmla="*/ 1695 h 292888"/>
                <a:gd name="connsiteX8" fmla="*/ 152928 w 154911"/>
                <a:gd name="connsiteY8" fmla="*/ 531 h 292888"/>
                <a:gd name="connsiteX9" fmla="*/ 154677 w 154911"/>
                <a:gd name="connsiteY9" fmla="*/ 4684 h 292888"/>
                <a:gd name="connsiteX10" fmla="*/ 99123 w 154911"/>
                <a:gd name="connsiteY10" fmla="*/ 289487 h 292888"/>
                <a:gd name="connsiteX11" fmla="*/ 95160 w 154911"/>
                <a:gd name="connsiteY11" fmla="*/ 292757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911" h="292888">
                  <a:moveTo>
                    <a:pt x="95160" y="292757"/>
                  </a:moveTo>
                  <a:cubicBezTo>
                    <a:pt x="94898" y="292757"/>
                    <a:pt x="94637" y="292733"/>
                    <a:pt x="94381" y="292683"/>
                  </a:cubicBezTo>
                  <a:cubicBezTo>
                    <a:pt x="92189" y="292254"/>
                    <a:pt x="90758" y="290132"/>
                    <a:pt x="91186" y="287940"/>
                  </a:cubicBezTo>
                  <a:lnTo>
                    <a:pt x="142796" y="23353"/>
                  </a:lnTo>
                  <a:lnTo>
                    <a:pt x="7267" y="230085"/>
                  </a:lnTo>
                  <a:cubicBezTo>
                    <a:pt x="6042" y="231951"/>
                    <a:pt x="3535" y="232473"/>
                    <a:pt x="1668" y="231248"/>
                  </a:cubicBezTo>
                  <a:cubicBezTo>
                    <a:pt x="-200" y="230023"/>
                    <a:pt x="-721" y="227517"/>
                    <a:pt x="503" y="225649"/>
                  </a:cubicBezTo>
                  <a:lnTo>
                    <a:pt x="147329" y="1695"/>
                  </a:lnTo>
                  <a:cubicBezTo>
                    <a:pt x="148553" y="-174"/>
                    <a:pt x="151060" y="-693"/>
                    <a:pt x="152928" y="531"/>
                  </a:cubicBezTo>
                  <a:cubicBezTo>
                    <a:pt x="154300" y="1432"/>
                    <a:pt x="154991" y="3074"/>
                    <a:pt x="154677" y="4684"/>
                  </a:cubicBezTo>
                  <a:lnTo>
                    <a:pt x="99123" y="289487"/>
                  </a:lnTo>
                  <a:cubicBezTo>
                    <a:pt x="98752" y="291385"/>
                    <a:pt x="97092" y="292753"/>
                    <a:pt x="95160" y="292757"/>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0" name="图形 2">
              <a:extLst>
                <a:ext uri="{FF2B5EF4-FFF2-40B4-BE49-F238E27FC236}">
                  <a16:creationId xmlns:a16="http://schemas.microsoft.com/office/drawing/2014/main" id="{030B3578-CDD8-43FA-A74F-7B09D856D558}"/>
                </a:ext>
              </a:extLst>
            </p:cNvPr>
            <p:cNvSpPr/>
            <p:nvPr/>
          </p:nvSpPr>
          <p:spPr>
            <a:xfrm>
              <a:off x="8097244" y="2497781"/>
              <a:ext cx="161518" cy="242204"/>
            </a:xfrm>
            <a:custGeom>
              <a:avLst/>
              <a:gdLst>
                <a:gd name="connsiteX0" fmla="*/ 157313 w 161518"/>
                <a:gd name="connsiteY0" fmla="*/ 242073 h 242204"/>
                <a:gd name="connsiteX1" fmla="*/ 153934 w 161518"/>
                <a:gd name="connsiteY1" fmla="*/ 240246 h 242204"/>
                <a:gd name="connsiteX2" fmla="*/ 499 w 161518"/>
                <a:gd name="connsiteY2" fmla="*/ 6121 h 242204"/>
                <a:gd name="connsiteX3" fmla="*/ 1674 w 161518"/>
                <a:gd name="connsiteY3" fmla="*/ 527 h 242204"/>
                <a:gd name="connsiteX4" fmla="*/ 7261 w 161518"/>
                <a:gd name="connsiteY4" fmla="*/ 1690 h 242204"/>
                <a:gd name="connsiteX5" fmla="*/ 160692 w 161518"/>
                <a:gd name="connsiteY5" fmla="*/ 235815 h 242204"/>
                <a:gd name="connsiteX6" fmla="*/ 159526 w 161518"/>
                <a:gd name="connsiteY6" fmla="*/ 241412 h 242204"/>
                <a:gd name="connsiteX7" fmla="*/ 157313 w 161518"/>
                <a:gd name="connsiteY7" fmla="*/ 242073 h 2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18" h="242204">
                  <a:moveTo>
                    <a:pt x="157313" y="242073"/>
                  </a:moveTo>
                  <a:cubicBezTo>
                    <a:pt x="155958" y="242076"/>
                    <a:pt x="154689" y="241388"/>
                    <a:pt x="153934" y="240246"/>
                  </a:cubicBezTo>
                  <a:lnTo>
                    <a:pt x="499" y="6121"/>
                  </a:lnTo>
                  <a:cubicBezTo>
                    <a:pt x="-722" y="4251"/>
                    <a:pt x="-196" y="1746"/>
                    <a:pt x="1674" y="527"/>
                  </a:cubicBezTo>
                  <a:cubicBezTo>
                    <a:pt x="3539" y="-691"/>
                    <a:pt x="6037" y="-172"/>
                    <a:pt x="7261" y="1690"/>
                  </a:cubicBezTo>
                  <a:lnTo>
                    <a:pt x="160692" y="235815"/>
                  </a:lnTo>
                  <a:cubicBezTo>
                    <a:pt x="161927" y="237683"/>
                    <a:pt x="161396" y="240189"/>
                    <a:pt x="159526" y="241412"/>
                  </a:cubicBezTo>
                  <a:cubicBezTo>
                    <a:pt x="158874" y="241843"/>
                    <a:pt x="158102" y="242073"/>
                    <a:pt x="157313" y="24207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1" name="图形 2">
              <a:extLst>
                <a:ext uri="{FF2B5EF4-FFF2-40B4-BE49-F238E27FC236}">
                  <a16:creationId xmlns:a16="http://schemas.microsoft.com/office/drawing/2014/main" id="{030B3578-CDD8-43FA-A74F-7B09D856D558}"/>
                </a:ext>
              </a:extLst>
            </p:cNvPr>
            <p:cNvSpPr/>
            <p:nvPr/>
          </p:nvSpPr>
          <p:spPr>
            <a:xfrm>
              <a:off x="7387406" y="2348131"/>
              <a:ext cx="58771" cy="49248"/>
            </a:xfrm>
            <a:custGeom>
              <a:avLst/>
              <a:gdLst>
                <a:gd name="connsiteX0" fmla="*/ 22986 w 58771"/>
                <a:gd name="connsiteY0" fmla="*/ 49116 h 49248"/>
                <a:gd name="connsiteX1" fmla="*/ 51954 w 58771"/>
                <a:gd name="connsiteY1" fmla="*/ 41051 h 49248"/>
                <a:gd name="connsiteX2" fmla="*/ 56368 w 58771"/>
                <a:gd name="connsiteY2" fmla="*/ 16625 h 49248"/>
                <a:gd name="connsiteX3" fmla="*/ 35684 w 58771"/>
                <a:gd name="connsiteY3" fmla="*/ 667 h 49248"/>
                <a:gd name="connsiteX4" fmla="*/ 9987 w 58771"/>
                <a:gd name="connsiteY4" fmla="*/ 8134 h 49248"/>
                <a:gd name="connsiteX5" fmla="*/ -159 w 58771"/>
                <a:gd name="connsiteY5" fmla="*/ 11266 h 49248"/>
                <a:gd name="connsiteX6" fmla="*/ 14116 w 58771"/>
                <a:gd name="connsiteY6" fmla="*/ 31293 h 49248"/>
                <a:gd name="connsiteX7" fmla="*/ 15314 w 58771"/>
                <a:gd name="connsiteY7" fmla="*/ 44643 h 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71" h="49248">
                  <a:moveTo>
                    <a:pt x="22986" y="49116"/>
                  </a:moveTo>
                  <a:lnTo>
                    <a:pt x="51954" y="41051"/>
                  </a:lnTo>
                  <a:cubicBezTo>
                    <a:pt x="51954" y="41051"/>
                    <a:pt x="63302" y="38786"/>
                    <a:pt x="56368" y="16625"/>
                  </a:cubicBezTo>
                  <a:cubicBezTo>
                    <a:pt x="49434" y="-5534"/>
                    <a:pt x="35684" y="667"/>
                    <a:pt x="35684" y="667"/>
                  </a:cubicBezTo>
                  <a:lnTo>
                    <a:pt x="9987" y="8134"/>
                  </a:lnTo>
                  <a:lnTo>
                    <a:pt x="-159" y="11266"/>
                  </a:lnTo>
                  <a:lnTo>
                    <a:pt x="14116" y="31293"/>
                  </a:lnTo>
                  <a:lnTo>
                    <a:pt x="15314" y="44643"/>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2" name="图形 2">
              <a:extLst>
                <a:ext uri="{FF2B5EF4-FFF2-40B4-BE49-F238E27FC236}">
                  <a16:creationId xmlns:a16="http://schemas.microsoft.com/office/drawing/2014/main" id="{030B3578-CDD8-43FA-A74F-7B09D856D558}"/>
                </a:ext>
              </a:extLst>
            </p:cNvPr>
            <p:cNvSpPr/>
            <p:nvPr/>
          </p:nvSpPr>
          <p:spPr>
            <a:xfrm>
              <a:off x="7345489" y="2334364"/>
              <a:ext cx="70545" cy="86903"/>
            </a:xfrm>
            <a:custGeom>
              <a:avLst/>
              <a:gdLst>
                <a:gd name="connsiteX0" fmla="*/ 9088 w 70545"/>
                <a:gd name="connsiteY0" fmla="*/ 4463 h 86903"/>
                <a:gd name="connsiteX1" fmla="*/ 0 w 70545"/>
                <a:gd name="connsiteY1" fmla="*/ 40768 h 86903"/>
                <a:gd name="connsiteX2" fmla="*/ 46568 w 70545"/>
                <a:gd name="connsiteY2" fmla="*/ 85900 h 86903"/>
                <a:gd name="connsiteX3" fmla="*/ 50571 w 70545"/>
                <a:gd name="connsiteY3" fmla="*/ 86903 h 86903"/>
                <a:gd name="connsiteX4" fmla="*/ 61251 w 70545"/>
                <a:gd name="connsiteY4" fmla="*/ 83903 h 86903"/>
                <a:gd name="connsiteX5" fmla="*/ 70341 w 70545"/>
                <a:gd name="connsiteY5" fmla="*/ 47600 h 86903"/>
                <a:gd name="connsiteX6" fmla="*/ 61135 w 70545"/>
                <a:gd name="connsiteY6" fmla="*/ 37919 h 86903"/>
                <a:gd name="connsiteX7" fmla="*/ 70545 w 70545"/>
                <a:gd name="connsiteY7" fmla="*/ 35454 h 86903"/>
                <a:gd name="connsiteX8" fmla="*/ 50463 w 70545"/>
                <a:gd name="connsiteY8" fmla="*/ 15958 h 86903"/>
                <a:gd name="connsiteX9" fmla="*/ 39984 w 70545"/>
                <a:gd name="connsiteY9" fmla="*/ 18157 h 86903"/>
                <a:gd name="connsiteX10" fmla="*/ 31579 w 70545"/>
                <a:gd name="connsiteY10" fmla="*/ 9812 h 86903"/>
                <a:gd name="connsiteX11" fmla="*/ 37251 w 70545"/>
                <a:gd name="connsiteY11" fmla="*/ 7544 h 86903"/>
                <a:gd name="connsiteX12" fmla="*/ 37787 w 70545"/>
                <a:gd name="connsiteY12" fmla="*/ 5409 h 86903"/>
                <a:gd name="connsiteX13" fmla="*/ 30915 w 70545"/>
                <a:gd name="connsiteY13" fmla="*/ 0 h 86903"/>
                <a:gd name="connsiteX14" fmla="*/ 9088 w 70545"/>
                <a:gd name="connsiteY14" fmla="*/ 4463 h 8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45" h="86903">
                  <a:moveTo>
                    <a:pt x="9088" y="4463"/>
                  </a:moveTo>
                  <a:lnTo>
                    <a:pt x="0" y="40768"/>
                  </a:lnTo>
                  <a:lnTo>
                    <a:pt x="46568" y="85900"/>
                  </a:lnTo>
                  <a:lnTo>
                    <a:pt x="50571" y="86903"/>
                  </a:lnTo>
                  <a:lnTo>
                    <a:pt x="61251" y="83903"/>
                  </a:lnTo>
                  <a:lnTo>
                    <a:pt x="70341" y="47600"/>
                  </a:lnTo>
                  <a:lnTo>
                    <a:pt x="61135" y="37919"/>
                  </a:lnTo>
                  <a:lnTo>
                    <a:pt x="70545" y="35454"/>
                  </a:lnTo>
                  <a:lnTo>
                    <a:pt x="50463" y="15958"/>
                  </a:lnTo>
                  <a:lnTo>
                    <a:pt x="39984" y="18157"/>
                  </a:lnTo>
                  <a:lnTo>
                    <a:pt x="31579" y="9812"/>
                  </a:lnTo>
                  <a:lnTo>
                    <a:pt x="37251" y="7544"/>
                  </a:lnTo>
                  <a:lnTo>
                    <a:pt x="37787" y="5409"/>
                  </a:lnTo>
                  <a:lnTo>
                    <a:pt x="30915" y="0"/>
                  </a:lnTo>
                  <a:lnTo>
                    <a:pt x="9088" y="4463"/>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3" name="图形 2">
              <a:extLst>
                <a:ext uri="{FF2B5EF4-FFF2-40B4-BE49-F238E27FC236}">
                  <a16:creationId xmlns:a16="http://schemas.microsoft.com/office/drawing/2014/main" id="{030B3578-CDD8-43FA-A74F-7B09D856D558}"/>
                </a:ext>
              </a:extLst>
            </p:cNvPr>
            <p:cNvSpPr/>
            <p:nvPr/>
          </p:nvSpPr>
          <p:spPr>
            <a:xfrm>
              <a:off x="7364437" y="2363461"/>
              <a:ext cx="33770" cy="50597"/>
            </a:xfrm>
            <a:custGeom>
              <a:avLst/>
              <a:gdLst>
                <a:gd name="connsiteX0" fmla="*/ 33771 w 33770"/>
                <a:gd name="connsiteY0" fmla="*/ 26573 h 50597"/>
                <a:gd name="connsiteX1" fmla="*/ 27755 w 33770"/>
                <a:gd name="connsiteY1" fmla="*/ 50597 h 50597"/>
                <a:gd name="connsiteX2" fmla="*/ 0 w 33770"/>
                <a:gd name="connsiteY2" fmla="*/ 24359 h 50597"/>
                <a:gd name="connsiteX3" fmla="*/ 6951 w 33770"/>
                <a:gd name="connsiteY3" fmla="*/ 0 h 50597"/>
                <a:gd name="connsiteX4" fmla="*/ 33771 w 33770"/>
                <a:gd name="connsiteY4" fmla="*/ 26573 h 50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0" h="50597">
                  <a:moveTo>
                    <a:pt x="33771" y="26573"/>
                  </a:moveTo>
                  <a:lnTo>
                    <a:pt x="27755" y="50597"/>
                  </a:lnTo>
                  <a:lnTo>
                    <a:pt x="0" y="24359"/>
                  </a:lnTo>
                  <a:lnTo>
                    <a:pt x="6951" y="0"/>
                  </a:lnTo>
                  <a:lnTo>
                    <a:pt x="33771" y="26573"/>
                  </a:ln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54" name="图形 2">
              <a:extLst>
                <a:ext uri="{FF2B5EF4-FFF2-40B4-BE49-F238E27FC236}">
                  <a16:creationId xmlns:a16="http://schemas.microsoft.com/office/drawing/2014/main" id="{030B3578-CDD8-43FA-A74F-7B09D856D558}"/>
                </a:ext>
              </a:extLst>
            </p:cNvPr>
            <p:cNvSpPr/>
            <p:nvPr/>
          </p:nvSpPr>
          <p:spPr>
            <a:xfrm>
              <a:off x="7353303" y="2334364"/>
              <a:ext cx="62731" cy="55604"/>
            </a:xfrm>
            <a:custGeom>
              <a:avLst/>
              <a:gdLst>
                <a:gd name="connsiteX0" fmla="*/ 1275 w 62731"/>
                <a:gd name="connsiteY0" fmla="*/ 4463 h 55604"/>
                <a:gd name="connsiteX1" fmla="*/ 0 w 62731"/>
                <a:gd name="connsiteY1" fmla="*/ 9555 h 55604"/>
                <a:gd name="connsiteX2" fmla="*/ 46307 w 62731"/>
                <a:gd name="connsiteY2" fmla="*/ 54603 h 55604"/>
                <a:gd name="connsiteX3" fmla="*/ 50311 w 62731"/>
                <a:gd name="connsiteY3" fmla="*/ 55604 h 55604"/>
                <a:gd name="connsiteX4" fmla="*/ 60658 w 62731"/>
                <a:gd name="connsiteY4" fmla="*/ 52805 h 55604"/>
                <a:gd name="connsiteX5" fmla="*/ 61227 w 62731"/>
                <a:gd name="connsiteY5" fmla="*/ 52793 h 55604"/>
                <a:gd name="connsiteX6" fmla="*/ 62528 w 62731"/>
                <a:gd name="connsiteY6" fmla="*/ 47600 h 55604"/>
                <a:gd name="connsiteX7" fmla="*/ 53321 w 62731"/>
                <a:gd name="connsiteY7" fmla="*/ 37919 h 55604"/>
                <a:gd name="connsiteX8" fmla="*/ 62732 w 62731"/>
                <a:gd name="connsiteY8" fmla="*/ 35454 h 55604"/>
                <a:gd name="connsiteX9" fmla="*/ 42650 w 62731"/>
                <a:gd name="connsiteY9" fmla="*/ 15958 h 55604"/>
                <a:gd name="connsiteX10" fmla="*/ 32170 w 62731"/>
                <a:gd name="connsiteY10" fmla="*/ 18157 h 55604"/>
                <a:gd name="connsiteX11" fmla="*/ 23765 w 62731"/>
                <a:gd name="connsiteY11" fmla="*/ 9812 h 55604"/>
                <a:gd name="connsiteX12" fmla="*/ 29438 w 62731"/>
                <a:gd name="connsiteY12" fmla="*/ 7544 h 55604"/>
                <a:gd name="connsiteX13" fmla="*/ 29973 w 62731"/>
                <a:gd name="connsiteY13" fmla="*/ 5409 h 55604"/>
                <a:gd name="connsiteX14" fmla="*/ 23101 w 62731"/>
                <a:gd name="connsiteY14" fmla="*/ 0 h 55604"/>
                <a:gd name="connsiteX15" fmla="*/ 1275 w 62731"/>
                <a:gd name="connsiteY15" fmla="*/ 4463 h 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31" h="55604">
                  <a:moveTo>
                    <a:pt x="1275" y="4463"/>
                  </a:moveTo>
                  <a:lnTo>
                    <a:pt x="0" y="9555"/>
                  </a:lnTo>
                  <a:lnTo>
                    <a:pt x="46307" y="54603"/>
                  </a:lnTo>
                  <a:lnTo>
                    <a:pt x="50311" y="55604"/>
                  </a:lnTo>
                  <a:lnTo>
                    <a:pt x="60658" y="52805"/>
                  </a:lnTo>
                  <a:lnTo>
                    <a:pt x="61227" y="52793"/>
                  </a:lnTo>
                  <a:lnTo>
                    <a:pt x="62528" y="47600"/>
                  </a:lnTo>
                  <a:lnTo>
                    <a:pt x="53321" y="37919"/>
                  </a:lnTo>
                  <a:lnTo>
                    <a:pt x="62732" y="35454"/>
                  </a:lnTo>
                  <a:lnTo>
                    <a:pt x="42650" y="15958"/>
                  </a:lnTo>
                  <a:lnTo>
                    <a:pt x="32170" y="18157"/>
                  </a:lnTo>
                  <a:lnTo>
                    <a:pt x="23765" y="9812"/>
                  </a:lnTo>
                  <a:lnTo>
                    <a:pt x="29438" y="7544"/>
                  </a:lnTo>
                  <a:lnTo>
                    <a:pt x="29973" y="5409"/>
                  </a:lnTo>
                  <a:lnTo>
                    <a:pt x="23101" y="0"/>
                  </a:lnTo>
                  <a:lnTo>
                    <a:pt x="1275" y="4463"/>
                  </a:lnTo>
                  <a:close/>
                </a:path>
              </a:pathLst>
            </a:custGeom>
            <a:solidFill>
              <a:schemeClr val="accent1"/>
            </a:solidFill>
            <a:ln w="1706" cap="flat">
              <a:solidFill>
                <a:srgbClr val="3F3D56"/>
              </a:solidFill>
              <a:prstDash val="solid"/>
              <a:miter/>
            </a:ln>
          </p:spPr>
          <p:txBody>
            <a:bodyPr rtlCol="0" anchor="ctr"/>
            <a:lstStyle/>
            <a:p>
              <a:endParaRPr lang="zh-CN" altLang="en-US">
                <a:latin typeface="+mn-ea"/>
              </a:endParaRPr>
            </a:p>
          </p:txBody>
        </p:sp>
        <p:sp>
          <p:nvSpPr>
            <p:cNvPr id="55" name="图形 2">
              <a:extLst>
                <a:ext uri="{FF2B5EF4-FFF2-40B4-BE49-F238E27FC236}">
                  <a16:creationId xmlns:a16="http://schemas.microsoft.com/office/drawing/2014/main" id="{030B3578-CDD8-43FA-A74F-7B09D856D558}"/>
                </a:ext>
              </a:extLst>
            </p:cNvPr>
            <p:cNvSpPr/>
            <p:nvPr/>
          </p:nvSpPr>
          <p:spPr>
            <a:xfrm rot="-4556609">
              <a:off x="7373353" y="2334516"/>
              <a:ext cx="5228" cy="7704"/>
            </a:xfrm>
            <a:custGeom>
              <a:avLst/>
              <a:gdLst>
                <a:gd name="connsiteX0" fmla="*/ 5069 w 5228"/>
                <a:gd name="connsiteY0" fmla="*/ 3721 h 7704"/>
                <a:gd name="connsiteX1" fmla="*/ 2455 w 5228"/>
                <a:gd name="connsiteY1" fmla="*/ 7573 h 7704"/>
                <a:gd name="connsiteX2" fmla="*/ -159 w 5228"/>
                <a:gd name="connsiteY2" fmla="*/ 3721 h 7704"/>
                <a:gd name="connsiteX3" fmla="*/ 2455 w 5228"/>
                <a:gd name="connsiteY3" fmla="*/ -132 h 7704"/>
                <a:gd name="connsiteX4" fmla="*/ 5069 w 5228"/>
                <a:gd name="connsiteY4" fmla="*/ 3721 h 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 h="7704">
                  <a:moveTo>
                    <a:pt x="5069" y="3721"/>
                  </a:moveTo>
                  <a:cubicBezTo>
                    <a:pt x="5069" y="5849"/>
                    <a:pt x="3899" y="7573"/>
                    <a:pt x="2455" y="7573"/>
                  </a:cubicBezTo>
                  <a:cubicBezTo>
                    <a:pt x="1011" y="7573"/>
                    <a:pt x="-159" y="5849"/>
                    <a:pt x="-159" y="3721"/>
                  </a:cubicBezTo>
                  <a:cubicBezTo>
                    <a:pt x="-159" y="1593"/>
                    <a:pt x="1011" y="-132"/>
                    <a:pt x="2455" y="-132"/>
                  </a:cubicBezTo>
                  <a:cubicBezTo>
                    <a:pt x="3899" y="-132"/>
                    <a:pt x="5069" y="1593"/>
                    <a:pt x="5069" y="3721"/>
                  </a:cubicBezTo>
                  <a:close/>
                </a:path>
              </a:pathLst>
            </a:custGeom>
            <a:solidFill>
              <a:srgbClr val="00BFA6"/>
            </a:solidFill>
            <a:ln w="1706" cap="flat">
              <a:noFill/>
              <a:prstDash val="solid"/>
              <a:miter/>
            </a:ln>
          </p:spPr>
          <p:txBody>
            <a:bodyPr rtlCol="0" anchor="ctr"/>
            <a:lstStyle/>
            <a:p>
              <a:endParaRPr lang="zh-CN" altLang="en-US">
                <a:latin typeface="+mn-ea"/>
              </a:endParaRPr>
            </a:p>
          </p:txBody>
        </p:sp>
        <p:sp>
          <p:nvSpPr>
            <p:cNvPr id="56" name="图形 2">
              <a:extLst>
                <a:ext uri="{FF2B5EF4-FFF2-40B4-BE49-F238E27FC236}">
                  <a16:creationId xmlns:a16="http://schemas.microsoft.com/office/drawing/2014/main" id="{030B3578-CDD8-43FA-A74F-7B09D856D558}"/>
                </a:ext>
              </a:extLst>
            </p:cNvPr>
            <p:cNvSpPr/>
            <p:nvPr/>
          </p:nvSpPr>
          <p:spPr>
            <a:xfrm rot="-4556609">
              <a:off x="7402772" y="2373369"/>
              <a:ext cx="5228" cy="7704"/>
            </a:xfrm>
            <a:custGeom>
              <a:avLst/>
              <a:gdLst>
                <a:gd name="connsiteX0" fmla="*/ 5069 w 5228"/>
                <a:gd name="connsiteY0" fmla="*/ 3721 h 7704"/>
                <a:gd name="connsiteX1" fmla="*/ 2455 w 5228"/>
                <a:gd name="connsiteY1" fmla="*/ 7573 h 7704"/>
                <a:gd name="connsiteX2" fmla="*/ -159 w 5228"/>
                <a:gd name="connsiteY2" fmla="*/ 3721 h 7704"/>
                <a:gd name="connsiteX3" fmla="*/ 2455 w 5228"/>
                <a:gd name="connsiteY3" fmla="*/ -132 h 7704"/>
                <a:gd name="connsiteX4" fmla="*/ 5069 w 5228"/>
                <a:gd name="connsiteY4" fmla="*/ 3721 h 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 h="7704">
                  <a:moveTo>
                    <a:pt x="5069" y="3721"/>
                  </a:moveTo>
                  <a:cubicBezTo>
                    <a:pt x="5069" y="5848"/>
                    <a:pt x="3899" y="7573"/>
                    <a:pt x="2455" y="7573"/>
                  </a:cubicBezTo>
                  <a:cubicBezTo>
                    <a:pt x="1011" y="7573"/>
                    <a:pt x="-159" y="5848"/>
                    <a:pt x="-159" y="3721"/>
                  </a:cubicBezTo>
                  <a:cubicBezTo>
                    <a:pt x="-159" y="1593"/>
                    <a:pt x="1011" y="-132"/>
                    <a:pt x="2455" y="-132"/>
                  </a:cubicBezTo>
                  <a:cubicBezTo>
                    <a:pt x="3899" y="-132"/>
                    <a:pt x="5069" y="1593"/>
                    <a:pt x="5069" y="3721"/>
                  </a:cubicBezTo>
                  <a:close/>
                </a:path>
              </a:pathLst>
            </a:custGeom>
            <a:solidFill>
              <a:srgbClr val="00BFA6"/>
            </a:solidFill>
            <a:ln w="1706" cap="flat">
              <a:noFill/>
              <a:prstDash val="solid"/>
              <a:miter/>
            </a:ln>
          </p:spPr>
          <p:txBody>
            <a:bodyPr rtlCol="0" anchor="ctr"/>
            <a:lstStyle/>
            <a:p>
              <a:endParaRPr lang="zh-CN" altLang="en-US">
                <a:latin typeface="+mn-ea"/>
              </a:endParaRPr>
            </a:p>
          </p:txBody>
        </p:sp>
        <p:sp>
          <p:nvSpPr>
            <p:cNvPr id="57" name="图形 2">
              <a:extLst>
                <a:ext uri="{FF2B5EF4-FFF2-40B4-BE49-F238E27FC236}">
                  <a16:creationId xmlns:a16="http://schemas.microsoft.com/office/drawing/2014/main" id="{030B3578-CDD8-43FA-A74F-7B09D856D558}"/>
                </a:ext>
              </a:extLst>
            </p:cNvPr>
            <p:cNvSpPr/>
            <p:nvPr/>
          </p:nvSpPr>
          <p:spPr>
            <a:xfrm>
              <a:off x="7400740" y="2377916"/>
              <a:ext cx="29346" cy="64687"/>
            </a:xfrm>
            <a:custGeom>
              <a:avLst/>
              <a:gdLst>
                <a:gd name="connsiteX0" fmla="*/ 28899 w 29346"/>
                <a:gd name="connsiteY0" fmla="*/ 64556 h 64687"/>
                <a:gd name="connsiteX1" fmla="*/ 22582 w 29346"/>
                <a:gd name="connsiteY1" fmla="*/ 43077 h 64687"/>
                <a:gd name="connsiteX2" fmla="*/ 20055 w 29346"/>
                <a:gd name="connsiteY2" fmla="*/ 119 h 64687"/>
                <a:gd name="connsiteX3" fmla="*/ -159 w 29346"/>
                <a:gd name="connsiteY3" fmla="*/ 36760 h 64687"/>
                <a:gd name="connsiteX4" fmla="*/ 7421 w 29346"/>
                <a:gd name="connsiteY4" fmla="*/ 60765 h 6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 h="64687">
                  <a:moveTo>
                    <a:pt x="28899" y="64556"/>
                  </a:moveTo>
                  <a:lnTo>
                    <a:pt x="22582" y="43077"/>
                  </a:lnTo>
                  <a:cubicBezTo>
                    <a:pt x="22582" y="43077"/>
                    <a:pt x="39006" y="3910"/>
                    <a:pt x="20055" y="119"/>
                  </a:cubicBezTo>
                  <a:cubicBezTo>
                    <a:pt x="1103" y="-3670"/>
                    <a:pt x="-159" y="36760"/>
                    <a:pt x="-159" y="36760"/>
                  </a:cubicBezTo>
                  <a:lnTo>
                    <a:pt x="7421" y="60765"/>
                  </a:ln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58" name="图形 2">
              <a:extLst>
                <a:ext uri="{FF2B5EF4-FFF2-40B4-BE49-F238E27FC236}">
                  <a16:creationId xmlns:a16="http://schemas.microsoft.com/office/drawing/2014/main" id="{030B3578-CDD8-43FA-A74F-7B09D856D558}"/>
                </a:ext>
              </a:extLst>
            </p:cNvPr>
            <p:cNvSpPr/>
            <p:nvPr/>
          </p:nvSpPr>
          <p:spPr>
            <a:xfrm>
              <a:off x="7262323" y="2300466"/>
              <a:ext cx="100375" cy="100376"/>
            </a:xfrm>
            <a:custGeom>
              <a:avLst/>
              <a:gdLst>
                <a:gd name="connsiteX0" fmla="*/ 100376 w 100375"/>
                <a:gd name="connsiteY0" fmla="*/ 50188 h 100376"/>
                <a:gd name="connsiteX1" fmla="*/ 50188 w 100375"/>
                <a:gd name="connsiteY1" fmla="*/ 100376 h 100376"/>
                <a:gd name="connsiteX2" fmla="*/ 0 w 100375"/>
                <a:gd name="connsiteY2" fmla="*/ 50188 h 100376"/>
                <a:gd name="connsiteX3" fmla="*/ 50188 w 100375"/>
                <a:gd name="connsiteY3" fmla="*/ 0 h 100376"/>
                <a:gd name="connsiteX4" fmla="*/ 100376 w 100375"/>
                <a:gd name="connsiteY4" fmla="*/ 50188 h 10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5" h="100376">
                  <a:moveTo>
                    <a:pt x="100376" y="50188"/>
                  </a:moveTo>
                  <a:cubicBezTo>
                    <a:pt x="100376" y="77906"/>
                    <a:pt x="77906" y="100376"/>
                    <a:pt x="50188" y="100376"/>
                  </a:cubicBezTo>
                  <a:cubicBezTo>
                    <a:pt x="22470" y="100376"/>
                    <a:pt x="0" y="77906"/>
                    <a:pt x="0" y="50188"/>
                  </a:cubicBezTo>
                  <a:cubicBezTo>
                    <a:pt x="0" y="22470"/>
                    <a:pt x="22470" y="0"/>
                    <a:pt x="50188" y="0"/>
                  </a:cubicBezTo>
                  <a:cubicBezTo>
                    <a:pt x="77906" y="0"/>
                    <a:pt x="100376" y="22470"/>
                    <a:pt x="100376" y="50188"/>
                  </a:cubicBez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59" name="图形 2">
              <a:extLst>
                <a:ext uri="{FF2B5EF4-FFF2-40B4-BE49-F238E27FC236}">
                  <a16:creationId xmlns:a16="http://schemas.microsoft.com/office/drawing/2014/main" id="{030B3578-CDD8-43FA-A74F-7B09D856D558}"/>
                </a:ext>
              </a:extLst>
            </p:cNvPr>
            <p:cNvSpPr/>
            <p:nvPr/>
          </p:nvSpPr>
          <p:spPr>
            <a:xfrm>
              <a:off x="7259370" y="2377224"/>
              <a:ext cx="80154" cy="72329"/>
            </a:xfrm>
            <a:custGeom>
              <a:avLst/>
              <a:gdLst>
                <a:gd name="connsiteX0" fmla="*/ 69218 w 80154"/>
                <a:gd name="connsiteY0" fmla="*/ 8725 h 72329"/>
                <a:gd name="connsiteX1" fmla="*/ 79551 w 80154"/>
                <a:gd name="connsiteY1" fmla="*/ 48580 h 72329"/>
                <a:gd name="connsiteX2" fmla="*/ -159 w 80154"/>
                <a:gd name="connsiteY2" fmla="*/ 72198 h 72329"/>
                <a:gd name="connsiteX3" fmla="*/ 21983 w 80154"/>
                <a:gd name="connsiteY3" fmla="*/ 47103 h 72329"/>
                <a:gd name="connsiteX4" fmla="*/ 16079 w 80154"/>
                <a:gd name="connsiteY4" fmla="*/ -132 h 7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54" h="72329">
                  <a:moveTo>
                    <a:pt x="69218" y="8725"/>
                  </a:moveTo>
                  <a:cubicBezTo>
                    <a:pt x="69218" y="8725"/>
                    <a:pt x="72170" y="45628"/>
                    <a:pt x="79551" y="48580"/>
                  </a:cubicBezTo>
                  <a:cubicBezTo>
                    <a:pt x="86933" y="51532"/>
                    <a:pt x="-159" y="72198"/>
                    <a:pt x="-159" y="72198"/>
                  </a:cubicBezTo>
                  <a:lnTo>
                    <a:pt x="21983" y="47103"/>
                  </a:lnTo>
                  <a:cubicBezTo>
                    <a:pt x="21983" y="47103"/>
                    <a:pt x="26410" y="8725"/>
                    <a:pt x="16079" y="-132"/>
                  </a:cubicBez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60" name="图形 2">
              <a:extLst>
                <a:ext uri="{FF2B5EF4-FFF2-40B4-BE49-F238E27FC236}">
                  <a16:creationId xmlns:a16="http://schemas.microsoft.com/office/drawing/2014/main" id="{030B3578-CDD8-43FA-A74F-7B09D856D558}"/>
                </a:ext>
              </a:extLst>
            </p:cNvPr>
            <p:cNvSpPr/>
            <p:nvPr/>
          </p:nvSpPr>
          <p:spPr>
            <a:xfrm>
              <a:off x="7399476" y="2428706"/>
              <a:ext cx="60357" cy="110034"/>
            </a:xfrm>
            <a:custGeom>
              <a:avLst/>
              <a:gdLst>
                <a:gd name="connsiteX0" fmla="*/ -159 w 60357"/>
                <a:gd name="connsiteY0" fmla="*/ 2395 h 110034"/>
                <a:gd name="connsiteX1" fmla="*/ 20057 w 60357"/>
                <a:gd name="connsiteY1" fmla="*/ -132 h 110034"/>
                <a:gd name="connsiteX2" fmla="*/ 44062 w 60357"/>
                <a:gd name="connsiteY2" fmla="*/ 28927 h 110034"/>
                <a:gd name="connsiteX3" fmla="*/ 57960 w 60357"/>
                <a:gd name="connsiteY3" fmla="*/ 71886 h 110034"/>
                <a:gd name="connsiteX4" fmla="*/ 45326 w 60357"/>
                <a:gd name="connsiteY4" fmla="*/ 109789 h 110034"/>
                <a:gd name="connsiteX5" fmla="*/ 2368 w 60357"/>
                <a:gd name="connsiteY5" fmla="*/ 71886 h 1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57" h="110034">
                  <a:moveTo>
                    <a:pt x="-159" y="2395"/>
                  </a:moveTo>
                  <a:lnTo>
                    <a:pt x="20057" y="-132"/>
                  </a:lnTo>
                  <a:cubicBezTo>
                    <a:pt x="20057" y="-132"/>
                    <a:pt x="44062" y="12502"/>
                    <a:pt x="44062" y="28927"/>
                  </a:cubicBezTo>
                  <a:cubicBezTo>
                    <a:pt x="44062" y="45352"/>
                    <a:pt x="57960" y="71886"/>
                    <a:pt x="57960" y="71886"/>
                  </a:cubicBezTo>
                  <a:cubicBezTo>
                    <a:pt x="57960" y="71886"/>
                    <a:pt x="68067" y="107262"/>
                    <a:pt x="45326" y="109789"/>
                  </a:cubicBezTo>
                  <a:cubicBezTo>
                    <a:pt x="22583" y="112316"/>
                    <a:pt x="2368" y="71886"/>
                    <a:pt x="2368" y="71886"/>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61" name="图形 2">
              <a:extLst>
                <a:ext uri="{FF2B5EF4-FFF2-40B4-BE49-F238E27FC236}">
                  <a16:creationId xmlns:a16="http://schemas.microsoft.com/office/drawing/2014/main" id="{030B3578-CDD8-43FA-A74F-7B09D856D558}"/>
                </a:ext>
              </a:extLst>
            </p:cNvPr>
            <p:cNvSpPr/>
            <p:nvPr/>
          </p:nvSpPr>
          <p:spPr>
            <a:xfrm>
              <a:off x="7238736" y="2592844"/>
              <a:ext cx="266870" cy="262978"/>
            </a:xfrm>
            <a:custGeom>
              <a:avLst/>
              <a:gdLst>
                <a:gd name="connsiteX0" fmla="*/ 171952 w 266870"/>
                <a:gd name="connsiteY0" fmla="*/ 39146 h 262978"/>
                <a:gd name="connsiteX1" fmla="*/ 228806 w 266870"/>
                <a:gd name="connsiteY1" fmla="*/ -21 h 262978"/>
                <a:gd name="connsiteX2" fmla="*/ 266711 w 266870"/>
                <a:gd name="connsiteY2" fmla="*/ 25248 h 262978"/>
                <a:gd name="connsiteX3" fmla="*/ 225017 w 266870"/>
                <a:gd name="connsiteY3" fmla="*/ 88421 h 262978"/>
                <a:gd name="connsiteX4" fmla="*/ 163107 w 266870"/>
                <a:gd name="connsiteY4" fmla="*/ 160438 h 262978"/>
                <a:gd name="connsiteX5" fmla="*/ 103725 w 266870"/>
                <a:gd name="connsiteY5" fmla="*/ 169283 h 262978"/>
                <a:gd name="connsiteX6" fmla="*/ 110042 w 266870"/>
                <a:gd name="connsiteY6" fmla="*/ 233720 h 262978"/>
                <a:gd name="connsiteX7" fmla="*/ 70876 w 266870"/>
                <a:gd name="connsiteY7" fmla="*/ 262778 h 262978"/>
                <a:gd name="connsiteX8" fmla="*/ 17810 w 266870"/>
                <a:gd name="connsiteY8" fmla="*/ 181916 h 262978"/>
                <a:gd name="connsiteX9" fmla="*/ 6439 w 266870"/>
                <a:gd name="connsiteY9" fmla="*/ 97265 h 262978"/>
                <a:gd name="connsiteX10" fmla="*/ 171952 w 266870"/>
                <a:gd name="connsiteY10" fmla="*/ 39146 h 26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870" h="262978">
                  <a:moveTo>
                    <a:pt x="171952" y="39146"/>
                  </a:moveTo>
                  <a:cubicBezTo>
                    <a:pt x="171952" y="39146"/>
                    <a:pt x="216173" y="-2548"/>
                    <a:pt x="228806" y="-21"/>
                  </a:cubicBezTo>
                  <a:cubicBezTo>
                    <a:pt x="241442" y="2505"/>
                    <a:pt x="266711" y="6297"/>
                    <a:pt x="266711" y="25248"/>
                  </a:cubicBezTo>
                  <a:cubicBezTo>
                    <a:pt x="266711" y="44200"/>
                    <a:pt x="225017" y="88421"/>
                    <a:pt x="225017" y="88421"/>
                  </a:cubicBezTo>
                  <a:cubicBezTo>
                    <a:pt x="225017" y="88421"/>
                    <a:pt x="193430" y="157911"/>
                    <a:pt x="163107" y="160438"/>
                  </a:cubicBezTo>
                  <a:cubicBezTo>
                    <a:pt x="143160" y="162248"/>
                    <a:pt x="123334" y="165200"/>
                    <a:pt x="103725" y="169283"/>
                  </a:cubicBezTo>
                  <a:cubicBezTo>
                    <a:pt x="103725" y="169283"/>
                    <a:pt x="117624" y="219821"/>
                    <a:pt x="110042" y="233720"/>
                  </a:cubicBezTo>
                  <a:cubicBezTo>
                    <a:pt x="102461" y="247618"/>
                    <a:pt x="73403" y="264043"/>
                    <a:pt x="70876" y="262778"/>
                  </a:cubicBezTo>
                  <a:cubicBezTo>
                    <a:pt x="68349" y="261514"/>
                    <a:pt x="32971" y="228664"/>
                    <a:pt x="17810" y="181916"/>
                  </a:cubicBezTo>
                  <a:cubicBezTo>
                    <a:pt x="2648" y="135169"/>
                    <a:pt x="-7459" y="99792"/>
                    <a:pt x="6439" y="97265"/>
                  </a:cubicBezTo>
                  <a:cubicBezTo>
                    <a:pt x="20337" y="94739"/>
                    <a:pt x="171952" y="39146"/>
                    <a:pt x="171952" y="39146"/>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62" name="图形 2">
              <a:extLst>
                <a:ext uri="{FF2B5EF4-FFF2-40B4-BE49-F238E27FC236}">
                  <a16:creationId xmlns:a16="http://schemas.microsoft.com/office/drawing/2014/main" id="{030B3578-CDD8-43FA-A74F-7B09D856D558}"/>
                </a:ext>
              </a:extLst>
            </p:cNvPr>
            <p:cNvSpPr/>
            <p:nvPr/>
          </p:nvSpPr>
          <p:spPr>
            <a:xfrm>
              <a:off x="7436561" y="2614421"/>
              <a:ext cx="72958" cy="190995"/>
            </a:xfrm>
            <a:custGeom>
              <a:avLst/>
              <a:gdLst>
                <a:gd name="connsiteX0" fmla="*/ 65096 w 72958"/>
                <a:gd name="connsiteY0" fmla="*/ -118 h 190995"/>
                <a:gd name="connsiteX1" fmla="*/ 72676 w 72958"/>
                <a:gd name="connsiteY1" fmla="*/ 20096 h 190995"/>
                <a:gd name="connsiteX2" fmla="*/ 61305 w 72958"/>
                <a:gd name="connsiteY2" fmla="*/ 133808 h 190995"/>
                <a:gd name="connsiteX3" fmla="*/ 56251 w 72958"/>
                <a:gd name="connsiteY3" fmla="*/ 172976 h 190995"/>
                <a:gd name="connsiteX4" fmla="*/ 54989 w 72958"/>
                <a:gd name="connsiteY4" fmla="*/ 190663 h 190995"/>
                <a:gd name="connsiteX5" fmla="*/ 5714 w 72958"/>
                <a:gd name="connsiteY5" fmla="*/ 185609 h 190995"/>
                <a:gd name="connsiteX6" fmla="*/ 659 w 72958"/>
                <a:gd name="connsiteY6" fmla="*/ 162867 h 190995"/>
                <a:gd name="connsiteX7" fmla="*/ 6977 w 72958"/>
                <a:gd name="connsiteY7" fmla="*/ 152760 h 190995"/>
                <a:gd name="connsiteX8" fmla="*/ 6977 w 72958"/>
                <a:gd name="connsiteY8" fmla="*/ 141388 h 190995"/>
                <a:gd name="connsiteX9" fmla="*/ 18348 w 72958"/>
                <a:gd name="connsiteY9" fmla="*/ 132544 h 190995"/>
                <a:gd name="connsiteX10" fmla="*/ 13294 w 72958"/>
                <a:gd name="connsiteY10" fmla="*/ 70635 h 1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58" h="190995">
                  <a:moveTo>
                    <a:pt x="65096" y="-118"/>
                  </a:moveTo>
                  <a:cubicBezTo>
                    <a:pt x="65096" y="-118"/>
                    <a:pt x="73940" y="-1382"/>
                    <a:pt x="72676" y="20096"/>
                  </a:cubicBezTo>
                  <a:cubicBezTo>
                    <a:pt x="71413" y="41575"/>
                    <a:pt x="67622" y="118647"/>
                    <a:pt x="61305" y="133808"/>
                  </a:cubicBezTo>
                  <a:cubicBezTo>
                    <a:pt x="54989" y="148970"/>
                    <a:pt x="53724" y="166658"/>
                    <a:pt x="56251" y="172976"/>
                  </a:cubicBezTo>
                  <a:cubicBezTo>
                    <a:pt x="58778" y="179292"/>
                    <a:pt x="63831" y="189400"/>
                    <a:pt x="54989" y="190663"/>
                  </a:cubicBezTo>
                  <a:cubicBezTo>
                    <a:pt x="46144" y="191927"/>
                    <a:pt x="9503" y="186874"/>
                    <a:pt x="5714" y="185609"/>
                  </a:cubicBezTo>
                  <a:cubicBezTo>
                    <a:pt x="1923" y="184347"/>
                    <a:pt x="-1868" y="162867"/>
                    <a:pt x="659" y="162867"/>
                  </a:cubicBezTo>
                  <a:cubicBezTo>
                    <a:pt x="3185" y="162867"/>
                    <a:pt x="9503" y="161604"/>
                    <a:pt x="6977" y="152760"/>
                  </a:cubicBezTo>
                  <a:cubicBezTo>
                    <a:pt x="4450" y="143915"/>
                    <a:pt x="3185" y="143915"/>
                    <a:pt x="6977" y="141388"/>
                  </a:cubicBezTo>
                  <a:cubicBezTo>
                    <a:pt x="10768" y="138862"/>
                    <a:pt x="20875" y="135072"/>
                    <a:pt x="18348" y="132544"/>
                  </a:cubicBezTo>
                  <a:cubicBezTo>
                    <a:pt x="15821" y="130017"/>
                    <a:pt x="13294" y="70635"/>
                    <a:pt x="13294" y="70635"/>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63" name="图形 2">
              <a:extLst>
                <a:ext uri="{FF2B5EF4-FFF2-40B4-BE49-F238E27FC236}">
                  <a16:creationId xmlns:a16="http://schemas.microsoft.com/office/drawing/2014/main" id="{030B3578-CDD8-43FA-A74F-7B09D856D558}"/>
                </a:ext>
              </a:extLst>
            </p:cNvPr>
            <p:cNvSpPr/>
            <p:nvPr/>
          </p:nvSpPr>
          <p:spPr>
            <a:xfrm>
              <a:off x="7442267" y="2795108"/>
              <a:ext cx="71297" cy="64473"/>
            </a:xfrm>
            <a:custGeom>
              <a:avLst/>
              <a:gdLst>
                <a:gd name="connsiteX0" fmla="*/ 46756 w 71297"/>
                <a:gd name="connsiteY0" fmla="*/ 6186 h 64473"/>
                <a:gd name="connsiteX1" fmla="*/ 70761 w 71297"/>
                <a:gd name="connsiteY1" fmla="*/ 13766 h 64473"/>
                <a:gd name="connsiteX2" fmla="*/ 58125 w 71297"/>
                <a:gd name="connsiteY2" fmla="*/ 42825 h 64473"/>
                <a:gd name="connsiteX3" fmla="*/ 27802 w 71297"/>
                <a:gd name="connsiteY3" fmla="*/ 60514 h 64473"/>
                <a:gd name="connsiteX4" fmla="*/ 8 w 71297"/>
                <a:gd name="connsiteY4" fmla="*/ 57987 h 64473"/>
                <a:gd name="connsiteX5" fmla="*/ 5062 w 71297"/>
                <a:gd name="connsiteY5" fmla="*/ -132 h 6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7" h="64473">
                  <a:moveTo>
                    <a:pt x="46756" y="6186"/>
                  </a:moveTo>
                  <a:cubicBezTo>
                    <a:pt x="46756" y="6186"/>
                    <a:pt x="68234" y="-132"/>
                    <a:pt x="70761" y="13766"/>
                  </a:cubicBezTo>
                  <a:cubicBezTo>
                    <a:pt x="70761" y="13766"/>
                    <a:pt x="74550" y="35245"/>
                    <a:pt x="58125" y="42825"/>
                  </a:cubicBezTo>
                  <a:cubicBezTo>
                    <a:pt x="47526" y="47836"/>
                    <a:pt x="37381" y="53754"/>
                    <a:pt x="27802" y="60514"/>
                  </a:cubicBezTo>
                  <a:cubicBezTo>
                    <a:pt x="27802" y="60514"/>
                    <a:pt x="1271" y="70621"/>
                    <a:pt x="8" y="57987"/>
                  </a:cubicBezTo>
                  <a:cubicBezTo>
                    <a:pt x="-1256" y="45354"/>
                    <a:pt x="5062" y="-132"/>
                    <a:pt x="5062" y="-132"/>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28" name="图形 2">
              <a:extLst>
                <a:ext uri="{FF2B5EF4-FFF2-40B4-BE49-F238E27FC236}">
                  <a16:creationId xmlns:a16="http://schemas.microsoft.com/office/drawing/2014/main" id="{030B3578-CDD8-43FA-A74F-7B09D856D558}"/>
                </a:ext>
              </a:extLst>
            </p:cNvPr>
            <p:cNvSpPr/>
            <p:nvPr/>
          </p:nvSpPr>
          <p:spPr>
            <a:xfrm>
              <a:off x="7298836" y="2783737"/>
              <a:ext cx="48019" cy="72085"/>
            </a:xfrm>
            <a:custGeom>
              <a:avLst/>
              <a:gdLst>
                <a:gd name="connsiteX0" fmla="*/ 47415 w 48019"/>
                <a:gd name="connsiteY0" fmla="*/ 32718 h 72085"/>
                <a:gd name="connsiteX1" fmla="*/ 6985 w 48019"/>
                <a:gd name="connsiteY1" fmla="*/ -132 h 72085"/>
                <a:gd name="connsiteX2" fmla="*/ 4459 w 48019"/>
                <a:gd name="connsiteY2" fmla="*/ 47880 h 72085"/>
                <a:gd name="connsiteX3" fmla="*/ -159 w 48019"/>
                <a:gd name="connsiteY3" fmla="*/ 61379 h 72085"/>
                <a:gd name="connsiteX4" fmla="*/ 12770 w 48019"/>
                <a:gd name="connsiteY4" fmla="*/ 71954 h 72085"/>
                <a:gd name="connsiteX5" fmla="*/ 47415 w 48019"/>
                <a:gd name="connsiteY5" fmla="*/ 32718 h 7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19" h="72085">
                  <a:moveTo>
                    <a:pt x="47415" y="32718"/>
                  </a:moveTo>
                  <a:lnTo>
                    <a:pt x="6985" y="-132"/>
                  </a:lnTo>
                  <a:cubicBezTo>
                    <a:pt x="6985" y="-132"/>
                    <a:pt x="14566" y="40300"/>
                    <a:pt x="4459" y="47880"/>
                  </a:cubicBezTo>
                  <a:lnTo>
                    <a:pt x="-159" y="61379"/>
                  </a:lnTo>
                  <a:lnTo>
                    <a:pt x="12770" y="71954"/>
                  </a:lnTo>
                  <a:cubicBezTo>
                    <a:pt x="12770" y="71954"/>
                    <a:pt x="52471" y="65568"/>
                    <a:pt x="47415" y="32718"/>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29" name="图形 2">
              <a:extLst>
                <a:ext uri="{FF2B5EF4-FFF2-40B4-BE49-F238E27FC236}">
                  <a16:creationId xmlns:a16="http://schemas.microsoft.com/office/drawing/2014/main" id="{030B3578-CDD8-43FA-A74F-7B09D856D558}"/>
                </a:ext>
              </a:extLst>
            </p:cNvPr>
            <p:cNvSpPr/>
            <p:nvPr/>
          </p:nvSpPr>
          <p:spPr>
            <a:xfrm>
              <a:off x="7242890" y="2760718"/>
              <a:ext cx="69778" cy="167204"/>
            </a:xfrm>
            <a:custGeom>
              <a:avLst/>
              <a:gdLst>
                <a:gd name="connsiteX0" fmla="*/ 46506 w 69778"/>
                <a:gd name="connsiteY0" fmla="*/ 145 h 167204"/>
                <a:gd name="connsiteX1" fmla="*/ 69249 w 69778"/>
                <a:gd name="connsiteY1" fmla="*/ 34259 h 167204"/>
                <a:gd name="connsiteX2" fmla="*/ 60598 w 69778"/>
                <a:gd name="connsiteY2" fmla="*/ 89618 h 167204"/>
                <a:gd name="connsiteX3" fmla="*/ 40189 w 69778"/>
                <a:gd name="connsiteY3" fmla="*/ 165658 h 167204"/>
                <a:gd name="connsiteX4" fmla="*/ 16184 w 69778"/>
                <a:gd name="connsiteY4" fmla="*/ 160604 h 167204"/>
                <a:gd name="connsiteX5" fmla="*/ 1023 w 69778"/>
                <a:gd name="connsiteY5" fmla="*/ 88587 h 167204"/>
                <a:gd name="connsiteX6" fmla="*/ 16184 w 69778"/>
                <a:gd name="connsiteY6" fmla="*/ 39312 h 167204"/>
                <a:gd name="connsiteX7" fmla="*/ 46506 w 69778"/>
                <a:gd name="connsiteY7" fmla="*/ 145 h 16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78" h="167204">
                  <a:moveTo>
                    <a:pt x="46506" y="145"/>
                  </a:moveTo>
                  <a:cubicBezTo>
                    <a:pt x="46506" y="145"/>
                    <a:pt x="73038" y="7727"/>
                    <a:pt x="69249" y="34259"/>
                  </a:cubicBezTo>
                  <a:cubicBezTo>
                    <a:pt x="65458" y="60791"/>
                    <a:pt x="60598" y="89618"/>
                    <a:pt x="60598" y="89618"/>
                  </a:cubicBezTo>
                  <a:cubicBezTo>
                    <a:pt x="60598" y="89618"/>
                    <a:pt x="59140" y="160604"/>
                    <a:pt x="40189" y="165658"/>
                  </a:cubicBezTo>
                  <a:cubicBezTo>
                    <a:pt x="21237" y="170711"/>
                    <a:pt x="16184" y="160604"/>
                    <a:pt x="16184" y="160604"/>
                  </a:cubicBezTo>
                  <a:cubicBezTo>
                    <a:pt x="16184" y="160604"/>
                    <a:pt x="-5360" y="105133"/>
                    <a:pt x="1023" y="88587"/>
                  </a:cubicBezTo>
                  <a:cubicBezTo>
                    <a:pt x="8747" y="68561"/>
                    <a:pt x="19877" y="46074"/>
                    <a:pt x="16184" y="39312"/>
                  </a:cubicBezTo>
                  <a:cubicBezTo>
                    <a:pt x="12549" y="32660"/>
                    <a:pt x="18710" y="-3645"/>
                    <a:pt x="46506" y="145"/>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30" name="图形 2">
              <a:extLst>
                <a:ext uri="{FF2B5EF4-FFF2-40B4-BE49-F238E27FC236}">
                  <a16:creationId xmlns:a16="http://schemas.microsoft.com/office/drawing/2014/main" id="{030B3578-CDD8-43FA-A74F-7B09D856D558}"/>
                </a:ext>
              </a:extLst>
            </p:cNvPr>
            <p:cNvSpPr/>
            <p:nvPr/>
          </p:nvSpPr>
          <p:spPr>
            <a:xfrm>
              <a:off x="7209958" y="2408154"/>
              <a:ext cx="227023" cy="298482"/>
            </a:xfrm>
            <a:custGeom>
              <a:avLst/>
              <a:gdLst>
                <a:gd name="connsiteX0" fmla="*/ 64278 w 227023"/>
                <a:gd name="connsiteY0" fmla="*/ 3995 h 298482"/>
                <a:gd name="connsiteX1" fmla="*/ 90809 w 227023"/>
                <a:gd name="connsiteY1" fmla="*/ 7786 h 298482"/>
                <a:gd name="connsiteX2" fmla="*/ 127450 w 227023"/>
                <a:gd name="connsiteY2" fmla="*/ 204 h 298482"/>
                <a:gd name="connsiteX3" fmla="*/ 209574 w 227023"/>
                <a:gd name="connsiteY3" fmla="*/ 20420 h 298482"/>
                <a:gd name="connsiteX4" fmla="*/ 198203 w 227023"/>
                <a:gd name="connsiteY4" fmla="*/ 107598 h 298482"/>
                <a:gd name="connsiteX5" fmla="*/ 209574 w 227023"/>
                <a:gd name="connsiteY5" fmla="*/ 226363 h 298482"/>
                <a:gd name="connsiteX6" fmla="*/ 220946 w 227023"/>
                <a:gd name="connsiteY6" fmla="*/ 263004 h 298482"/>
                <a:gd name="connsiteX7" fmla="*/ 102181 w 227023"/>
                <a:gd name="connsiteY7" fmla="*/ 297118 h 298482"/>
                <a:gd name="connsiteX8" fmla="*/ 26373 w 227023"/>
                <a:gd name="connsiteY8" fmla="*/ 281956 h 298482"/>
                <a:gd name="connsiteX9" fmla="*/ 36481 w 227023"/>
                <a:gd name="connsiteY9" fmla="*/ 178353 h 298482"/>
                <a:gd name="connsiteX10" fmla="*/ 26373 w 227023"/>
                <a:gd name="connsiteY10" fmla="*/ 153083 h 298482"/>
                <a:gd name="connsiteX11" fmla="*/ 28899 w 227023"/>
                <a:gd name="connsiteY11" fmla="*/ 131605 h 298482"/>
                <a:gd name="connsiteX12" fmla="*/ 17528 w 227023"/>
                <a:gd name="connsiteY12" fmla="*/ 112653 h 298482"/>
                <a:gd name="connsiteX13" fmla="*/ -159 w 227023"/>
                <a:gd name="connsiteY13" fmla="*/ 46952 h 298482"/>
                <a:gd name="connsiteX14" fmla="*/ 16266 w 227023"/>
                <a:gd name="connsiteY14" fmla="*/ 15367 h 298482"/>
                <a:gd name="connsiteX15" fmla="*/ 39008 w 227023"/>
                <a:gd name="connsiteY15" fmla="*/ 7786 h 298482"/>
                <a:gd name="connsiteX16" fmla="*/ 52906 w 227023"/>
                <a:gd name="connsiteY16" fmla="*/ 7786 h 29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23" h="298482">
                  <a:moveTo>
                    <a:pt x="64278" y="3995"/>
                  </a:moveTo>
                  <a:cubicBezTo>
                    <a:pt x="64278" y="3995"/>
                    <a:pt x="74385" y="5260"/>
                    <a:pt x="90809" y="7786"/>
                  </a:cubicBezTo>
                  <a:cubicBezTo>
                    <a:pt x="107234" y="10313"/>
                    <a:pt x="118606" y="-2322"/>
                    <a:pt x="127450" y="204"/>
                  </a:cubicBezTo>
                  <a:cubicBezTo>
                    <a:pt x="136293" y="2731"/>
                    <a:pt x="209574" y="20420"/>
                    <a:pt x="209574" y="20420"/>
                  </a:cubicBezTo>
                  <a:lnTo>
                    <a:pt x="198203" y="107598"/>
                  </a:lnTo>
                  <a:cubicBezTo>
                    <a:pt x="198203" y="107598"/>
                    <a:pt x="212101" y="208676"/>
                    <a:pt x="209574" y="226363"/>
                  </a:cubicBezTo>
                  <a:cubicBezTo>
                    <a:pt x="207048" y="244052"/>
                    <a:pt x="239897" y="241525"/>
                    <a:pt x="220946" y="263004"/>
                  </a:cubicBezTo>
                  <a:cubicBezTo>
                    <a:pt x="201994" y="284482"/>
                    <a:pt x="169143" y="303434"/>
                    <a:pt x="102181" y="297118"/>
                  </a:cubicBezTo>
                  <a:cubicBezTo>
                    <a:pt x="35217" y="290800"/>
                    <a:pt x="26373" y="292063"/>
                    <a:pt x="26373" y="281956"/>
                  </a:cubicBezTo>
                  <a:cubicBezTo>
                    <a:pt x="26373" y="271848"/>
                    <a:pt x="41535" y="185933"/>
                    <a:pt x="36481" y="178353"/>
                  </a:cubicBezTo>
                  <a:cubicBezTo>
                    <a:pt x="31426" y="170771"/>
                    <a:pt x="21319" y="161928"/>
                    <a:pt x="26373" y="153083"/>
                  </a:cubicBezTo>
                  <a:cubicBezTo>
                    <a:pt x="31426" y="144239"/>
                    <a:pt x="36481" y="139185"/>
                    <a:pt x="28899" y="131605"/>
                  </a:cubicBezTo>
                  <a:cubicBezTo>
                    <a:pt x="21319" y="124023"/>
                    <a:pt x="17528" y="116443"/>
                    <a:pt x="17528" y="112653"/>
                  </a:cubicBezTo>
                  <a:cubicBezTo>
                    <a:pt x="17528" y="108862"/>
                    <a:pt x="-159" y="46952"/>
                    <a:pt x="-159" y="46952"/>
                  </a:cubicBezTo>
                  <a:cubicBezTo>
                    <a:pt x="-159" y="46952"/>
                    <a:pt x="7421" y="16629"/>
                    <a:pt x="16266" y="15367"/>
                  </a:cubicBezTo>
                  <a:cubicBezTo>
                    <a:pt x="25110" y="14102"/>
                    <a:pt x="32690" y="7786"/>
                    <a:pt x="39008" y="7786"/>
                  </a:cubicBezTo>
                  <a:cubicBezTo>
                    <a:pt x="45324" y="7786"/>
                    <a:pt x="49115" y="9049"/>
                    <a:pt x="52906" y="7786"/>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131" name="图形 2">
              <a:extLst>
                <a:ext uri="{FF2B5EF4-FFF2-40B4-BE49-F238E27FC236}">
                  <a16:creationId xmlns:a16="http://schemas.microsoft.com/office/drawing/2014/main" id="{030B3578-CDD8-43FA-A74F-7B09D856D558}"/>
                </a:ext>
              </a:extLst>
            </p:cNvPr>
            <p:cNvSpPr/>
            <p:nvPr/>
          </p:nvSpPr>
          <p:spPr>
            <a:xfrm>
              <a:off x="7259317" y="2276286"/>
              <a:ext cx="136321" cy="89070"/>
            </a:xfrm>
            <a:custGeom>
              <a:avLst/>
              <a:gdLst>
                <a:gd name="connsiteX0" fmla="*/ 136078 w 136321"/>
                <a:gd name="connsiteY0" fmla="*/ 56633 h 89070"/>
                <a:gd name="connsiteX1" fmla="*/ 125777 w 136321"/>
                <a:gd name="connsiteY1" fmla="*/ 41567 h 89070"/>
                <a:gd name="connsiteX2" fmla="*/ 107851 w 136321"/>
                <a:gd name="connsiteY2" fmla="*/ 42896 h 89070"/>
                <a:gd name="connsiteX3" fmla="*/ 107285 w 136321"/>
                <a:gd name="connsiteY3" fmla="*/ 41289 h 89070"/>
                <a:gd name="connsiteX4" fmla="*/ 104940 w 136321"/>
                <a:gd name="connsiteY4" fmla="*/ 32067 h 89070"/>
                <a:gd name="connsiteX5" fmla="*/ 79046 w 136321"/>
                <a:gd name="connsiteY5" fmla="*/ 5672 h 89070"/>
                <a:gd name="connsiteX6" fmla="*/ 21924 w 136321"/>
                <a:gd name="connsiteY6" fmla="*/ 10463 h 89070"/>
                <a:gd name="connsiteX7" fmla="*/ 1468 w 136321"/>
                <a:gd name="connsiteY7" fmla="*/ 73749 h 89070"/>
                <a:gd name="connsiteX8" fmla="*/ 2317 w 136321"/>
                <a:gd name="connsiteY8" fmla="*/ 78295 h 89070"/>
                <a:gd name="connsiteX9" fmla="*/ 7055 w 136321"/>
                <a:gd name="connsiteY9" fmla="*/ 87193 h 89070"/>
                <a:gd name="connsiteX10" fmla="*/ 6854 w 136321"/>
                <a:gd name="connsiteY10" fmla="*/ 86546 h 89070"/>
                <a:gd name="connsiteX11" fmla="*/ 31451 w 136321"/>
                <a:gd name="connsiteY11" fmla="*/ 88939 h 89070"/>
                <a:gd name="connsiteX12" fmla="*/ 44749 w 136321"/>
                <a:gd name="connsiteY12" fmla="*/ 86669 h 89070"/>
                <a:gd name="connsiteX13" fmla="*/ 45058 w 136321"/>
                <a:gd name="connsiteY13" fmla="*/ 88740 h 89070"/>
                <a:gd name="connsiteX14" fmla="*/ 110110 w 136321"/>
                <a:gd name="connsiteY14" fmla="*/ 58823 h 89070"/>
                <a:gd name="connsiteX15" fmla="*/ 125161 w 136321"/>
                <a:gd name="connsiteY15" fmla="*/ 65217 h 89070"/>
                <a:gd name="connsiteX16" fmla="*/ 136078 w 136321"/>
                <a:gd name="connsiteY16" fmla="*/ 56633 h 89070"/>
                <a:gd name="connsiteX17" fmla="*/ 36093 w 136321"/>
                <a:gd name="connsiteY17" fmla="*/ 76173 h 89070"/>
                <a:gd name="connsiteX18" fmla="*/ 4846 w 136321"/>
                <a:gd name="connsiteY18" fmla="*/ 75037 h 89070"/>
                <a:gd name="connsiteX19" fmla="*/ 19166 w 136321"/>
                <a:gd name="connsiteY19" fmla="*/ 56026 h 89070"/>
                <a:gd name="connsiteX20" fmla="*/ 41388 w 136321"/>
                <a:gd name="connsiteY20" fmla="*/ 74394 h 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321" h="89070">
                  <a:moveTo>
                    <a:pt x="136078" y="56633"/>
                  </a:moveTo>
                  <a:cubicBezTo>
                    <a:pt x="135428" y="53712"/>
                    <a:pt x="132246" y="43949"/>
                    <a:pt x="125777" y="41567"/>
                  </a:cubicBezTo>
                  <a:cubicBezTo>
                    <a:pt x="121044" y="39824"/>
                    <a:pt x="112237" y="43507"/>
                    <a:pt x="107851" y="42896"/>
                  </a:cubicBezTo>
                  <a:lnTo>
                    <a:pt x="107285" y="41289"/>
                  </a:lnTo>
                  <a:cubicBezTo>
                    <a:pt x="106909" y="38126"/>
                    <a:pt x="106122" y="35024"/>
                    <a:pt x="104940" y="32067"/>
                  </a:cubicBezTo>
                  <a:cubicBezTo>
                    <a:pt x="100257" y="20112"/>
                    <a:pt x="90908" y="10582"/>
                    <a:pt x="79046" y="5672"/>
                  </a:cubicBezTo>
                  <a:cubicBezTo>
                    <a:pt x="64599" y="-368"/>
                    <a:pt x="41749" y="-5361"/>
                    <a:pt x="21924" y="10463"/>
                  </a:cubicBezTo>
                  <a:cubicBezTo>
                    <a:pt x="-5308" y="32201"/>
                    <a:pt x="-510" y="64726"/>
                    <a:pt x="1468" y="73749"/>
                  </a:cubicBezTo>
                  <a:cubicBezTo>
                    <a:pt x="1799" y="75255"/>
                    <a:pt x="2082" y="76770"/>
                    <a:pt x="2317" y="78295"/>
                  </a:cubicBezTo>
                  <a:cubicBezTo>
                    <a:pt x="3537" y="86244"/>
                    <a:pt x="7055" y="87193"/>
                    <a:pt x="7055" y="87193"/>
                  </a:cubicBezTo>
                  <a:cubicBezTo>
                    <a:pt x="7055" y="87193"/>
                    <a:pt x="6979" y="86963"/>
                    <a:pt x="6854" y="86546"/>
                  </a:cubicBezTo>
                  <a:lnTo>
                    <a:pt x="31451" y="88939"/>
                  </a:lnTo>
                  <a:lnTo>
                    <a:pt x="44749" y="86669"/>
                  </a:lnTo>
                  <a:cubicBezTo>
                    <a:pt x="44972" y="87970"/>
                    <a:pt x="45058" y="88740"/>
                    <a:pt x="45058" y="88740"/>
                  </a:cubicBezTo>
                  <a:cubicBezTo>
                    <a:pt x="83863" y="82808"/>
                    <a:pt x="106444" y="62369"/>
                    <a:pt x="110110" y="58823"/>
                  </a:cubicBezTo>
                  <a:cubicBezTo>
                    <a:pt x="113335" y="60961"/>
                    <a:pt x="119339" y="64452"/>
                    <a:pt x="125161" y="65217"/>
                  </a:cubicBezTo>
                  <a:cubicBezTo>
                    <a:pt x="133688" y="66337"/>
                    <a:pt x="136728" y="59552"/>
                    <a:pt x="136078" y="56633"/>
                  </a:cubicBezTo>
                  <a:close/>
                  <a:moveTo>
                    <a:pt x="36093" y="76173"/>
                  </a:moveTo>
                  <a:lnTo>
                    <a:pt x="4846" y="75037"/>
                  </a:lnTo>
                  <a:cubicBezTo>
                    <a:pt x="4403" y="66508"/>
                    <a:pt x="6606" y="56533"/>
                    <a:pt x="19166" y="56026"/>
                  </a:cubicBezTo>
                  <a:cubicBezTo>
                    <a:pt x="31276" y="55535"/>
                    <a:pt x="37886" y="65380"/>
                    <a:pt x="41388" y="74394"/>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32" name="图形 2">
              <a:extLst>
                <a:ext uri="{FF2B5EF4-FFF2-40B4-BE49-F238E27FC236}">
                  <a16:creationId xmlns:a16="http://schemas.microsoft.com/office/drawing/2014/main" id="{030B3578-CDD8-43FA-A74F-7B09D856D558}"/>
                </a:ext>
              </a:extLst>
            </p:cNvPr>
            <p:cNvSpPr/>
            <p:nvPr/>
          </p:nvSpPr>
          <p:spPr>
            <a:xfrm rot="-581109">
              <a:off x="7297855" y="2275506"/>
              <a:ext cx="11055" cy="4183"/>
            </a:xfrm>
            <a:custGeom>
              <a:avLst/>
              <a:gdLst>
                <a:gd name="connsiteX0" fmla="*/ 10897 w 11055"/>
                <a:gd name="connsiteY0" fmla="*/ 1960 h 4183"/>
                <a:gd name="connsiteX1" fmla="*/ 5369 w 11055"/>
                <a:gd name="connsiteY1" fmla="*/ 4052 h 4183"/>
                <a:gd name="connsiteX2" fmla="*/ -159 w 11055"/>
                <a:gd name="connsiteY2" fmla="*/ 1960 h 4183"/>
                <a:gd name="connsiteX3" fmla="*/ 5369 w 11055"/>
                <a:gd name="connsiteY3" fmla="*/ -132 h 4183"/>
                <a:gd name="connsiteX4" fmla="*/ 10897 w 11055"/>
                <a:gd name="connsiteY4" fmla="*/ 1960 h 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5" h="4183">
                  <a:moveTo>
                    <a:pt x="10897" y="1960"/>
                  </a:moveTo>
                  <a:cubicBezTo>
                    <a:pt x="10897" y="3115"/>
                    <a:pt x="8422" y="4052"/>
                    <a:pt x="5369" y="4052"/>
                  </a:cubicBezTo>
                  <a:cubicBezTo>
                    <a:pt x="2316" y="4052"/>
                    <a:pt x="-159" y="3115"/>
                    <a:pt x="-159" y="1960"/>
                  </a:cubicBezTo>
                  <a:cubicBezTo>
                    <a:pt x="-159" y="805"/>
                    <a:pt x="2316" y="-132"/>
                    <a:pt x="5369" y="-132"/>
                  </a:cubicBezTo>
                  <a:cubicBezTo>
                    <a:pt x="8422" y="-132"/>
                    <a:pt x="10897" y="805"/>
                    <a:pt x="10897" y="1960"/>
                  </a:cubicBezTo>
                  <a:close/>
                </a:path>
              </a:pathLst>
            </a:custGeom>
            <a:solidFill>
              <a:srgbClr val="2F2E41"/>
            </a:solidFill>
            <a:ln w="1706" cap="flat">
              <a:noFill/>
              <a:prstDash val="solid"/>
              <a:miter/>
            </a:ln>
          </p:spPr>
          <p:txBody>
            <a:bodyPr rtlCol="0" anchor="ctr"/>
            <a:lstStyle/>
            <a:p>
              <a:endParaRPr lang="zh-CN" altLang="en-US">
                <a:latin typeface="+mn-ea"/>
              </a:endParaRPr>
            </a:p>
          </p:txBody>
        </p:sp>
      </p:grpSp>
      <p:grpSp>
        <p:nvGrpSpPr>
          <p:cNvPr id="227" name="组合 226">
            <a:extLst>
              <a:ext uri="{FF2B5EF4-FFF2-40B4-BE49-F238E27FC236}">
                <a16:creationId xmlns:a16="http://schemas.microsoft.com/office/drawing/2014/main" id="{9B84D30F-4B48-404D-B6A9-171CA74F8D3B}"/>
              </a:ext>
            </a:extLst>
          </p:cNvPr>
          <p:cNvGrpSpPr/>
          <p:nvPr/>
        </p:nvGrpSpPr>
        <p:grpSpPr>
          <a:xfrm>
            <a:off x="3613346" y="1794933"/>
            <a:ext cx="2151032" cy="1189698"/>
            <a:chOff x="3753835" y="1894983"/>
            <a:chExt cx="1870781" cy="1034696"/>
          </a:xfrm>
        </p:grpSpPr>
        <p:sp>
          <p:nvSpPr>
            <p:cNvPr id="133" name="图形 9">
              <a:extLst>
                <a:ext uri="{FF2B5EF4-FFF2-40B4-BE49-F238E27FC236}">
                  <a16:creationId xmlns:a16="http://schemas.microsoft.com/office/drawing/2014/main" id="{595A05EC-C31F-42E9-978F-64DD8BC3BB69}"/>
                </a:ext>
              </a:extLst>
            </p:cNvPr>
            <p:cNvSpPr/>
            <p:nvPr/>
          </p:nvSpPr>
          <p:spPr>
            <a:xfrm>
              <a:off x="3891614" y="2136443"/>
              <a:ext cx="1075481" cy="645108"/>
            </a:xfrm>
            <a:custGeom>
              <a:avLst/>
              <a:gdLst>
                <a:gd name="connsiteX0" fmla="*/ 1052450 w 1075481"/>
                <a:gd name="connsiteY0" fmla="*/ 644761 h 645108"/>
                <a:gd name="connsiteX1" fmla="*/ 22449 w 1075481"/>
                <a:gd name="connsiteY1" fmla="*/ 644761 h 645108"/>
                <a:gd name="connsiteX2" fmla="*/ -291 w 1075481"/>
                <a:gd name="connsiteY2" fmla="*/ 622021 h 645108"/>
                <a:gd name="connsiteX3" fmla="*/ -291 w 1075481"/>
                <a:gd name="connsiteY3" fmla="*/ 22393 h 645108"/>
                <a:gd name="connsiteX4" fmla="*/ 22449 w 1075481"/>
                <a:gd name="connsiteY4" fmla="*/ -347 h 645108"/>
                <a:gd name="connsiteX5" fmla="*/ 1052450 w 1075481"/>
                <a:gd name="connsiteY5" fmla="*/ -347 h 645108"/>
                <a:gd name="connsiteX6" fmla="*/ 1075191 w 1075481"/>
                <a:gd name="connsiteY6" fmla="*/ 22393 h 645108"/>
                <a:gd name="connsiteX7" fmla="*/ 1075191 w 1075481"/>
                <a:gd name="connsiteY7" fmla="*/ 622021 h 645108"/>
                <a:gd name="connsiteX8" fmla="*/ 1052450 w 1075481"/>
                <a:gd name="connsiteY8" fmla="*/ 644761 h 64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481" h="645108">
                  <a:moveTo>
                    <a:pt x="1052450" y="644761"/>
                  </a:moveTo>
                  <a:lnTo>
                    <a:pt x="22449" y="644761"/>
                  </a:lnTo>
                  <a:cubicBezTo>
                    <a:pt x="9897" y="644745"/>
                    <a:pt x="-278" y="634574"/>
                    <a:pt x="-291" y="622021"/>
                  </a:cubicBezTo>
                  <a:lnTo>
                    <a:pt x="-291" y="22393"/>
                  </a:lnTo>
                  <a:cubicBezTo>
                    <a:pt x="-278" y="9840"/>
                    <a:pt x="9897" y="-334"/>
                    <a:pt x="22449" y="-347"/>
                  </a:cubicBezTo>
                  <a:lnTo>
                    <a:pt x="1052450" y="-347"/>
                  </a:lnTo>
                  <a:cubicBezTo>
                    <a:pt x="1065003" y="-334"/>
                    <a:pt x="1075177" y="9840"/>
                    <a:pt x="1075191" y="22393"/>
                  </a:cubicBezTo>
                  <a:lnTo>
                    <a:pt x="1075191" y="622021"/>
                  </a:lnTo>
                  <a:cubicBezTo>
                    <a:pt x="1075175" y="634574"/>
                    <a:pt x="1065003" y="644745"/>
                    <a:pt x="1052450" y="644761"/>
                  </a:cubicBezTo>
                  <a:close/>
                </a:path>
              </a:pathLst>
            </a:custGeom>
            <a:solidFill>
              <a:srgbClr val="E6E6E6"/>
            </a:solidFill>
            <a:ln w="2671" cap="flat">
              <a:noFill/>
              <a:prstDash val="solid"/>
              <a:miter/>
            </a:ln>
          </p:spPr>
          <p:txBody>
            <a:bodyPr rtlCol="0" anchor="ctr"/>
            <a:lstStyle/>
            <a:p>
              <a:endParaRPr lang="zh-CN" altLang="en-US">
                <a:latin typeface="+mn-ea"/>
              </a:endParaRPr>
            </a:p>
          </p:txBody>
        </p:sp>
        <p:sp>
          <p:nvSpPr>
            <p:cNvPr id="134" name="图形 9">
              <a:extLst>
                <a:ext uri="{FF2B5EF4-FFF2-40B4-BE49-F238E27FC236}">
                  <a16:creationId xmlns:a16="http://schemas.microsoft.com/office/drawing/2014/main" id="{595A05EC-C31F-42E9-978F-64DD8BC3BB69}"/>
                </a:ext>
              </a:extLst>
            </p:cNvPr>
            <p:cNvSpPr/>
            <p:nvPr/>
          </p:nvSpPr>
          <p:spPr>
            <a:xfrm>
              <a:off x="3850146" y="2073573"/>
              <a:ext cx="1158416" cy="791898"/>
            </a:xfrm>
            <a:custGeom>
              <a:avLst/>
              <a:gdLst>
                <a:gd name="connsiteX0" fmla="*/ 1158126 w 1158416"/>
                <a:gd name="connsiteY0" fmla="*/ 791551 h 791898"/>
                <a:gd name="connsiteX1" fmla="*/ -291 w 1158416"/>
                <a:gd name="connsiteY1" fmla="*/ 791551 h 791898"/>
                <a:gd name="connsiteX2" fmla="*/ -291 w 1158416"/>
                <a:gd name="connsiteY2" fmla="*/ 25068 h 791898"/>
                <a:gd name="connsiteX3" fmla="*/ 25125 w 1158416"/>
                <a:gd name="connsiteY3" fmla="*/ -347 h 791898"/>
                <a:gd name="connsiteX4" fmla="*/ 1132710 w 1158416"/>
                <a:gd name="connsiteY4" fmla="*/ -347 h 791898"/>
                <a:gd name="connsiteX5" fmla="*/ 1158126 w 1158416"/>
                <a:gd name="connsiteY5" fmla="*/ 25068 h 791898"/>
                <a:gd name="connsiteX6" fmla="*/ 5060 w 1158416"/>
                <a:gd name="connsiteY6" fmla="*/ 786201 h 791898"/>
                <a:gd name="connsiteX7" fmla="*/ 1152775 w 1158416"/>
                <a:gd name="connsiteY7" fmla="*/ 786201 h 791898"/>
                <a:gd name="connsiteX8" fmla="*/ 1152775 w 1158416"/>
                <a:gd name="connsiteY8" fmla="*/ 25068 h 791898"/>
                <a:gd name="connsiteX9" fmla="*/ 1132710 w 1158416"/>
                <a:gd name="connsiteY9" fmla="*/ 5003 h 791898"/>
                <a:gd name="connsiteX10" fmla="*/ 25125 w 1158416"/>
                <a:gd name="connsiteY10" fmla="*/ 5003 h 791898"/>
                <a:gd name="connsiteX11" fmla="*/ 5060 w 1158416"/>
                <a:gd name="connsiteY11" fmla="*/ 25068 h 79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416" h="791898">
                  <a:moveTo>
                    <a:pt x="1158126" y="791551"/>
                  </a:moveTo>
                  <a:lnTo>
                    <a:pt x="-291" y="791551"/>
                  </a:lnTo>
                  <a:lnTo>
                    <a:pt x="-291" y="25068"/>
                  </a:lnTo>
                  <a:cubicBezTo>
                    <a:pt x="-275" y="11039"/>
                    <a:pt x="11095" y="-331"/>
                    <a:pt x="25125" y="-347"/>
                  </a:cubicBezTo>
                  <a:lnTo>
                    <a:pt x="1132710" y="-347"/>
                  </a:lnTo>
                  <a:cubicBezTo>
                    <a:pt x="1146740" y="-331"/>
                    <a:pt x="1158110" y="11039"/>
                    <a:pt x="1158126" y="25068"/>
                  </a:cubicBezTo>
                  <a:close/>
                  <a:moveTo>
                    <a:pt x="5060" y="786201"/>
                  </a:moveTo>
                  <a:lnTo>
                    <a:pt x="1152775" y="786201"/>
                  </a:lnTo>
                  <a:lnTo>
                    <a:pt x="1152775" y="25068"/>
                  </a:lnTo>
                  <a:cubicBezTo>
                    <a:pt x="1152762" y="13993"/>
                    <a:pt x="1143786" y="5017"/>
                    <a:pt x="1132710" y="5003"/>
                  </a:cubicBezTo>
                  <a:lnTo>
                    <a:pt x="25125" y="5003"/>
                  </a:lnTo>
                  <a:cubicBezTo>
                    <a:pt x="14049" y="5017"/>
                    <a:pt x="5073" y="13993"/>
                    <a:pt x="5060" y="25068"/>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35" name="图形 9">
              <a:extLst>
                <a:ext uri="{FF2B5EF4-FFF2-40B4-BE49-F238E27FC236}">
                  <a16:creationId xmlns:a16="http://schemas.microsoft.com/office/drawing/2014/main" id="{595A05EC-C31F-42E9-978F-64DD8BC3BB69}"/>
                </a:ext>
              </a:extLst>
            </p:cNvPr>
            <p:cNvSpPr/>
            <p:nvPr/>
          </p:nvSpPr>
          <p:spPr>
            <a:xfrm>
              <a:off x="4418653" y="2096314"/>
              <a:ext cx="21402" cy="21402"/>
            </a:xfrm>
            <a:custGeom>
              <a:avLst/>
              <a:gdLst>
                <a:gd name="connsiteX0" fmla="*/ 21403 w 21402"/>
                <a:gd name="connsiteY0" fmla="*/ 10701 h 21402"/>
                <a:gd name="connsiteX1" fmla="*/ 10701 w 21402"/>
                <a:gd name="connsiteY1" fmla="*/ 21403 h 21402"/>
                <a:gd name="connsiteX2" fmla="*/ 0 w 21402"/>
                <a:gd name="connsiteY2" fmla="*/ 10701 h 21402"/>
                <a:gd name="connsiteX3" fmla="*/ 10701 w 21402"/>
                <a:gd name="connsiteY3" fmla="*/ 0 h 21402"/>
                <a:gd name="connsiteX4" fmla="*/ 21403 w 21402"/>
                <a:gd name="connsiteY4" fmla="*/ 10701 h 2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2" h="21402">
                  <a:moveTo>
                    <a:pt x="21403" y="10701"/>
                  </a:moveTo>
                  <a:cubicBezTo>
                    <a:pt x="21403" y="16612"/>
                    <a:pt x="16611" y="21403"/>
                    <a:pt x="10701" y="21403"/>
                  </a:cubicBezTo>
                  <a:cubicBezTo>
                    <a:pt x="4791" y="21403"/>
                    <a:pt x="0" y="16612"/>
                    <a:pt x="0" y="10701"/>
                  </a:cubicBezTo>
                  <a:cubicBezTo>
                    <a:pt x="0" y="4791"/>
                    <a:pt x="4791" y="0"/>
                    <a:pt x="10701" y="0"/>
                  </a:cubicBezTo>
                  <a:cubicBezTo>
                    <a:pt x="16611" y="0"/>
                    <a:pt x="21403" y="4791"/>
                    <a:pt x="21403" y="10701"/>
                  </a:cubicBezTo>
                  <a:close/>
                </a:path>
              </a:pathLst>
            </a:custGeom>
            <a:solidFill>
              <a:srgbClr val="E6E6E6"/>
            </a:solidFill>
            <a:ln w="2671" cap="flat">
              <a:noFill/>
              <a:prstDash val="solid"/>
              <a:miter/>
            </a:ln>
          </p:spPr>
          <p:txBody>
            <a:bodyPr rtlCol="0" anchor="ctr"/>
            <a:lstStyle/>
            <a:p>
              <a:endParaRPr lang="zh-CN" altLang="en-US">
                <a:latin typeface="+mn-ea"/>
              </a:endParaRPr>
            </a:p>
          </p:txBody>
        </p:sp>
        <p:sp>
          <p:nvSpPr>
            <p:cNvPr id="136" name="图形 9">
              <a:extLst>
                <a:ext uri="{FF2B5EF4-FFF2-40B4-BE49-F238E27FC236}">
                  <a16:creationId xmlns:a16="http://schemas.microsoft.com/office/drawing/2014/main" id="{595A05EC-C31F-42E9-978F-64DD8BC3BB69}"/>
                </a:ext>
              </a:extLst>
            </p:cNvPr>
            <p:cNvSpPr/>
            <p:nvPr/>
          </p:nvSpPr>
          <p:spPr>
            <a:xfrm>
              <a:off x="4148445" y="2263698"/>
              <a:ext cx="561818" cy="390598"/>
            </a:xfrm>
            <a:custGeom>
              <a:avLst/>
              <a:gdLst>
                <a:gd name="connsiteX0" fmla="*/ 538788 w 561818"/>
                <a:gd name="connsiteY0" fmla="*/ 390251 h 390598"/>
                <a:gd name="connsiteX1" fmla="*/ 22449 w 561818"/>
                <a:gd name="connsiteY1" fmla="*/ 390251 h 390598"/>
                <a:gd name="connsiteX2" fmla="*/ -291 w 561818"/>
                <a:gd name="connsiteY2" fmla="*/ 367511 h 390598"/>
                <a:gd name="connsiteX3" fmla="*/ -291 w 561818"/>
                <a:gd name="connsiteY3" fmla="*/ 22393 h 390598"/>
                <a:gd name="connsiteX4" fmla="*/ 22449 w 561818"/>
                <a:gd name="connsiteY4" fmla="*/ -347 h 390598"/>
                <a:gd name="connsiteX5" fmla="*/ 538788 w 561818"/>
                <a:gd name="connsiteY5" fmla="*/ -347 h 390598"/>
                <a:gd name="connsiteX6" fmla="*/ 561528 w 561818"/>
                <a:gd name="connsiteY6" fmla="*/ 22393 h 390598"/>
                <a:gd name="connsiteX7" fmla="*/ 561528 w 561818"/>
                <a:gd name="connsiteY7" fmla="*/ 367511 h 390598"/>
                <a:gd name="connsiteX8" fmla="*/ 538788 w 561818"/>
                <a:gd name="connsiteY8" fmla="*/ 390251 h 3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818" h="390598">
                  <a:moveTo>
                    <a:pt x="538788" y="390251"/>
                  </a:moveTo>
                  <a:lnTo>
                    <a:pt x="22449" y="390251"/>
                  </a:lnTo>
                  <a:cubicBezTo>
                    <a:pt x="9897" y="390238"/>
                    <a:pt x="-278" y="380066"/>
                    <a:pt x="-291" y="367511"/>
                  </a:cubicBezTo>
                  <a:lnTo>
                    <a:pt x="-291" y="22393"/>
                  </a:lnTo>
                  <a:cubicBezTo>
                    <a:pt x="-278" y="9840"/>
                    <a:pt x="9897" y="-331"/>
                    <a:pt x="22449" y="-347"/>
                  </a:cubicBezTo>
                  <a:lnTo>
                    <a:pt x="538788" y="-347"/>
                  </a:lnTo>
                  <a:cubicBezTo>
                    <a:pt x="551340" y="-331"/>
                    <a:pt x="561512" y="9840"/>
                    <a:pt x="561528" y="22393"/>
                  </a:cubicBezTo>
                  <a:lnTo>
                    <a:pt x="561528" y="367511"/>
                  </a:lnTo>
                  <a:cubicBezTo>
                    <a:pt x="561512" y="380064"/>
                    <a:pt x="551340" y="390238"/>
                    <a:pt x="538788" y="390251"/>
                  </a:cubicBezTo>
                  <a:close/>
                </a:path>
              </a:pathLst>
            </a:custGeom>
            <a:solidFill>
              <a:srgbClr val="FFFFFF"/>
            </a:solidFill>
            <a:ln w="2671" cap="flat">
              <a:noFill/>
              <a:prstDash val="solid"/>
              <a:miter/>
            </a:ln>
          </p:spPr>
          <p:txBody>
            <a:bodyPr rtlCol="0" anchor="ctr"/>
            <a:lstStyle/>
            <a:p>
              <a:endParaRPr lang="zh-CN" altLang="en-US">
                <a:latin typeface="+mn-ea"/>
              </a:endParaRPr>
            </a:p>
          </p:txBody>
        </p:sp>
        <p:sp>
          <p:nvSpPr>
            <p:cNvPr id="137" name="图形 9">
              <a:extLst>
                <a:ext uri="{FF2B5EF4-FFF2-40B4-BE49-F238E27FC236}">
                  <a16:creationId xmlns:a16="http://schemas.microsoft.com/office/drawing/2014/main" id="{595A05EC-C31F-42E9-978F-64DD8BC3BB69}"/>
                </a:ext>
              </a:extLst>
            </p:cNvPr>
            <p:cNvSpPr/>
            <p:nvPr/>
          </p:nvSpPr>
          <p:spPr>
            <a:xfrm>
              <a:off x="4234725" y="2368036"/>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38" name="图形 9">
              <a:extLst>
                <a:ext uri="{FF2B5EF4-FFF2-40B4-BE49-F238E27FC236}">
                  <a16:creationId xmlns:a16="http://schemas.microsoft.com/office/drawing/2014/main" id="{595A05EC-C31F-42E9-978F-64DD8BC3BB69}"/>
                </a:ext>
              </a:extLst>
            </p:cNvPr>
            <p:cNvSpPr/>
            <p:nvPr/>
          </p:nvSpPr>
          <p:spPr>
            <a:xfrm>
              <a:off x="4234725" y="2437595"/>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39" name="图形 9">
              <a:extLst>
                <a:ext uri="{FF2B5EF4-FFF2-40B4-BE49-F238E27FC236}">
                  <a16:creationId xmlns:a16="http://schemas.microsoft.com/office/drawing/2014/main" id="{595A05EC-C31F-42E9-978F-64DD8BC3BB69}"/>
                </a:ext>
              </a:extLst>
            </p:cNvPr>
            <p:cNvSpPr/>
            <p:nvPr/>
          </p:nvSpPr>
          <p:spPr>
            <a:xfrm>
              <a:off x="4234725" y="2507153"/>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0" name="图形 9">
              <a:extLst>
                <a:ext uri="{FF2B5EF4-FFF2-40B4-BE49-F238E27FC236}">
                  <a16:creationId xmlns:a16="http://schemas.microsoft.com/office/drawing/2014/main" id="{595A05EC-C31F-42E9-978F-64DD8BC3BB69}"/>
                </a:ext>
              </a:extLst>
            </p:cNvPr>
            <p:cNvSpPr/>
            <p:nvPr/>
          </p:nvSpPr>
          <p:spPr>
            <a:xfrm>
              <a:off x="4340400" y="2372049"/>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41" name="图形 9">
              <a:extLst>
                <a:ext uri="{FF2B5EF4-FFF2-40B4-BE49-F238E27FC236}">
                  <a16:creationId xmlns:a16="http://schemas.microsoft.com/office/drawing/2014/main" id="{595A05EC-C31F-42E9-978F-64DD8BC3BB69}"/>
                </a:ext>
              </a:extLst>
            </p:cNvPr>
            <p:cNvSpPr/>
            <p:nvPr/>
          </p:nvSpPr>
          <p:spPr>
            <a:xfrm>
              <a:off x="4340400" y="2441608"/>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2" name="图形 9">
              <a:extLst>
                <a:ext uri="{FF2B5EF4-FFF2-40B4-BE49-F238E27FC236}">
                  <a16:creationId xmlns:a16="http://schemas.microsoft.com/office/drawing/2014/main" id="{595A05EC-C31F-42E9-978F-64DD8BC3BB69}"/>
                </a:ext>
              </a:extLst>
            </p:cNvPr>
            <p:cNvSpPr/>
            <p:nvPr/>
          </p:nvSpPr>
          <p:spPr>
            <a:xfrm>
              <a:off x="4340400" y="2511166"/>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3" name="图形 9">
              <a:extLst>
                <a:ext uri="{FF2B5EF4-FFF2-40B4-BE49-F238E27FC236}">
                  <a16:creationId xmlns:a16="http://schemas.microsoft.com/office/drawing/2014/main" id="{595A05EC-C31F-42E9-978F-64DD8BC3BB69}"/>
                </a:ext>
              </a:extLst>
            </p:cNvPr>
            <p:cNvSpPr/>
            <p:nvPr/>
          </p:nvSpPr>
          <p:spPr>
            <a:xfrm>
              <a:off x="5482072" y="2771805"/>
              <a:ext cx="48401" cy="127305"/>
            </a:xfrm>
            <a:custGeom>
              <a:avLst/>
              <a:gdLst>
                <a:gd name="connsiteX0" fmla="*/ 46275 w 48401"/>
                <a:gd name="connsiteY0" fmla="*/ 127306 h 127305"/>
                <a:gd name="connsiteX1" fmla="*/ 13481 w 48401"/>
                <a:gd name="connsiteY1" fmla="*/ 126755 h 127305"/>
                <a:gd name="connsiteX2" fmla="*/ 0 w 48401"/>
                <a:gd name="connsiteY2" fmla="*/ 0 h 127305"/>
                <a:gd name="connsiteX3" fmla="*/ 48402 w 48401"/>
                <a:gd name="connsiteY3" fmla="*/ 813 h 127305"/>
                <a:gd name="connsiteX4" fmla="*/ 46275 w 48401"/>
                <a:gd name="connsiteY4" fmla="*/ 127306 h 12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1" h="127305">
                  <a:moveTo>
                    <a:pt x="46275" y="127306"/>
                  </a:moveTo>
                  <a:lnTo>
                    <a:pt x="13481" y="126755"/>
                  </a:lnTo>
                  <a:lnTo>
                    <a:pt x="0" y="0"/>
                  </a:lnTo>
                  <a:lnTo>
                    <a:pt x="48402" y="813"/>
                  </a:lnTo>
                  <a:lnTo>
                    <a:pt x="46275" y="127306"/>
                  </a:ln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44" name="图形 9">
              <a:extLst>
                <a:ext uri="{FF2B5EF4-FFF2-40B4-BE49-F238E27FC236}">
                  <a16:creationId xmlns:a16="http://schemas.microsoft.com/office/drawing/2014/main" id="{595A05EC-C31F-42E9-978F-64DD8BC3BB69}"/>
                </a:ext>
              </a:extLst>
            </p:cNvPr>
            <p:cNvSpPr/>
            <p:nvPr/>
          </p:nvSpPr>
          <p:spPr>
            <a:xfrm rot="57766">
              <a:off x="5432124" y="2888989"/>
              <a:ext cx="103083" cy="39827"/>
            </a:xfrm>
            <a:custGeom>
              <a:avLst/>
              <a:gdLst>
                <a:gd name="connsiteX0" fmla="*/ 39537 w 103083"/>
                <a:gd name="connsiteY0" fmla="*/ -347 h 39827"/>
                <a:gd name="connsiteX1" fmla="*/ 102792 w 103083"/>
                <a:gd name="connsiteY1" fmla="*/ -347 h 39827"/>
                <a:gd name="connsiteX2" fmla="*/ 102792 w 103083"/>
                <a:gd name="connsiteY2" fmla="*/ -347 h 39827"/>
                <a:gd name="connsiteX3" fmla="*/ 102792 w 103083"/>
                <a:gd name="connsiteY3" fmla="*/ 39481 h 39827"/>
                <a:gd name="connsiteX4" fmla="*/ 102792 w 103083"/>
                <a:gd name="connsiteY4" fmla="*/ 39481 h 39827"/>
                <a:gd name="connsiteX5" fmla="*/ -291 w 103083"/>
                <a:gd name="connsiteY5" fmla="*/ 39481 h 39827"/>
                <a:gd name="connsiteX6" fmla="*/ -291 w 103083"/>
                <a:gd name="connsiteY6" fmla="*/ 39481 h 39827"/>
                <a:gd name="connsiteX7" fmla="*/ -291 w 103083"/>
                <a:gd name="connsiteY7" fmla="*/ 39481 h 39827"/>
                <a:gd name="connsiteX8" fmla="*/ 39537 w 103083"/>
                <a:gd name="connsiteY8" fmla="*/ -344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83" h="39827">
                  <a:moveTo>
                    <a:pt x="39537" y="-347"/>
                  </a:moveTo>
                  <a:lnTo>
                    <a:pt x="102792" y="-347"/>
                  </a:lnTo>
                  <a:lnTo>
                    <a:pt x="102792" y="-347"/>
                  </a:lnTo>
                  <a:lnTo>
                    <a:pt x="102792" y="39481"/>
                  </a:lnTo>
                  <a:lnTo>
                    <a:pt x="102792" y="39481"/>
                  </a:lnTo>
                  <a:lnTo>
                    <a:pt x="-291" y="39481"/>
                  </a:lnTo>
                  <a:lnTo>
                    <a:pt x="-291" y="39481"/>
                  </a:lnTo>
                  <a:lnTo>
                    <a:pt x="-291" y="39481"/>
                  </a:lnTo>
                  <a:cubicBezTo>
                    <a:pt x="-291" y="17487"/>
                    <a:pt x="17540" y="-344"/>
                    <a:pt x="39537" y="-344"/>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5" name="图形 9">
              <a:extLst>
                <a:ext uri="{FF2B5EF4-FFF2-40B4-BE49-F238E27FC236}">
                  <a16:creationId xmlns:a16="http://schemas.microsoft.com/office/drawing/2014/main" id="{595A05EC-C31F-42E9-978F-64DD8BC3BB69}"/>
                </a:ext>
              </a:extLst>
            </p:cNvPr>
            <p:cNvSpPr/>
            <p:nvPr/>
          </p:nvSpPr>
          <p:spPr>
            <a:xfrm>
              <a:off x="5172499" y="2763381"/>
              <a:ext cx="77870" cy="135430"/>
            </a:xfrm>
            <a:custGeom>
              <a:avLst/>
              <a:gdLst>
                <a:gd name="connsiteX0" fmla="*/ 30402 w 77870"/>
                <a:gd name="connsiteY0" fmla="*/ 135431 h 135430"/>
                <a:gd name="connsiteX1" fmla="*/ 0 w 77870"/>
                <a:gd name="connsiteY1" fmla="*/ 123124 h 135430"/>
                <a:gd name="connsiteX2" fmla="*/ 33000 w 77870"/>
                <a:gd name="connsiteY2" fmla="*/ 0 h 135430"/>
                <a:gd name="connsiteX3" fmla="*/ 77871 w 77870"/>
                <a:gd name="connsiteY3" fmla="*/ 18166 h 135430"/>
                <a:gd name="connsiteX4" fmla="*/ 30402 w 77870"/>
                <a:gd name="connsiteY4" fmla="*/ 135431 h 1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70" h="135430">
                  <a:moveTo>
                    <a:pt x="30402" y="135431"/>
                  </a:moveTo>
                  <a:lnTo>
                    <a:pt x="0" y="123124"/>
                  </a:lnTo>
                  <a:lnTo>
                    <a:pt x="33000" y="0"/>
                  </a:lnTo>
                  <a:lnTo>
                    <a:pt x="77871" y="18166"/>
                  </a:lnTo>
                  <a:lnTo>
                    <a:pt x="30402" y="135431"/>
                  </a:ln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46" name="图形 9">
              <a:extLst>
                <a:ext uri="{FF2B5EF4-FFF2-40B4-BE49-F238E27FC236}">
                  <a16:creationId xmlns:a16="http://schemas.microsoft.com/office/drawing/2014/main" id="{595A05EC-C31F-42E9-978F-64DD8BC3BB69}"/>
                </a:ext>
              </a:extLst>
            </p:cNvPr>
            <p:cNvSpPr/>
            <p:nvPr/>
          </p:nvSpPr>
          <p:spPr>
            <a:xfrm rot="1322274">
              <a:off x="5106144" y="2871967"/>
              <a:ext cx="103083" cy="39827"/>
            </a:xfrm>
            <a:custGeom>
              <a:avLst/>
              <a:gdLst>
                <a:gd name="connsiteX0" fmla="*/ 39537 w 103083"/>
                <a:gd name="connsiteY0" fmla="*/ -347 h 39827"/>
                <a:gd name="connsiteX1" fmla="*/ 102792 w 103083"/>
                <a:gd name="connsiteY1" fmla="*/ -347 h 39827"/>
                <a:gd name="connsiteX2" fmla="*/ 102792 w 103083"/>
                <a:gd name="connsiteY2" fmla="*/ -347 h 39827"/>
                <a:gd name="connsiteX3" fmla="*/ 102792 w 103083"/>
                <a:gd name="connsiteY3" fmla="*/ 39481 h 39827"/>
                <a:gd name="connsiteX4" fmla="*/ 102792 w 103083"/>
                <a:gd name="connsiteY4" fmla="*/ 39481 h 39827"/>
                <a:gd name="connsiteX5" fmla="*/ -291 w 103083"/>
                <a:gd name="connsiteY5" fmla="*/ 39481 h 39827"/>
                <a:gd name="connsiteX6" fmla="*/ -291 w 103083"/>
                <a:gd name="connsiteY6" fmla="*/ 39481 h 39827"/>
                <a:gd name="connsiteX7" fmla="*/ -291 w 103083"/>
                <a:gd name="connsiteY7" fmla="*/ 39481 h 39827"/>
                <a:gd name="connsiteX8" fmla="*/ 39537 w 103083"/>
                <a:gd name="connsiteY8" fmla="*/ -347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83" h="39827">
                  <a:moveTo>
                    <a:pt x="39537" y="-347"/>
                  </a:moveTo>
                  <a:lnTo>
                    <a:pt x="102792" y="-347"/>
                  </a:lnTo>
                  <a:lnTo>
                    <a:pt x="102792" y="-347"/>
                  </a:lnTo>
                  <a:lnTo>
                    <a:pt x="102792" y="39481"/>
                  </a:lnTo>
                  <a:lnTo>
                    <a:pt x="102792" y="39481"/>
                  </a:lnTo>
                  <a:lnTo>
                    <a:pt x="-291" y="39481"/>
                  </a:lnTo>
                  <a:lnTo>
                    <a:pt x="-291" y="39481"/>
                  </a:lnTo>
                  <a:lnTo>
                    <a:pt x="-291" y="39481"/>
                  </a:lnTo>
                  <a:cubicBezTo>
                    <a:pt x="-291" y="17484"/>
                    <a:pt x="17540" y="-347"/>
                    <a:pt x="39537" y="-347"/>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7" name="图形 9">
              <a:extLst>
                <a:ext uri="{FF2B5EF4-FFF2-40B4-BE49-F238E27FC236}">
                  <a16:creationId xmlns:a16="http://schemas.microsoft.com/office/drawing/2014/main" id="{595A05EC-C31F-42E9-978F-64DD8BC3BB69}"/>
                </a:ext>
              </a:extLst>
            </p:cNvPr>
            <p:cNvSpPr/>
            <p:nvPr/>
          </p:nvSpPr>
          <p:spPr>
            <a:xfrm>
              <a:off x="5176076" y="2390370"/>
              <a:ext cx="359694" cy="487598"/>
            </a:xfrm>
            <a:custGeom>
              <a:avLst/>
              <a:gdLst>
                <a:gd name="connsiteX0" fmla="*/ 136151 w 359694"/>
                <a:gd name="connsiteY0" fmla="*/ 33782 h 487598"/>
                <a:gd name="connsiteX1" fmla="*/ 39839 w 359694"/>
                <a:gd name="connsiteY1" fmla="*/ 287939 h 487598"/>
                <a:gd name="connsiteX2" fmla="*/ -291 w 359694"/>
                <a:gd name="connsiteY2" fmla="*/ 464511 h 487598"/>
                <a:gd name="connsiteX3" fmla="*/ 42514 w 359694"/>
                <a:gd name="connsiteY3" fmla="*/ 485913 h 487598"/>
                <a:gd name="connsiteX4" fmla="*/ 237813 w 359694"/>
                <a:gd name="connsiteY4" fmla="*/ 106016 h 487598"/>
                <a:gd name="connsiteX5" fmla="*/ 310047 w 359694"/>
                <a:gd name="connsiteY5" fmla="*/ 487251 h 487598"/>
                <a:gd name="connsiteX6" fmla="*/ 352852 w 359694"/>
                <a:gd name="connsiteY6" fmla="*/ 487251 h 487598"/>
                <a:gd name="connsiteX7" fmla="*/ 343911 w 359694"/>
                <a:gd name="connsiteY7" fmla="*/ -347 h 48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94" h="487598">
                  <a:moveTo>
                    <a:pt x="136151" y="33782"/>
                  </a:moveTo>
                  <a:lnTo>
                    <a:pt x="39839" y="287939"/>
                  </a:lnTo>
                  <a:lnTo>
                    <a:pt x="-291" y="464511"/>
                  </a:lnTo>
                  <a:lnTo>
                    <a:pt x="42514" y="485913"/>
                  </a:lnTo>
                  <a:lnTo>
                    <a:pt x="237813" y="106016"/>
                  </a:lnTo>
                  <a:lnTo>
                    <a:pt x="310047" y="487251"/>
                  </a:lnTo>
                  <a:lnTo>
                    <a:pt x="352852" y="487251"/>
                  </a:lnTo>
                  <a:cubicBezTo>
                    <a:pt x="352852" y="487251"/>
                    <a:pt x="372425" y="35082"/>
                    <a:pt x="343911" y="-347"/>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8" name="图形 9">
              <a:extLst>
                <a:ext uri="{FF2B5EF4-FFF2-40B4-BE49-F238E27FC236}">
                  <a16:creationId xmlns:a16="http://schemas.microsoft.com/office/drawing/2014/main" id="{595A05EC-C31F-42E9-978F-64DD8BC3BB69}"/>
                </a:ext>
              </a:extLst>
            </p:cNvPr>
            <p:cNvSpPr/>
            <p:nvPr/>
          </p:nvSpPr>
          <p:spPr>
            <a:xfrm>
              <a:off x="5117749" y="2552030"/>
              <a:ext cx="150738" cy="150738"/>
            </a:xfrm>
            <a:custGeom>
              <a:avLst/>
              <a:gdLst>
                <a:gd name="connsiteX0" fmla="*/ 150738 w 150738"/>
                <a:gd name="connsiteY0" fmla="*/ 75369 h 150738"/>
                <a:gd name="connsiteX1" fmla="*/ 75369 w 150738"/>
                <a:gd name="connsiteY1" fmla="*/ 150738 h 150738"/>
                <a:gd name="connsiteX2" fmla="*/ 0 w 150738"/>
                <a:gd name="connsiteY2" fmla="*/ 75369 h 150738"/>
                <a:gd name="connsiteX3" fmla="*/ 75369 w 150738"/>
                <a:gd name="connsiteY3" fmla="*/ 0 h 150738"/>
                <a:gd name="connsiteX4" fmla="*/ 150738 w 150738"/>
                <a:gd name="connsiteY4" fmla="*/ 75369 h 15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38" h="150738">
                  <a:moveTo>
                    <a:pt x="150738" y="75369"/>
                  </a:moveTo>
                  <a:cubicBezTo>
                    <a:pt x="150738" y="116994"/>
                    <a:pt x="116994" y="150738"/>
                    <a:pt x="75369" y="150738"/>
                  </a:cubicBezTo>
                  <a:cubicBezTo>
                    <a:pt x="33744" y="150738"/>
                    <a:pt x="0" y="116995"/>
                    <a:pt x="0" y="75369"/>
                  </a:cubicBezTo>
                  <a:cubicBezTo>
                    <a:pt x="0" y="33744"/>
                    <a:pt x="33744" y="0"/>
                    <a:pt x="75369" y="0"/>
                  </a:cubicBezTo>
                  <a:cubicBezTo>
                    <a:pt x="116994" y="0"/>
                    <a:pt x="150738" y="33744"/>
                    <a:pt x="150738" y="75369"/>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9" name="图形 9">
              <a:extLst>
                <a:ext uri="{FF2B5EF4-FFF2-40B4-BE49-F238E27FC236}">
                  <a16:creationId xmlns:a16="http://schemas.microsoft.com/office/drawing/2014/main" id="{595A05EC-C31F-42E9-978F-64DD8BC3BB69}"/>
                </a:ext>
              </a:extLst>
            </p:cNvPr>
            <p:cNvSpPr/>
            <p:nvPr/>
          </p:nvSpPr>
          <p:spPr>
            <a:xfrm>
              <a:off x="5162916" y="2593320"/>
              <a:ext cx="76295" cy="67404"/>
            </a:xfrm>
            <a:custGeom>
              <a:avLst/>
              <a:gdLst>
                <a:gd name="connsiteX0" fmla="*/ 23920 w 76295"/>
                <a:gd name="connsiteY0" fmla="*/ 67405 h 67404"/>
                <a:gd name="connsiteX1" fmla="*/ 0 w 76295"/>
                <a:gd name="connsiteY1" fmla="*/ 36647 h 67404"/>
                <a:gd name="connsiteX2" fmla="*/ 13912 w 76295"/>
                <a:gd name="connsiteY2" fmla="*/ 25828 h 67404"/>
                <a:gd name="connsiteX3" fmla="*/ 25236 w 76295"/>
                <a:gd name="connsiteY3" fmla="*/ 40389 h 67404"/>
                <a:gd name="connsiteX4" fmla="*/ 63499 w 76295"/>
                <a:gd name="connsiteY4" fmla="*/ 0 h 67404"/>
                <a:gd name="connsiteX5" fmla="*/ 76295 w 76295"/>
                <a:gd name="connsiteY5" fmla="*/ 12122 h 67404"/>
                <a:gd name="connsiteX6" fmla="*/ 23920 w 76295"/>
                <a:gd name="connsiteY6" fmla="*/ 67405 h 6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95" h="67404">
                  <a:moveTo>
                    <a:pt x="23920" y="67405"/>
                  </a:moveTo>
                  <a:lnTo>
                    <a:pt x="0" y="36647"/>
                  </a:lnTo>
                  <a:lnTo>
                    <a:pt x="13912" y="25828"/>
                  </a:lnTo>
                  <a:lnTo>
                    <a:pt x="25236" y="40389"/>
                  </a:lnTo>
                  <a:lnTo>
                    <a:pt x="63499" y="0"/>
                  </a:lnTo>
                  <a:lnTo>
                    <a:pt x="76295" y="12122"/>
                  </a:lnTo>
                  <a:lnTo>
                    <a:pt x="23920" y="67405"/>
                  </a:lnTo>
                  <a:close/>
                </a:path>
              </a:pathLst>
            </a:custGeom>
            <a:solidFill>
              <a:srgbClr val="FFFFFF"/>
            </a:solidFill>
            <a:ln w="2671" cap="flat">
              <a:noFill/>
              <a:prstDash val="solid"/>
              <a:miter/>
            </a:ln>
          </p:spPr>
          <p:txBody>
            <a:bodyPr rtlCol="0" anchor="ctr"/>
            <a:lstStyle/>
            <a:p>
              <a:endParaRPr lang="zh-CN" altLang="en-US">
                <a:latin typeface="+mn-ea"/>
              </a:endParaRPr>
            </a:p>
          </p:txBody>
        </p:sp>
        <p:sp>
          <p:nvSpPr>
            <p:cNvPr id="151" name="图形 9">
              <a:extLst>
                <a:ext uri="{FF2B5EF4-FFF2-40B4-BE49-F238E27FC236}">
                  <a16:creationId xmlns:a16="http://schemas.microsoft.com/office/drawing/2014/main" id="{595A05EC-C31F-42E9-978F-64DD8BC3BB69}"/>
                </a:ext>
              </a:extLst>
            </p:cNvPr>
            <p:cNvSpPr/>
            <p:nvPr/>
          </p:nvSpPr>
          <p:spPr>
            <a:xfrm>
              <a:off x="5271050" y="1896122"/>
              <a:ext cx="176571" cy="176572"/>
            </a:xfrm>
            <a:custGeom>
              <a:avLst/>
              <a:gdLst>
                <a:gd name="connsiteX0" fmla="*/ 176572 w 176571"/>
                <a:gd name="connsiteY0" fmla="*/ 88286 h 176572"/>
                <a:gd name="connsiteX1" fmla="*/ 88286 w 176571"/>
                <a:gd name="connsiteY1" fmla="*/ 176572 h 176572"/>
                <a:gd name="connsiteX2" fmla="*/ 0 w 176571"/>
                <a:gd name="connsiteY2" fmla="*/ 88286 h 176572"/>
                <a:gd name="connsiteX3" fmla="*/ 88286 w 176571"/>
                <a:gd name="connsiteY3" fmla="*/ 0 h 176572"/>
                <a:gd name="connsiteX4" fmla="*/ 176572 w 176571"/>
                <a:gd name="connsiteY4" fmla="*/ 88286 h 17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1" h="176572">
                  <a:moveTo>
                    <a:pt x="176572" y="88286"/>
                  </a:moveTo>
                  <a:cubicBezTo>
                    <a:pt x="176572" y="137045"/>
                    <a:pt x="137045" y="176572"/>
                    <a:pt x="88286" y="176572"/>
                  </a:cubicBezTo>
                  <a:cubicBezTo>
                    <a:pt x="39527" y="176572"/>
                    <a:pt x="0" y="137045"/>
                    <a:pt x="0" y="88286"/>
                  </a:cubicBezTo>
                  <a:cubicBezTo>
                    <a:pt x="0" y="39527"/>
                    <a:pt x="39527" y="0"/>
                    <a:pt x="88286" y="0"/>
                  </a:cubicBezTo>
                  <a:cubicBezTo>
                    <a:pt x="137045" y="0"/>
                    <a:pt x="176572" y="39527"/>
                    <a:pt x="176572" y="88286"/>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52" name="图形 9">
              <a:extLst>
                <a:ext uri="{FF2B5EF4-FFF2-40B4-BE49-F238E27FC236}">
                  <a16:creationId xmlns:a16="http://schemas.microsoft.com/office/drawing/2014/main" id="{595A05EC-C31F-42E9-978F-64DD8BC3BB69}"/>
                </a:ext>
              </a:extLst>
            </p:cNvPr>
            <p:cNvSpPr/>
            <p:nvPr/>
          </p:nvSpPr>
          <p:spPr>
            <a:xfrm>
              <a:off x="5194191" y="2170856"/>
              <a:ext cx="119186" cy="417431"/>
            </a:xfrm>
            <a:custGeom>
              <a:avLst/>
              <a:gdLst>
                <a:gd name="connsiteX0" fmla="*/ 41645 w 119186"/>
                <a:gd name="connsiteY0" fmla="*/ 413974 h 417431"/>
                <a:gd name="connsiteX1" fmla="*/ 54572 w 119186"/>
                <a:gd name="connsiteY1" fmla="*/ 375438 h 417431"/>
                <a:gd name="connsiteX2" fmla="*/ 51924 w 119186"/>
                <a:gd name="connsiteY2" fmla="*/ 371117 h 417431"/>
                <a:gd name="connsiteX3" fmla="*/ 118895 w 119186"/>
                <a:gd name="connsiteY3" fmla="*/ 477 h 417431"/>
                <a:gd name="connsiteX4" fmla="*/ 56399 w 119186"/>
                <a:gd name="connsiteY4" fmla="*/ -347 h 417431"/>
                <a:gd name="connsiteX5" fmla="*/ 9891 w 119186"/>
                <a:gd name="connsiteY5" fmla="*/ 366171 h 417431"/>
                <a:gd name="connsiteX6" fmla="*/ 6587 w 119186"/>
                <a:gd name="connsiteY6" fmla="*/ 406900 h 417431"/>
                <a:gd name="connsiteX7" fmla="*/ 41648 w 119186"/>
                <a:gd name="connsiteY7" fmla="*/ 413974 h 4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86" h="417431">
                  <a:moveTo>
                    <a:pt x="41645" y="413974"/>
                  </a:moveTo>
                  <a:cubicBezTo>
                    <a:pt x="55856" y="406900"/>
                    <a:pt x="61643" y="389649"/>
                    <a:pt x="54572" y="375438"/>
                  </a:cubicBezTo>
                  <a:cubicBezTo>
                    <a:pt x="53818" y="373924"/>
                    <a:pt x="52932" y="372476"/>
                    <a:pt x="51924" y="371117"/>
                  </a:cubicBezTo>
                  <a:lnTo>
                    <a:pt x="118895" y="477"/>
                  </a:lnTo>
                  <a:lnTo>
                    <a:pt x="56399" y="-347"/>
                  </a:lnTo>
                  <a:lnTo>
                    <a:pt x="9891" y="366171"/>
                  </a:lnTo>
                  <a:cubicBezTo>
                    <a:pt x="-2268" y="376505"/>
                    <a:pt x="-3747" y="394741"/>
                    <a:pt x="6587" y="406900"/>
                  </a:cubicBezTo>
                  <a:cubicBezTo>
                    <a:pt x="15237" y="417074"/>
                    <a:pt x="29729" y="419998"/>
                    <a:pt x="41648" y="413974"/>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3" name="图形 9">
              <a:extLst>
                <a:ext uri="{FF2B5EF4-FFF2-40B4-BE49-F238E27FC236}">
                  <a16:creationId xmlns:a16="http://schemas.microsoft.com/office/drawing/2014/main" id="{595A05EC-C31F-42E9-978F-64DD8BC3BB69}"/>
                </a:ext>
              </a:extLst>
            </p:cNvPr>
            <p:cNvSpPr/>
            <p:nvPr/>
          </p:nvSpPr>
          <p:spPr>
            <a:xfrm>
              <a:off x="5409613" y="2146862"/>
              <a:ext cx="215003" cy="379123"/>
            </a:xfrm>
            <a:custGeom>
              <a:avLst/>
              <a:gdLst>
                <a:gd name="connsiteX0" fmla="*/ 209995 w 215003"/>
                <a:gd name="connsiteY0" fmla="*/ 365573 h 379123"/>
                <a:gd name="connsiteX1" fmla="*/ 201734 w 215003"/>
                <a:gd name="connsiteY1" fmla="*/ 325767 h 379123"/>
                <a:gd name="connsiteX2" fmla="*/ 196174 w 215003"/>
                <a:gd name="connsiteY2" fmla="*/ 322931 h 379123"/>
                <a:gd name="connsiteX3" fmla="*/ 76585 w 215003"/>
                <a:gd name="connsiteY3" fmla="*/ 32443 h 379123"/>
                <a:gd name="connsiteX4" fmla="*/ 7500 w 215003"/>
                <a:gd name="connsiteY4" fmla="*/ 3651 h 379123"/>
                <a:gd name="connsiteX5" fmla="*/ -291 w 215003"/>
                <a:gd name="connsiteY5" fmla="*/ 7640 h 379123"/>
                <a:gd name="connsiteX6" fmla="*/ -291 w 215003"/>
                <a:gd name="connsiteY6" fmla="*/ 7640 h 379123"/>
                <a:gd name="connsiteX7" fmla="*/ 158104 w 215003"/>
                <a:gd name="connsiteY7" fmla="*/ 341418 h 379123"/>
                <a:gd name="connsiteX8" fmla="*/ 177276 w 215003"/>
                <a:gd name="connsiteY8" fmla="*/ 377508 h 379123"/>
                <a:gd name="connsiteX9" fmla="*/ 209995 w 215003"/>
                <a:gd name="connsiteY9" fmla="*/ 365573 h 3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003" h="379123">
                  <a:moveTo>
                    <a:pt x="209995" y="365573"/>
                  </a:moveTo>
                  <a:cubicBezTo>
                    <a:pt x="218706" y="352301"/>
                    <a:pt x="215009" y="334478"/>
                    <a:pt x="201734" y="325767"/>
                  </a:cubicBezTo>
                  <a:cubicBezTo>
                    <a:pt x="199989" y="324622"/>
                    <a:pt x="198125" y="323672"/>
                    <a:pt x="196174" y="322931"/>
                  </a:cubicBezTo>
                  <a:lnTo>
                    <a:pt x="76585" y="32443"/>
                  </a:lnTo>
                  <a:cubicBezTo>
                    <a:pt x="65458" y="5414"/>
                    <a:pt x="34528" y="-7475"/>
                    <a:pt x="7500" y="3651"/>
                  </a:cubicBezTo>
                  <a:cubicBezTo>
                    <a:pt x="4798" y="4764"/>
                    <a:pt x="2192" y="6099"/>
                    <a:pt x="-291" y="7640"/>
                  </a:cubicBezTo>
                  <a:lnTo>
                    <a:pt x="-291" y="7640"/>
                  </a:lnTo>
                  <a:lnTo>
                    <a:pt x="158104" y="341418"/>
                  </a:lnTo>
                  <a:cubicBezTo>
                    <a:pt x="153433" y="356678"/>
                    <a:pt x="162016" y="372837"/>
                    <a:pt x="177276" y="377508"/>
                  </a:cubicBezTo>
                  <a:cubicBezTo>
                    <a:pt x="189622" y="381288"/>
                    <a:pt x="202981" y="376416"/>
                    <a:pt x="209995" y="365573"/>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4" name="图形 9">
              <a:extLst>
                <a:ext uri="{FF2B5EF4-FFF2-40B4-BE49-F238E27FC236}">
                  <a16:creationId xmlns:a16="http://schemas.microsoft.com/office/drawing/2014/main" id="{595A05EC-C31F-42E9-978F-64DD8BC3BB69}"/>
                </a:ext>
              </a:extLst>
            </p:cNvPr>
            <p:cNvSpPr/>
            <p:nvPr/>
          </p:nvSpPr>
          <p:spPr>
            <a:xfrm>
              <a:off x="5295377" y="1951962"/>
              <a:ext cx="131417" cy="131417"/>
            </a:xfrm>
            <a:custGeom>
              <a:avLst/>
              <a:gdLst>
                <a:gd name="connsiteX0" fmla="*/ 131417 w 131417"/>
                <a:gd name="connsiteY0" fmla="*/ 65709 h 131417"/>
                <a:gd name="connsiteX1" fmla="*/ 65709 w 131417"/>
                <a:gd name="connsiteY1" fmla="*/ 131418 h 131417"/>
                <a:gd name="connsiteX2" fmla="*/ 0 w 131417"/>
                <a:gd name="connsiteY2" fmla="*/ 65709 h 131417"/>
                <a:gd name="connsiteX3" fmla="*/ 65709 w 131417"/>
                <a:gd name="connsiteY3" fmla="*/ 0 h 131417"/>
                <a:gd name="connsiteX4" fmla="*/ 131417 w 131417"/>
                <a:gd name="connsiteY4" fmla="*/ 65709 h 131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17" h="131417">
                  <a:moveTo>
                    <a:pt x="131417" y="65709"/>
                  </a:moveTo>
                  <a:cubicBezTo>
                    <a:pt x="131417" y="101999"/>
                    <a:pt x="101999" y="131418"/>
                    <a:pt x="65709" y="131418"/>
                  </a:cubicBezTo>
                  <a:cubicBezTo>
                    <a:pt x="29419" y="131418"/>
                    <a:pt x="0" y="101999"/>
                    <a:pt x="0" y="65709"/>
                  </a:cubicBezTo>
                  <a:cubicBezTo>
                    <a:pt x="0" y="29419"/>
                    <a:pt x="29419" y="0"/>
                    <a:pt x="65709" y="0"/>
                  </a:cubicBezTo>
                  <a:cubicBezTo>
                    <a:pt x="101999" y="0"/>
                    <a:pt x="131417" y="29419"/>
                    <a:pt x="131417" y="65709"/>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5" name="图形 9">
              <a:extLst>
                <a:ext uri="{FF2B5EF4-FFF2-40B4-BE49-F238E27FC236}">
                  <a16:creationId xmlns:a16="http://schemas.microsoft.com/office/drawing/2014/main" id="{595A05EC-C31F-42E9-978F-64DD8BC3BB69}"/>
                </a:ext>
              </a:extLst>
            </p:cNvPr>
            <p:cNvSpPr/>
            <p:nvPr/>
          </p:nvSpPr>
          <p:spPr>
            <a:xfrm>
              <a:off x="5224232" y="2103905"/>
              <a:ext cx="299636" cy="339335"/>
            </a:xfrm>
            <a:custGeom>
              <a:avLst/>
              <a:gdLst>
                <a:gd name="connsiteX0" fmla="*/ 56661 w 299636"/>
                <a:gd name="connsiteY0" fmla="*/ 17311 h 339335"/>
                <a:gd name="connsiteX1" fmla="*/ 232647 w 299636"/>
                <a:gd name="connsiteY1" fmla="*/ 19927 h 339335"/>
                <a:gd name="connsiteX2" fmla="*/ 268258 w 299636"/>
                <a:gd name="connsiteY2" fmla="*/ 61093 h 339335"/>
                <a:gd name="connsiteX3" fmla="*/ 299346 w 299636"/>
                <a:gd name="connsiteY3" fmla="*/ 165077 h 339335"/>
                <a:gd name="connsiteX4" fmla="*/ 259216 w 299636"/>
                <a:gd name="connsiteY4" fmla="*/ 205207 h 339335"/>
                <a:gd name="connsiteX5" fmla="*/ 296670 w 299636"/>
                <a:gd name="connsiteY5" fmla="*/ 288143 h 339335"/>
                <a:gd name="connsiteX6" fmla="*/ 89332 w 299636"/>
                <a:gd name="connsiteY6" fmla="*/ 321585 h 339335"/>
                <a:gd name="connsiteX7" fmla="*/ 50540 w 299636"/>
                <a:gd name="connsiteY7" fmla="*/ 183805 h 339335"/>
                <a:gd name="connsiteX8" fmla="*/ -291 w 299636"/>
                <a:gd name="connsiteY8" fmla="*/ 170428 h 339335"/>
                <a:gd name="connsiteX9" fmla="*/ 17050 w 299636"/>
                <a:gd name="connsiteY9" fmla="*/ 67398 h 339335"/>
                <a:gd name="connsiteX10" fmla="*/ 56661 w 299636"/>
                <a:gd name="connsiteY10" fmla="*/ 17311 h 33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636" h="339335">
                  <a:moveTo>
                    <a:pt x="56661" y="17311"/>
                  </a:moveTo>
                  <a:cubicBezTo>
                    <a:pt x="94560" y="1534"/>
                    <a:pt x="159993" y="-14060"/>
                    <a:pt x="232647" y="19927"/>
                  </a:cubicBezTo>
                  <a:cubicBezTo>
                    <a:pt x="249844" y="27945"/>
                    <a:pt x="262801" y="42922"/>
                    <a:pt x="268258" y="61093"/>
                  </a:cubicBezTo>
                  <a:lnTo>
                    <a:pt x="299346" y="165077"/>
                  </a:lnTo>
                  <a:lnTo>
                    <a:pt x="259216" y="205207"/>
                  </a:lnTo>
                  <a:lnTo>
                    <a:pt x="296670" y="288143"/>
                  </a:lnTo>
                  <a:cubicBezTo>
                    <a:pt x="296670" y="288143"/>
                    <a:pt x="153540" y="375091"/>
                    <a:pt x="89332" y="321585"/>
                  </a:cubicBezTo>
                  <a:lnTo>
                    <a:pt x="50540" y="183805"/>
                  </a:lnTo>
                  <a:lnTo>
                    <a:pt x="-291" y="170428"/>
                  </a:lnTo>
                  <a:lnTo>
                    <a:pt x="17050" y="67398"/>
                  </a:lnTo>
                  <a:cubicBezTo>
                    <a:pt x="20772" y="45006"/>
                    <a:pt x="35730" y="26091"/>
                    <a:pt x="56661" y="17311"/>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56" name="图形 9">
              <a:extLst>
                <a:ext uri="{FF2B5EF4-FFF2-40B4-BE49-F238E27FC236}">
                  <a16:creationId xmlns:a16="http://schemas.microsoft.com/office/drawing/2014/main" id="{595A05EC-C31F-42E9-978F-64DD8BC3BB69}"/>
                </a:ext>
              </a:extLst>
            </p:cNvPr>
            <p:cNvSpPr/>
            <p:nvPr/>
          </p:nvSpPr>
          <p:spPr>
            <a:xfrm>
              <a:off x="5299628" y="1931664"/>
              <a:ext cx="116993" cy="65268"/>
            </a:xfrm>
            <a:custGeom>
              <a:avLst/>
              <a:gdLst>
                <a:gd name="connsiteX0" fmla="*/ -291 w 116993"/>
                <a:gd name="connsiteY0" fmla="*/ 37065 h 65268"/>
                <a:gd name="connsiteX1" fmla="*/ 84247 w 116993"/>
                <a:gd name="connsiteY1" fmla="*/ 64921 h 65268"/>
                <a:gd name="connsiteX2" fmla="*/ 75338 w 116993"/>
                <a:gd name="connsiteY2" fmla="*/ 54244 h 65268"/>
                <a:gd name="connsiteX3" fmla="*/ 95566 w 116993"/>
                <a:gd name="connsiteY3" fmla="*/ 58259 h 65268"/>
                <a:gd name="connsiteX4" fmla="*/ 113622 w 116993"/>
                <a:gd name="connsiteY4" fmla="*/ 49808 h 65268"/>
                <a:gd name="connsiteX5" fmla="*/ 115002 w 116993"/>
                <a:gd name="connsiteY5" fmla="*/ 30773 h 65268"/>
                <a:gd name="connsiteX6" fmla="*/ 102723 w 116993"/>
                <a:gd name="connsiteY6" fmla="*/ 15422 h 65268"/>
                <a:gd name="connsiteX7" fmla="*/ 34689 w 116993"/>
                <a:gd name="connsiteY7" fmla="*/ 3263 h 65268"/>
                <a:gd name="connsiteX8" fmla="*/ 14367 w 116993"/>
                <a:gd name="connsiteY8" fmla="*/ 16297 h 65268"/>
                <a:gd name="connsiteX9" fmla="*/ 9386 w 116993"/>
                <a:gd name="connsiteY9" fmla="*/ 39200 h 6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93" h="65268">
                  <a:moveTo>
                    <a:pt x="-291" y="37065"/>
                  </a:moveTo>
                  <a:cubicBezTo>
                    <a:pt x="25371" y="52730"/>
                    <a:pt x="54302" y="62262"/>
                    <a:pt x="84247" y="64921"/>
                  </a:cubicBezTo>
                  <a:lnTo>
                    <a:pt x="75338" y="54244"/>
                  </a:lnTo>
                  <a:cubicBezTo>
                    <a:pt x="81825" y="56644"/>
                    <a:pt x="88653" y="57997"/>
                    <a:pt x="95566" y="58259"/>
                  </a:cubicBezTo>
                  <a:cubicBezTo>
                    <a:pt x="102583" y="58463"/>
                    <a:pt x="109282" y="55327"/>
                    <a:pt x="113622" y="49808"/>
                  </a:cubicBezTo>
                  <a:cubicBezTo>
                    <a:pt x="117169" y="44072"/>
                    <a:pt x="117685" y="36961"/>
                    <a:pt x="115002" y="30773"/>
                  </a:cubicBezTo>
                  <a:cubicBezTo>
                    <a:pt x="112287" y="24692"/>
                    <a:pt x="108060" y="19408"/>
                    <a:pt x="102723" y="15422"/>
                  </a:cubicBezTo>
                  <a:cubicBezTo>
                    <a:pt x="83514" y="226"/>
                    <a:pt x="57972" y="-4338"/>
                    <a:pt x="34689" y="3263"/>
                  </a:cubicBezTo>
                  <a:cubicBezTo>
                    <a:pt x="26823" y="5612"/>
                    <a:pt x="19782" y="10130"/>
                    <a:pt x="14367" y="16297"/>
                  </a:cubicBezTo>
                  <a:cubicBezTo>
                    <a:pt x="8960" y="22608"/>
                    <a:pt x="7088" y="31215"/>
                    <a:pt x="9386" y="39200"/>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7" name="图形 9">
              <a:extLst>
                <a:ext uri="{FF2B5EF4-FFF2-40B4-BE49-F238E27FC236}">
                  <a16:creationId xmlns:a16="http://schemas.microsoft.com/office/drawing/2014/main" id="{595A05EC-C31F-42E9-978F-64DD8BC3BB69}"/>
                </a:ext>
              </a:extLst>
            </p:cNvPr>
            <p:cNvSpPr/>
            <p:nvPr/>
          </p:nvSpPr>
          <p:spPr>
            <a:xfrm>
              <a:off x="5240922" y="1894983"/>
              <a:ext cx="51523" cy="64658"/>
            </a:xfrm>
            <a:custGeom>
              <a:avLst/>
              <a:gdLst>
                <a:gd name="connsiteX0" fmla="*/ 46125 w 51523"/>
                <a:gd name="connsiteY0" fmla="*/ 15280 h 64658"/>
                <a:gd name="connsiteX1" fmla="*/ 20528 w 51523"/>
                <a:gd name="connsiteY1" fmla="*/ 520 h 64658"/>
                <a:gd name="connsiteX2" fmla="*/ 559 w 51523"/>
                <a:gd name="connsiteY2" fmla="*/ 25834 h 64658"/>
                <a:gd name="connsiteX3" fmla="*/ 5457 w 51523"/>
                <a:gd name="connsiteY3" fmla="*/ 53253 h 64658"/>
                <a:gd name="connsiteX4" fmla="*/ 30223 w 51523"/>
                <a:gd name="connsiteY4" fmla="*/ 63984 h 64658"/>
                <a:gd name="connsiteX5" fmla="*/ 50355 w 51523"/>
                <a:gd name="connsiteY5" fmla="*/ 40639 h 64658"/>
                <a:gd name="connsiteX6" fmla="*/ 48279 w 51523"/>
                <a:gd name="connsiteY6" fmla="*/ 8268 h 6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23" h="64658">
                  <a:moveTo>
                    <a:pt x="46125" y="15280"/>
                  </a:moveTo>
                  <a:cubicBezTo>
                    <a:pt x="45058" y="4043"/>
                    <a:pt x="31293" y="-2875"/>
                    <a:pt x="20528" y="520"/>
                  </a:cubicBezTo>
                  <a:cubicBezTo>
                    <a:pt x="9762" y="3912"/>
                    <a:pt x="2697" y="14753"/>
                    <a:pt x="559" y="25834"/>
                  </a:cubicBezTo>
                  <a:cubicBezTo>
                    <a:pt x="-1517" y="35262"/>
                    <a:pt x="246" y="45128"/>
                    <a:pt x="5457" y="53253"/>
                  </a:cubicBezTo>
                  <a:cubicBezTo>
                    <a:pt x="10904" y="61365"/>
                    <a:pt x="20581" y="65557"/>
                    <a:pt x="30223" y="63984"/>
                  </a:cubicBezTo>
                  <a:cubicBezTo>
                    <a:pt x="40871" y="61713"/>
                    <a:pt x="48247" y="51319"/>
                    <a:pt x="50355" y="40639"/>
                  </a:cubicBezTo>
                  <a:cubicBezTo>
                    <a:pt x="52466" y="29959"/>
                    <a:pt x="50371" y="18950"/>
                    <a:pt x="48279" y="8268"/>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8" name="图形 9">
              <a:extLst>
                <a:ext uri="{FF2B5EF4-FFF2-40B4-BE49-F238E27FC236}">
                  <a16:creationId xmlns:a16="http://schemas.microsoft.com/office/drawing/2014/main" id="{595A05EC-C31F-42E9-978F-64DD8BC3BB69}"/>
                </a:ext>
              </a:extLst>
            </p:cNvPr>
            <p:cNvSpPr/>
            <p:nvPr/>
          </p:nvSpPr>
          <p:spPr>
            <a:xfrm>
              <a:off x="5422844" y="1900334"/>
              <a:ext cx="51523" cy="64658"/>
            </a:xfrm>
            <a:custGeom>
              <a:avLst/>
              <a:gdLst>
                <a:gd name="connsiteX0" fmla="*/ 46125 w 51523"/>
                <a:gd name="connsiteY0" fmla="*/ 15280 h 64658"/>
                <a:gd name="connsiteX1" fmla="*/ 20528 w 51523"/>
                <a:gd name="connsiteY1" fmla="*/ 520 h 64658"/>
                <a:gd name="connsiteX2" fmla="*/ 559 w 51523"/>
                <a:gd name="connsiteY2" fmla="*/ 25834 h 64658"/>
                <a:gd name="connsiteX3" fmla="*/ 5457 w 51523"/>
                <a:gd name="connsiteY3" fmla="*/ 53253 h 64658"/>
                <a:gd name="connsiteX4" fmla="*/ 30223 w 51523"/>
                <a:gd name="connsiteY4" fmla="*/ 63984 h 64658"/>
                <a:gd name="connsiteX5" fmla="*/ 50355 w 51523"/>
                <a:gd name="connsiteY5" fmla="*/ 40639 h 64658"/>
                <a:gd name="connsiteX6" fmla="*/ 48279 w 51523"/>
                <a:gd name="connsiteY6" fmla="*/ 8268 h 6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23" h="64658">
                  <a:moveTo>
                    <a:pt x="46125" y="15280"/>
                  </a:moveTo>
                  <a:cubicBezTo>
                    <a:pt x="45058" y="4043"/>
                    <a:pt x="31293" y="-2875"/>
                    <a:pt x="20528" y="520"/>
                  </a:cubicBezTo>
                  <a:cubicBezTo>
                    <a:pt x="9762" y="3912"/>
                    <a:pt x="2697" y="14753"/>
                    <a:pt x="559" y="25834"/>
                  </a:cubicBezTo>
                  <a:cubicBezTo>
                    <a:pt x="-1517" y="35262"/>
                    <a:pt x="246" y="45128"/>
                    <a:pt x="5457" y="53253"/>
                  </a:cubicBezTo>
                  <a:cubicBezTo>
                    <a:pt x="10904" y="61365"/>
                    <a:pt x="20581" y="65557"/>
                    <a:pt x="30223" y="63984"/>
                  </a:cubicBezTo>
                  <a:cubicBezTo>
                    <a:pt x="40871" y="61713"/>
                    <a:pt x="48247" y="51319"/>
                    <a:pt x="50355" y="40639"/>
                  </a:cubicBezTo>
                  <a:cubicBezTo>
                    <a:pt x="52466" y="29959"/>
                    <a:pt x="50371" y="18950"/>
                    <a:pt x="48279" y="8268"/>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9" name="图形 9">
              <a:extLst>
                <a:ext uri="{FF2B5EF4-FFF2-40B4-BE49-F238E27FC236}">
                  <a16:creationId xmlns:a16="http://schemas.microsoft.com/office/drawing/2014/main" id="{595A05EC-C31F-42E9-978F-64DD8BC3BB69}"/>
                </a:ext>
              </a:extLst>
            </p:cNvPr>
            <p:cNvSpPr/>
            <p:nvPr/>
          </p:nvSpPr>
          <p:spPr>
            <a:xfrm>
              <a:off x="3753835" y="2811965"/>
              <a:ext cx="1351040" cy="117714"/>
            </a:xfrm>
            <a:custGeom>
              <a:avLst/>
              <a:gdLst>
                <a:gd name="connsiteX0" fmla="*/ 1274503 w 1351040"/>
                <a:gd name="connsiteY0" fmla="*/ 18380 h 117714"/>
                <a:gd name="connsiteX1" fmla="*/ 1227684 w 1351040"/>
                <a:gd name="connsiteY1" fmla="*/ 18380 h 117714"/>
                <a:gd name="connsiteX2" fmla="*/ 1227684 w 1351040"/>
                <a:gd name="connsiteY2" fmla="*/ 10354 h 117714"/>
                <a:gd name="connsiteX3" fmla="*/ 1216983 w 1351040"/>
                <a:gd name="connsiteY3" fmla="*/ -347 h 117714"/>
                <a:gd name="connsiteX4" fmla="*/ 1160801 w 1351040"/>
                <a:gd name="connsiteY4" fmla="*/ -347 h 117714"/>
                <a:gd name="connsiteX5" fmla="*/ 1150100 w 1351040"/>
                <a:gd name="connsiteY5" fmla="*/ 10354 h 117714"/>
                <a:gd name="connsiteX6" fmla="*/ 1150100 w 1351040"/>
                <a:gd name="connsiteY6" fmla="*/ 18380 h 117714"/>
                <a:gd name="connsiteX7" fmla="*/ 1142074 w 1351040"/>
                <a:gd name="connsiteY7" fmla="*/ 18380 h 117714"/>
                <a:gd name="connsiteX8" fmla="*/ 1142074 w 1351040"/>
                <a:gd name="connsiteY8" fmla="*/ 10354 h 117714"/>
                <a:gd name="connsiteX9" fmla="*/ 1131373 w 1351040"/>
                <a:gd name="connsiteY9" fmla="*/ -347 h 117714"/>
                <a:gd name="connsiteX10" fmla="*/ 1075191 w 1351040"/>
                <a:gd name="connsiteY10" fmla="*/ -347 h 117714"/>
                <a:gd name="connsiteX11" fmla="*/ 1064489 w 1351040"/>
                <a:gd name="connsiteY11" fmla="*/ 10354 h 117714"/>
                <a:gd name="connsiteX12" fmla="*/ 1064489 w 1351040"/>
                <a:gd name="connsiteY12" fmla="*/ 18380 h 117714"/>
                <a:gd name="connsiteX13" fmla="*/ 1056463 w 1351040"/>
                <a:gd name="connsiteY13" fmla="*/ 18380 h 117714"/>
                <a:gd name="connsiteX14" fmla="*/ 1056463 w 1351040"/>
                <a:gd name="connsiteY14" fmla="*/ 10354 h 117714"/>
                <a:gd name="connsiteX15" fmla="*/ 1045762 w 1351040"/>
                <a:gd name="connsiteY15" fmla="*/ -347 h 117714"/>
                <a:gd name="connsiteX16" fmla="*/ 989580 w 1351040"/>
                <a:gd name="connsiteY16" fmla="*/ -347 h 117714"/>
                <a:gd name="connsiteX17" fmla="*/ 978879 w 1351040"/>
                <a:gd name="connsiteY17" fmla="*/ 10354 h 117714"/>
                <a:gd name="connsiteX18" fmla="*/ 978879 w 1351040"/>
                <a:gd name="connsiteY18" fmla="*/ 18380 h 117714"/>
                <a:gd name="connsiteX19" fmla="*/ 970853 w 1351040"/>
                <a:gd name="connsiteY19" fmla="*/ 18380 h 117714"/>
                <a:gd name="connsiteX20" fmla="*/ 970853 w 1351040"/>
                <a:gd name="connsiteY20" fmla="*/ 10354 h 117714"/>
                <a:gd name="connsiteX21" fmla="*/ 960152 w 1351040"/>
                <a:gd name="connsiteY21" fmla="*/ -347 h 117714"/>
                <a:gd name="connsiteX22" fmla="*/ 903970 w 1351040"/>
                <a:gd name="connsiteY22" fmla="*/ -347 h 117714"/>
                <a:gd name="connsiteX23" fmla="*/ 893268 w 1351040"/>
                <a:gd name="connsiteY23" fmla="*/ 10354 h 117714"/>
                <a:gd name="connsiteX24" fmla="*/ 893268 w 1351040"/>
                <a:gd name="connsiteY24" fmla="*/ 18380 h 117714"/>
                <a:gd name="connsiteX25" fmla="*/ 885242 w 1351040"/>
                <a:gd name="connsiteY25" fmla="*/ 18380 h 117714"/>
                <a:gd name="connsiteX26" fmla="*/ 885242 w 1351040"/>
                <a:gd name="connsiteY26" fmla="*/ 10354 h 117714"/>
                <a:gd name="connsiteX27" fmla="*/ 874541 w 1351040"/>
                <a:gd name="connsiteY27" fmla="*/ -347 h 117714"/>
                <a:gd name="connsiteX28" fmla="*/ 818359 w 1351040"/>
                <a:gd name="connsiteY28" fmla="*/ -347 h 117714"/>
                <a:gd name="connsiteX29" fmla="*/ 807658 w 1351040"/>
                <a:gd name="connsiteY29" fmla="*/ 10354 h 117714"/>
                <a:gd name="connsiteX30" fmla="*/ 807658 w 1351040"/>
                <a:gd name="connsiteY30" fmla="*/ 18380 h 117714"/>
                <a:gd name="connsiteX31" fmla="*/ 799632 w 1351040"/>
                <a:gd name="connsiteY31" fmla="*/ 18380 h 117714"/>
                <a:gd name="connsiteX32" fmla="*/ 799632 w 1351040"/>
                <a:gd name="connsiteY32" fmla="*/ 10354 h 117714"/>
                <a:gd name="connsiteX33" fmla="*/ 788931 w 1351040"/>
                <a:gd name="connsiteY33" fmla="*/ -347 h 117714"/>
                <a:gd name="connsiteX34" fmla="*/ 732749 w 1351040"/>
                <a:gd name="connsiteY34" fmla="*/ -347 h 117714"/>
                <a:gd name="connsiteX35" fmla="*/ 722047 w 1351040"/>
                <a:gd name="connsiteY35" fmla="*/ 10354 h 117714"/>
                <a:gd name="connsiteX36" fmla="*/ 722047 w 1351040"/>
                <a:gd name="connsiteY36" fmla="*/ 18380 h 117714"/>
                <a:gd name="connsiteX37" fmla="*/ 714022 w 1351040"/>
                <a:gd name="connsiteY37" fmla="*/ 18380 h 117714"/>
                <a:gd name="connsiteX38" fmla="*/ 714022 w 1351040"/>
                <a:gd name="connsiteY38" fmla="*/ 10354 h 117714"/>
                <a:gd name="connsiteX39" fmla="*/ 703320 w 1351040"/>
                <a:gd name="connsiteY39" fmla="*/ -347 h 117714"/>
                <a:gd name="connsiteX40" fmla="*/ 647138 w 1351040"/>
                <a:gd name="connsiteY40" fmla="*/ -347 h 117714"/>
                <a:gd name="connsiteX41" fmla="*/ 636437 w 1351040"/>
                <a:gd name="connsiteY41" fmla="*/ 10354 h 117714"/>
                <a:gd name="connsiteX42" fmla="*/ 636437 w 1351040"/>
                <a:gd name="connsiteY42" fmla="*/ 18380 h 117714"/>
                <a:gd name="connsiteX43" fmla="*/ 628411 w 1351040"/>
                <a:gd name="connsiteY43" fmla="*/ 18380 h 117714"/>
                <a:gd name="connsiteX44" fmla="*/ 628411 w 1351040"/>
                <a:gd name="connsiteY44" fmla="*/ 10354 h 117714"/>
                <a:gd name="connsiteX45" fmla="*/ 617710 w 1351040"/>
                <a:gd name="connsiteY45" fmla="*/ -347 h 117714"/>
                <a:gd name="connsiteX46" fmla="*/ 561528 w 1351040"/>
                <a:gd name="connsiteY46" fmla="*/ -347 h 117714"/>
                <a:gd name="connsiteX47" fmla="*/ 550827 w 1351040"/>
                <a:gd name="connsiteY47" fmla="*/ 10354 h 117714"/>
                <a:gd name="connsiteX48" fmla="*/ 550827 w 1351040"/>
                <a:gd name="connsiteY48" fmla="*/ 18380 h 117714"/>
                <a:gd name="connsiteX49" fmla="*/ 542801 w 1351040"/>
                <a:gd name="connsiteY49" fmla="*/ 18380 h 117714"/>
                <a:gd name="connsiteX50" fmla="*/ 542801 w 1351040"/>
                <a:gd name="connsiteY50" fmla="*/ 10354 h 117714"/>
                <a:gd name="connsiteX51" fmla="*/ 532099 w 1351040"/>
                <a:gd name="connsiteY51" fmla="*/ -347 h 117714"/>
                <a:gd name="connsiteX52" fmla="*/ 475917 w 1351040"/>
                <a:gd name="connsiteY52" fmla="*/ -347 h 117714"/>
                <a:gd name="connsiteX53" fmla="*/ 465216 w 1351040"/>
                <a:gd name="connsiteY53" fmla="*/ 10354 h 117714"/>
                <a:gd name="connsiteX54" fmla="*/ 465216 w 1351040"/>
                <a:gd name="connsiteY54" fmla="*/ 18380 h 117714"/>
                <a:gd name="connsiteX55" fmla="*/ 457190 w 1351040"/>
                <a:gd name="connsiteY55" fmla="*/ 18380 h 117714"/>
                <a:gd name="connsiteX56" fmla="*/ 457190 w 1351040"/>
                <a:gd name="connsiteY56" fmla="*/ 10354 h 117714"/>
                <a:gd name="connsiteX57" fmla="*/ 446489 w 1351040"/>
                <a:gd name="connsiteY57" fmla="*/ -347 h 117714"/>
                <a:gd name="connsiteX58" fmla="*/ 390307 w 1351040"/>
                <a:gd name="connsiteY58" fmla="*/ -347 h 117714"/>
                <a:gd name="connsiteX59" fmla="*/ 379606 w 1351040"/>
                <a:gd name="connsiteY59" fmla="*/ 10354 h 117714"/>
                <a:gd name="connsiteX60" fmla="*/ 379606 w 1351040"/>
                <a:gd name="connsiteY60" fmla="*/ 18380 h 117714"/>
                <a:gd name="connsiteX61" fmla="*/ 371580 w 1351040"/>
                <a:gd name="connsiteY61" fmla="*/ 18380 h 117714"/>
                <a:gd name="connsiteX62" fmla="*/ 371580 w 1351040"/>
                <a:gd name="connsiteY62" fmla="*/ 10354 h 117714"/>
                <a:gd name="connsiteX63" fmla="*/ 360878 w 1351040"/>
                <a:gd name="connsiteY63" fmla="*/ -347 h 117714"/>
                <a:gd name="connsiteX64" fmla="*/ 304696 w 1351040"/>
                <a:gd name="connsiteY64" fmla="*/ -347 h 117714"/>
                <a:gd name="connsiteX65" fmla="*/ 293995 w 1351040"/>
                <a:gd name="connsiteY65" fmla="*/ 10354 h 117714"/>
                <a:gd name="connsiteX66" fmla="*/ 293995 w 1351040"/>
                <a:gd name="connsiteY66" fmla="*/ 18380 h 117714"/>
                <a:gd name="connsiteX67" fmla="*/ 285969 w 1351040"/>
                <a:gd name="connsiteY67" fmla="*/ 18380 h 117714"/>
                <a:gd name="connsiteX68" fmla="*/ 285969 w 1351040"/>
                <a:gd name="connsiteY68" fmla="*/ 10354 h 117714"/>
                <a:gd name="connsiteX69" fmla="*/ 275268 w 1351040"/>
                <a:gd name="connsiteY69" fmla="*/ -347 h 117714"/>
                <a:gd name="connsiteX70" fmla="*/ 219086 w 1351040"/>
                <a:gd name="connsiteY70" fmla="*/ -347 h 117714"/>
                <a:gd name="connsiteX71" fmla="*/ 208385 w 1351040"/>
                <a:gd name="connsiteY71" fmla="*/ 10354 h 117714"/>
                <a:gd name="connsiteX72" fmla="*/ 208385 w 1351040"/>
                <a:gd name="connsiteY72" fmla="*/ 18380 h 117714"/>
                <a:gd name="connsiteX73" fmla="*/ 200359 w 1351040"/>
                <a:gd name="connsiteY73" fmla="*/ 18380 h 117714"/>
                <a:gd name="connsiteX74" fmla="*/ 200359 w 1351040"/>
                <a:gd name="connsiteY74" fmla="*/ 10354 h 117714"/>
                <a:gd name="connsiteX75" fmla="*/ 189657 w 1351040"/>
                <a:gd name="connsiteY75" fmla="*/ -347 h 117714"/>
                <a:gd name="connsiteX76" fmla="*/ 133475 w 1351040"/>
                <a:gd name="connsiteY76" fmla="*/ -347 h 117714"/>
                <a:gd name="connsiteX77" fmla="*/ 122774 w 1351040"/>
                <a:gd name="connsiteY77" fmla="*/ 10354 h 117714"/>
                <a:gd name="connsiteX78" fmla="*/ 122774 w 1351040"/>
                <a:gd name="connsiteY78" fmla="*/ 18380 h 117714"/>
                <a:gd name="connsiteX79" fmla="*/ 75956 w 1351040"/>
                <a:gd name="connsiteY79" fmla="*/ 18380 h 117714"/>
                <a:gd name="connsiteX80" fmla="*/ -291 w 1351040"/>
                <a:gd name="connsiteY80" fmla="*/ 94627 h 117714"/>
                <a:gd name="connsiteX81" fmla="*/ -291 w 1351040"/>
                <a:gd name="connsiteY81" fmla="*/ 94627 h 117714"/>
                <a:gd name="connsiteX82" fmla="*/ 22449 w 1351040"/>
                <a:gd name="connsiteY82" fmla="*/ 117367 h 117714"/>
                <a:gd name="connsiteX83" fmla="*/ 1328009 w 1351040"/>
                <a:gd name="connsiteY83" fmla="*/ 117367 h 117714"/>
                <a:gd name="connsiteX84" fmla="*/ 1350750 w 1351040"/>
                <a:gd name="connsiteY84" fmla="*/ 94627 h 117714"/>
                <a:gd name="connsiteX85" fmla="*/ 1350750 w 1351040"/>
                <a:gd name="connsiteY85" fmla="*/ 94627 h 117714"/>
                <a:gd name="connsiteX86" fmla="*/ 1274503 w 1351040"/>
                <a:gd name="connsiteY86" fmla="*/ 18380 h 1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51040" h="117714">
                  <a:moveTo>
                    <a:pt x="1274503" y="18380"/>
                  </a:moveTo>
                  <a:lnTo>
                    <a:pt x="1227684" y="18380"/>
                  </a:lnTo>
                  <a:lnTo>
                    <a:pt x="1227684" y="10354"/>
                  </a:lnTo>
                  <a:cubicBezTo>
                    <a:pt x="1227684" y="4444"/>
                    <a:pt x="1222893" y="-347"/>
                    <a:pt x="1216983" y="-347"/>
                  </a:cubicBezTo>
                  <a:lnTo>
                    <a:pt x="1160801" y="-347"/>
                  </a:lnTo>
                  <a:cubicBezTo>
                    <a:pt x="1154891" y="-347"/>
                    <a:pt x="1150100" y="4444"/>
                    <a:pt x="1150100" y="10354"/>
                  </a:cubicBezTo>
                  <a:lnTo>
                    <a:pt x="1150100" y="18380"/>
                  </a:lnTo>
                  <a:lnTo>
                    <a:pt x="1142074" y="18380"/>
                  </a:lnTo>
                  <a:lnTo>
                    <a:pt x="1142074" y="10354"/>
                  </a:lnTo>
                  <a:cubicBezTo>
                    <a:pt x="1142074" y="4444"/>
                    <a:pt x="1137282" y="-347"/>
                    <a:pt x="1131373" y="-347"/>
                  </a:cubicBezTo>
                  <a:lnTo>
                    <a:pt x="1075191" y="-347"/>
                  </a:lnTo>
                  <a:cubicBezTo>
                    <a:pt x="1069281" y="-347"/>
                    <a:pt x="1064489" y="4444"/>
                    <a:pt x="1064489" y="10354"/>
                  </a:cubicBezTo>
                  <a:lnTo>
                    <a:pt x="1064489" y="18380"/>
                  </a:lnTo>
                  <a:lnTo>
                    <a:pt x="1056463" y="18380"/>
                  </a:lnTo>
                  <a:lnTo>
                    <a:pt x="1056463" y="10354"/>
                  </a:lnTo>
                  <a:cubicBezTo>
                    <a:pt x="1056463" y="4444"/>
                    <a:pt x="1051672" y="-347"/>
                    <a:pt x="1045762" y="-347"/>
                  </a:cubicBezTo>
                  <a:lnTo>
                    <a:pt x="989580" y="-347"/>
                  </a:lnTo>
                  <a:cubicBezTo>
                    <a:pt x="983670" y="-347"/>
                    <a:pt x="978879" y="4444"/>
                    <a:pt x="978879" y="10354"/>
                  </a:cubicBezTo>
                  <a:lnTo>
                    <a:pt x="978879" y="18380"/>
                  </a:lnTo>
                  <a:lnTo>
                    <a:pt x="970853" y="18380"/>
                  </a:lnTo>
                  <a:lnTo>
                    <a:pt x="970853" y="10354"/>
                  </a:lnTo>
                  <a:cubicBezTo>
                    <a:pt x="970853" y="4444"/>
                    <a:pt x="966061" y="-347"/>
                    <a:pt x="960152" y="-347"/>
                  </a:cubicBezTo>
                  <a:lnTo>
                    <a:pt x="903970" y="-347"/>
                  </a:lnTo>
                  <a:cubicBezTo>
                    <a:pt x="898060" y="-347"/>
                    <a:pt x="893268" y="4444"/>
                    <a:pt x="893268" y="10354"/>
                  </a:cubicBezTo>
                  <a:lnTo>
                    <a:pt x="893268" y="18380"/>
                  </a:lnTo>
                  <a:lnTo>
                    <a:pt x="885242" y="18380"/>
                  </a:lnTo>
                  <a:lnTo>
                    <a:pt x="885242" y="10354"/>
                  </a:lnTo>
                  <a:cubicBezTo>
                    <a:pt x="885242" y="4444"/>
                    <a:pt x="880451" y="-347"/>
                    <a:pt x="874541" y="-347"/>
                  </a:cubicBezTo>
                  <a:lnTo>
                    <a:pt x="818359" y="-347"/>
                  </a:lnTo>
                  <a:cubicBezTo>
                    <a:pt x="812450" y="-347"/>
                    <a:pt x="807658" y="4444"/>
                    <a:pt x="807658" y="10354"/>
                  </a:cubicBezTo>
                  <a:lnTo>
                    <a:pt x="807658" y="18380"/>
                  </a:lnTo>
                  <a:lnTo>
                    <a:pt x="799632" y="18380"/>
                  </a:lnTo>
                  <a:lnTo>
                    <a:pt x="799632" y="10354"/>
                  </a:lnTo>
                  <a:cubicBezTo>
                    <a:pt x="799632" y="4444"/>
                    <a:pt x="794840" y="-347"/>
                    <a:pt x="788931" y="-347"/>
                  </a:cubicBezTo>
                  <a:lnTo>
                    <a:pt x="732749" y="-347"/>
                  </a:lnTo>
                  <a:cubicBezTo>
                    <a:pt x="726839" y="-347"/>
                    <a:pt x="722047" y="4444"/>
                    <a:pt x="722047" y="10354"/>
                  </a:cubicBezTo>
                  <a:lnTo>
                    <a:pt x="722047" y="18380"/>
                  </a:lnTo>
                  <a:lnTo>
                    <a:pt x="714022" y="18380"/>
                  </a:lnTo>
                  <a:lnTo>
                    <a:pt x="714022" y="10354"/>
                  </a:lnTo>
                  <a:cubicBezTo>
                    <a:pt x="714022" y="4444"/>
                    <a:pt x="709230" y="-347"/>
                    <a:pt x="703320" y="-347"/>
                  </a:cubicBezTo>
                  <a:lnTo>
                    <a:pt x="647138" y="-347"/>
                  </a:lnTo>
                  <a:cubicBezTo>
                    <a:pt x="641229" y="-347"/>
                    <a:pt x="636437" y="4444"/>
                    <a:pt x="636437" y="10354"/>
                  </a:cubicBezTo>
                  <a:lnTo>
                    <a:pt x="636437" y="18380"/>
                  </a:lnTo>
                  <a:lnTo>
                    <a:pt x="628411" y="18380"/>
                  </a:lnTo>
                  <a:lnTo>
                    <a:pt x="628411" y="10354"/>
                  </a:lnTo>
                  <a:cubicBezTo>
                    <a:pt x="628411" y="4444"/>
                    <a:pt x="623619" y="-347"/>
                    <a:pt x="617710" y="-347"/>
                  </a:cubicBezTo>
                  <a:lnTo>
                    <a:pt x="561528" y="-347"/>
                  </a:lnTo>
                  <a:cubicBezTo>
                    <a:pt x="555618" y="-347"/>
                    <a:pt x="550827" y="4444"/>
                    <a:pt x="550827" y="10354"/>
                  </a:cubicBezTo>
                  <a:lnTo>
                    <a:pt x="550827" y="18380"/>
                  </a:lnTo>
                  <a:lnTo>
                    <a:pt x="542801" y="18380"/>
                  </a:lnTo>
                  <a:lnTo>
                    <a:pt x="542801" y="10354"/>
                  </a:lnTo>
                  <a:cubicBezTo>
                    <a:pt x="542801" y="4444"/>
                    <a:pt x="538009" y="-347"/>
                    <a:pt x="532099" y="-347"/>
                  </a:cubicBezTo>
                  <a:lnTo>
                    <a:pt x="475917" y="-347"/>
                  </a:lnTo>
                  <a:cubicBezTo>
                    <a:pt x="470007" y="-347"/>
                    <a:pt x="465216" y="4444"/>
                    <a:pt x="465216" y="10354"/>
                  </a:cubicBezTo>
                  <a:lnTo>
                    <a:pt x="465216" y="18380"/>
                  </a:lnTo>
                  <a:lnTo>
                    <a:pt x="457190" y="18380"/>
                  </a:lnTo>
                  <a:lnTo>
                    <a:pt x="457190" y="10354"/>
                  </a:lnTo>
                  <a:cubicBezTo>
                    <a:pt x="457190" y="4444"/>
                    <a:pt x="452399" y="-347"/>
                    <a:pt x="446489" y="-347"/>
                  </a:cubicBezTo>
                  <a:lnTo>
                    <a:pt x="390307" y="-347"/>
                  </a:lnTo>
                  <a:cubicBezTo>
                    <a:pt x="384397" y="-347"/>
                    <a:pt x="379606" y="4444"/>
                    <a:pt x="379606" y="10354"/>
                  </a:cubicBezTo>
                  <a:lnTo>
                    <a:pt x="379606" y="18380"/>
                  </a:lnTo>
                  <a:lnTo>
                    <a:pt x="371580" y="18380"/>
                  </a:lnTo>
                  <a:lnTo>
                    <a:pt x="371580" y="10354"/>
                  </a:lnTo>
                  <a:cubicBezTo>
                    <a:pt x="371580" y="4444"/>
                    <a:pt x="366788" y="-347"/>
                    <a:pt x="360878" y="-347"/>
                  </a:cubicBezTo>
                  <a:lnTo>
                    <a:pt x="304696" y="-347"/>
                  </a:lnTo>
                  <a:cubicBezTo>
                    <a:pt x="298787" y="-347"/>
                    <a:pt x="293995" y="4444"/>
                    <a:pt x="293995" y="10354"/>
                  </a:cubicBezTo>
                  <a:lnTo>
                    <a:pt x="293995" y="18380"/>
                  </a:lnTo>
                  <a:lnTo>
                    <a:pt x="285969" y="18380"/>
                  </a:lnTo>
                  <a:lnTo>
                    <a:pt x="285969" y="10354"/>
                  </a:lnTo>
                  <a:cubicBezTo>
                    <a:pt x="285969" y="4444"/>
                    <a:pt x="281178" y="-347"/>
                    <a:pt x="275268" y="-347"/>
                  </a:cubicBezTo>
                  <a:lnTo>
                    <a:pt x="219086" y="-347"/>
                  </a:lnTo>
                  <a:cubicBezTo>
                    <a:pt x="213176" y="-347"/>
                    <a:pt x="208385" y="4444"/>
                    <a:pt x="208385" y="10354"/>
                  </a:cubicBezTo>
                  <a:lnTo>
                    <a:pt x="208385" y="18380"/>
                  </a:lnTo>
                  <a:lnTo>
                    <a:pt x="200359" y="18380"/>
                  </a:lnTo>
                  <a:lnTo>
                    <a:pt x="200359" y="10354"/>
                  </a:lnTo>
                  <a:cubicBezTo>
                    <a:pt x="200359" y="4444"/>
                    <a:pt x="195567" y="-347"/>
                    <a:pt x="189657" y="-347"/>
                  </a:cubicBezTo>
                  <a:lnTo>
                    <a:pt x="133475" y="-347"/>
                  </a:lnTo>
                  <a:cubicBezTo>
                    <a:pt x="127566" y="-347"/>
                    <a:pt x="122774" y="4444"/>
                    <a:pt x="122774" y="10354"/>
                  </a:cubicBezTo>
                  <a:lnTo>
                    <a:pt x="122774" y="18380"/>
                  </a:lnTo>
                  <a:lnTo>
                    <a:pt x="75956" y="18380"/>
                  </a:lnTo>
                  <a:cubicBezTo>
                    <a:pt x="33846" y="18380"/>
                    <a:pt x="-291" y="52517"/>
                    <a:pt x="-291" y="94627"/>
                  </a:cubicBezTo>
                  <a:lnTo>
                    <a:pt x="-291" y="94627"/>
                  </a:lnTo>
                  <a:cubicBezTo>
                    <a:pt x="-291" y="107185"/>
                    <a:pt x="9891" y="117367"/>
                    <a:pt x="22449" y="117367"/>
                  </a:cubicBezTo>
                  <a:lnTo>
                    <a:pt x="1328009" y="117367"/>
                  </a:lnTo>
                  <a:cubicBezTo>
                    <a:pt x="1340567" y="117367"/>
                    <a:pt x="1350750" y="107185"/>
                    <a:pt x="1350750" y="94627"/>
                  </a:cubicBezTo>
                  <a:lnTo>
                    <a:pt x="1350750" y="94627"/>
                  </a:lnTo>
                  <a:cubicBezTo>
                    <a:pt x="1350750" y="52517"/>
                    <a:pt x="1316612" y="18380"/>
                    <a:pt x="1274503" y="18380"/>
                  </a:cubicBezTo>
                  <a:close/>
                </a:path>
              </a:pathLst>
            </a:custGeom>
            <a:solidFill>
              <a:srgbClr val="3F3D56"/>
            </a:solidFill>
            <a:ln w="2671" cap="flat">
              <a:noFill/>
              <a:prstDash val="solid"/>
              <a:miter/>
            </a:ln>
          </p:spPr>
          <p:txBody>
            <a:bodyPr rtlCol="0" anchor="ctr"/>
            <a:lstStyle/>
            <a:p>
              <a:endParaRPr lang="zh-CN" altLang="en-US">
                <a:latin typeface="+mn-ea"/>
              </a:endParaRPr>
            </a:p>
          </p:txBody>
        </p:sp>
      </p:grpSp>
      <p:grpSp>
        <p:nvGrpSpPr>
          <p:cNvPr id="226" name="组合 225">
            <a:extLst>
              <a:ext uri="{FF2B5EF4-FFF2-40B4-BE49-F238E27FC236}">
                <a16:creationId xmlns:a16="http://schemas.microsoft.com/office/drawing/2014/main" id="{E1D889BB-5C98-4097-B496-DFECA7F152A1}"/>
              </a:ext>
            </a:extLst>
          </p:cNvPr>
          <p:cNvGrpSpPr/>
          <p:nvPr/>
        </p:nvGrpSpPr>
        <p:grpSpPr>
          <a:xfrm>
            <a:off x="1145589" y="1735399"/>
            <a:ext cx="1457996" cy="1274380"/>
            <a:chOff x="1240627" y="1818417"/>
            <a:chExt cx="1268038" cy="1108344"/>
          </a:xfrm>
        </p:grpSpPr>
        <p:sp>
          <p:nvSpPr>
            <p:cNvPr id="160" name="图形 11">
              <a:extLst>
                <a:ext uri="{FF2B5EF4-FFF2-40B4-BE49-F238E27FC236}">
                  <a16:creationId xmlns:a16="http://schemas.microsoft.com/office/drawing/2014/main" id="{00415065-E74E-4AD3-8DFE-8720B4E246FA}"/>
                </a:ext>
              </a:extLst>
            </p:cNvPr>
            <p:cNvSpPr/>
            <p:nvPr/>
          </p:nvSpPr>
          <p:spPr>
            <a:xfrm>
              <a:off x="1287981" y="2709345"/>
              <a:ext cx="70690" cy="188064"/>
            </a:xfrm>
            <a:custGeom>
              <a:avLst/>
              <a:gdLst>
                <a:gd name="connsiteX0" fmla="*/ 68635 w 70690"/>
                <a:gd name="connsiteY0" fmla="*/ 97481 h 188064"/>
                <a:gd name="connsiteX1" fmla="*/ 55338 w 70690"/>
                <a:gd name="connsiteY1" fmla="*/ 54794 h 188064"/>
                <a:gd name="connsiteX2" fmla="*/ 54388 w 70690"/>
                <a:gd name="connsiteY2" fmla="*/ 52829 h 188064"/>
                <a:gd name="connsiteX3" fmla="*/ 47330 w 70690"/>
                <a:gd name="connsiteY3" fmla="*/ 60655 h 188064"/>
                <a:gd name="connsiteX4" fmla="*/ 52560 w 70690"/>
                <a:gd name="connsiteY4" fmla="*/ 48997 h 188064"/>
                <a:gd name="connsiteX5" fmla="*/ 52217 w 70690"/>
                <a:gd name="connsiteY5" fmla="*/ 48320 h 188064"/>
                <a:gd name="connsiteX6" fmla="*/ 36897 w 70690"/>
                <a:gd name="connsiteY6" fmla="*/ 21738 h 188064"/>
                <a:gd name="connsiteX7" fmla="*/ 35860 w 70690"/>
                <a:gd name="connsiteY7" fmla="*/ 20150 h 188064"/>
                <a:gd name="connsiteX8" fmla="*/ 34477 w 70690"/>
                <a:gd name="connsiteY8" fmla="*/ 21684 h 188064"/>
                <a:gd name="connsiteX9" fmla="*/ 35445 w 70690"/>
                <a:gd name="connsiteY9" fmla="*/ 19525 h 188064"/>
                <a:gd name="connsiteX10" fmla="*/ 34960 w 70690"/>
                <a:gd name="connsiteY10" fmla="*/ 18798 h 188064"/>
                <a:gd name="connsiteX11" fmla="*/ 22662 w 70690"/>
                <a:gd name="connsiteY11" fmla="*/ 1775 h 188064"/>
                <a:gd name="connsiteX12" fmla="*/ 21158 w 70690"/>
                <a:gd name="connsiteY12" fmla="*/ -75 h 188064"/>
                <a:gd name="connsiteX13" fmla="*/ 20190 w 70690"/>
                <a:gd name="connsiteY13" fmla="*/ 2131 h 188064"/>
                <a:gd name="connsiteX14" fmla="*/ 99 w 70690"/>
                <a:gd name="connsiteY14" fmla="*/ 83092 h 188064"/>
                <a:gd name="connsiteX15" fmla="*/ 63 w 70690"/>
                <a:gd name="connsiteY15" fmla="*/ 83716 h 188064"/>
                <a:gd name="connsiteX16" fmla="*/ 11898 w 70690"/>
                <a:gd name="connsiteY16" fmla="*/ 98022 h 188064"/>
                <a:gd name="connsiteX17" fmla="*/ -171 w 70690"/>
                <a:gd name="connsiteY17" fmla="*/ 90445 h 188064"/>
                <a:gd name="connsiteX18" fmla="*/ -150 w 70690"/>
                <a:gd name="connsiteY18" fmla="*/ 93194 h 188064"/>
                <a:gd name="connsiteX19" fmla="*/ 809 w 70690"/>
                <a:gd name="connsiteY19" fmla="*/ 107267 h 188064"/>
                <a:gd name="connsiteX20" fmla="*/ 2686 w 70690"/>
                <a:gd name="connsiteY20" fmla="*/ 119025 h 188064"/>
                <a:gd name="connsiteX21" fmla="*/ 5894 w 70690"/>
                <a:gd name="connsiteY21" fmla="*/ 120026 h 188064"/>
                <a:gd name="connsiteX22" fmla="*/ 3738 w 70690"/>
                <a:gd name="connsiteY22" fmla="*/ 106850 h 188064"/>
                <a:gd name="connsiteX23" fmla="*/ 2860 w 70690"/>
                <a:gd name="connsiteY23" fmla="*/ 95943 h 188064"/>
                <a:gd name="connsiteX24" fmla="*/ 26204 w 70690"/>
                <a:gd name="connsiteY24" fmla="*/ 110601 h 188064"/>
                <a:gd name="connsiteX25" fmla="*/ 3088 w 70690"/>
                <a:gd name="connsiteY25" fmla="*/ 82656 h 188064"/>
                <a:gd name="connsiteX26" fmla="*/ 21923 w 70690"/>
                <a:gd name="connsiteY26" fmla="*/ 5699 h 188064"/>
                <a:gd name="connsiteX27" fmla="*/ 32047 w 70690"/>
                <a:gd name="connsiteY27" fmla="*/ 19827 h 188064"/>
                <a:gd name="connsiteX28" fmla="*/ 23973 w 70690"/>
                <a:gd name="connsiteY28" fmla="*/ 37830 h 188064"/>
                <a:gd name="connsiteX29" fmla="*/ 35484 w 70690"/>
                <a:gd name="connsiteY29" fmla="*/ 25063 h 188064"/>
                <a:gd name="connsiteX30" fmla="*/ 49260 w 70690"/>
                <a:gd name="connsiteY30" fmla="*/ 49080 h 188064"/>
                <a:gd name="connsiteX31" fmla="*/ 36825 w 70690"/>
                <a:gd name="connsiteY31" fmla="*/ 76800 h 188064"/>
                <a:gd name="connsiteX32" fmla="*/ 53637 w 70690"/>
                <a:gd name="connsiteY32" fmla="*/ 58158 h 188064"/>
                <a:gd name="connsiteX33" fmla="*/ 65712 w 70690"/>
                <a:gd name="connsiteY33" fmla="*/ 97939 h 188064"/>
                <a:gd name="connsiteX34" fmla="*/ 64094 w 70690"/>
                <a:gd name="connsiteY34" fmla="*/ 158063 h 188064"/>
                <a:gd name="connsiteX35" fmla="*/ 45634 w 70690"/>
                <a:gd name="connsiteY35" fmla="*/ 184792 h 188064"/>
                <a:gd name="connsiteX36" fmla="*/ 40756 w 70690"/>
                <a:gd name="connsiteY36" fmla="*/ 184502 h 188064"/>
                <a:gd name="connsiteX37" fmla="*/ 36381 w 70690"/>
                <a:gd name="connsiteY37" fmla="*/ 185836 h 188064"/>
                <a:gd name="connsiteX38" fmla="*/ 35950 w 70690"/>
                <a:gd name="connsiteY38" fmla="*/ 185836 h 188064"/>
                <a:gd name="connsiteX39" fmla="*/ 43964 w 70690"/>
                <a:gd name="connsiteY39" fmla="*/ 187990 h 188064"/>
                <a:gd name="connsiteX40" fmla="*/ 46037 w 70690"/>
                <a:gd name="connsiteY40" fmla="*/ 187840 h 188064"/>
                <a:gd name="connsiteX41" fmla="*/ 66961 w 70690"/>
                <a:gd name="connsiteY41" fmla="*/ 158813 h 188064"/>
                <a:gd name="connsiteX42" fmla="*/ 68635 w 70690"/>
                <a:gd name="connsiteY42" fmla="*/ 97481 h 18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0690" h="188064">
                  <a:moveTo>
                    <a:pt x="68635" y="97481"/>
                  </a:moveTo>
                  <a:cubicBezTo>
                    <a:pt x="66339" y="82672"/>
                    <a:pt x="61857" y="68288"/>
                    <a:pt x="55338" y="54794"/>
                  </a:cubicBezTo>
                  <a:lnTo>
                    <a:pt x="54388" y="52829"/>
                  </a:lnTo>
                  <a:lnTo>
                    <a:pt x="47330" y="60655"/>
                  </a:lnTo>
                  <a:lnTo>
                    <a:pt x="52560" y="48997"/>
                  </a:lnTo>
                  <a:lnTo>
                    <a:pt x="52217" y="48320"/>
                  </a:lnTo>
                  <a:cubicBezTo>
                    <a:pt x="47602" y="39185"/>
                    <a:pt x="42488" y="30311"/>
                    <a:pt x="36897" y="21738"/>
                  </a:cubicBezTo>
                  <a:lnTo>
                    <a:pt x="35860" y="20150"/>
                  </a:lnTo>
                  <a:lnTo>
                    <a:pt x="34477" y="21684"/>
                  </a:lnTo>
                  <a:lnTo>
                    <a:pt x="35445" y="19525"/>
                  </a:lnTo>
                  <a:lnTo>
                    <a:pt x="34960" y="18798"/>
                  </a:lnTo>
                  <a:cubicBezTo>
                    <a:pt x="28035" y="8410"/>
                    <a:pt x="22715" y="1842"/>
                    <a:pt x="22662" y="1775"/>
                  </a:cubicBezTo>
                  <a:lnTo>
                    <a:pt x="21158" y="-75"/>
                  </a:lnTo>
                  <a:lnTo>
                    <a:pt x="20190" y="2131"/>
                  </a:lnTo>
                  <a:cubicBezTo>
                    <a:pt x="20012" y="2536"/>
                    <a:pt x="2428" y="43054"/>
                    <a:pt x="99" y="83092"/>
                  </a:cubicBezTo>
                  <a:lnTo>
                    <a:pt x="63" y="83716"/>
                  </a:lnTo>
                  <a:lnTo>
                    <a:pt x="11898" y="98022"/>
                  </a:lnTo>
                  <a:lnTo>
                    <a:pt x="-171" y="90445"/>
                  </a:lnTo>
                  <a:lnTo>
                    <a:pt x="-150" y="93194"/>
                  </a:lnTo>
                  <a:cubicBezTo>
                    <a:pt x="-113" y="97901"/>
                    <a:pt x="206" y="102600"/>
                    <a:pt x="809" y="107267"/>
                  </a:cubicBezTo>
                  <a:cubicBezTo>
                    <a:pt x="1339" y="111282"/>
                    <a:pt x="1966" y="115201"/>
                    <a:pt x="2686" y="119025"/>
                  </a:cubicBezTo>
                  <a:cubicBezTo>
                    <a:pt x="3826" y="119061"/>
                    <a:pt x="4936" y="119407"/>
                    <a:pt x="5894" y="120026"/>
                  </a:cubicBezTo>
                  <a:cubicBezTo>
                    <a:pt x="5060" y="115752"/>
                    <a:pt x="4342" y="111360"/>
                    <a:pt x="3738" y="106850"/>
                  </a:cubicBezTo>
                  <a:cubicBezTo>
                    <a:pt x="3271" y="103249"/>
                    <a:pt x="2978" y="99591"/>
                    <a:pt x="2860" y="95943"/>
                  </a:cubicBezTo>
                  <a:lnTo>
                    <a:pt x="26204" y="110601"/>
                  </a:lnTo>
                  <a:lnTo>
                    <a:pt x="3088" y="82656"/>
                  </a:lnTo>
                  <a:cubicBezTo>
                    <a:pt x="5192" y="48805"/>
                    <a:pt x="18255" y="14700"/>
                    <a:pt x="21923" y="5699"/>
                  </a:cubicBezTo>
                  <a:cubicBezTo>
                    <a:pt x="23891" y="8251"/>
                    <a:pt x="27605" y="13207"/>
                    <a:pt x="32047" y="19827"/>
                  </a:cubicBezTo>
                  <a:lnTo>
                    <a:pt x="23973" y="37830"/>
                  </a:lnTo>
                  <a:lnTo>
                    <a:pt x="35484" y="25063"/>
                  </a:lnTo>
                  <a:cubicBezTo>
                    <a:pt x="40476" y="32833"/>
                    <a:pt x="45074" y="40849"/>
                    <a:pt x="49260" y="49080"/>
                  </a:cubicBezTo>
                  <a:lnTo>
                    <a:pt x="36825" y="76800"/>
                  </a:lnTo>
                  <a:lnTo>
                    <a:pt x="53637" y="58158"/>
                  </a:lnTo>
                  <a:cubicBezTo>
                    <a:pt x="59510" y="70785"/>
                    <a:pt x="63575" y="84177"/>
                    <a:pt x="65712" y="97939"/>
                  </a:cubicBezTo>
                  <a:cubicBezTo>
                    <a:pt x="68654" y="120166"/>
                    <a:pt x="68081" y="141518"/>
                    <a:pt x="64094" y="158063"/>
                  </a:cubicBezTo>
                  <a:cubicBezTo>
                    <a:pt x="60277" y="173912"/>
                    <a:pt x="53549" y="183654"/>
                    <a:pt x="45634" y="184792"/>
                  </a:cubicBezTo>
                  <a:cubicBezTo>
                    <a:pt x="44004" y="185016"/>
                    <a:pt x="42347" y="184919"/>
                    <a:pt x="40756" y="184502"/>
                  </a:cubicBezTo>
                  <a:cubicBezTo>
                    <a:pt x="39480" y="185408"/>
                    <a:pt x="37945" y="185876"/>
                    <a:pt x="36381" y="185836"/>
                  </a:cubicBezTo>
                  <a:lnTo>
                    <a:pt x="35950" y="185836"/>
                  </a:lnTo>
                  <a:cubicBezTo>
                    <a:pt x="38405" y="187200"/>
                    <a:pt x="41158" y="187939"/>
                    <a:pt x="43964" y="187990"/>
                  </a:cubicBezTo>
                  <a:cubicBezTo>
                    <a:pt x="44658" y="187990"/>
                    <a:pt x="45351" y="187939"/>
                    <a:pt x="46037" y="187840"/>
                  </a:cubicBezTo>
                  <a:cubicBezTo>
                    <a:pt x="55343" y="186504"/>
                    <a:pt x="62774" y="176194"/>
                    <a:pt x="66961" y="158813"/>
                  </a:cubicBezTo>
                  <a:cubicBezTo>
                    <a:pt x="71036" y="141894"/>
                    <a:pt x="71634" y="120125"/>
                    <a:pt x="68635" y="97481"/>
                  </a:cubicBez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1" name="图形 11">
              <a:extLst>
                <a:ext uri="{FF2B5EF4-FFF2-40B4-BE49-F238E27FC236}">
                  <a16:creationId xmlns:a16="http://schemas.microsoft.com/office/drawing/2014/main" id="{00415065-E74E-4AD3-8DFE-8720B4E246FA}"/>
                </a:ext>
              </a:extLst>
            </p:cNvPr>
            <p:cNvSpPr/>
            <p:nvPr/>
          </p:nvSpPr>
          <p:spPr>
            <a:xfrm>
              <a:off x="1240627" y="2817861"/>
              <a:ext cx="106022" cy="78379"/>
            </a:xfrm>
            <a:custGeom>
              <a:avLst/>
              <a:gdLst>
                <a:gd name="connsiteX0" fmla="*/ 89947 w 106022"/>
                <a:gd name="connsiteY0" fmla="*/ 78304 h 78379"/>
                <a:gd name="connsiteX1" fmla="*/ 42819 w 106022"/>
                <a:gd name="connsiteY1" fmla="*/ 59420 h 78379"/>
                <a:gd name="connsiteX2" fmla="*/ 35493 w 106022"/>
                <a:gd name="connsiteY2" fmla="*/ 53531 h 78379"/>
                <a:gd name="connsiteX3" fmla="*/ 33543 w 106022"/>
                <a:gd name="connsiteY3" fmla="*/ 51749 h 78379"/>
                <a:gd name="connsiteX4" fmla="*/ 40914 w 106022"/>
                <a:gd name="connsiteY4" fmla="*/ 49627 h 78379"/>
                <a:gd name="connsiteX5" fmla="*/ 31098 w 106022"/>
                <a:gd name="connsiteY5" fmla="*/ 49268 h 78379"/>
                <a:gd name="connsiteX6" fmla="*/ 30685 w 106022"/>
                <a:gd name="connsiteY6" fmla="*/ 48833 h 78379"/>
                <a:gd name="connsiteX7" fmla="*/ 723 w 106022"/>
                <a:gd name="connsiteY7" fmla="*/ 2075 h 78379"/>
                <a:gd name="connsiteX8" fmla="*/ -171 w 106022"/>
                <a:gd name="connsiteY8" fmla="*/ -75 h 78379"/>
                <a:gd name="connsiteX9" fmla="*/ 2155 w 106022"/>
                <a:gd name="connsiteY9" fmla="*/ 30 h 78379"/>
                <a:gd name="connsiteX10" fmla="*/ 16229 w 106022"/>
                <a:gd name="connsiteY10" fmla="*/ 1481 h 78379"/>
                <a:gd name="connsiteX11" fmla="*/ 16748 w 106022"/>
                <a:gd name="connsiteY11" fmla="*/ 1555 h 78379"/>
                <a:gd name="connsiteX12" fmla="*/ 16748 w 106022"/>
                <a:gd name="connsiteY12" fmla="*/ 1551 h 78379"/>
                <a:gd name="connsiteX13" fmla="*/ 18570 w 106022"/>
                <a:gd name="connsiteY13" fmla="*/ 1827 h 78379"/>
                <a:gd name="connsiteX14" fmla="*/ 38712 w 106022"/>
                <a:gd name="connsiteY14" fmla="*/ 6059 h 78379"/>
                <a:gd name="connsiteX15" fmla="*/ 39420 w 106022"/>
                <a:gd name="connsiteY15" fmla="*/ 6251 h 78379"/>
                <a:gd name="connsiteX16" fmla="*/ 41630 w 106022"/>
                <a:gd name="connsiteY16" fmla="*/ 11700 h 78379"/>
                <a:gd name="connsiteX17" fmla="*/ 41295 w 106022"/>
                <a:gd name="connsiteY17" fmla="*/ 6813 h 78379"/>
                <a:gd name="connsiteX18" fmla="*/ 43324 w 106022"/>
                <a:gd name="connsiteY18" fmla="*/ 7400 h 78379"/>
                <a:gd name="connsiteX19" fmla="*/ 70408 w 106022"/>
                <a:gd name="connsiteY19" fmla="*/ 19956 h 78379"/>
                <a:gd name="connsiteX20" fmla="*/ 103785 w 106022"/>
                <a:gd name="connsiteY20" fmla="*/ 72718 h 78379"/>
                <a:gd name="connsiteX21" fmla="*/ 89947 w 106022"/>
                <a:gd name="connsiteY21" fmla="*/ 78304 h 78379"/>
                <a:gd name="connsiteX22" fmla="*/ 39492 w 106022"/>
                <a:gd name="connsiteY22" fmla="*/ 53111 h 78379"/>
                <a:gd name="connsiteX23" fmla="*/ 44517 w 106022"/>
                <a:gd name="connsiteY23" fmla="*/ 57001 h 78379"/>
                <a:gd name="connsiteX24" fmla="*/ 101363 w 106022"/>
                <a:gd name="connsiteY24" fmla="*/ 71023 h 78379"/>
                <a:gd name="connsiteX25" fmla="*/ 68743 w 106022"/>
                <a:gd name="connsiteY25" fmla="*/ 22397 h 78379"/>
                <a:gd name="connsiteX26" fmla="*/ 44536 w 106022"/>
                <a:gd name="connsiteY26" fmla="*/ 10850 h 78379"/>
                <a:gd name="connsiteX27" fmla="*/ 45847 w 106022"/>
                <a:gd name="connsiteY27" fmla="*/ 29938 h 78379"/>
                <a:gd name="connsiteX28" fmla="*/ 37234 w 106022"/>
                <a:gd name="connsiteY28" fmla="*/ 8724 h 78379"/>
                <a:gd name="connsiteX29" fmla="*/ 19949 w 106022"/>
                <a:gd name="connsiteY29" fmla="*/ 5035 h 78379"/>
                <a:gd name="connsiteX30" fmla="*/ 20900 w 106022"/>
                <a:gd name="connsiteY30" fmla="*/ 18889 h 78379"/>
                <a:gd name="connsiteX31" fmla="*/ 14973 w 106022"/>
                <a:gd name="connsiteY31" fmla="*/ 4289 h 78379"/>
                <a:gd name="connsiteX32" fmla="*/ 4426 w 106022"/>
                <a:gd name="connsiteY32" fmla="*/ 3142 h 78379"/>
                <a:gd name="connsiteX33" fmla="*/ 32411 w 106022"/>
                <a:gd name="connsiteY33" fmla="*/ 46358 h 78379"/>
                <a:gd name="connsiteX34" fmla="*/ 59498 w 106022"/>
                <a:gd name="connsiteY34" fmla="*/ 47349 h 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6022" h="78379">
                  <a:moveTo>
                    <a:pt x="89947" y="78304"/>
                  </a:moveTo>
                  <a:cubicBezTo>
                    <a:pt x="77775" y="78304"/>
                    <a:pt x="60225" y="71608"/>
                    <a:pt x="42819" y="59420"/>
                  </a:cubicBezTo>
                  <a:cubicBezTo>
                    <a:pt x="40256" y="57611"/>
                    <a:pt x="37809" y="55644"/>
                    <a:pt x="35493" y="53531"/>
                  </a:cubicBezTo>
                  <a:lnTo>
                    <a:pt x="33543" y="51749"/>
                  </a:lnTo>
                  <a:lnTo>
                    <a:pt x="40914" y="49627"/>
                  </a:lnTo>
                  <a:lnTo>
                    <a:pt x="31098" y="49268"/>
                  </a:lnTo>
                  <a:lnTo>
                    <a:pt x="30685" y="48833"/>
                  </a:lnTo>
                  <a:cubicBezTo>
                    <a:pt x="12287" y="29565"/>
                    <a:pt x="837" y="2347"/>
                    <a:pt x="723" y="2075"/>
                  </a:cubicBezTo>
                  <a:lnTo>
                    <a:pt x="-171" y="-75"/>
                  </a:lnTo>
                  <a:lnTo>
                    <a:pt x="2155" y="30"/>
                  </a:lnTo>
                  <a:cubicBezTo>
                    <a:pt x="2387" y="40"/>
                    <a:pt x="7917" y="302"/>
                    <a:pt x="16229" y="1481"/>
                  </a:cubicBezTo>
                  <a:lnTo>
                    <a:pt x="16748" y="1555"/>
                  </a:lnTo>
                  <a:lnTo>
                    <a:pt x="16748" y="1551"/>
                  </a:lnTo>
                  <a:lnTo>
                    <a:pt x="18570" y="1827"/>
                  </a:lnTo>
                  <a:cubicBezTo>
                    <a:pt x="25359" y="2858"/>
                    <a:pt x="32083" y="4273"/>
                    <a:pt x="38712" y="6059"/>
                  </a:cubicBezTo>
                  <a:lnTo>
                    <a:pt x="39420" y="6251"/>
                  </a:lnTo>
                  <a:lnTo>
                    <a:pt x="41630" y="11700"/>
                  </a:lnTo>
                  <a:lnTo>
                    <a:pt x="41295" y="6813"/>
                  </a:lnTo>
                  <a:lnTo>
                    <a:pt x="43324" y="7400"/>
                  </a:lnTo>
                  <a:cubicBezTo>
                    <a:pt x="52941" y="10175"/>
                    <a:pt x="62075" y="14410"/>
                    <a:pt x="70408" y="19956"/>
                  </a:cubicBezTo>
                  <a:cubicBezTo>
                    <a:pt x="96881" y="38493"/>
                    <a:pt x="111529" y="61660"/>
                    <a:pt x="103785" y="72718"/>
                  </a:cubicBezTo>
                  <a:cubicBezTo>
                    <a:pt x="101139" y="76498"/>
                    <a:pt x="96266" y="78303"/>
                    <a:pt x="89947" y="78304"/>
                  </a:cubicBezTo>
                  <a:close/>
                  <a:moveTo>
                    <a:pt x="39492" y="53111"/>
                  </a:moveTo>
                  <a:cubicBezTo>
                    <a:pt x="41109" y="54481"/>
                    <a:pt x="42791" y="55784"/>
                    <a:pt x="44517" y="57001"/>
                  </a:cubicBezTo>
                  <a:cubicBezTo>
                    <a:pt x="68762" y="73979"/>
                    <a:pt x="94794" y="80399"/>
                    <a:pt x="101363" y="71023"/>
                  </a:cubicBezTo>
                  <a:cubicBezTo>
                    <a:pt x="107930" y="61647"/>
                    <a:pt x="92992" y="39377"/>
                    <a:pt x="68743" y="22397"/>
                  </a:cubicBezTo>
                  <a:cubicBezTo>
                    <a:pt x="61261" y="17420"/>
                    <a:pt x="53111" y="13532"/>
                    <a:pt x="44536" y="10850"/>
                  </a:cubicBezTo>
                  <a:lnTo>
                    <a:pt x="45847" y="29938"/>
                  </a:lnTo>
                  <a:lnTo>
                    <a:pt x="37234" y="8724"/>
                  </a:lnTo>
                  <a:cubicBezTo>
                    <a:pt x="31561" y="7219"/>
                    <a:pt x="25759" y="5981"/>
                    <a:pt x="19949" y="5035"/>
                  </a:cubicBezTo>
                  <a:lnTo>
                    <a:pt x="20900" y="18889"/>
                  </a:lnTo>
                  <a:lnTo>
                    <a:pt x="14973" y="4289"/>
                  </a:lnTo>
                  <a:cubicBezTo>
                    <a:pt x="10380" y="3658"/>
                    <a:pt x="6678" y="3316"/>
                    <a:pt x="4426" y="3142"/>
                  </a:cubicBezTo>
                  <a:cubicBezTo>
                    <a:pt x="7497" y="9884"/>
                    <a:pt x="17642" y="30704"/>
                    <a:pt x="32411" y="46358"/>
                  </a:cubicBezTo>
                  <a:lnTo>
                    <a:pt x="59498" y="47349"/>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2" name="图形 11">
              <a:extLst>
                <a:ext uri="{FF2B5EF4-FFF2-40B4-BE49-F238E27FC236}">
                  <a16:creationId xmlns:a16="http://schemas.microsoft.com/office/drawing/2014/main" id="{00415065-E74E-4AD3-8DFE-8720B4E246FA}"/>
                </a:ext>
              </a:extLst>
            </p:cNvPr>
            <p:cNvSpPr/>
            <p:nvPr/>
          </p:nvSpPr>
          <p:spPr>
            <a:xfrm>
              <a:off x="1241125" y="2894573"/>
              <a:ext cx="478843" cy="3311"/>
            </a:xfrm>
            <a:custGeom>
              <a:avLst/>
              <a:gdLst>
                <a:gd name="connsiteX0" fmla="*/ 0 w 478843"/>
                <a:gd name="connsiteY0" fmla="*/ 0 h 3311"/>
                <a:gd name="connsiteX1" fmla="*/ 478844 w 478843"/>
                <a:gd name="connsiteY1" fmla="*/ 0 h 3311"/>
                <a:gd name="connsiteX2" fmla="*/ 478844 w 478843"/>
                <a:gd name="connsiteY2" fmla="*/ 3311 h 3311"/>
                <a:gd name="connsiteX3" fmla="*/ 0 w 478843"/>
                <a:gd name="connsiteY3" fmla="*/ 3311 h 3311"/>
              </a:gdLst>
              <a:ahLst/>
              <a:cxnLst>
                <a:cxn ang="0">
                  <a:pos x="connsiteX0" y="connsiteY0"/>
                </a:cxn>
                <a:cxn ang="0">
                  <a:pos x="connsiteX1" y="connsiteY1"/>
                </a:cxn>
                <a:cxn ang="0">
                  <a:pos x="connsiteX2" y="connsiteY2"/>
                </a:cxn>
                <a:cxn ang="0">
                  <a:pos x="connsiteX3" y="connsiteY3"/>
                </a:cxn>
              </a:cxnLst>
              <a:rect l="l" t="t" r="r" b="b"/>
              <a:pathLst>
                <a:path w="478843" h="3311">
                  <a:moveTo>
                    <a:pt x="0" y="0"/>
                  </a:moveTo>
                  <a:lnTo>
                    <a:pt x="478844" y="0"/>
                  </a:lnTo>
                  <a:lnTo>
                    <a:pt x="478844" y="3311"/>
                  </a:lnTo>
                  <a:lnTo>
                    <a:pt x="0" y="331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3" name="图形 11">
              <a:extLst>
                <a:ext uri="{FF2B5EF4-FFF2-40B4-BE49-F238E27FC236}">
                  <a16:creationId xmlns:a16="http://schemas.microsoft.com/office/drawing/2014/main" id="{00415065-E74E-4AD3-8DFE-8720B4E246FA}"/>
                </a:ext>
              </a:extLst>
            </p:cNvPr>
            <p:cNvSpPr/>
            <p:nvPr/>
          </p:nvSpPr>
          <p:spPr>
            <a:xfrm>
              <a:off x="1852856" y="1818417"/>
              <a:ext cx="536265" cy="1075483"/>
            </a:xfrm>
            <a:custGeom>
              <a:avLst/>
              <a:gdLst>
                <a:gd name="connsiteX0" fmla="*/ 536094 w 536265"/>
                <a:gd name="connsiteY0" fmla="*/ 255500 h 1075483"/>
                <a:gd name="connsiteX1" fmla="*/ 530185 w 536265"/>
                <a:gd name="connsiteY1" fmla="*/ 255500 h 1075483"/>
                <a:gd name="connsiteX2" fmla="*/ 530185 w 536265"/>
                <a:gd name="connsiteY2" fmla="*/ 93619 h 1075483"/>
                <a:gd name="connsiteX3" fmla="*/ 436492 w 536265"/>
                <a:gd name="connsiteY3" fmla="*/ -75 h 1075483"/>
                <a:gd name="connsiteX4" fmla="*/ 93522 w 536265"/>
                <a:gd name="connsiteY4" fmla="*/ -75 h 1075483"/>
                <a:gd name="connsiteX5" fmla="*/ -171 w 536265"/>
                <a:gd name="connsiteY5" fmla="*/ 93617 h 1075483"/>
                <a:gd name="connsiteX6" fmla="*/ -171 w 536265"/>
                <a:gd name="connsiteY6" fmla="*/ 981716 h 1075483"/>
                <a:gd name="connsiteX7" fmla="*/ 93522 w 536265"/>
                <a:gd name="connsiteY7" fmla="*/ 1075409 h 1075483"/>
                <a:gd name="connsiteX8" fmla="*/ 436492 w 536265"/>
                <a:gd name="connsiteY8" fmla="*/ 1075409 h 1075483"/>
                <a:gd name="connsiteX9" fmla="*/ 530185 w 536265"/>
                <a:gd name="connsiteY9" fmla="*/ 981716 h 1075483"/>
                <a:gd name="connsiteX10" fmla="*/ 530185 w 536265"/>
                <a:gd name="connsiteY10" fmla="*/ 370730 h 1075483"/>
                <a:gd name="connsiteX11" fmla="*/ 536094 w 536265"/>
                <a:gd name="connsiteY11" fmla="*/ 370730 h 10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265" h="1075483">
                  <a:moveTo>
                    <a:pt x="536094" y="255500"/>
                  </a:moveTo>
                  <a:lnTo>
                    <a:pt x="530185" y="255500"/>
                  </a:lnTo>
                  <a:lnTo>
                    <a:pt x="530185" y="93619"/>
                  </a:lnTo>
                  <a:cubicBezTo>
                    <a:pt x="530185" y="41873"/>
                    <a:pt x="488237" y="-75"/>
                    <a:pt x="436492" y="-75"/>
                  </a:cubicBezTo>
                  <a:lnTo>
                    <a:pt x="93522" y="-75"/>
                  </a:lnTo>
                  <a:cubicBezTo>
                    <a:pt x="41778" y="-75"/>
                    <a:pt x="-170" y="41872"/>
                    <a:pt x="-171" y="93617"/>
                  </a:cubicBezTo>
                  <a:lnTo>
                    <a:pt x="-171" y="981716"/>
                  </a:lnTo>
                  <a:cubicBezTo>
                    <a:pt x="-171" y="1033461"/>
                    <a:pt x="41777" y="1075409"/>
                    <a:pt x="93522" y="1075409"/>
                  </a:cubicBezTo>
                  <a:lnTo>
                    <a:pt x="436492" y="1075409"/>
                  </a:lnTo>
                  <a:cubicBezTo>
                    <a:pt x="488237" y="1075409"/>
                    <a:pt x="530185" y="1033461"/>
                    <a:pt x="530185" y="981716"/>
                  </a:cubicBezTo>
                  <a:lnTo>
                    <a:pt x="530185" y="370730"/>
                  </a:lnTo>
                  <a:lnTo>
                    <a:pt x="536094" y="370730"/>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4" name="图形 11">
              <a:extLst>
                <a:ext uri="{FF2B5EF4-FFF2-40B4-BE49-F238E27FC236}">
                  <a16:creationId xmlns:a16="http://schemas.microsoft.com/office/drawing/2014/main" id="{00415065-E74E-4AD3-8DFE-8720B4E246FA}"/>
                </a:ext>
              </a:extLst>
            </p:cNvPr>
            <p:cNvSpPr/>
            <p:nvPr/>
          </p:nvSpPr>
          <p:spPr>
            <a:xfrm>
              <a:off x="1878709" y="1842793"/>
              <a:ext cx="484558" cy="1026732"/>
            </a:xfrm>
            <a:custGeom>
              <a:avLst/>
              <a:gdLst>
                <a:gd name="connsiteX0" fmla="*/ 414418 w 484558"/>
                <a:gd name="connsiteY0" fmla="*/ -75 h 1026732"/>
                <a:gd name="connsiteX1" fmla="*/ 369649 w 484558"/>
                <a:gd name="connsiteY1" fmla="*/ -75 h 1026732"/>
                <a:gd name="connsiteX2" fmla="*/ 351424 w 484558"/>
                <a:gd name="connsiteY2" fmla="*/ 43260 h 1026732"/>
                <a:gd name="connsiteX3" fmla="*/ 338872 w 484558"/>
                <a:gd name="connsiteY3" fmla="*/ 45722 h 1026732"/>
                <a:gd name="connsiteX4" fmla="*/ 142390 w 484558"/>
                <a:gd name="connsiteY4" fmla="*/ 45722 h 1026732"/>
                <a:gd name="connsiteX5" fmla="*/ 109149 w 484558"/>
                <a:gd name="connsiteY5" fmla="*/ 12477 h 1026732"/>
                <a:gd name="connsiteX6" fmla="*/ 111611 w 484558"/>
                <a:gd name="connsiteY6" fmla="*/ -75 h 1026732"/>
                <a:gd name="connsiteX7" fmla="*/ 69798 w 484558"/>
                <a:gd name="connsiteY7" fmla="*/ -75 h 1026732"/>
                <a:gd name="connsiteX8" fmla="*/ -171 w 484558"/>
                <a:gd name="connsiteY8" fmla="*/ 69893 h 1026732"/>
                <a:gd name="connsiteX9" fmla="*/ -171 w 484558"/>
                <a:gd name="connsiteY9" fmla="*/ 956688 h 1026732"/>
                <a:gd name="connsiteX10" fmla="*/ 69798 w 484558"/>
                <a:gd name="connsiteY10" fmla="*/ 1026658 h 1026732"/>
                <a:gd name="connsiteX11" fmla="*/ 414418 w 484558"/>
                <a:gd name="connsiteY11" fmla="*/ 1026658 h 1026732"/>
                <a:gd name="connsiteX12" fmla="*/ 484387 w 484558"/>
                <a:gd name="connsiteY12" fmla="*/ 956688 h 1026732"/>
                <a:gd name="connsiteX13" fmla="*/ 484387 w 484558"/>
                <a:gd name="connsiteY13" fmla="*/ 956688 h 1026732"/>
                <a:gd name="connsiteX14" fmla="*/ 484387 w 484558"/>
                <a:gd name="connsiteY14" fmla="*/ 69893 h 1026732"/>
                <a:gd name="connsiteX15" fmla="*/ 414418 w 484558"/>
                <a:gd name="connsiteY15" fmla="*/ -75 h 102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4558" h="1026732">
                  <a:moveTo>
                    <a:pt x="414418" y="-75"/>
                  </a:moveTo>
                  <a:lnTo>
                    <a:pt x="369649" y="-75"/>
                  </a:lnTo>
                  <a:cubicBezTo>
                    <a:pt x="376583" y="16924"/>
                    <a:pt x="368423" y="36326"/>
                    <a:pt x="351424" y="43260"/>
                  </a:cubicBezTo>
                  <a:cubicBezTo>
                    <a:pt x="347439" y="44885"/>
                    <a:pt x="343177" y="45722"/>
                    <a:pt x="338872" y="45722"/>
                  </a:cubicBezTo>
                  <a:lnTo>
                    <a:pt x="142390" y="45722"/>
                  </a:lnTo>
                  <a:cubicBezTo>
                    <a:pt x="124031" y="45720"/>
                    <a:pt x="109149" y="30836"/>
                    <a:pt x="109149" y="12477"/>
                  </a:cubicBezTo>
                  <a:cubicBezTo>
                    <a:pt x="109151" y="8173"/>
                    <a:pt x="109987" y="3910"/>
                    <a:pt x="111611" y="-75"/>
                  </a:cubicBezTo>
                  <a:lnTo>
                    <a:pt x="69798" y="-75"/>
                  </a:lnTo>
                  <a:cubicBezTo>
                    <a:pt x="31155" y="-75"/>
                    <a:pt x="-171" y="31251"/>
                    <a:pt x="-171" y="69893"/>
                  </a:cubicBezTo>
                  <a:lnTo>
                    <a:pt x="-171" y="956688"/>
                  </a:lnTo>
                  <a:cubicBezTo>
                    <a:pt x="-171" y="995330"/>
                    <a:pt x="31155" y="1026658"/>
                    <a:pt x="69798" y="1026658"/>
                  </a:cubicBezTo>
                  <a:lnTo>
                    <a:pt x="414418" y="1026658"/>
                  </a:lnTo>
                  <a:cubicBezTo>
                    <a:pt x="453062" y="1026658"/>
                    <a:pt x="484387" y="995330"/>
                    <a:pt x="484387" y="956688"/>
                  </a:cubicBezTo>
                  <a:lnTo>
                    <a:pt x="484387" y="956688"/>
                  </a:lnTo>
                  <a:lnTo>
                    <a:pt x="484387" y="69893"/>
                  </a:lnTo>
                  <a:cubicBezTo>
                    <a:pt x="484387" y="31251"/>
                    <a:pt x="453062" y="-75"/>
                    <a:pt x="414418" y="-75"/>
                  </a:cubicBezTo>
                  <a:close/>
                </a:path>
              </a:pathLst>
            </a:custGeom>
            <a:solidFill>
              <a:srgbClr val="FFFFFF"/>
            </a:solidFill>
            <a:ln w="1476" cap="flat">
              <a:noFill/>
              <a:prstDash val="solid"/>
              <a:miter/>
            </a:ln>
          </p:spPr>
          <p:txBody>
            <a:bodyPr rtlCol="0" anchor="ctr"/>
            <a:lstStyle/>
            <a:p>
              <a:endParaRPr lang="zh-CN" altLang="en-US">
                <a:latin typeface="+mn-ea"/>
              </a:endParaRPr>
            </a:p>
          </p:txBody>
        </p:sp>
        <p:sp>
          <p:nvSpPr>
            <p:cNvPr id="165" name="图形 11">
              <a:extLst>
                <a:ext uri="{FF2B5EF4-FFF2-40B4-BE49-F238E27FC236}">
                  <a16:creationId xmlns:a16="http://schemas.microsoft.com/office/drawing/2014/main" id="{00415065-E74E-4AD3-8DFE-8720B4E246FA}"/>
                </a:ext>
              </a:extLst>
            </p:cNvPr>
            <p:cNvSpPr/>
            <p:nvPr/>
          </p:nvSpPr>
          <p:spPr>
            <a:xfrm>
              <a:off x="2022481" y="1964751"/>
              <a:ext cx="215753" cy="215753"/>
            </a:xfrm>
            <a:custGeom>
              <a:avLst/>
              <a:gdLst>
                <a:gd name="connsiteX0" fmla="*/ 107706 w 215753"/>
                <a:gd name="connsiteY0" fmla="*/ 215678 h 215753"/>
                <a:gd name="connsiteX1" fmla="*/ -171 w 215753"/>
                <a:gd name="connsiteY1" fmla="*/ 107802 h 215753"/>
                <a:gd name="connsiteX2" fmla="*/ 107706 w 215753"/>
                <a:gd name="connsiteY2" fmla="*/ -75 h 215753"/>
                <a:gd name="connsiteX3" fmla="*/ 215582 w 215753"/>
                <a:gd name="connsiteY3" fmla="*/ 107802 h 215753"/>
                <a:gd name="connsiteX4" fmla="*/ 107706 w 215753"/>
                <a:gd name="connsiteY4" fmla="*/ 215678 h 215753"/>
                <a:gd name="connsiteX5" fmla="*/ 107706 w 215753"/>
                <a:gd name="connsiteY5" fmla="*/ 2881 h 215753"/>
                <a:gd name="connsiteX6" fmla="*/ 2785 w 215753"/>
                <a:gd name="connsiteY6" fmla="*/ 107802 h 215753"/>
                <a:gd name="connsiteX7" fmla="*/ 107706 w 215753"/>
                <a:gd name="connsiteY7" fmla="*/ 212723 h 215753"/>
                <a:gd name="connsiteX8" fmla="*/ 212627 w 215753"/>
                <a:gd name="connsiteY8" fmla="*/ 107802 h 215753"/>
                <a:gd name="connsiteX9" fmla="*/ 107706 w 215753"/>
                <a:gd name="connsiteY9" fmla="*/ 2881 h 21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53" h="215753">
                  <a:moveTo>
                    <a:pt x="107706" y="215678"/>
                  </a:moveTo>
                  <a:cubicBezTo>
                    <a:pt x="48128" y="215678"/>
                    <a:pt x="-171" y="167379"/>
                    <a:pt x="-171" y="107802"/>
                  </a:cubicBezTo>
                  <a:cubicBezTo>
                    <a:pt x="-171" y="48223"/>
                    <a:pt x="48128" y="-75"/>
                    <a:pt x="107706" y="-75"/>
                  </a:cubicBezTo>
                  <a:cubicBezTo>
                    <a:pt x="167285" y="-75"/>
                    <a:pt x="215582" y="48223"/>
                    <a:pt x="215582" y="107802"/>
                  </a:cubicBezTo>
                  <a:cubicBezTo>
                    <a:pt x="215516" y="167351"/>
                    <a:pt x="167257" y="215610"/>
                    <a:pt x="107706" y="215678"/>
                  </a:cubicBezTo>
                  <a:close/>
                  <a:moveTo>
                    <a:pt x="107706" y="2881"/>
                  </a:moveTo>
                  <a:cubicBezTo>
                    <a:pt x="49760" y="2881"/>
                    <a:pt x="2785" y="49854"/>
                    <a:pt x="2785" y="107802"/>
                  </a:cubicBezTo>
                  <a:cubicBezTo>
                    <a:pt x="2785" y="165748"/>
                    <a:pt x="49760" y="212723"/>
                    <a:pt x="107706" y="212723"/>
                  </a:cubicBezTo>
                  <a:cubicBezTo>
                    <a:pt x="165653" y="212723"/>
                    <a:pt x="212627" y="165748"/>
                    <a:pt x="212627" y="107802"/>
                  </a:cubicBezTo>
                  <a:cubicBezTo>
                    <a:pt x="212562" y="49882"/>
                    <a:pt x="165625" y="2946"/>
                    <a:pt x="107706" y="2881"/>
                  </a:cubicBez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6" name="图形 11">
              <a:extLst>
                <a:ext uri="{FF2B5EF4-FFF2-40B4-BE49-F238E27FC236}">
                  <a16:creationId xmlns:a16="http://schemas.microsoft.com/office/drawing/2014/main" id="{00415065-E74E-4AD3-8DFE-8720B4E246FA}"/>
                </a:ext>
              </a:extLst>
            </p:cNvPr>
            <p:cNvSpPr/>
            <p:nvPr/>
          </p:nvSpPr>
          <p:spPr>
            <a:xfrm>
              <a:off x="2054992" y="2693288"/>
              <a:ext cx="109354" cy="109354"/>
            </a:xfrm>
            <a:custGeom>
              <a:avLst/>
              <a:gdLst>
                <a:gd name="connsiteX0" fmla="*/ 54506 w 109354"/>
                <a:gd name="connsiteY0" fmla="*/ 109279 h 109354"/>
                <a:gd name="connsiteX1" fmla="*/ -171 w 109354"/>
                <a:gd name="connsiteY1" fmla="*/ 54602 h 109354"/>
                <a:gd name="connsiteX2" fmla="*/ 54506 w 109354"/>
                <a:gd name="connsiteY2" fmla="*/ -75 h 109354"/>
                <a:gd name="connsiteX3" fmla="*/ 109183 w 109354"/>
                <a:gd name="connsiteY3" fmla="*/ 54602 h 109354"/>
                <a:gd name="connsiteX4" fmla="*/ 54506 w 109354"/>
                <a:gd name="connsiteY4" fmla="*/ 109279 h 109354"/>
                <a:gd name="connsiteX5" fmla="*/ 54506 w 109354"/>
                <a:gd name="connsiteY5" fmla="*/ 2881 h 109354"/>
                <a:gd name="connsiteX6" fmla="*/ 2785 w 109354"/>
                <a:gd name="connsiteY6" fmla="*/ 54602 h 109354"/>
                <a:gd name="connsiteX7" fmla="*/ 54506 w 109354"/>
                <a:gd name="connsiteY7" fmla="*/ 106324 h 109354"/>
                <a:gd name="connsiteX8" fmla="*/ 106228 w 109354"/>
                <a:gd name="connsiteY8" fmla="*/ 54602 h 109354"/>
                <a:gd name="connsiteX9" fmla="*/ 54506 w 109354"/>
                <a:gd name="connsiteY9" fmla="*/ 2881 h 10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54" h="109354">
                  <a:moveTo>
                    <a:pt x="54506" y="109279"/>
                  </a:moveTo>
                  <a:cubicBezTo>
                    <a:pt x="24310" y="109279"/>
                    <a:pt x="-171" y="84799"/>
                    <a:pt x="-171" y="54602"/>
                  </a:cubicBezTo>
                  <a:cubicBezTo>
                    <a:pt x="-171" y="24404"/>
                    <a:pt x="24310" y="-75"/>
                    <a:pt x="54506" y="-75"/>
                  </a:cubicBezTo>
                  <a:cubicBezTo>
                    <a:pt x="84704" y="-75"/>
                    <a:pt x="109183" y="24404"/>
                    <a:pt x="109183" y="54602"/>
                  </a:cubicBezTo>
                  <a:cubicBezTo>
                    <a:pt x="109151" y="84786"/>
                    <a:pt x="84690" y="109245"/>
                    <a:pt x="54506" y="109279"/>
                  </a:cubicBezTo>
                  <a:close/>
                  <a:moveTo>
                    <a:pt x="54506" y="2881"/>
                  </a:moveTo>
                  <a:cubicBezTo>
                    <a:pt x="25941" y="2881"/>
                    <a:pt x="2785" y="26037"/>
                    <a:pt x="2785" y="54602"/>
                  </a:cubicBezTo>
                  <a:cubicBezTo>
                    <a:pt x="2785" y="83167"/>
                    <a:pt x="25941" y="106324"/>
                    <a:pt x="54506" y="106324"/>
                  </a:cubicBezTo>
                  <a:cubicBezTo>
                    <a:pt x="83071" y="106324"/>
                    <a:pt x="106228" y="83167"/>
                    <a:pt x="106228" y="54602"/>
                  </a:cubicBezTo>
                  <a:cubicBezTo>
                    <a:pt x="106195" y="26050"/>
                    <a:pt x="83058" y="2913"/>
                    <a:pt x="54506" y="2881"/>
                  </a:cubicBez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7" name="图形 11">
              <a:extLst>
                <a:ext uri="{FF2B5EF4-FFF2-40B4-BE49-F238E27FC236}">
                  <a16:creationId xmlns:a16="http://schemas.microsoft.com/office/drawing/2014/main" id="{00415065-E74E-4AD3-8DFE-8720B4E246FA}"/>
                </a:ext>
              </a:extLst>
            </p:cNvPr>
            <p:cNvSpPr/>
            <p:nvPr/>
          </p:nvSpPr>
          <p:spPr>
            <a:xfrm>
              <a:off x="2287623" y="2260033"/>
              <a:ext cx="221042" cy="221040"/>
            </a:xfrm>
            <a:custGeom>
              <a:avLst/>
              <a:gdLst>
                <a:gd name="connsiteX0" fmla="*/ 220871 w 221042"/>
                <a:gd name="connsiteY0" fmla="*/ 220966 h 221040"/>
                <a:gd name="connsiteX1" fmla="*/ -171 w 221042"/>
                <a:gd name="connsiteY1" fmla="*/ 220966 h 221040"/>
                <a:gd name="connsiteX2" fmla="*/ -171 w 221042"/>
                <a:gd name="connsiteY2" fmla="*/ -75 h 221040"/>
                <a:gd name="connsiteX3" fmla="*/ 220871 w 221042"/>
                <a:gd name="connsiteY3" fmla="*/ -75 h 221040"/>
                <a:gd name="connsiteX4" fmla="*/ 2785 w 221042"/>
                <a:gd name="connsiteY4" fmla="*/ 218010 h 221040"/>
                <a:gd name="connsiteX5" fmla="*/ 217916 w 221042"/>
                <a:gd name="connsiteY5" fmla="*/ 218010 h 221040"/>
                <a:gd name="connsiteX6" fmla="*/ 217916 w 221042"/>
                <a:gd name="connsiteY6" fmla="*/ 2881 h 221040"/>
                <a:gd name="connsiteX7" fmla="*/ 2785 w 221042"/>
                <a:gd name="connsiteY7" fmla="*/ 2881 h 2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42" h="221040">
                  <a:moveTo>
                    <a:pt x="220871" y="220966"/>
                  </a:moveTo>
                  <a:lnTo>
                    <a:pt x="-171" y="220966"/>
                  </a:lnTo>
                  <a:lnTo>
                    <a:pt x="-171" y="-75"/>
                  </a:lnTo>
                  <a:lnTo>
                    <a:pt x="220871" y="-75"/>
                  </a:lnTo>
                  <a:close/>
                  <a:moveTo>
                    <a:pt x="2785" y="218010"/>
                  </a:moveTo>
                  <a:lnTo>
                    <a:pt x="217916" y="218010"/>
                  </a:lnTo>
                  <a:lnTo>
                    <a:pt x="217916" y="2881"/>
                  </a:lnTo>
                  <a:lnTo>
                    <a:pt x="2785" y="288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8" name="图形 11">
              <a:extLst>
                <a:ext uri="{FF2B5EF4-FFF2-40B4-BE49-F238E27FC236}">
                  <a16:creationId xmlns:a16="http://schemas.microsoft.com/office/drawing/2014/main" id="{00415065-E74E-4AD3-8DFE-8720B4E246FA}"/>
                </a:ext>
              </a:extLst>
            </p:cNvPr>
            <p:cNvSpPr/>
            <p:nvPr/>
          </p:nvSpPr>
          <p:spPr>
            <a:xfrm>
              <a:off x="1921993" y="2479432"/>
              <a:ext cx="119865" cy="119864"/>
            </a:xfrm>
            <a:custGeom>
              <a:avLst/>
              <a:gdLst>
                <a:gd name="connsiteX0" fmla="*/ 119695 w 119865"/>
                <a:gd name="connsiteY0" fmla="*/ 119789 h 119864"/>
                <a:gd name="connsiteX1" fmla="*/ -171 w 119865"/>
                <a:gd name="connsiteY1" fmla="*/ 119789 h 119864"/>
                <a:gd name="connsiteX2" fmla="*/ -171 w 119865"/>
                <a:gd name="connsiteY2" fmla="*/ -75 h 119864"/>
                <a:gd name="connsiteX3" fmla="*/ 119695 w 119865"/>
                <a:gd name="connsiteY3" fmla="*/ -75 h 119864"/>
                <a:gd name="connsiteX4" fmla="*/ 2785 w 119865"/>
                <a:gd name="connsiteY4" fmla="*/ 116834 h 119864"/>
                <a:gd name="connsiteX5" fmla="*/ 116739 w 119865"/>
                <a:gd name="connsiteY5" fmla="*/ 116834 h 119864"/>
                <a:gd name="connsiteX6" fmla="*/ 116739 w 119865"/>
                <a:gd name="connsiteY6" fmla="*/ 2881 h 119864"/>
                <a:gd name="connsiteX7" fmla="*/ 2785 w 119865"/>
                <a:gd name="connsiteY7" fmla="*/ 2881 h 1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65" h="119864">
                  <a:moveTo>
                    <a:pt x="119695" y="119789"/>
                  </a:moveTo>
                  <a:lnTo>
                    <a:pt x="-171" y="119789"/>
                  </a:lnTo>
                  <a:lnTo>
                    <a:pt x="-171" y="-75"/>
                  </a:lnTo>
                  <a:lnTo>
                    <a:pt x="119695" y="-75"/>
                  </a:lnTo>
                  <a:close/>
                  <a:moveTo>
                    <a:pt x="2785" y="116834"/>
                  </a:moveTo>
                  <a:lnTo>
                    <a:pt x="116739" y="116834"/>
                  </a:lnTo>
                  <a:lnTo>
                    <a:pt x="116739" y="2881"/>
                  </a:lnTo>
                  <a:lnTo>
                    <a:pt x="2785" y="288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9" name="图形 11">
              <a:extLst>
                <a:ext uri="{FF2B5EF4-FFF2-40B4-BE49-F238E27FC236}">
                  <a16:creationId xmlns:a16="http://schemas.microsoft.com/office/drawing/2014/main" id="{00415065-E74E-4AD3-8DFE-8720B4E246FA}"/>
                </a:ext>
              </a:extLst>
            </p:cNvPr>
            <p:cNvSpPr/>
            <p:nvPr/>
          </p:nvSpPr>
          <p:spPr>
            <a:xfrm>
              <a:off x="1319466" y="2076301"/>
              <a:ext cx="97320" cy="97320"/>
            </a:xfrm>
            <a:custGeom>
              <a:avLst/>
              <a:gdLst>
                <a:gd name="connsiteX0" fmla="*/ 97320 w 97320"/>
                <a:gd name="connsiteY0" fmla="*/ 48660 h 97320"/>
                <a:gd name="connsiteX1" fmla="*/ 48660 w 97320"/>
                <a:gd name="connsiteY1" fmla="*/ 97320 h 97320"/>
                <a:gd name="connsiteX2" fmla="*/ 0 w 97320"/>
                <a:gd name="connsiteY2" fmla="*/ 48660 h 97320"/>
                <a:gd name="connsiteX3" fmla="*/ 48660 w 97320"/>
                <a:gd name="connsiteY3" fmla="*/ 0 h 97320"/>
                <a:gd name="connsiteX4" fmla="*/ 97320 w 97320"/>
                <a:gd name="connsiteY4" fmla="*/ 48660 h 9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0" h="97320">
                  <a:moveTo>
                    <a:pt x="97320" y="48660"/>
                  </a:moveTo>
                  <a:cubicBezTo>
                    <a:pt x="97320" y="75535"/>
                    <a:pt x="75534" y="97320"/>
                    <a:pt x="48660" y="97320"/>
                  </a:cubicBezTo>
                  <a:cubicBezTo>
                    <a:pt x="21786" y="97320"/>
                    <a:pt x="0" y="75535"/>
                    <a:pt x="0" y="48660"/>
                  </a:cubicBezTo>
                  <a:cubicBezTo>
                    <a:pt x="0" y="21786"/>
                    <a:pt x="21786" y="0"/>
                    <a:pt x="48660" y="0"/>
                  </a:cubicBezTo>
                  <a:cubicBezTo>
                    <a:pt x="75534" y="0"/>
                    <a:pt x="97320" y="21786"/>
                    <a:pt x="97320" y="48660"/>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0" name="图形 11">
              <a:extLst>
                <a:ext uri="{FF2B5EF4-FFF2-40B4-BE49-F238E27FC236}">
                  <a16:creationId xmlns:a16="http://schemas.microsoft.com/office/drawing/2014/main" id="{00415065-E74E-4AD3-8DFE-8720B4E246FA}"/>
                </a:ext>
              </a:extLst>
            </p:cNvPr>
            <p:cNvSpPr/>
            <p:nvPr/>
          </p:nvSpPr>
          <p:spPr>
            <a:xfrm>
              <a:off x="1391299" y="2124961"/>
              <a:ext cx="115857" cy="115857"/>
            </a:xfrm>
            <a:custGeom>
              <a:avLst/>
              <a:gdLst>
                <a:gd name="connsiteX0" fmla="*/ 115858 w 115857"/>
                <a:gd name="connsiteY0" fmla="*/ 57929 h 115857"/>
                <a:gd name="connsiteX1" fmla="*/ 57929 w 115857"/>
                <a:gd name="connsiteY1" fmla="*/ 115858 h 115857"/>
                <a:gd name="connsiteX2" fmla="*/ 0 w 115857"/>
                <a:gd name="connsiteY2" fmla="*/ 57929 h 115857"/>
                <a:gd name="connsiteX3" fmla="*/ 57929 w 115857"/>
                <a:gd name="connsiteY3" fmla="*/ 0 h 115857"/>
                <a:gd name="connsiteX4" fmla="*/ 115858 w 115857"/>
                <a:gd name="connsiteY4" fmla="*/ 57929 h 11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7" h="115857">
                  <a:moveTo>
                    <a:pt x="115858" y="57929"/>
                  </a:moveTo>
                  <a:cubicBezTo>
                    <a:pt x="115858" y="89922"/>
                    <a:pt x="89922" y="115858"/>
                    <a:pt x="57929" y="115858"/>
                  </a:cubicBezTo>
                  <a:cubicBezTo>
                    <a:pt x="25936" y="115858"/>
                    <a:pt x="0" y="89922"/>
                    <a:pt x="0" y="57929"/>
                  </a:cubicBezTo>
                  <a:cubicBezTo>
                    <a:pt x="0" y="25936"/>
                    <a:pt x="25936" y="0"/>
                    <a:pt x="57929" y="0"/>
                  </a:cubicBezTo>
                  <a:cubicBezTo>
                    <a:pt x="89922" y="0"/>
                    <a:pt x="115858" y="25936"/>
                    <a:pt x="115858" y="57929"/>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1" name="图形 11">
              <a:extLst>
                <a:ext uri="{FF2B5EF4-FFF2-40B4-BE49-F238E27FC236}">
                  <a16:creationId xmlns:a16="http://schemas.microsoft.com/office/drawing/2014/main" id="{00415065-E74E-4AD3-8DFE-8720B4E246FA}"/>
                </a:ext>
              </a:extLst>
            </p:cNvPr>
            <p:cNvSpPr/>
            <p:nvPr/>
          </p:nvSpPr>
          <p:spPr>
            <a:xfrm>
              <a:off x="1464368" y="2674934"/>
              <a:ext cx="51642" cy="56825"/>
            </a:xfrm>
            <a:custGeom>
              <a:avLst/>
              <a:gdLst>
                <a:gd name="connsiteX0" fmla="*/ 51472 w 51642"/>
                <a:gd name="connsiteY0" fmla="*/ 6482 h 56825"/>
                <a:gd name="connsiteX1" fmla="*/ 23059 w 51642"/>
                <a:gd name="connsiteY1" fmla="*/ 56751 h 56825"/>
                <a:gd name="connsiteX2" fmla="*/ 5574 w 51642"/>
                <a:gd name="connsiteY2" fmla="*/ 9761 h 56825"/>
                <a:gd name="connsiteX3" fmla="*/ 36172 w 51642"/>
                <a:gd name="connsiteY3" fmla="*/ -75 h 56825"/>
              </a:gdLst>
              <a:ahLst/>
              <a:cxnLst>
                <a:cxn ang="0">
                  <a:pos x="connsiteX0" y="connsiteY0"/>
                </a:cxn>
                <a:cxn ang="0">
                  <a:pos x="connsiteX1" y="connsiteY1"/>
                </a:cxn>
                <a:cxn ang="0">
                  <a:pos x="connsiteX2" y="connsiteY2"/>
                </a:cxn>
                <a:cxn ang="0">
                  <a:pos x="connsiteX3" y="connsiteY3"/>
                </a:cxn>
              </a:cxnLst>
              <a:rect l="l" t="t" r="r" b="b"/>
              <a:pathLst>
                <a:path w="51642" h="56825">
                  <a:moveTo>
                    <a:pt x="51472" y="6482"/>
                  </a:moveTo>
                  <a:lnTo>
                    <a:pt x="23059" y="56751"/>
                  </a:lnTo>
                  <a:cubicBezTo>
                    <a:pt x="23059" y="56751"/>
                    <a:pt x="-14097" y="19595"/>
                    <a:pt x="5574" y="9761"/>
                  </a:cubicBezTo>
                  <a:lnTo>
                    <a:pt x="36172" y="-75"/>
                  </a:ln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2" name="图形 11">
              <a:extLst>
                <a:ext uri="{FF2B5EF4-FFF2-40B4-BE49-F238E27FC236}">
                  <a16:creationId xmlns:a16="http://schemas.microsoft.com/office/drawing/2014/main" id="{00415065-E74E-4AD3-8DFE-8720B4E246FA}"/>
                </a:ext>
              </a:extLst>
            </p:cNvPr>
            <p:cNvSpPr/>
            <p:nvPr/>
          </p:nvSpPr>
          <p:spPr>
            <a:xfrm>
              <a:off x="1439514" y="2815904"/>
              <a:ext cx="34969" cy="45897"/>
            </a:xfrm>
            <a:custGeom>
              <a:avLst/>
              <a:gdLst>
                <a:gd name="connsiteX0" fmla="*/ 26227 w 34969"/>
                <a:gd name="connsiteY0" fmla="*/ 0 h 45897"/>
                <a:gd name="connsiteX1" fmla="*/ 34970 w 34969"/>
                <a:gd name="connsiteY1" fmla="*/ 37155 h 45897"/>
                <a:gd name="connsiteX2" fmla="*/ 8742 w 34969"/>
                <a:gd name="connsiteY2" fmla="*/ 45898 h 45897"/>
                <a:gd name="connsiteX3" fmla="*/ 0 w 34969"/>
                <a:gd name="connsiteY3" fmla="*/ 3279 h 45897"/>
                <a:gd name="connsiteX4" fmla="*/ 26227 w 34969"/>
                <a:gd name="connsiteY4" fmla="*/ 0 h 45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9" h="45897">
                  <a:moveTo>
                    <a:pt x="26227" y="0"/>
                  </a:moveTo>
                  <a:lnTo>
                    <a:pt x="34970" y="37155"/>
                  </a:lnTo>
                  <a:lnTo>
                    <a:pt x="8742" y="45898"/>
                  </a:lnTo>
                  <a:lnTo>
                    <a:pt x="0" y="3279"/>
                  </a:lnTo>
                  <a:lnTo>
                    <a:pt x="26227" y="0"/>
                  </a:ln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3" name="图形 11">
              <a:extLst>
                <a:ext uri="{FF2B5EF4-FFF2-40B4-BE49-F238E27FC236}">
                  <a16:creationId xmlns:a16="http://schemas.microsoft.com/office/drawing/2014/main" id="{00415065-E74E-4AD3-8DFE-8720B4E246FA}"/>
                </a:ext>
              </a:extLst>
            </p:cNvPr>
            <p:cNvSpPr/>
            <p:nvPr/>
          </p:nvSpPr>
          <p:spPr>
            <a:xfrm>
              <a:off x="1361882" y="2424684"/>
              <a:ext cx="237958" cy="404335"/>
            </a:xfrm>
            <a:custGeom>
              <a:avLst/>
              <a:gdLst>
                <a:gd name="connsiteX0" fmla="*/ 158375 w 237958"/>
                <a:gd name="connsiteY0" fmla="*/ 16152 h 404335"/>
                <a:gd name="connsiteX1" fmla="*/ 164008 w 237958"/>
                <a:gd name="connsiteY1" fmla="*/ 73633 h 404335"/>
                <a:gd name="connsiteX2" fmla="*/ 230452 w 237958"/>
                <a:gd name="connsiteY2" fmla="*/ 202092 h 404335"/>
                <a:gd name="connsiteX3" fmla="*/ 151772 w 237958"/>
                <a:gd name="connsiteY3" fmla="*/ 265474 h 404335"/>
                <a:gd name="connsiteX4" fmla="*/ 132101 w 237958"/>
                <a:gd name="connsiteY4" fmla="*/ 251269 h 404335"/>
                <a:gd name="connsiteX5" fmla="*/ 176906 w 237958"/>
                <a:gd name="connsiteY5" fmla="*/ 190072 h 404335"/>
                <a:gd name="connsiteX6" fmla="*/ 86204 w 237958"/>
                <a:gd name="connsiteY6" fmla="*/ 125597 h 404335"/>
                <a:gd name="connsiteX7" fmla="*/ 106966 w 237958"/>
                <a:gd name="connsiteY7" fmla="*/ 395518 h 404335"/>
                <a:gd name="connsiteX8" fmla="*/ 75276 w 237958"/>
                <a:gd name="connsiteY8" fmla="*/ 404260 h 404335"/>
                <a:gd name="connsiteX9" fmla="*/ 4244 w 237958"/>
                <a:gd name="connsiteY9" fmla="*/ 131060 h 404335"/>
                <a:gd name="connsiteX10" fmla="*/ 35935 w 237958"/>
                <a:gd name="connsiteY10" fmla="*/ -75 h 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958" h="404335">
                  <a:moveTo>
                    <a:pt x="158375" y="16152"/>
                  </a:moveTo>
                  <a:lnTo>
                    <a:pt x="164008" y="73633"/>
                  </a:lnTo>
                  <a:cubicBezTo>
                    <a:pt x="164008" y="73633"/>
                    <a:pt x="265422" y="167124"/>
                    <a:pt x="230452" y="202092"/>
                  </a:cubicBezTo>
                  <a:cubicBezTo>
                    <a:pt x="195484" y="237062"/>
                    <a:pt x="151772" y="265474"/>
                    <a:pt x="151772" y="265474"/>
                  </a:cubicBezTo>
                  <a:lnTo>
                    <a:pt x="132101" y="251269"/>
                  </a:lnTo>
                  <a:lnTo>
                    <a:pt x="176906" y="190072"/>
                  </a:lnTo>
                  <a:lnTo>
                    <a:pt x="86204" y="125597"/>
                  </a:lnTo>
                  <a:lnTo>
                    <a:pt x="106966" y="395518"/>
                  </a:lnTo>
                  <a:lnTo>
                    <a:pt x="75276" y="404260"/>
                  </a:lnTo>
                  <a:lnTo>
                    <a:pt x="4244" y="131060"/>
                  </a:lnTo>
                  <a:cubicBezTo>
                    <a:pt x="4244" y="131060"/>
                    <a:pt x="-17612" y="43637"/>
                    <a:pt x="35935" y="-75"/>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4" name="图形 11">
              <a:extLst>
                <a:ext uri="{FF2B5EF4-FFF2-40B4-BE49-F238E27FC236}">
                  <a16:creationId xmlns:a16="http://schemas.microsoft.com/office/drawing/2014/main" id="{00415065-E74E-4AD3-8DFE-8720B4E246FA}"/>
                </a:ext>
              </a:extLst>
            </p:cNvPr>
            <p:cNvSpPr/>
            <p:nvPr/>
          </p:nvSpPr>
          <p:spPr>
            <a:xfrm>
              <a:off x="1439387" y="2842056"/>
              <a:ext cx="61658" cy="84705"/>
            </a:xfrm>
            <a:custGeom>
              <a:avLst/>
              <a:gdLst>
                <a:gd name="connsiteX0" fmla="*/ 16347 w 61658"/>
                <a:gd name="connsiteY0" fmla="*/ 9836 h 84705"/>
                <a:gd name="connsiteX1" fmla="*/ 40389 w 61658"/>
                <a:gd name="connsiteY1" fmla="*/ 7651 h 84705"/>
                <a:gd name="connsiteX2" fmla="*/ 52411 w 61658"/>
                <a:gd name="connsiteY2" fmla="*/ 46992 h 84705"/>
                <a:gd name="connsiteX3" fmla="*/ 37111 w 61658"/>
                <a:gd name="connsiteY3" fmla="*/ 84147 h 84705"/>
                <a:gd name="connsiteX4" fmla="*/ 6513 w 61658"/>
                <a:gd name="connsiteY4" fmla="*/ 59013 h 84705"/>
                <a:gd name="connsiteX5" fmla="*/ -44 w 61658"/>
                <a:gd name="connsiteY5" fmla="*/ 44806 h 84705"/>
                <a:gd name="connsiteX6" fmla="*/ 6513 w 61658"/>
                <a:gd name="connsiteY6" fmla="*/ 12022 h 84705"/>
                <a:gd name="connsiteX7" fmla="*/ 16347 w 61658"/>
                <a:gd name="connsiteY7" fmla="*/ 9836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 h="84705">
                  <a:moveTo>
                    <a:pt x="16347" y="9836"/>
                  </a:moveTo>
                  <a:cubicBezTo>
                    <a:pt x="16347" y="9836"/>
                    <a:pt x="32740" y="-10926"/>
                    <a:pt x="40389" y="7651"/>
                  </a:cubicBezTo>
                  <a:cubicBezTo>
                    <a:pt x="45431" y="20426"/>
                    <a:pt x="49451" y="33581"/>
                    <a:pt x="52411" y="46992"/>
                  </a:cubicBezTo>
                  <a:cubicBezTo>
                    <a:pt x="52411" y="46992"/>
                    <a:pt x="80824" y="89610"/>
                    <a:pt x="37111" y="84147"/>
                  </a:cubicBezTo>
                  <a:cubicBezTo>
                    <a:pt x="-6601" y="78682"/>
                    <a:pt x="6513" y="59013"/>
                    <a:pt x="6513" y="59013"/>
                  </a:cubicBezTo>
                  <a:cubicBezTo>
                    <a:pt x="1766" y="55941"/>
                    <a:pt x="-786" y="50411"/>
                    <a:pt x="-44" y="44806"/>
                  </a:cubicBezTo>
                  <a:cubicBezTo>
                    <a:pt x="1048" y="34971"/>
                    <a:pt x="6513" y="12022"/>
                    <a:pt x="6513" y="12022"/>
                  </a:cubicBezTo>
                  <a:cubicBezTo>
                    <a:pt x="6513" y="12022"/>
                    <a:pt x="11978" y="2187"/>
                    <a:pt x="16347" y="9836"/>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5" name="图形 11">
              <a:extLst>
                <a:ext uri="{FF2B5EF4-FFF2-40B4-BE49-F238E27FC236}">
                  <a16:creationId xmlns:a16="http://schemas.microsoft.com/office/drawing/2014/main" id="{00415065-E74E-4AD3-8DFE-8720B4E246FA}"/>
                </a:ext>
              </a:extLst>
            </p:cNvPr>
            <p:cNvSpPr/>
            <p:nvPr/>
          </p:nvSpPr>
          <p:spPr>
            <a:xfrm>
              <a:off x="1448948" y="2663984"/>
              <a:ext cx="55102" cy="108523"/>
            </a:xfrm>
            <a:custGeom>
              <a:avLst/>
              <a:gdLst>
                <a:gd name="connsiteX0" fmla="*/ 52139 w 55102"/>
                <a:gd name="connsiteY0" fmla="*/ 45298 h 108523"/>
                <a:gd name="connsiteX1" fmla="*/ 46127 w 55102"/>
                <a:gd name="connsiteY1" fmla="*/ 69886 h 108523"/>
                <a:gd name="connsiteX2" fmla="*/ 24271 w 55102"/>
                <a:gd name="connsiteY2" fmla="*/ 108134 h 108523"/>
                <a:gd name="connsiteX3" fmla="*/ 231 w 55102"/>
                <a:gd name="connsiteY3" fmla="*/ 44753 h 108523"/>
                <a:gd name="connsiteX4" fmla="*/ 10065 w 55102"/>
                <a:gd name="connsiteY4" fmla="*/ -53 h 108523"/>
                <a:gd name="connsiteX5" fmla="*/ 39570 w 55102"/>
                <a:gd name="connsiteY5" fmla="*/ 15246 h 108523"/>
                <a:gd name="connsiteX6" fmla="*/ 38478 w 55102"/>
                <a:gd name="connsiteY6" fmla="*/ 58958 h 108523"/>
                <a:gd name="connsiteX7" fmla="*/ 52139 w 55102"/>
                <a:gd name="connsiteY7" fmla="*/ 45298 h 1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2" h="108523">
                  <a:moveTo>
                    <a:pt x="52139" y="45298"/>
                  </a:moveTo>
                  <a:cubicBezTo>
                    <a:pt x="52139" y="45298"/>
                    <a:pt x="61426" y="54587"/>
                    <a:pt x="46127" y="69886"/>
                  </a:cubicBezTo>
                  <a:cubicBezTo>
                    <a:pt x="46127" y="69886"/>
                    <a:pt x="43941" y="112505"/>
                    <a:pt x="24271" y="108134"/>
                  </a:cubicBezTo>
                  <a:cubicBezTo>
                    <a:pt x="4602" y="103763"/>
                    <a:pt x="-1955" y="50216"/>
                    <a:pt x="231" y="44753"/>
                  </a:cubicBezTo>
                  <a:cubicBezTo>
                    <a:pt x="2416" y="39288"/>
                    <a:pt x="-3048" y="-1145"/>
                    <a:pt x="10065" y="-53"/>
                  </a:cubicBezTo>
                  <a:cubicBezTo>
                    <a:pt x="23179" y="1040"/>
                    <a:pt x="39570" y="15246"/>
                    <a:pt x="39570" y="15246"/>
                  </a:cubicBezTo>
                  <a:cubicBezTo>
                    <a:pt x="39570" y="15246"/>
                    <a:pt x="11157" y="41473"/>
                    <a:pt x="38478" y="58958"/>
                  </a:cubicBezTo>
                  <a:cubicBezTo>
                    <a:pt x="38478" y="58958"/>
                    <a:pt x="45582" y="56226"/>
                    <a:pt x="52139" y="45298"/>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6" name="图形 11">
              <a:extLst>
                <a:ext uri="{FF2B5EF4-FFF2-40B4-BE49-F238E27FC236}">
                  <a16:creationId xmlns:a16="http://schemas.microsoft.com/office/drawing/2014/main" id="{00415065-E74E-4AD3-8DFE-8720B4E246FA}"/>
                </a:ext>
              </a:extLst>
            </p:cNvPr>
            <p:cNvSpPr/>
            <p:nvPr/>
          </p:nvSpPr>
          <p:spPr>
            <a:xfrm>
              <a:off x="1419844" y="2198474"/>
              <a:ext cx="83053" cy="90703"/>
            </a:xfrm>
            <a:custGeom>
              <a:avLst/>
              <a:gdLst>
                <a:gd name="connsiteX0" fmla="*/ -171 w 83053"/>
                <a:gd name="connsiteY0" fmla="*/ 88443 h 90703"/>
                <a:gd name="connsiteX1" fmla="*/ 82882 w 83053"/>
                <a:gd name="connsiteY1" fmla="*/ 90629 h 90703"/>
                <a:gd name="connsiteX2" fmla="*/ 68675 w 83053"/>
                <a:gd name="connsiteY2" fmla="*/ -75 h 90703"/>
                <a:gd name="connsiteX3" fmla="*/ 14036 w 83053"/>
                <a:gd name="connsiteY3" fmla="*/ 10853 h 90703"/>
                <a:gd name="connsiteX4" fmla="*/ -171 w 83053"/>
                <a:gd name="connsiteY4" fmla="*/ 88443 h 9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3" h="90703">
                  <a:moveTo>
                    <a:pt x="-171" y="88443"/>
                  </a:moveTo>
                  <a:lnTo>
                    <a:pt x="82882" y="90629"/>
                  </a:lnTo>
                  <a:cubicBezTo>
                    <a:pt x="64580" y="64655"/>
                    <a:pt x="61135" y="34016"/>
                    <a:pt x="68675" y="-75"/>
                  </a:cubicBezTo>
                  <a:lnTo>
                    <a:pt x="14036" y="10853"/>
                  </a:lnTo>
                  <a:cubicBezTo>
                    <a:pt x="24558" y="38675"/>
                    <a:pt x="24740" y="62541"/>
                    <a:pt x="-171" y="88443"/>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8" name="图形 11">
              <a:extLst>
                <a:ext uri="{FF2B5EF4-FFF2-40B4-BE49-F238E27FC236}">
                  <a16:creationId xmlns:a16="http://schemas.microsoft.com/office/drawing/2014/main" id="{00415065-E74E-4AD3-8DFE-8720B4E246FA}"/>
                </a:ext>
              </a:extLst>
            </p:cNvPr>
            <p:cNvSpPr/>
            <p:nvPr/>
          </p:nvSpPr>
          <p:spPr>
            <a:xfrm>
              <a:off x="1386011" y="2259671"/>
              <a:ext cx="161303" cy="204353"/>
            </a:xfrm>
            <a:custGeom>
              <a:avLst/>
              <a:gdLst>
                <a:gd name="connsiteX0" fmla="*/ 7435 w 161303"/>
                <a:gd name="connsiteY0" fmla="*/ 168216 h 204353"/>
                <a:gd name="connsiteX1" fmla="*/ 136386 w 161303"/>
                <a:gd name="connsiteY1" fmla="*/ 204279 h 204353"/>
                <a:gd name="connsiteX2" fmla="*/ 161132 w 161303"/>
                <a:gd name="connsiteY2" fmla="*/ 33792 h 204353"/>
                <a:gd name="connsiteX3" fmla="*/ 132146 w 161303"/>
                <a:gd name="connsiteY3" fmla="*/ 3345 h 204353"/>
                <a:gd name="connsiteX4" fmla="*/ 102508 w 161303"/>
                <a:gd name="connsiteY4" fmla="*/ -75 h 204353"/>
                <a:gd name="connsiteX5" fmla="*/ 48961 w 161303"/>
                <a:gd name="connsiteY5" fmla="*/ 5390 h 204353"/>
                <a:gd name="connsiteX6" fmla="*/ 23635 w 161303"/>
                <a:gd name="connsiteY6" fmla="*/ 12547 h 204353"/>
                <a:gd name="connsiteX7" fmla="*/ -137 w 161303"/>
                <a:gd name="connsiteY7" fmla="*/ 45489 h 2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03" h="204353">
                  <a:moveTo>
                    <a:pt x="7435" y="168216"/>
                  </a:moveTo>
                  <a:lnTo>
                    <a:pt x="136386" y="204279"/>
                  </a:lnTo>
                  <a:lnTo>
                    <a:pt x="161132" y="33792"/>
                  </a:lnTo>
                  <a:cubicBezTo>
                    <a:pt x="160091" y="17974"/>
                    <a:pt x="147893" y="5162"/>
                    <a:pt x="132146" y="3345"/>
                  </a:cubicBezTo>
                  <a:lnTo>
                    <a:pt x="102508" y="-75"/>
                  </a:lnTo>
                  <a:lnTo>
                    <a:pt x="48961" y="5390"/>
                  </a:lnTo>
                  <a:lnTo>
                    <a:pt x="23635" y="12547"/>
                  </a:lnTo>
                  <a:cubicBezTo>
                    <a:pt x="9023" y="16675"/>
                    <a:pt x="-823" y="30320"/>
                    <a:pt x="-137" y="45489"/>
                  </a:cubicBez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79" name="图形 11">
              <a:extLst>
                <a:ext uri="{FF2B5EF4-FFF2-40B4-BE49-F238E27FC236}">
                  <a16:creationId xmlns:a16="http://schemas.microsoft.com/office/drawing/2014/main" id="{00415065-E74E-4AD3-8DFE-8720B4E246FA}"/>
                </a:ext>
              </a:extLst>
            </p:cNvPr>
            <p:cNvSpPr/>
            <p:nvPr/>
          </p:nvSpPr>
          <p:spPr>
            <a:xfrm>
              <a:off x="1510546" y="2261856"/>
              <a:ext cx="77588" cy="193425"/>
            </a:xfrm>
            <a:custGeom>
              <a:avLst/>
              <a:gdLst>
                <a:gd name="connsiteX0" fmla="*/ 6386 w 77588"/>
                <a:gd name="connsiteY0" fmla="*/ 169309 h 193425"/>
                <a:gd name="connsiteX1" fmla="*/ 27150 w 77588"/>
                <a:gd name="connsiteY1" fmla="*/ 193351 h 193425"/>
                <a:gd name="connsiteX2" fmla="*/ 77417 w 77588"/>
                <a:gd name="connsiteY2" fmla="*/ 139804 h 193425"/>
                <a:gd name="connsiteX3" fmla="*/ 58730 w 77588"/>
                <a:gd name="connsiteY3" fmla="*/ 47138 h 193425"/>
                <a:gd name="connsiteX4" fmla="*/ 13741 w 77588"/>
                <a:gd name="connsiteY4" fmla="*/ 2589 h 193425"/>
                <a:gd name="connsiteX5" fmla="*/ -171 w 77588"/>
                <a:gd name="connsiteY5" fmla="*/ -75 h 193425"/>
                <a:gd name="connsiteX6" fmla="*/ 30428 w 77588"/>
                <a:gd name="connsiteY6" fmla="*/ 124505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8" h="193425">
                  <a:moveTo>
                    <a:pt x="6386" y="169309"/>
                  </a:moveTo>
                  <a:lnTo>
                    <a:pt x="27150" y="193351"/>
                  </a:lnTo>
                  <a:lnTo>
                    <a:pt x="77417" y="139804"/>
                  </a:lnTo>
                  <a:lnTo>
                    <a:pt x="58730" y="47138"/>
                  </a:lnTo>
                  <a:cubicBezTo>
                    <a:pt x="54169" y="24531"/>
                    <a:pt x="36392" y="6927"/>
                    <a:pt x="13741" y="2589"/>
                  </a:cubicBezTo>
                  <a:lnTo>
                    <a:pt x="-171" y="-75"/>
                  </a:lnTo>
                  <a:lnTo>
                    <a:pt x="30428" y="124505"/>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0" name="图形 11">
              <a:extLst>
                <a:ext uri="{FF2B5EF4-FFF2-40B4-BE49-F238E27FC236}">
                  <a16:creationId xmlns:a16="http://schemas.microsoft.com/office/drawing/2014/main" id="{00415065-E74E-4AD3-8DFE-8720B4E246FA}"/>
                </a:ext>
              </a:extLst>
            </p:cNvPr>
            <p:cNvSpPr/>
            <p:nvPr/>
          </p:nvSpPr>
          <p:spPr>
            <a:xfrm>
              <a:off x="1485580" y="2431240"/>
              <a:ext cx="47915" cy="41081"/>
            </a:xfrm>
            <a:custGeom>
              <a:avLst/>
              <a:gdLst>
                <a:gd name="connsiteX0" fmla="*/ 32382 w 47915"/>
                <a:gd name="connsiteY0" fmla="*/ 33719 h 41081"/>
                <a:gd name="connsiteX1" fmla="*/ 47745 w 47915"/>
                <a:gd name="connsiteY1" fmla="*/ 13039 h 41081"/>
                <a:gd name="connsiteX2" fmla="*/ 34631 w 47915"/>
                <a:gd name="connsiteY2" fmla="*/ -75 h 41081"/>
                <a:gd name="connsiteX3" fmla="*/ 13332 w 47915"/>
                <a:gd name="connsiteY3" fmla="*/ 5481 h 41081"/>
                <a:gd name="connsiteX4" fmla="*/ 418 w 47915"/>
                <a:gd name="connsiteY4" fmla="*/ 27509 h 41081"/>
                <a:gd name="connsiteX5" fmla="*/ 4565 w 47915"/>
                <a:gd name="connsiteY5" fmla="*/ 35134 h 41081"/>
                <a:gd name="connsiteX6" fmla="*/ 4563 w 47915"/>
                <a:gd name="connsiteY6" fmla="*/ 35134 h 41081"/>
                <a:gd name="connsiteX7" fmla="*/ 30072 w 47915"/>
                <a:gd name="connsiteY7" fmla="*/ 36277 h 41081"/>
                <a:gd name="connsiteX8" fmla="*/ 32382 w 47915"/>
                <a:gd name="connsiteY8" fmla="*/ 33719 h 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5" h="41081">
                  <a:moveTo>
                    <a:pt x="32382" y="33719"/>
                  </a:moveTo>
                  <a:lnTo>
                    <a:pt x="47745" y="13039"/>
                  </a:lnTo>
                  <a:lnTo>
                    <a:pt x="34631" y="-75"/>
                  </a:lnTo>
                  <a:lnTo>
                    <a:pt x="13332" y="5481"/>
                  </a:lnTo>
                  <a:cubicBezTo>
                    <a:pt x="3682" y="7998"/>
                    <a:pt x="-2099" y="17861"/>
                    <a:pt x="418" y="27509"/>
                  </a:cubicBezTo>
                  <a:cubicBezTo>
                    <a:pt x="1160" y="30349"/>
                    <a:pt x="2583" y="32968"/>
                    <a:pt x="4565" y="35134"/>
                  </a:cubicBezTo>
                  <a:lnTo>
                    <a:pt x="4563" y="35134"/>
                  </a:lnTo>
                  <a:cubicBezTo>
                    <a:pt x="11293" y="42493"/>
                    <a:pt x="22713" y="43005"/>
                    <a:pt x="30072" y="36277"/>
                  </a:cubicBezTo>
                  <a:cubicBezTo>
                    <a:pt x="30922" y="35499"/>
                    <a:pt x="31695" y="34642"/>
                    <a:pt x="32382" y="33719"/>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1" name="图形 11">
              <a:extLst>
                <a:ext uri="{FF2B5EF4-FFF2-40B4-BE49-F238E27FC236}">
                  <a16:creationId xmlns:a16="http://schemas.microsoft.com/office/drawing/2014/main" id="{00415065-E74E-4AD3-8DFE-8720B4E246FA}"/>
                </a:ext>
              </a:extLst>
            </p:cNvPr>
            <p:cNvSpPr/>
            <p:nvPr/>
          </p:nvSpPr>
          <p:spPr>
            <a:xfrm>
              <a:off x="1345534" y="2268413"/>
              <a:ext cx="77588" cy="193425"/>
            </a:xfrm>
            <a:custGeom>
              <a:avLst/>
              <a:gdLst>
                <a:gd name="connsiteX0" fmla="*/ 70861 w 77588"/>
                <a:gd name="connsiteY0" fmla="*/ 169309 h 193425"/>
                <a:gd name="connsiteX1" fmla="*/ 50097 w 77588"/>
                <a:gd name="connsiteY1" fmla="*/ 193351 h 193425"/>
                <a:gd name="connsiteX2" fmla="*/ -171 w 77588"/>
                <a:gd name="connsiteY2" fmla="*/ 139803 h 193425"/>
                <a:gd name="connsiteX3" fmla="*/ 18517 w 77588"/>
                <a:gd name="connsiteY3" fmla="*/ 47138 h 193425"/>
                <a:gd name="connsiteX4" fmla="*/ 63506 w 77588"/>
                <a:gd name="connsiteY4" fmla="*/ 2589 h 193425"/>
                <a:gd name="connsiteX5" fmla="*/ 77417 w 77588"/>
                <a:gd name="connsiteY5" fmla="*/ -75 h 193425"/>
                <a:gd name="connsiteX6" fmla="*/ 46819 w 77588"/>
                <a:gd name="connsiteY6" fmla="*/ 124505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8" h="193425">
                  <a:moveTo>
                    <a:pt x="70861" y="169309"/>
                  </a:moveTo>
                  <a:lnTo>
                    <a:pt x="50097" y="193351"/>
                  </a:lnTo>
                  <a:lnTo>
                    <a:pt x="-171" y="139803"/>
                  </a:lnTo>
                  <a:lnTo>
                    <a:pt x="18517" y="47138"/>
                  </a:lnTo>
                  <a:cubicBezTo>
                    <a:pt x="23076" y="24531"/>
                    <a:pt x="40855" y="6927"/>
                    <a:pt x="63506" y="2589"/>
                  </a:cubicBezTo>
                  <a:lnTo>
                    <a:pt x="77417" y="-75"/>
                  </a:lnTo>
                  <a:lnTo>
                    <a:pt x="46819" y="124505"/>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2" name="图形 11">
              <a:extLst>
                <a:ext uri="{FF2B5EF4-FFF2-40B4-BE49-F238E27FC236}">
                  <a16:creationId xmlns:a16="http://schemas.microsoft.com/office/drawing/2014/main" id="{00415065-E74E-4AD3-8DFE-8720B4E246FA}"/>
                </a:ext>
              </a:extLst>
            </p:cNvPr>
            <p:cNvSpPr/>
            <p:nvPr/>
          </p:nvSpPr>
          <p:spPr>
            <a:xfrm>
              <a:off x="1400173" y="2437797"/>
              <a:ext cx="47914" cy="41081"/>
            </a:xfrm>
            <a:custGeom>
              <a:avLst/>
              <a:gdLst>
                <a:gd name="connsiteX0" fmla="*/ 15192 w 47914"/>
                <a:gd name="connsiteY0" fmla="*/ 33719 h 41081"/>
                <a:gd name="connsiteX1" fmla="*/ -171 w 47914"/>
                <a:gd name="connsiteY1" fmla="*/ 13039 h 41081"/>
                <a:gd name="connsiteX2" fmla="*/ 12943 w 47914"/>
                <a:gd name="connsiteY2" fmla="*/ -75 h 41081"/>
                <a:gd name="connsiteX3" fmla="*/ 34242 w 47914"/>
                <a:gd name="connsiteY3" fmla="*/ 5481 h 41081"/>
                <a:gd name="connsiteX4" fmla="*/ 47154 w 47914"/>
                <a:gd name="connsiteY4" fmla="*/ 27509 h 41081"/>
                <a:gd name="connsiteX5" fmla="*/ 43009 w 47914"/>
                <a:gd name="connsiteY5" fmla="*/ 35134 h 41081"/>
                <a:gd name="connsiteX6" fmla="*/ 43009 w 47914"/>
                <a:gd name="connsiteY6" fmla="*/ 35134 h 41081"/>
                <a:gd name="connsiteX7" fmla="*/ 17502 w 47914"/>
                <a:gd name="connsiteY7" fmla="*/ 36276 h 41081"/>
                <a:gd name="connsiteX8" fmla="*/ 15192 w 47914"/>
                <a:gd name="connsiteY8" fmla="*/ 33719 h 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4" h="41081">
                  <a:moveTo>
                    <a:pt x="15192" y="33719"/>
                  </a:moveTo>
                  <a:lnTo>
                    <a:pt x="-171" y="13039"/>
                  </a:lnTo>
                  <a:lnTo>
                    <a:pt x="12943" y="-75"/>
                  </a:lnTo>
                  <a:lnTo>
                    <a:pt x="34242" y="5481"/>
                  </a:lnTo>
                  <a:cubicBezTo>
                    <a:pt x="43892" y="7998"/>
                    <a:pt x="49672" y="17861"/>
                    <a:pt x="47154" y="27509"/>
                  </a:cubicBezTo>
                  <a:cubicBezTo>
                    <a:pt x="46414" y="30349"/>
                    <a:pt x="44991" y="32968"/>
                    <a:pt x="43009" y="35134"/>
                  </a:cubicBezTo>
                  <a:lnTo>
                    <a:pt x="43009" y="35134"/>
                  </a:lnTo>
                  <a:cubicBezTo>
                    <a:pt x="36281" y="42493"/>
                    <a:pt x="24861" y="43005"/>
                    <a:pt x="17502" y="36276"/>
                  </a:cubicBezTo>
                  <a:cubicBezTo>
                    <a:pt x="16652" y="35499"/>
                    <a:pt x="15878" y="34642"/>
                    <a:pt x="15192" y="33719"/>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3" name="图形 11">
              <a:extLst>
                <a:ext uri="{FF2B5EF4-FFF2-40B4-BE49-F238E27FC236}">
                  <a16:creationId xmlns:a16="http://schemas.microsoft.com/office/drawing/2014/main" id="{00415065-E74E-4AD3-8DFE-8720B4E246FA}"/>
                </a:ext>
              </a:extLst>
            </p:cNvPr>
            <p:cNvSpPr/>
            <p:nvPr/>
          </p:nvSpPr>
          <p:spPr>
            <a:xfrm>
              <a:off x="1419297" y="2149638"/>
              <a:ext cx="75876" cy="75876"/>
            </a:xfrm>
            <a:custGeom>
              <a:avLst/>
              <a:gdLst>
                <a:gd name="connsiteX0" fmla="*/ 75876 w 75876"/>
                <a:gd name="connsiteY0" fmla="*/ 37938 h 75876"/>
                <a:gd name="connsiteX1" fmla="*/ 37938 w 75876"/>
                <a:gd name="connsiteY1" fmla="*/ 75876 h 75876"/>
                <a:gd name="connsiteX2" fmla="*/ 0 w 75876"/>
                <a:gd name="connsiteY2" fmla="*/ 37938 h 75876"/>
                <a:gd name="connsiteX3" fmla="*/ 37938 w 75876"/>
                <a:gd name="connsiteY3" fmla="*/ 0 h 75876"/>
                <a:gd name="connsiteX4" fmla="*/ 75876 w 75876"/>
                <a:gd name="connsiteY4" fmla="*/ 37938 h 7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6" h="75876">
                  <a:moveTo>
                    <a:pt x="75876" y="37938"/>
                  </a:moveTo>
                  <a:cubicBezTo>
                    <a:pt x="75876" y="58891"/>
                    <a:pt x="58891" y="75876"/>
                    <a:pt x="37938" y="75876"/>
                  </a:cubicBezTo>
                  <a:cubicBezTo>
                    <a:pt x="16985" y="75876"/>
                    <a:pt x="0" y="58891"/>
                    <a:pt x="0" y="37938"/>
                  </a:cubicBezTo>
                  <a:cubicBezTo>
                    <a:pt x="0" y="16986"/>
                    <a:pt x="16985" y="0"/>
                    <a:pt x="37938" y="0"/>
                  </a:cubicBezTo>
                  <a:cubicBezTo>
                    <a:pt x="58891" y="0"/>
                    <a:pt x="75876" y="16986"/>
                    <a:pt x="75876" y="37938"/>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4" name="图形 11">
              <a:extLst>
                <a:ext uri="{FF2B5EF4-FFF2-40B4-BE49-F238E27FC236}">
                  <a16:creationId xmlns:a16="http://schemas.microsoft.com/office/drawing/2014/main" id="{00415065-E74E-4AD3-8DFE-8720B4E246FA}"/>
                </a:ext>
              </a:extLst>
            </p:cNvPr>
            <p:cNvSpPr/>
            <p:nvPr/>
          </p:nvSpPr>
          <p:spPr>
            <a:xfrm>
              <a:off x="1413310" y="2140199"/>
              <a:ext cx="84576" cy="43850"/>
            </a:xfrm>
            <a:custGeom>
              <a:avLst/>
              <a:gdLst>
                <a:gd name="connsiteX0" fmla="*/ 84406 w 84576"/>
                <a:gd name="connsiteY0" fmla="*/ 43776 h 43850"/>
                <a:gd name="connsiteX1" fmla="*/ 19525 w 84576"/>
                <a:gd name="connsiteY1" fmla="*/ 43776 h 43850"/>
                <a:gd name="connsiteX2" fmla="*/ -171 w 84576"/>
                <a:gd name="connsiteY2" fmla="*/ 17129 h 43850"/>
                <a:gd name="connsiteX3" fmla="*/ 70502 w 84576"/>
                <a:gd name="connsiteY3" fmla="*/ 2067 h 43850"/>
              </a:gdLst>
              <a:ahLst/>
              <a:cxnLst>
                <a:cxn ang="0">
                  <a:pos x="connsiteX0" y="connsiteY0"/>
                </a:cxn>
                <a:cxn ang="0">
                  <a:pos x="connsiteX1" y="connsiteY1"/>
                </a:cxn>
                <a:cxn ang="0">
                  <a:pos x="connsiteX2" y="connsiteY2"/>
                </a:cxn>
                <a:cxn ang="0">
                  <a:pos x="connsiteX3" y="connsiteY3"/>
                </a:cxn>
              </a:cxnLst>
              <a:rect l="l" t="t" r="r" b="b"/>
              <a:pathLst>
                <a:path w="84576" h="43850">
                  <a:moveTo>
                    <a:pt x="84406" y="43776"/>
                  </a:moveTo>
                  <a:lnTo>
                    <a:pt x="19525" y="43776"/>
                  </a:lnTo>
                  <a:lnTo>
                    <a:pt x="-171" y="17129"/>
                  </a:lnTo>
                  <a:cubicBezTo>
                    <a:pt x="19205" y="168"/>
                    <a:pt x="43457" y="-2873"/>
                    <a:pt x="70502" y="2067"/>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85" name="图形 11">
              <a:extLst>
                <a:ext uri="{FF2B5EF4-FFF2-40B4-BE49-F238E27FC236}">
                  <a16:creationId xmlns:a16="http://schemas.microsoft.com/office/drawing/2014/main" id="{00415065-E74E-4AD3-8DFE-8720B4E246FA}"/>
                </a:ext>
              </a:extLst>
            </p:cNvPr>
            <p:cNvSpPr/>
            <p:nvPr/>
          </p:nvSpPr>
          <p:spPr>
            <a:xfrm>
              <a:off x="1982583" y="1966228"/>
              <a:ext cx="177331" cy="177331"/>
            </a:xfrm>
            <a:custGeom>
              <a:avLst/>
              <a:gdLst>
                <a:gd name="connsiteX0" fmla="*/ 177331 w 177331"/>
                <a:gd name="connsiteY0" fmla="*/ 88666 h 177331"/>
                <a:gd name="connsiteX1" fmla="*/ 88666 w 177331"/>
                <a:gd name="connsiteY1" fmla="*/ 177332 h 177331"/>
                <a:gd name="connsiteX2" fmla="*/ 0 w 177331"/>
                <a:gd name="connsiteY2" fmla="*/ 88666 h 177331"/>
                <a:gd name="connsiteX3" fmla="*/ 88666 w 177331"/>
                <a:gd name="connsiteY3" fmla="*/ 0 h 177331"/>
                <a:gd name="connsiteX4" fmla="*/ 177331 w 177331"/>
                <a:gd name="connsiteY4" fmla="*/ 88666 h 17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31" h="177331">
                  <a:moveTo>
                    <a:pt x="177331" y="88666"/>
                  </a:moveTo>
                  <a:cubicBezTo>
                    <a:pt x="177331" y="137635"/>
                    <a:pt x="137634" y="177332"/>
                    <a:pt x="88666" y="177332"/>
                  </a:cubicBezTo>
                  <a:cubicBezTo>
                    <a:pt x="39697" y="177332"/>
                    <a:pt x="0" y="137635"/>
                    <a:pt x="0" y="88666"/>
                  </a:cubicBezTo>
                  <a:cubicBezTo>
                    <a:pt x="0" y="39697"/>
                    <a:pt x="39697" y="0"/>
                    <a:pt x="88666" y="0"/>
                  </a:cubicBezTo>
                  <a:cubicBezTo>
                    <a:pt x="137634" y="0"/>
                    <a:pt x="177331" y="39697"/>
                    <a:pt x="177331" y="88666"/>
                  </a:cubicBez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86" name="图形 11">
              <a:extLst>
                <a:ext uri="{FF2B5EF4-FFF2-40B4-BE49-F238E27FC236}">
                  <a16:creationId xmlns:a16="http://schemas.microsoft.com/office/drawing/2014/main" id="{00415065-E74E-4AD3-8DFE-8720B4E246FA}"/>
                </a:ext>
              </a:extLst>
            </p:cNvPr>
            <p:cNvSpPr/>
            <p:nvPr/>
          </p:nvSpPr>
          <p:spPr>
            <a:xfrm>
              <a:off x="2252753" y="2222133"/>
              <a:ext cx="193854" cy="193854"/>
            </a:xfrm>
            <a:custGeom>
              <a:avLst/>
              <a:gdLst>
                <a:gd name="connsiteX0" fmla="*/ 0 w 193854"/>
                <a:gd name="connsiteY0" fmla="*/ 0 h 193854"/>
                <a:gd name="connsiteX1" fmla="*/ 193854 w 193854"/>
                <a:gd name="connsiteY1" fmla="*/ 0 h 193854"/>
                <a:gd name="connsiteX2" fmla="*/ 193854 w 193854"/>
                <a:gd name="connsiteY2" fmla="*/ 193854 h 193854"/>
                <a:gd name="connsiteX3" fmla="*/ 0 w 193854"/>
                <a:gd name="connsiteY3" fmla="*/ 193854 h 193854"/>
              </a:gdLst>
              <a:ahLst/>
              <a:cxnLst>
                <a:cxn ang="0">
                  <a:pos x="connsiteX0" y="connsiteY0"/>
                </a:cxn>
                <a:cxn ang="0">
                  <a:pos x="connsiteX1" y="connsiteY1"/>
                </a:cxn>
                <a:cxn ang="0">
                  <a:pos x="connsiteX2" y="connsiteY2"/>
                </a:cxn>
                <a:cxn ang="0">
                  <a:pos x="connsiteX3" y="connsiteY3"/>
                </a:cxn>
              </a:cxnLst>
              <a:rect l="l" t="t" r="r" b="b"/>
              <a:pathLst>
                <a:path w="193854" h="193854">
                  <a:moveTo>
                    <a:pt x="0" y="0"/>
                  </a:moveTo>
                  <a:lnTo>
                    <a:pt x="193854" y="0"/>
                  </a:lnTo>
                  <a:lnTo>
                    <a:pt x="193854" y="193854"/>
                  </a:lnTo>
                  <a:lnTo>
                    <a:pt x="0" y="193854"/>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7" name="图形 11">
              <a:extLst>
                <a:ext uri="{FF2B5EF4-FFF2-40B4-BE49-F238E27FC236}">
                  <a16:creationId xmlns:a16="http://schemas.microsoft.com/office/drawing/2014/main" id="{00415065-E74E-4AD3-8DFE-8720B4E246FA}"/>
                </a:ext>
              </a:extLst>
            </p:cNvPr>
            <p:cNvSpPr/>
            <p:nvPr/>
          </p:nvSpPr>
          <p:spPr>
            <a:xfrm rot="-10800000">
              <a:off x="1955941" y="2459799"/>
              <a:ext cx="103918" cy="103918"/>
            </a:xfrm>
            <a:custGeom>
              <a:avLst/>
              <a:gdLst>
                <a:gd name="connsiteX0" fmla="*/ -171 w 103918"/>
                <a:gd name="connsiteY0" fmla="*/ -75 h 103918"/>
                <a:gd name="connsiteX1" fmla="*/ 103748 w 103918"/>
                <a:gd name="connsiteY1" fmla="*/ -75 h 103918"/>
                <a:gd name="connsiteX2" fmla="*/ 103748 w 103918"/>
                <a:gd name="connsiteY2" fmla="*/ 103844 h 103918"/>
                <a:gd name="connsiteX3" fmla="*/ -171 w 103918"/>
                <a:gd name="connsiteY3" fmla="*/ 103844 h 103918"/>
              </a:gdLst>
              <a:ahLst/>
              <a:cxnLst>
                <a:cxn ang="0">
                  <a:pos x="connsiteX0" y="connsiteY0"/>
                </a:cxn>
                <a:cxn ang="0">
                  <a:pos x="connsiteX1" y="connsiteY1"/>
                </a:cxn>
                <a:cxn ang="0">
                  <a:pos x="connsiteX2" y="connsiteY2"/>
                </a:cxn>
                <a:cxn ang="0">
                  <a:pos x="connsiteX3" y="connsiteY3"/>
                </a:cxn>
              </a:cxnLst>
              <a:rect l="l" t="t" r="r" b="b"/>
              <a:pathLst>
                <a:path w="103918" h="103918">
                  <a:moveTo>
                    <a:pt x="-171" y="-75"/>
                  </a:moveTo>
                  <a:lnTo>
                    <a:pt x="103748" y="-75"/>
                  </a:lnTo>
                  <a:lnTo>
                    <a:pt x="103748" y="103844"/>
                  </a:lnTo>
                  <a:lnTo>
                    <a:pt x="-171" y="103844"/>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88" name="图形 11">
              <a:extLst>
                <a:ext uri="{FF2B5EF4-FFF2-40B4-BE49-F238E27FC236}">
                  <a16:creationId xmlns:a16="http://schemas.microsoft.com/office/drawing/2014/main" id="{00415065-E74E-4AD3-8DFE-8720B4E246FA}"/>
                </a:ext>
              </a:extLst>
            </p:cNvPr>
            <p:cNvSpPr/>
            <p:nvPr/>
          </p:nvSpPr>
          <p:spPr>
            <a:xfrm>
              <a:off x="2035782" y="2694765"/>
              <a:ext cx="88665" cy="88665"/>
            </a:xfrm>
            <a:custGeom>
              <a:avLst/>
              <a:gdLst>
                <a:gd name="connsiteX0" fmla="*/ 88666 w 88665"/>
                <a:gd name="connsiteY0" fmla="*/ 44333 h 88665"/>
                <a:gd name="connsiteX1" fmla="*/ 44333 w 88665"/>
                <a:gd name="connsiteY1" fmla="*/ 88666 h 88665"/>
                <a:gd name="connsiteX2" fmla="*/ 0 w 88665"/>
                <a:gd name="connsiteY2" fmla="*/ 44333 h 88665"/>
                <a:gd name="connsiteX3" fmla="*/ 44333 w 88665"/>
                <a:gd name="connsiteY3" fmla="*/ 0 h 88665"/>
                <a:gd name="connsiteX4" fmla="*/ 88666 w 88665"/>
                <a:gd name="connsiteY4" fmla="*/ 44333 h 8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5" h="88665">
                  <a:moveTo>
                    <a:pt x="88666" y="44333"/>
                  </a:moveTo>
                  <a:cubicBezTo>
                    <a:pt x="88666" y="68817"/>
                    <a:pt x="68817" y="88666"/>
                    <a:pt x="44333" y="88666"/>
                  </a:cubicBezTo>
                  <a:cubicBezTo>
                    <a:pt x="19848" y="88666"/>
                    <a:pt x="0" y="68817"/>
                    <a:pt x="0" y="44333"/>
                  </a:cubicBezTo>
                  <a:cubicBezTo>
                    <a:pt x="0" y="19849"/>
                    <a:pt x="19848" y="0"/>
                    <a:pt x="44333" y="0"/>
                  </a:cubicBezTo>
                  <a:cubicBezTo>
                    <a:pt x="68817" y="0"/>
                    <a:pt x="88666" y="19849"/>
                    <a:pt x="88666" y="44333"/>
                  </a:cubicBezTo>
                  <a:close/>
                </a:path>
              </a:pathLst>
            </a:custGeom>
            <a:solidFill>
              <a:schemeClr val="accent1"/>
            </a:solidFill>
            <a:ln w="1476" cap="flat">
              <a:noFill/>
              <a:prstDash val="solid"/>
              <a:miter/>
            </a:ln>
          </p:spPr>
          <p:txBody>
            <a:bodyPr rtlCol="0" anchor="ctr"/>
            <a:lstStyle/>
            <a:p>
              <a:endParaRPr lang="zh-CN" altLang="en-US">
                <a:latin typeface="+mn-ea"/>
              </a:endParaRPr>
            </a:p>
          </p:txBody>
        </p:sp>
      </p:grpSp>
      <p:grpSp>
        <p:nvGrpSpPr>
          <p:cNvPr id="229" name="组合 228">
            <a:extLst>
              <a:ext uri="{FF2B5EF4-FFF2-40B4-BE49-F238E27FC236}">
                <a16:creationId xmlns:a16="http://schemas.microsoft.com/office/drawing/2014/main" id="{F8F69BC3-AA88-4F40-882E-34A01399BC3D}"/>
              </a:ext>
            </a:extLst>
          </p:cNvPr>
          <p:cNvGrpSpPr/>
          <p:nvPr/>
        </p:nvGrpSpPr>
        <p:grpSpPr>
          <a:xfrm>
            <a:off x="9551963" y="1744318"/>
            <a:ext cx="1530900" cy="1257360"/>
            <a:chOff x="9651547" y="1826227"/>
            <a:chExt cx="1331444" cy="1093541"/>
          </a:xfrm>
        </p:grpSpPr>
        <p:sp>
          <p:nvSpPr>
            <p:cNvPr id="189" name="图形 15">
              <a:extLst>
                <a:ext uri="{FF2B5EF4-FFF2-40B4-BE49-F238E27FC236}">
                  <a16:creationId xmlns:a16="http://schemas.microsoft.com/office/drawing/2014/main" id="{E1140D86-02C8-4FD2-9A7F-04671F97DD2B}"/>
                </a:ext>
              </a:extLst>
            </p:cNvPr>
            <p:cNvSpPr/>
            <p:nvPr/>
          </p:nvSpPr>
          <p:spPr>
            <a:xfrm>
              <a:off x="10709815" y="2852906"/>
              <a:ext cx="273176" cy="66862"/>
            </a:xfrm>
            <a:custGeom>
              <a:avLst/>
              <a:gdLst>
                <a:gd name="connsiteX0" fmla="*/ 272947 w 273176"/>
                <a:gd name="connsiteY0" fmla="*/ 33282 h 66862"/>
                <a:gd name="connsiteX1" fmla="*/ -229 w 273176"/>
                <a:gd name="connsiteY1" fmla="*/ 33286 h 66862"/>
                <a:gd name="connsiteX2" fmla="*/ 272947 w 273176"/>
                <a:gd name="connsiteY2" fmla="*/ 33282 h 66862"/>
              </a:gdLst>
              <a:ahLst/>
              <a:cxnLst>
                <a:cxn ang="0">
                  <a:pos x="connsiteX0" y="connsiteY0"/>
                </a:cxn>
                <a:cxn ang="0">
                  <a:pos x="connsiteX1" y="connsiteY1"/>
                </a:cxn>
                <a:cxn ang="0">
                  <a:pos x="connsiteX2" y="connsiteY2"/>
                </a:cxn>
              </a:cxnLst>
              <a:rect l="l" t="t" r="r" b="b"/>
              <a:pathLst>
                <a:path w="273176" h="66862">
                  <a:moveTo>
                    <a:pt x="272947" y="33282"/>
                  </a:moveTo>
                  <a:cubicBezTo>
                    <a:pt x="273353" y="75887"/>
                    <a:pt x="4886" y="79791"/>
                    <a:pt x="-229" y="33286"/>
                  </a:cubicBezTo>
                  <a:cubicBezTo>
                    <a:pt x="-635" y="-9315"/>
                    <a:pt x="267832" y="-13220"/>
                    <a:pt x="272947" y="33282"/>
                  </a:cubicBezTo>
                  <a:close/>
                </a:path>
              </a:pathLst>
            </a:custGeom>
            <a:solidFill>
              <a:srgbClr val="E6E6E6"/>
            </a:solidFill>
            <a:ln w="1787" cap="flat">
              <a:noFill/>
              <a:prstDash val="solid"/>
              <a:miter/>
            </a:ln>
          </p:spPr>
          <p:txBody>
            <a:bodyPr rtlCol="0" anchor="ctr"/>
            <a:lstStyle/>
            <a:p>
              <a:endParaRPr lang="zh-CN" altLang="en-US">
                <a:latin typeface="+mn-ea"/>
              </a:endParaRPr>
            </a:p>
          </p:txBody>
        </p:sp>
        <p:sp>
          <p:nvSpPr>
            <p:cNvPr id="190" name="图形 15">
              <a:extLst>
                <a:ext uri="{FF2B5EF4-FFF2-40B4-BE49-F238E27FC236}">
                  <a16:creationId xmlns:a16="http://schemas.microsoft.com/office/drawing/2014/main" id="{E1140D86-02C8-4FD2-9A7F-04671F97DD2B}"/>
                </a:ext>
              </a:extLst>
            </p:cNvPr>
            <p:cNvSpPr/>
            <p:nvPr/>
          </p:nvSpPr>
          <p:spPr>
            <a:xfrm>
              <a:off x="10752991" y="2738435"/>
              <a:ext cx="43531" cy="54414"/>
            </a:xfrm>
            <a:custGeom>
              <a:avLst/>
              <a:gdLst>
                <a:gd name="connsiteX0" fmla="*/ 19953 w 43531"/>
                <a:gd name="connsiteY0" fmla="*/ 0 h 54414"/>
                <a:gd name="connsiteX1" fmla="*/ 0 w 43531"/>
                <a:gd name="connsiteY1" fmla="*/ 10882 h 54414"/>
                <a:gd name="connsiteX2" fmla="*/ 12697 w 43531"/>
                <a:gd name="connsiteY2" fmla="*/ 52601 h 54414"/>
                <a:gd name="connsiteX3" fmla="*/ 32648 w 43531"/>
                <a:gd name="connsiteY3" fmla="*/ 54414 h 54414"/>
                <a:gd name="connsiteX4" fmla="*/ 43532 w 43531"/>
                <a:gd name="connsiteY4" fmla="*/ 30835 h 54414"/>
                <a:gd name="connsiteX5" fmla="*/ 19953 w 43531"/>
                <a:gd name="connsiteY5" fmla="*/ 0 h 5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1" h="54414">
                  <a:moveTo>
                    <a:pt x="19953" y="0"/>
                  </a:moveTo>
                  <a:lnTo>
                    <a:pt x="0" y="10882"/>
                  </a:lnTo>
                  <a:lnTo>
                    <a:pt x="12697" y="52601"/>
                  </a:lnTo>
                  <a:lnTo>
                    <a:pt x="32648" y="54414"/>
                  </a:lnTo>
                  <a:lnTo>
                    <a:pt x="43532" y="30835"/>
                  </a:lnTo>
                  <a:lnTo>
                    <a:pt x="19953" y="0"/>
                  </a:ln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1" name="图形 15">
              <a:extLst>
                <a:ext uri="{FF2B5EF4-FFF2-40B4-BE49-F238E27FC236}">
                  <a16:creationId xmlns:a16="http://schemas.microsoft.com/office/drawing/2014/main" id="{E1140D86-02C8-4FD2-9A7F-04671F97DD2B}"/>
                </a:ext>
              </a:extLst>
            </p:cNvPr>
            <p:cNvSpPr/>
            <p:nvPr/>
          </p:nvSpPr>
          <p:spPr>
            <a:xfrm>
              <a:off x="10834613" y="2821870"/>
              <a:ext cx="30834" cy="19950"/>
            </a:xfrm>
            <a:custGeom>
              <a:avLst/>
              <a:gdLst>
                <a:gd name="connsiteX0" fmla="*/ 0 w 30834"/>
                <a:gd name="connsiteY0" fmla="*/ 0 h 19950"/>
                <a:gd name="connsiteX1" fmla="*/ 0 w 30834"/>
                <a:gd name="connsiteY1" fmla="*/ 19951 h 19950"/>
                <a:gd name="connsiteX2" fmla="*/ 30835 w 30834"/>
                <a:gd name="connsiteY2" fmla="*/ 18137 h 19950"/>
                <a:gd name="connsiteX3" fmla="*/ 30405 w 30834"/>
                <a:gd name="connsiteY3" fmla="*/ 1706 h 19950"/>
                <a:gd name="connsiteX4" fmla="*/ 0 w 30834"/>
                <a:gd name="connsiteY4" fmla="*/ 0 h 1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4" h="19950">
                  <a:moveTo>
                    <a:pt x="0" y="0"/>
                  </a:moveTo>
                  <a:lnTo>
                    <a:pt x="0" y="19951"/>
                  </a:lnTo>
                  <a:lnTo>
                    <a:pt x="30835" y="18137"/>
                  </a:lnTo>
                  <a:lnTo>
                    <a:pt x="30405" y="1706"/>
                  </a:lnTo>
                  <a:lnTo>
                    <a:pt x="0" y="0"/>
                  </a:ln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2" name="图形 15">
              <a:extLst>
                <a:ext uri="{FF2B5EF4-FFF2-40B4-BE49-F238E27FC236}">
                  <a16:creationId xmlns:a16="http://schemas.microsoft.com/office/drawing/2014/main" id="{E1140D86-02C8-4FD2-9A7F-04671F97DD2B}"/>
                </a:ext>
              </a:extLst>
            </p:cNvPr>
            <p:cNvSpPr/>
            <p:nvPr/>
          </p:nvSpPr>
          <p:spPr>
            <a:xfrm>
              <a:off x="10765689" y="2499009"/>
              <a:ext cx="99759" cy="335557"/>
            </a:xfrm>
            <a:custGeom>
              <a:avLst/>
              <a:gdLst>
                <a:gd name="connsiteX0" fmla="*/ 0 w 99759"/>
                <a:gd name="connsiteY0" fmla="*/ 0 h 335557"/>
                <a:gd name="connsiteX1" fmla="*/ 10882 w 99759"/>
                <a:gd name="connsiteY1" fmla="*/ 136038 h 335557"/>
                <a:gd name="connsiteX2" fmla="*/ 45345 w 99759"/>
                <a:gd name="connsiteY2" fmla="*/ 335557 h 335557"/>
                <a:gd name="connsiteX3" fmla="*/ 99759 w 99759"/>
                <a:gd name="connsiteY3" fmla="*/ 328302 h 335557"/>
                <a:gd name="connsiteX4" fmla="*/ 81622 w 99759"/>
                <a:gd name="connsiteY4" fmla="*/ 170500 h 335557"/>
                <a:gd name="connsiteX5" fmla="*/ 88877 w 99759"/>
                <a:gd name="connsiteY5" fmla="*/ 25395 h 335557"/>
                <a:gd name="connsiteX6" fmla="*/ 0 w 99759"/>
                <a:gd name="connsiteY6" fmla="*/ 0 h 3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59" h="335557">
                  <a:moveTo>
                    <a:pt x="0" y="0"/>
                  </a:moveTo>
                  <a:lnTo>
                    <a:pt x="10882" y="136038"/>
                  </a:lnTo>
                  <a:lnTo>
                    <a:pt x="45345" y="335557"/>
                  </a:lnTo>
                  <a:lnTo>
                    <a:pt x="99759" y="328302"/>
                  </a:lnTo>
                  <a:lnTo>
                    <a:pt x="81622" y="170500"/>
                  </a:lnTo>
                  <a:lnTo>
                    <a:pt x="88877" y="25395"/>
                  </a:lnTo>
                  <a:lnTo>
                    <a:pt x="0" y="0"/>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3" name="图形 15">
              <a:extLst>
                <a:ext uri="{FF2B5EF4-FFF2-40B4-BE49-F238E27FC236}">
                  <a16:creationId xmlns:a16="http://schemas.microsoft.com/office/drawing/2014/main" id="{E1140D86-02C8-4FD2-9A7F-04671F97DD2B}"/>
                </a:ext>
              </a:extLst>
            </p:cNvPr>
            <p:cNvSpPr/>
            <p:nvPr/>
          </p:nvSpPr>
          <p:spPr>
            <a:xfrm>
              <a:off x="10765689" y="2397436"/>
              <a:ext cx="179347" cy="395413"/>
            </a:xfrm>
            <a:custGeom>
              <a:avLst/>
              <a:gdLst>
                <a:gd name="connsiteX0" fmla="*/ 144875 w 179347"/>
                <a:gd name="connsiteY0" fmla="*/ -146 h 395413"/>
                <a:gd name="connsiteX1" fmla="*/ 14281 w 179347"/>
                <a:gd name="connsiteY1" fmla="*/ 1668 h 395413"/>
                <a:gd name="connsiteX2" fmla="*/ -230 w 179347"/>
                <a:gd name="connsiteY2" fmla="*/ 101429 h 395413"/>
                <a:gd name="connsiteX3" fmla="*/ 88648 w 179347"/>
                <a:gd name="connsiteY3" fmla="*/ 143146 h 395413"/>
                <a:gd name="connsiteX4" fmla="*/ 110414 w 179347"/>
                <a:gd name="connsiteY4" fmla="*/ 222955 h 395413"/>
                <a:gd name="connsiteX5" fmla="*/ -230 w 179347"/>
                <a:gd name="connsiteY5" fmla="*/ 340853 h 395413"/>
                <a:gd name="connsiteX6" fmla="*/ 43303 w 179347"/>
                <a:gd name="connsiteY6" fmla="*/ 395267 h 395413"/>
                <a:gd name="connsiteX7" fmla="*/ 150317 w 179347"/>
                <a:gd name="connsiteY7" fmla="*/ 264673 h 395413"/>
                <a:gd name="connsiteX8" fmla="*/ 173897 w 179347"/>
                <a:gd name="connsiteY8" fmla="*/ 74221 h 39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7" h="395413">
                  <a:moveTo>
                    <a:pt x="144875" y="-146"/>
                  </a:moveTo>
                  <a:lnTo>
                    <a:pt x="14281" y="1668"/>
                  </a:lnTo>
                  <a:lnTo>
                    <a:pt x="-230" y="101429"/>
                  </a:lnTo>
                  <a:lnTo>
                    <a:pt x="88648" y="143146"/>
                  </a:lnTo>
                  <a:lnTo>
                    <a:pt x="110414" y="222955"/>
                  </a:lnTo>
                  <a:lnTo>
                    <a:pt x="-230" y="340853"/>
                  </a:lnTo>
                  <a:lnTo>
                    <a:pt x="43303" y="395267"/>
                  </a:lnTo>
                  <a:cubicBezTo>
                    <a:pt x="43303" y="395267"/>
                    <a:pt x="104972" y="311832"/>
                    <a:pt x="150317" y="264673"/>
                  </a:cubicBezTo>
                  <a:cubicBezTo>
                    <a:pt x="195663" y="217513"/>
                    <a:pt x="173897" y="74221"/>
                    <a:pt x="173897" y="74221"/>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4" name="图形 15">
              <a:extLst>
                <a:ext uri="{FF2B5EF4-FFF2-40B4-BE49-F238E27FC236}">
                  <a16:creationId xmlns:a16="http://schemas.microsoft.com/office/drawing/2014/main" id="{E1140D86-02C8-4FD2-9A7F-04671F97DD2B}"/>
                </a:ext>
              </a:extLst>
            </p:cNvPr>
            <p:cNvSpPr/>
            <p:nvPr/>
          </p:nvSpPr>
          <p:spPr>
            <a:xfrm>
              <a:off x="10792896" y="2060064"/>
              <a:ext cx="79808" cy="79808"/>
            </a:xfrm>
            <a:custGeom>
              <a:avLst/>
              <a:gdLst>
                <a:gd name="connsiteX0" fmla="*/ 79808 w 79808"/>
                <a:gd name="connsiteY0" fmla="*/ 39904 h 79808"/>
                <a:gd name="connsiteX1" fmla="*/ 39904 w 79808"/>
                <a:gd name="connsiteY1" fmla="*/ 79808 h 79808"/>
                <a:gd name="connsiteX2" fmla="*/ 0 w 79808"/>
                <a:gd name="connsiteY2" fmla="*/ 39904 h 79808"/>
                <a:gd name="connsiteX3" fmla="*/ 39904 w 79808"/>
                <a:gd name="connsiteY3" fmla="*/ 0 h 79808"/>
                <a:gd name="connsiteX4" fmla="*/ 79808 w 79808"/>
                <a:gd name="connsiteY4" fmla="*/ 39904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08" h="79808">
                  <a:moveTo>
                    <a:pt x="79808" y="39904"/>
                  </a:moveTo>
                  <a:cubicBezTo>
                    <a:pt x="79808" y="61943"/>
                    <a:pt x="61943" y="79808"/>
                    <a:pt x="39904" y="79808"/>
                  </a:cubicBezTo>
                  <a:cubicBezTo>
                    <a:pt x="17866" y="79808"/>
                    <a:pt x="0" y="61943"/>
                    <a:pt x="0" y="39904"/>
                  </a:cubicBezTo>
                  <a:cubicBezTo>
                    <a:pt x="0" y="17866"/>
                    <a:pt x="17866" y="0"/>
                    <a:pt x="39904" y="0"/>
                  </a:cubicBezTo>
                  <a:cubicBezTo>
                    <a:pt x="61943" y="0"/>
                    <a:pt x="79808" y="17866"/>
                    <a:pt x="79808" y="39904"/>
                  </a:cubicBez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5" name="图形 15">
              <a:extLst>
                <a:ext uri="{FF2B5EF4-FFF2-40B4-BE49-F238E27FC236}">
                  <a16:creationId xmlns:a16="http://schemas.microsoft.com/office/drawing/2014/main" id="{E1140D86-02C8-4FD2-9A7F-04671F97DD2B}"/>
                </a:ext>
              </a:extLst>
            </p:cNvPr>
            <p:cNvSpPr/>
            <p:nvPr/>
          </p:nvSpPr>
          <p:spPr>
            <a:xfrm>
              <a:off x="10818289" y="2109037"/>
              <a:ext cx="61146" cy="101574"/>
            </a:xfrm>
            <a:custGeom>
              <a:avLst/>
              <a:gdLst>
                <a:gd name="connsiteX0" fmla="*/ -230 w 61146"/>
                <a:gd name="connsiteY0" fmla="*/ 17994 h 101574"/>
                <a:gd name="connsiteX1" fmla="*/ -230 w 61146"/>
                <a:gd name="connsiteY1" fmla="*/ 57897 h 101574"/>
                <a:gd name="connsiteX2" fmla="*/ 26977 w 61146"/>
                <a:gd name="connsiteY2" fmla="*/ 101429 h 101574"/>
                <a:gd name="connsiteX3" fmla="*/ 59626 w 61146"/>
                <a:gd name="connsiteY3" fmla="*/ 63339 h 101574"/>
                <a:gd name="connsiteX4" fmla="*/ 48743 w 61146"/>
                <a:gd name="connsiteY4" fmla="*/ -146 h 10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6" h="101574">
                  <a:moveTo>
                    <a:pt x="-230" y="17994"/>
                  </a:moveTo>
                  <a:lnTo>
                    <a:pt x="-230" y="57897"/>
                  </a:lnTo>
                  <a:lnTo>
                    <a:pt x="26977" y="101429"/>
                  </a:lnTo>
                  <a:cubicBezTo>
                    <a:pt x="26977" y="101429"/>
                    <a:pt x="68695" y="70594"/>
                    <a:pt x="59626" y="63339"/>
                  </a:cubicBezTo>
                  <a:cubicBezTo>
                    <a:pt x="50558" y="56084"/>
                    <a:pt x="48743" y="-146"/>
                    <a:pt x="48743" y="-146"/>
                  </a:cubicBez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6" name="图形 15">
              <a:extLst>
                <a:ext uri="{FF2B5EF4-FFF2-40B4-BE49-F238E27FC236}">
                  <a16:creationId xmlns:a16="http://schemas.microsoft.com/office/drawing/2014/main" id="{E1140D86-02C8-4FD2-9A7F-04671F97DD2B}"/>
                </a:ext>
              </a:extLst>
            </p:cNvPr>
            <p:cNvSpPr/>
            <p:nvPr/>
          </p:nvSpPr>
          <p:spPr>
            <a:xfrm>
              <a:off x="10791081" y="2151966"/>
              <a:ext cx="110643" cy="267234"/>
            </a:xfrm>
            <a:custGeom>
              <a:avLst/>
              <a:gdLst>
                <a:gd name="connsiteX0" fmla="*/ 27208 w 110643"/>
                <a:gd name="connsiteY0" fmla="*/ 7859 h 267234"/>
                <a:gd name="connsiteX1" fmla="*/ 0 w 110643"/>
                <a:gd name="connsiteY1" fmla="*/ 40507 h 267234"/>
                <a:gd name="connsiteX2" fmla="*/ 10884 w 110643"/>
                <a:gd name="connsiteY2" fmla="*/ 267234 h 267234"/>
                <a:gd name="connsiteX3" fmla="*/ 96133 w 110643"/>
                <a:gd name="connsiteY3" fmla="*/ 265421 h 267234"/>
                <a:gd name="connsiteX4" fmla="*/ 110643 w 110643"/>
                <a:gd name="connsiteY4" fmla="*/ 67715 h 267234"/>
                <a:gd name="connsiteX5" fmla="*/ 92506 w 110643"/>
                <a:gd name="connsiteY5" fmla="*/ 16928 h 267234"/>
                <a:gd name="connsiteX6" fmla="*/ 80064 w 110643"/>
                <a:gd name="connsiteY6" fmla="*/ 0 h 267234"/>
                <a:gd name="connsiteX7" fmla="*/ 58043 w 110643"/>
                <a:gd name="connsiteY7" fmla="*/ 33252 h 267234"/>
                <a:gd name="connsiteX8" fmla="*/ 27208 w 110643"/>
                <a:gd name="connsiteY8" fmla="*/ 7859 h 2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43" h="267234">
                  <a:moveTo>
                    <a:pt x="27208" y="7859"/>
                  </a:moveTo>
                  <a:lnTo>
                    <a:pt x="0" y="40507"/>
                  </a:lnTo>
                  <a:lnTo>
                    <a:pt x="10884" y="267234"/>
                  </a:lnTo>
                  <a:lnTo>
                    <a:pt x="96133" y="265421"/>
                  </a:lnTo>
                  <a:lnTo>
                    <a:pt x="110643" y="67715"/>
                  </a:lnTo>
                  <a:lnTo>
                    <a:pt x="92506" y="16928"/>
                  </a:lnTo>
                  <a:lnTo>
                    <a:pt x="80064" y="0"/>
                  </a:lnTo>
                  <a:lnTo>
                    <a:pt x="58043" y="33252"/>
                  </a:lnTo>
                  <a:lnTo>
                    <a:pt x="27208" y="7859"/>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197" name="图形 15">
              <a:extLst>
                <a:ext uri="{FF2B5EF4-FFF2-40B4-BE49-F238E27FC236}">
                  <a16:creationId xmlns:a16="http://schemas.microsoft.com/office/drawing/2014/main" id="{E1140D86-02C8-4FD2-9A7F-04671F97DD2B}"/>
                </a:ext>
              </a:extLst>
            </p:cNvPr>
            <p:cNvSpPr/>
            <p:nvPr/>
          </p:nvSpPr>
          <p:spPr>
            <a:xfrm>
              <a:off x="10713088" y="2196101"/>
              <a:ext cx="61669" cy="277514"/>
            </a:xfrm>
            <a:custGeom>
              <a:avLst/>
              <a:gdLst>
                <a:gd name="connsiteX0" fmla="*/ 61440 w 61669"/>
                <a:gd name="connsiteY0" fmla="*/ 81476 h 277514"/>
                <a:gd name="connsiteX1" fmla="*/ 41487 w 61669"/>
                <a:gd name="connsiteY1" fmla="*/ 157657 h 277514"/>
                <a:gd name="connsiteX2" fmla="*/ 61440 w 61669"/>
                <a:gd name="connsiteY2" fmla="*/ 233839 h 277514"/>
                <a:gd name="connsiteX3" fmla="*/ 28790 w 61669"/>
                <a:gd name="connsiteY3" fmla="*/ 277369 h 277514"/>
                <a:gd name="connsiteX4" fmla="*/ -230 w 61669"/>
                <a:gd name="connsiteY4" fmla="*/ 139519 h 277514"/>
                <a:gd name="connsiteX5" fmla="*/ 23350 w 61669"/>
                <a:gd name="connsiteY5" fmla="*/ 14365 h 277514"/>
                <a:gd name="connsiteX6" fmla="*/ 28790 w 61669"/>
                <a:gd name="connsiteY6" fmla="*/ -146 h 277514"/>
                <a:gd name="connsiteX7" fmla="*/ 43301 w 61669"/>
                <a:gd name="connsiteY7" fmla="*/ 1668 h 2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69" h="277514">
                  <a:moveTo>
                    <a:pt x="61440" y="81476"/>
                  </a:moveTo>
                  <a:lnTo>
                    <a:pt x="41487" y="157657"/>
                  </a:lnTo>
                  <a:lnTo>
                    <a:pt x="61440" y="233839"/>
                  </a:lnTo>
                  <a:lnTo>
                    <a:pt x="28790" y="277369"/>
                  </a:lnTo>
                  <a:lnTo>
                    <a:pt x="-230" y="139519"/>
                  </a:lnTo>
                  <a:cubicBezTo>
                    <a:pt x="-230" y="139519"/>
                    <a:pt x="21536" y="27062"/>
                    <a:pt x="23350" y="14365"/>
                  </a:cubicBezTo>
                  <a:cubicBezTo>
                    <a:pt x="25163" y="1668"/>
                    <a:pt x="28790" y="-146"/>
                    <a:pt x="28790" y="-146"/>
                  </a:cubicBezTo>
                  <a:lnTo>
                    <a:pt x="43301" y="1668"/>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8" name="图形 15">
              <a:extLst>
                <a:ext uri="{FF2B5EF4-FFF2-40B4-BE49-F238E27FC236}">
                  <a16:creationId xmlns:a16="http://schemas.microsoft.com/office/drawing/2014/main" id="{E1140D86-02C8-4FD2-9A7F-04671F97DD2B}"/>
                </a:ext>
              </a:extLst>
            </p:cNvPr>
            <p:cNvSpPr/>
            <p:nvPr/>
          </p:nvSpPr>
          <p:spPr>
            <a:xfrm>
              <a:off x="10919862" y="2196100"/>
              <a:ext cx="59856" cy="261192"/>
            </a:xfrm>
            <a:custGeom>
              <a:avLst/>
              <a:gdLst>
                <a:gd name="connsiteX0" fmla="*/ 0 w 59856"/>
                <a:gd name="connsiteY0" fmla="*/ 110643 h 261192"/>
                <a:gd name="connsiteX1" fmla="*/ 12697 w 59856"/>
                <a:gd name="connsiteY1" fmla="*/ 134225 h 261192"/>
                <a:gd name="connsiteX2" fmla="*/ 16326 w 59856"/>
                <a:gd name="connsiteY2" fmla="*/ 174128 h 261192"/>
                <a:gd name="connsiteX3" fmla="*/ 9071 w 59856"/>
                <a:gd name="connsiteY3" fmla="*/ 219474 h 261192"/>
                <a:gd name="connsiteX4" fmla="*/ 34463 w 59856"/>
                <a:gd name="connsiteY4" fmla="*/ 261192 h 261192"/>
                <a:gd name="connsiteX5" fmla="*/ 59856 w 59856"/>
                <a:gd name="connsiteY5" fmla="*/ 146920 h 261192"/>
                <a:gd name="connsiteX6" fmla="*/ 32650 w 59856"/>
                <a:gd name="connsiteY6" fmla="*/ 0 h 261192"/>
                <a:gd name="connsiteX7" fmla="*/ 21766 w 59856"/>
                <a:gd name="connsiteY7" fmla="*/ 0 h 261192"/>
                <a:gd name="connsiteX8" fmla="*/ 0 w 59856"/>
                <a:gd name="connsiteY8" fmla="*/ 110643 h 2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6" h="261192">
                  <a:moveTo>
                    <a:pt x="0" y="110643"/>
                  </a:moveTo>
                  <a:lnTo>
                    <a:pt x="12697" y="134225"/>
                  </a:lnTo>
                  <a:lnTo>
                    <a:pt x="16326" y="174128"/>
                  </a:lnTo>
                  <a:lnTo>
                    <a:pt x="9071" y="219474"/>
                  </a:lnTo>
                  <a:lnTo>
                    <a:pt x="34463" y="261192"/>
                  </a:lnTo>
                  <a:lnTo>
                    <a:pt x="59856" y="146920"/>
                  </a:lnTo>
                  <a:lnTo>
                    <a:pt x="32650" y="0"/>
                  </a:lnTo>
                  <a:lnTo>
                    <a:pt x="21766" y="0"/>
                  </a:lnTo>
                  <a:lnTo>
                    <a:pt x="0" y="110643"/>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9" name="图形 15">
              <a:extLst>
                <a:ext uri="{FF2B5EF4-FFF2-40B4-BE49-F238E27FC236}">
                  <a16:creationId xmlns:a16="http://schemas.microsoft.com/office/drawing/2014/main" id="{E1140D86-02C8-4FD2-9A7F-04671F97DD2B}"/>
                </a:ext>
              </a:extLst>
            </p:cNvPr>
            <p:cNvSpPr/>
            <p:nvPr/>
          </p:nvSpPr>
          <p:spPr>
            <a:xfrm>
              <a:off x="10728244" y="2736622"/>
              <a:ext cx="62837" cy="145246"/>
            </a:xfrm>
            <a:custGeom>
              <a:avLst/>
              <a:gdLst>
                <a:gd name="connsiteX0" fmla="*/ 37215 w 62837"/>
                <a:gd name="connsiteY0" fmla="*/ -146 h 145246"/>
                <a:gd name="connsiteX1" fmla="*/ 2752 w 62837"/>
                <a:gd name="connsiteY1" fmla="*/ 8923 h 145246"/>
                <a:gd name="connsiteX2" fmla="*/ 8194 w 62837"/>
                <a:gd name="connsiteY2" fmla="*/ 45200 h 145246"/>
                <a:gd name="connsiteX3" fmla="*/ 19076 w 62837"/>
                <a:gd name="connsiteY3" fmla="*/ 101427 h 145246"/>
                <a:gd name="connsiteX4" fmla="*/ 49911 w 62837"/>
                <a:gd name="connsiteY4" fmla="*/ 144959 h 145246"/>
                <a:gd name="connsiteX5" fmla="*/ 55353 w 62837"/>
                <a:gd name="connsiteY5" fmla="*/ 81476 h 145246"/>
                <a:gd name="connsiteX6" fmla="*/ 62608 w 62837"/>
                <a:gd name="connsiteY6" fmla="*/ 52455 h 145246"/>
                <a:gd name="connsiteX7" fmla="*/ 51726 w 62837"/>
                <a:gd name="connsiteY7" fmla="*/ 48826 h 145246"/>
                <a:gd name="connsiteX8" fmla="*/ 37215 w 62837"/>
                <a:gd name="connsiteY8" fmla="*/ -146 h 1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37" h="145246">
                  <a:moveTo>
                    <a:pt x="37215" y="-146"/>
                  </a:moveTo>
                  <a:cubicBezTo>
                    <a:pt x="37215" y="-146"/>
                    <a:pt x="11821" y="7110"/>
                    <a:pt x="2752" y="8923"/>
                  </a:cubicBezTo>
                  <a:cubicBezTo>
                    <a:pt x="-6317" y="10736"/>
                    <a:pt x="8194" y="45200"/>
                    <a:pt x="8194" y="45200"/>
                  </a:cubicBezTo>
                  <a:cubicBezTo>
                    <a:pt x="8194" y="45200"/>
                    <a:pt x="17263" y="92358"/>
                    <a:pt x="19076" y="101427"/>
                  </a:cubicBezTo>
                  <a:cubicBezTo>
                    <a:pt x="20890" y="110498"/>
                    <a:pt x="33587" y="141332"/>
                    <a:pt x="49911" y="144959"/>
                  </a:cubicBezTo>
                  <a:cubicBezTo>
                    <a:pt x="66237" y="148588"/>
                    <a:pt x="55353" y="81476"/>
                    <a:pt x="55353" y="81476"/>
                  </a:cubicBezTo>
                  <a:cubicBezTo>
                    <a:pt x="55353" y="81476"/>
                    <a:pt x="62608" y="59710"/>
                    <a:pt x="62608" y="52455"/>
                  </a:cubicBezTo>
                  <a:cubicBezTo>
                    <a:pt x="62608" y="45200"/>
                    <a:pt x="51726" y="48826"/>
                    <a:pt x="51726" y="48826"/>
                  </a:cubicBezTo>
                  <a:cubicBezTo>
                    <a:pt x="22705" y="45200"/>
                    <a:pt x="37215" y="-146"/>
                    <a:pt x="37215" y="-146"/>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0" name="图形 15">
              <a:extLst>
                <a:ext uri="{FF2B5EF4-FFF2-40B4-BE49-F238E27FC236}">
                  <a16:creationId xmlns:a16="http://schemas.microsoft.com/office/drawing/2014/main" id="{E1140D86-02C8-4FD2-9A7F-04671F97DD2B}"/>
                </a:ext>
              </a:extLst>
            </p:cNvPr>
            <p:cNvSpPr/>
            <p:nvPr/>
          </p:nvSpPr>
          <p:spPr>
            <a:xfrm>
              <a:off x="10825305" y="2832569"/>
              <a:ext cx="50017" cy="58607"/>
            </a:xfrm>
            <a:custGeom>
              <a:avLst/>
              <a:gdLst>
                <a:gd name="connsiteX0" fmla="*/ 10 w 50017"/>
                <a:gd name="connsiteY0" fmla="*/ 43572 h 58607"/>
                <a:gd name="connsiteX1" fmla="*/ 27216 w 50017"/>
                <a:gd name="connsiteY1" fmla="*/ 58082 h 58607"/>
                <a:gd name="connsiteX2" fmla="*/ 48982 w 50017"/>
                <a:gd name="connsiteY2" fmla="*/ 38130 h 58607"/>
                <a:gd name="connsiteX3" fmla="*/ 41727 w 50017"/>
                <a:gd name="connsiteY3" fmla="*/ 5480 h 58607"/>
                <a:gd name="connsiteX4" fmla="*/ 7265 w 50017"/>
                <a:gd name="connsiteY4" fmla="*/ 9108 h 58607"/>
                <a:gd name="connsiteX5" fmla="*/ 10 w 50017"/>
                <a:gd name="connsiteY5" fmla="*/ 43572 h 5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7" h="58607">
                  <a:moveTo>
                    <a:pt x="10" y="43572"/>
                  </a:moveTo>
                  <a:cubicBezTo>
                    <a:pt x="1824" y="54454"/>
                    <a:pt x="-1803" y="54454"/>
                    <a:pt x="27216" y="58082"/>
                  </a:cubicBezTo>
                  <a:cubicBezTo>
                    <a:pt x="56238" y="61709"/>
                    <a:pt x="48982" y="38130"/>
                    <a:pt x="48982" y="38130"/>
                  </a:cubicBezTo>
                  <a:cubicBezTo>
                    <a:pt x="47769" y="27014"/>
                    <a:pt x="45336" y="16065"/>
                    <a:pt x="41727" y="5480"/>
                  </a:cubicBezTo>
                  <a:cubicBezTo>
                    <a:pt x="36287" y="-9029"/>
                    <a:pt x="7265" y="9108"/>
                    <a:pt x="7265" y="9108"/>
                  </a:cubicBezTo>
                  <a:cubicBezTo>
                    <a:pt x="7265" y="9108"/>
                    <a:pt x="-1803" y="32688"/>
                    <a:pt x="10" y="43572"/>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1" name="图形 15">
              <a:extLst>
                <a:ext uri="{FF2B5EF4-FFF2-40B4-BE49-F238E27FC236}">
                  <a16:creationId xmlns:a16="http://schemas.microsoft.com/office/drawing/2014/main" id="{E1140D86-02C8-4FD2-9A7F-04671F97DD2B}"/>
                </a:ext>
              </a:extLst>
            </p:cNvPr>
            <p:cNvSpPr/>
            <p:nvPr/>
          </p:nvSpPr>
          <p:spPr>
            <a:xfrm>
              <a:off x="10785639" y="2038126"/>
              <a:ext cx="96209" cy="88310"/>
            </a:xfrm>
            <a:custGeom>
              <a:avLst/>
              <a:gdLst>
                <a:gd name="connsiteX0" fmla="*/ 81441 w 96209"/>
                <a:gd name="connsiteY0" fmla="*/ 72033 h 88310"/>
                <a:gd name="connsiteX1" fmla="*/ 82386 w 96209"/>
                <a:gd name="connsiteY1" fmla="*/ 88165 h 88310"/>
                <a:gd name="connsiteX2" fmla="*/ 95903 w 96209"/>
                <a:gd name="connsiteY2" fmla="*/ 34489 h 88310"/>
                <a:gd name="connsiteX3" fmla="*/ 48744 w 96209"/>
                <a:gd name="connsiteY3" fmla="*/ 28 h 88310"/>
                <a:gd name="connsiteX4" fmla="*/ -230 w 96209"/>
                <a:gd name="connsiteY4" fmla="*/ 25421 h 88310"/>
                <a:gd name="connsiteX5" fmla="*/ 45116 w 96209"/>
                <a:gd name="connsiteY5" fmla="*/ 32676 h 88310"/>
                <a:gd name="connsiteX6" fmla="*/ 63255 w 96209"/>
                <a:gd name="connsiteY6" fmla="*/ 59884 h 88310"/>
                <a:gd name="connsiteX7" fmla="*/ 70510 w 96209"/>
                <a:gd name="connsiteY7" fmla="*/ 61697 h 8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09" h="88310">
                  <a:moveTo>
                    <a:pt x="81441" y="72033"/>
                  </a:moveTo>
                  <a:lnTo>
                    <a:pt x="82386" y="88165"/>
                  </a:lnTo>
                  <a:cubicBezTo>
                    <a:pt x="82386" y="88165"/>
                    <a:pt x="94090" y="61697"/>
                    <a:pt x="95903" y="34489"/>
                  </a:cubicBezTo>
                  <a:cubicBezTo>
                    <a:pt x="97718" y="7283"/>
                    <a:pt x="66882" y="1841"/>
                    <a:pt x="48744" y="28"/>
                  </a:cubicBezTo>
                  <a:cubicBezTo>
                    <a:pt x="30607" y="-1787"/>
                    <a:pt x="-230" y="10910"/>
                    <a:pt x="-230" y="25421"/>
                  </a:cubicBezTo>
                  <a:cubicBezTo>
                    <a:pt x="-230" y="39931"/>
                    <a:pt x="32420" y="36304"/>
                    <a:pt x="45116" y="32676"/>
                  </a:cubicBezTo>
                  <a:cubicBezTo>
                    <a:pt x="57813" y="29049"/>
                    <a:pt x="63255" y="59884"/>
                    <a:pt x="63255" y="59884"/>
                  </a:cubicBezTo>
                  <a:lnTo>
                    <a:pt x="70510" y="61697"/>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2" name="图形 15">
              <a:extLst>
                <a:ext uri="{FF2B5EF4-FFF2-40B4-BE49-F238E27FC236}">
                  <a16:creationId xmlns:a16="http://schemas.microsoft.com/office/drawing/2014/main" id="{E1140D86-02C8-4FD2-9A7F-04671F97DD2B}"/>
                </a:ext>
              </a:extLst>
            </p:cNvPr>
            <p:cNvSpPr/>
            <p:nvPr/>
          </p:nvSpPr>
          <p:spPr>
            <a:xfrm>
              <a:off x="10807583" y="2159825"/>
              <a:ext cx="41540" cy="47158"/>
            </a:xfrm>
            <a:custGeom>
              <a:avLst/>
              <a:gdLst>
                <a:gd name="connsiteX0" fmla="*/ 0 w 41540"/>
                <a:gd name="connsiteY0" fmla="*/ 12845 h 47158"/>
                <a:gd name="connsiteX1" fmla="*/ 10706 w 41540"/>
                <a:gd name="connsiteY1" fmla="*/ 0 h 47158"/>
                <a:gd name="connsiteX2" fmla="*/ 41541 w 41540"/>
                <a:gd name="connsiteY2" fmla="*/ 25393 h 47158"/>
                <a:gd name="connsiteX3" fmla="*/ 10706 w 41540"/>
                <a:gd name="connsiteY3" fmla="*/ 47159 h 47158"/>
                <a:gd name="connsiteX4" fmla="*/ 0 w 41540"/>
                <a:gd name="connsiteY4" fmla="*/ 12845 h 4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0" h="47158">
                  <a:moveTo>
                    <a:pt x="0" y="12845"/>
                  </a:moveTo>
                  <a:lnTo>
                    <a:pt x="10706" y="0"/>
                  </a:lnTo>
                  <a:lnTo>
                    <a:pt x="41541" y="25393"/>
                  </a:lnTo>
                  <a:lnTo>
                    <a:pt x="10706" y="47159"/>
                  </a:lnTo>
                  <a:lnTo>
                    <a:pt x="0" y="12845"/>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3" name="图形 15">
              <a:extLst>
                <a:ext uri="{FF2B5EF4-FFF2-40B4-BE49-F238E27FC236}">
                  <a16:creationId xmlns:a16="http://schemas.microsoft.com/office/drawing/2014/main" id="{E1140D86-02C8-4FD2-9A7F-04671F97DD2B}"/>
                </a:ext>
              </a:extLst>
            </p:cNvPr>
            <p:cNvSpPr/>
            <p:nvPr/>
          </p:nvSpPr>
          <p:spPr>
            <a:xfrm>
              <a:off x="10849124" y="2152569"/>
              <a:ext cx="34463" cy="52600"/>
            </a:xfrm>
            <a:custGeom>
              <a:avLst/>
              <a:gdLst>
                <a:gd name="connsiteX0" fmla="*/ 34463 w 34463"/>
                <a:gd name="connsiteY0" fmla="*/ 16324 h 52600"/>
                <a:gd name="connsiteX1" fmla="*/ 21766 w 34463"/>
                <a:gd name="connsiteY1" fmla="*/ 0 h 52600"/>
                <a:gd name="connsiteX2" fmla="*/ 0 w 34463"/>
                <a:gd name="connsiteY2" fmla="*/ 32648 h 52600"/>
                <a:gd name="connsiteX3" fmla="*/ 27208 w 34463"/>
                <a:gd name="connsiteY3" fmla="*/ 52601 h 52600"/>
                <a:gd name="connsiteX4" fmla="*/ 34463 w 34463"/>
                <a:gd name="connsiteY4" fmla="*/ 16324 h 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 h="52600">
                  <a:moveTo>
                    <a:pt x="34463" y="16324"/>
                  </a:moveTo>
                  <a:lnTo>
                    <a:pt x="21766" y="0"/>
                  </a:lnTo>
                  <a:lnTo>
                    <a:pt x="0" y="32648"/>
                  </a:lnTo>
                  <a:lnTo>
                    <a:pt x="27208" y="52601"/>
                  </a:lnTo>
                  <a:lnTo>
                    <a:pt x="34463" y="16324"/>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4" name="图形 15">
              <a:extLst>
                <a:ext uri="{FF2B5EF4-FFF2-40B4-BE49-F238E27FC236}">
                  <a16:creationId xmlns:a16="http://schemas.microsoft.com/office/drawing/2014/main" id="{E1140D86-02C8-4FD2-9A7F-04671F97DD2B}"/>
                </a:ext>
              </a:extLst>
            </p:cNvPr>
            <p:cNvSpPr/>
            <p:nvPr/>
          </p:nvSpPr>
          <p:spPr>
            <a:xfrm>
              <a:off x="10743923" y="2157104"/>
              <a:ext cx="216622" cy="336485"/>
            </a:xfrm>
            <a:custGeom>
              <a:avLst/>
              <a:gdLst>
                <a:gd name="connsiteX0" fmla="*/ 25163 w 216622"/>
                <a:gd name="connsiteY0" fmla="*/ 145867 h 336485"/>
                <a:gd name="connsiteX1" fmla="*/ 32419 w 216622"/>
                <a:gd name="connsiteY1" fmla="*/ 214793 h 336485"/>
                <a:gd name="connsiteX2" fmla="*/ 17908 w 216622"/>
                <a:gd name="connsiteY2" fmla="*/ 256510 h 336485"/>
                <a:gd name="connsiteX3" fmla="*/ 8839 w 216622"/>
                <a:gd name="connsiteY3" fmla="*/ 296416 h 336485"/>
                <a:gd name="connsiteX4" fmla="*/ 45116 w 216622"/>
                <a:gd name="connsiteY4" fmla="*/ 336319 h 336485"/>
                <a:gd name="connsiteX5" fmla="*/ 112227 w 216622"/>
                <a:gd name="connsiteY5" fmla="*/ 222049 h 336485"/>
                <a:gd name="connsiteX6" fmla="*/ 121296 w 216622"/>
                <a:gd name="connsiteY6" fmla="*/ 261952 h 336485"/>
                <a:gd name="connsiteX7" fmla="*/ 186594 w 216622"/>
                <a:gd name="connsiteY7" fmla="*/ 334506 h 336485"/>
                <a:gd name="connsiteX8" fmla="*/ 213802 w 216622"/>
                <a:gd name="connsiteY8" fmla="*/ 303671 h 336485"/>
                <a:gd name="connsiteX9" fmla="*/ 188407 w 216622"/>
                <a:gd name="connsiteY9" fmla="*/ 247442 h 336485"/>
                <a:gd name="connsiteX10" fmla="*/ 177525 w 216622"/>
                <a:gd name="connsiteY10" fmla="*/ 209352 h 336485"/>
                <a:gd name="connsiteX11" fmla="*/ 181152 w 216622"/>
                <a:gd name="connsiteY11" fmla="*/ 162193 h 336485"/>
                <a:gd name="connsiteX12" fmla="*/ 206547 w 216622"/>
                <a:gd name="connsiteY12" fmla="*/ 38852 h 336485"/>
                <a:gd name="connsiteX13" fmla="*/ 131272 w 216622"/>
                <a:gd name="connsiteY13" fmla="*/ -146 h 336485"/>
                <a:gd name="connsiteX14" fmla="*/ 139435 w 216622"/>
                <a:gd name="connsiteY14" fmla="*/ 104150 h 336485"/>
                <a:gd name="connsiteX15" fmla="*/ 112227 w 216622"/>
                <a:gd name="connsiteY15" fmla="*/ 185772 h 336485"/>
                <a:gd name="connsiteX16" fmla="*/ 71416 w 216622"/>
                <a:gd name="connsiteY16" fmla="*/ 5296 h 336485"/>
                <a:gd name="connsiteX17" fmla="*/ 57813 w 216622"/>
                <a:gd name="connsiteY17" fmla="*/ 15273 h 336485"/>
                <a:gd name="connsiteX18" fmla="*/ -230 w 216622"/>
                <a:gd name="connsiteY18" fmla="*/ 38852 h 3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622" h="336485">
                  <a:moveTo>
                    <a:pt x="25163" y="145867"/>
                  </a:moveTo>
                  <a:lnTo>
                    <a:pt x="32419" y="214793"/>
                  </a:lnTo>
                  <a:lnTo>
                    <a:pt x="17908" y="256510"/>
                  </a:lnTo>
                  <a:lnTo>
                    <a:pt x="8839" y="296416"/>
                  </a:lnTo>
                  <a:cubicBezTo>
                    <a:pt x="8839" y="296416"/>
                    <a:pt x="8839" y="334506"/>
                    <a:pt x="45116" y="336319"/>
                  </a:cubicBezTo>
                  <a:cubicBezTo>
                    <a:pt x="81393" y="338132"/>
                    <a:pt x="112227" y="222049"/>
                    <a:pt x="112227" y="222049"/>
                  </a:cubicBezTo>
                  <a:cubicBezTo>
                    <a:pt x="112227" y="222049"/>
                    <a:pt x="117669" y="247442"/>
                    <a:pt x="121296" y="261952"/>
                  </a:cubicBezTo>
                  <a:cubicBezTo>
                    <a:pt x="124924" y="276463"/>
                    <a:pt x="186594" y="334506"/>
                    <a:pt x="186594" y="334506"/>
                  </a:cubicBezTo>
                  <a:cubicBezTo>
                    <a:pt x="186594" y="334506"/>
                    <a:pt x="201105" y="332692"/>
                    <a:pt x="213802" y="303671"/>
                  </a:cubicBezTo>
                  <a:cubicBezTo>
                    <a:pt x="226497" y="274650"/>
                    <a:pt x="188407" y="247442"/>
                    <a:pt x="188407" y="247442"/>
                  </a:cubicBezTo>
                  <a:lnTo>
                    <a:pt x="177525" y="209352"/>
                  </a:lnTo>
                  <a:lnTo>
                    <a:pt x="181152" y="162193"/>
                  </a:lnTo>
                  <a:lnTo>
                    <a:pt x="206547" y="38852"/>
                  </a:lnTo>
                  <a:lnTo>
                    <a:pt x="131272" y="-146"/>
                  </a:lnTo>
                  <a:lnTo>
                    <a:pt x="139435" y="104150"/>
                  </a:lnTo>
                  <a:lnTo>
                    <a:pt x="112227" y="185772"/>
                  </a:lnTo>
                  <a:lnTo>
                    <a:pt x="71416" y="5296"/>
                  </a:lnTo>
                  <a:lnTo>
                    <a:pt x="57813" y="15273"/>
                  </a:lnTo>
                  <a:lnTo>
                    <a:pt x="-230" y="38852"/>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5" name="图形 15">
              <a:extLst>
                <a:ext uri="{FF2B5EF4-FFF2-40B4-BE49-F238E27FC236}">
                  <a16:creationId xmlns:a16="http://schemas.microsoft.com/office/drawing/2014/main" id="{E1140D86-02C8-4FD2-9A7F-04671F97DD2B}"/>
                </a:ext>
              </a:extLst>
            </p:cNvPr>
            <p:cNvSpPr/>
            <p:nvPr/>
          </p:nvSpPr>
          <p:spPr>
            <a:xfrm>
              <a:off x="9714449" y="1901862"/>
              <a:ext cx="675750" cy="675598"/>
            </a:xfrm>
            <a:custGeom>
              <a:avLst/>
              <a:gdLst>
                <a:gd name="connsiteX0" fmla="*/ 337797 w 675750"/>
                <a:gd name="connsiteY0" fmla="*/ 675453 h 675598"/>
                <a:gd name="connsiteX1" fmla="*/ 327021 w 675750"/>
                <a:gd name="connsiteY1" fmla="*/ 675289 h 675598"/>
                <a:gd name="connsiteX2" fmla="*/ 327130 w 675750"/>
                <a:gd name="connsiteY2" fmla="*/ 671696 h 675598"/>
                <a:gd name="connsiteX3" fmla="*/ 337799 w 675750"/>
                <a:gd name="connsiteY3" fmla="*/ 671858 h 675598"/>
                <a:gd name="connsiteX4" fmla="*/ 348558 w 675750"/>
                <a:gd name="connsiteY4" fmla="*/ 671684 h 675598"/>
                <a:gd name="connsiteX5" fmla="*/ 348675 w 675750"/>
                <a:gd name="connsiteY5" fmla="*/ 675277 h 675598"/>
                <a:gd name="connsiteX6" fmla="*/ 337797 w 675750"/>
                <a:gd name="connsiteY6" fmla="*/ 675453 h 675598"/>
                <a:gd name="connsiteX7" fmla="*/ 305413 w 675750"/>
                <a:gd name="connsiteY7" fmla="*/ 673934 h 675598"/>
                <a:gd name="connsiteX8" fmla="*/ 283936 w 675750"/>
                <a:gd name="connsiteY8" fmla="*/ 671208 h 675598"/>
                <a:gd name="connsiteX9" fmla="*/ 284502 w 675750"/>
                <a:gd name="connsiteY9" fmla="*/ 667658 h 675598"/>
                <a:gd name="connsiteX10" fmla="*/ 305753 w 675750"/>
                <a:gd name="connsiteY10" fmla="*/ 670358 h 675598"/>
                <a:gd name="connsiteX11" fmla="*/ 370280 w 675750"/>
                <a:gd name="connsiteY11" fmla="*/ 673896 h 675598"/>
                <a:gd name="connsiteX12" fmla="*/ 369936 w 675750"/>
                <a:gd name="connsiteY12" fmla="*/ 670320 h 675598"/>
                <a:gd name="connsiteX13" fmla="*/ 391183 w 675750"/>
                <a:gd name="connsiteY13" fmla="*/ 667593 h 675598"/>
                <a:gd name="connsiteX14" fmla="*/ 391754 w 675750"/>
                <a:gd name="connsiteY14" fmla="*/ 671143 h 675598"/>
                <a:gd name="connsiteX15" fmla="*/ 370280 w 675750"/>
                <a:gd name="connsiteY15" fmla="*/ 673896 h 675598"/>
                <a:gd name="connsiteX16" fmla="*/ 262675 w 675750"/>
                <a:gd name="connsiteY16" fmla="*/ 667106 h 675598"/>
                <a:gd name="connsiteX17" fmla="*/ 241723 w 675750"/>
                <a:gd name="connsiteY17" fmla="*/ 661641 h 675598"/>
                <a:gd name="connsiteX18" fmla="*/ 242742 w 675750"/>
                <a:gd name="connsiteY18" fmla="*/ 658194 h 675598"/>
                <a:gd name="connsiteX19" fmla="*/ 263470 w 675750"/>
                <a:gd name="connsiteY19" fmla="*/ 663598 h 675598"/>
                <a:gd name="connsiteX20" fmla="*/ 413010 w 675750"/>
                <a:gd name="connsiteY20" fmla="*/ 667017 h 675598"/>
                <a:gd name="connsiteX21" fmla="*/ 412210 w 675750"/>
                <a:gd name="connsiteY21" fmla="*/ 663514 h 675598"/>
                <a:gd name="connsiteX22" fmla="*/ 432932 w 675750"/>
                <a:gd name="connsiteY22" fmla="*/ 658081 h 675598"/>
                <a:gd name="connsiteX23" fmla="*/ 433955 w 675750"/>
                <a:gd name="connsiteY23" fmla="*/ 661528 h 675598"/>
                <a:gd name="connsiteX24" fmla="*/ 413008 w 675750"/>
                <a:gd name="connsiteY24" fmla="*/ 667017 h 675598"/>
                <a:gd name="connsiteX25" fmla="*/ 221165 w 675750"/>
                <a:gd name="connsiteY25" fmla="*/ 654837 h 675598"/>
                <a:gd name="connsiteX26" fmla="*/ 201061 w 675750"/>
                <a:gd name="connsiteY26" fmla="*/ 646708 h 675598"/>
                <a:gd name="connsiteX27" fmla="*/ 202515 w 675750"/>
                <a:gd name="connsiteY27" fmla="*/ 643423 h 675598"/>
                <a:gd name="connsiteX28" fmla="*/ 222405 w 675750"/>
                <a:gd name="connsiteY28" fmla="*/ 651463 h 675598"/>
                <a:gd name="connsiteX29" fmla="*/ 454502 w 675750"/>
                <a:gd name="connsiteY29" fmla="*/ 654697 h 675598"/>
                <a:gd name="connsiteX30" fmla="*/ 453260 w 675750"/>
                <a:gd name="connsiteY30" fmla="*/ 651323 h 675598"/>
                <a:gd name="connsiteX31" fmla="*/ 473080 w 675750"/>
                <a:gd name="connsiteY31" fmla="*/ 643286 h 675598"/>
                <a:gd name="connsiteX32" fmla="*/ 474537 w 675750"/>
                <a:gd name="connsiteY32" fmla="*/ 646572 h 675598"/>
                <a:gd name="connsiteX33" fmla="*/ 454502 w 675750"/>
                <a:gd name="connsiteY33" fmla="*/ 654697 h 675598"/>
                <a:gd name="connsiteX34" fmla="*/ 181529 w 675750"/>
                <a:gd name="connsiteY34" fmla="*/ 637301 h 675598"/>
                <a:gd name="connsiteX35" fmla="*/ 162648 w 675750"/>
                <a:gd name="connsiteY35" fmla="*/ 626662 h 675598"/>
                <a:gd name="connsiteX36" fmla="*/ 164512 w 675750"/>
                <a:gd name="connsiteY36" fmla="*/ 623587 h 675598"/>
                <a:gd name="connsiteX37" fmla="*/ 183192 w 675750"/>
                <a:gd name="connsiteY37" fmla="*/ 634113 h 675598"/>
                <a:gd name="connsiteX38" fmla="*/ 494016 w 675750"/>
                <a:gd name="connsiteY38" fmla="*/ 637169 h 675598"/>
                <a:gd name="connsiteX39" fmla="*/ 492351 w 675750"/>
                <a:gd name="connsiteY39" fmla="*/ 633984 h 675598"/>
                <a:gd name="connsiteX40" fmla="*/ 510987 w 675750"/>
                <a:gd name="connsiteY40" fmla="*/ 623461 h 675598"/>
                <a:gd name="connsiteX41" fmla="*/ 512854 w 675750"/>
                <a:gd name="connsiteY41" fmla="*/ 626533 h 675598"/>
                <a:gd name="connsiteX42" fmla="*/ 494016 w 675750"/>
                <a:gd name="connsiteY42" fmla="*/ 637169 h 675598"/>
                <a:gd name="connsiteX43" fmla="*/ 144491 w 675750"/>
                <a:gd name="connsiteY43" fmla="*/ 614836 h 675598"/>
                <a:gd name="connsiteX44" fmla="*/ 127131 w 675750"/>
                <a:gd name="connsiteY44" fmla="*/ 601877 h 675598"/>
                <a:gd name="connsiteX45" fmla="*/ 129373 w 675750"/>
                <a:gd name="connsiteY45" fmla="*/ 599064 h 675598"/>
                <a:gd name="connsiteX46" fmla="*/ 146549 w 675750"/>
                <a:gd name="connsiteY46" fmla="*/ 611887 h 675598"/>
                <a:gd name="connsiteX47" fmla="*/ 530981 w 675750"/>
                <a:gd name="connsiteY47" fmla="*/ 614707 h 675598"/>
                <a:gd name="connsiteX48" fmla="*/ 528921 w 675750"/>
                <a:gd name="connsiteY48" fmla="*/ 611763 h 675598"/>
                <a:gd name="connsiteX49" fmla="*/ 546074 w 675750"/>
                <a:gd name="connsiteY49" fmla="*/ 598940 h 675598"/>
                <a:gd name="connsiteX50" fmla="*/ 548317 w 675750"/>
                <a:gd name="connsiteY50" fmla="*/ 601747 h 675598"/>
                <a:gd name="connsiteX51" fmla="*/ 530981 w 675750"/>
                <a:gd name="connsiteY51" fmla="*/ 614707 h 675598"/>
                <a:gd name="connsiteX52" fmla="*/ 110637 w 675750"/>
                <a:gd name="connsiteY52" fmla="*/ 587833 h 675598"/>
                <a:gd name="connsiteX53" fmla="*/ 95073 w 675750"/>
                <a:gd name="connsiteY53" fmla="*/ 572776 h 675598"/>
                <a:gd name="connsiteX54" fmla="*/ 97654 w 675750"/>
                <a:gd name="connsiteY54" fmla="*/ 570274 h 675598"/>
                <a:gd name="connsiteX55" fmla="*/ 113054 w 675750"/>
                <a:gd name="connsiteY55" fmla="*/ 585173 h 675598"/>
                <a:gd name="connsiteX56" fmla="*/ 564795 w 675750"/>
                <a:gd name="connsiteY56" fmla="*/ 587709 h 675598"/>
                <a:gd name="connsiteX57" fmla="*/ 562376 w 675750"/>
                <a:gd name="connsiteY57" fmla="*/ 585048 h 675598"/>
                <a:gd name="connsiteX58" fmla="*/ 577766 w 675750"/>
                <a:gd name="connsiteY58" fmla="*/ 570143 h 675598"/>
                <a:gd name="connsiteX59" fmla="*/ 580346 w 675750"/>
                <a:gd name="connsiteY59" fmla="*/ 572643 h 675598"/>
                <a:gd name="connsiteX60" fmla="*/ 564795 w 675750"/>
                <a:gd name="connsiteY60" fmla="*/ 587709 h 675598"/>
                <a:gd name="connsiteX61" fmla="*/ 80503 w 675750"/>
                <a:gd name="connsiteY61" fmla="*/ 556763 h 675598"/>
                <a:gd name="connsiteX62" fmla="*/ 66984 w 675750"/>
                <a:gd name="connsiteY62" fmla="*/ 539857 h 675598"/>
                <a:gd name="connsiteX63" fmla="*/ 69862 w 675750"/>
                <a:gd name="connsiteY63" fmla="*/ 537702 h 675598"/>
                <a:gd name="connsiteX64" fmla="*/ 83236 w 675750"/>
                <a:gd name="connsiteY64" fmla="*/ 554428 h 675598"/>
                <a:gd name="connsiteX65" fmla="*/ 594913 w 675750"/>
                <a:gd name="connsiteY65" fmla="*/ 556614 h 675598"/>
                <a:gd name="connsiteX66" fmla="*/ 592179 w 675750"/>
                <a:gd name="connsiteY66" fmla="*/ 554283 h 675598"/>
                <a:gd name="connsiteX67" fmla="*/ 605552 w 675750"/>
                <a:gd name="connsiteY67" fmla="*/ 537537 h 675598"/>
                <a:gd name="connsiteX68" fmla="*/ 608431 w 675750"/>
                <a:gd name="connsiteY68" fmla="*/ 539688 h 675598"/>
                <a:gd name="connsiteX69" fmla="*/ 594913 w 675750"/>
                <a:gd name="connsiteY69" fmla="*/ 556614 h 675598"/>
                <a:gd name="connsiteX70" fmla="*/ 54576 w 675750"/>
                <a:gd name="connsiteY70" fmla="*/ 522124 h 675598"/>
                <a:gd name="connsiteX71" fmla="*/ 43328 w 675750"/>
                <a:gd name="connsiteY71" fmla="*/ 503641 h 675598"/>
                <a:gd name="connsiteX72" fmla="*/ 46457 w 675750"/>
                <a:gd name="connsiteY72" fmla="*/ 501871 h 675598"/>
                <a:gd name="connsiteX73" fmla="*/ 57585 w 675750"/>
                <a:gd name="connsiteY73" fmla="*/ 520157 h 675598"/>
                <a:gd name="connsiteX74" fmla="*/ 620845 w 675750"/>
                <a:gd name="connsiteY74" fmla="*/ 521928 h 675598"/>
                <a:gd name="connsiteX75" fmla="*/ 617833 w 675750"/>
                <a:gd name="connsiteY75" fmla="*/ 519965 h 675598"/>
                <a:gd name="connsiteX76" fmla="*/ 628964 w 675750"/>
                <a:gd name="connsiteY76" fmla="*/ 501643 h 675598"/>
                <a:gd name="connsiteX77" fmla="*/ 632095 w 675750"/>
                <a:gd name="connsiteY77" fmla="*/ 503409 h 675598"/>
                <a:gd name="connsiteX78" fmla="*/ 620845 w 675750"/>
                <a:gd name="connsiteY78" fmla="*/ 521928 h 675598"/>
                <a:gd name="connsiteX79" fmla="*/ 33290 w 675750"/>
                <a:gd name="connsiteY79" fmla="*/ 484477 h 675598"/>
                <a:gd name="connsiteX80" fmla="*/ 24509 w 675750"/>
                <a:gd name="connsiteY80" fmla="*/ 464715 h 675598"/>
                <a:gd name="connsiteX81" fmla="*/ 27839 w 675750"/>
                <a:gd name="connsiteY81" fmla="*/ 463364 h 675598"/>
                <a:gd name="connsiteX82" fmla="*/ 36527 w 675750"/>
                <a:gd name="connsiteY82" fmla="*/ 482912 h 675598"/>
                <a:gd name="connsiteX83" fmla="*/ 642136 w 675750"/>
                <a:gd name="connsiteY83" fmla="*/ 484197 h 675598"/>
                <a:gd name="connsiteX84" fmla="*/ 638899 w 675750"/>
                <a:gd name="connsiteY84" fmla="*/ 482635 h 675598"/>
                <a:gd name="connsiteX85" fmla="*/ 647591 w 675750"/>
                <a:gd name="connsiteY85" fmla="*/ 463028 h 675598"/>
                <a:gd name="connsiteX86" fmla="*/ 650921 w 675750"/>
                <a:gd name="connsiteY86" fmla="*/ 464376 h 675598"/>
                <a:gd name="connsiteX87" fmla="*/ 642136 w 675750"/>
                <a:gd name="connsiteY87" fmla="*/ 484197 h 675598"/>
                <a:gd name="connsiteX88" fmla="*/ 17006 w 675750"/>
                <a:gd name="connsiteY88" fmla="*/ 444405 h 675598"/>
                <a:gd name="connsiteX89" fmla="*/ 10832 w 675750"/>
                <a:gd name="connsiteY89" fmla="*/ 423647 h 675598"/>
                <a:gd name="connsiteX90" fmla="*/ 14308 w 675750"/>
                <a:gd name="connsiteY90" fmla="*/ 422734 h 675598"/>
                <a:gd name="connsiteX91" fmla="*/ 20417 w 675750"/>
                <a:gd name="connsiteY91" fmla="*/ 443267 h 675598"/>
                <a:gd name="connsiteX92" fmla="*/ 658410 w 675750"/>
                <a:gd name="connsiteY92" fmla="*/ 444024 h 675598"/>
                <a:gd name="connsiteX93" fmla="*/ 654999 w 675750"/>
                <a:gd name="connsiteY93" fmla="*/ 442894 h 675598"/>
                <a:gd name="connsiteX94" fmla="*/ 661082 w 675750"/>
                <a:gd name="connsiteY94" fmla="*/ 422351 h 675598"/>
                <a:gd name="connsiteX95" fmla="*/ 664560 w 675750"/>
                <a:gd name="connsiteY95" fmla="*/ 423261 h 675598"/>
                <a:gd name="connsiteX96" fmla="*/ 658410 w 675750"/>
                <a:gd name="connsiteY96" fmla="*/ 444024 h 675598"/>
                <a:gd name="connsiteX97" fmla="*/ 6010 w 675750"/>
                <a:gd name="connsiteY97" fmla="*/ 402541 h 675598"/>
                <a:gd name="connsiteX98" fmla="*/ 2556 w 675750"/>
                <a:gd name="connsiteY98" fmla="*/ 381167 h 675598"/>
                <a:gd name="connsiteX99" fmla="*/ 6120 w 675750"/>
                <a:gd name="connsiteY99" fmla="*/ 380707 h 675598"/>
                <a:gd name="connsiteX100" fmla="*/ 9536 w 675750"/>
                <a:gd name="connsiteY100" fmla="*/ 401853 h 675598"/>
                <a:gd name="connsiteX101" fmla="*/ 669357 w 675750"/>
                <a:gd name="connsiteY101" fmla="*/ 402145 h 675598"/>
                <a:gd name="connsiteX102" fmla="*/ 665829 w 675750"/>
                <a:gd name="connsiteY102" fmla="*/ 401464 h 675598"/>
                <a:gd name="connsiteX103" fmla="*/ 669220 w 675750"/>
                <a:gd name="connsiteY103" fmla="*/ 380311 h 675598"/>
                <a:gd name="connsiteX104" fmla="*/ 672786 w 675750"/>
                <a:gd name="connsiteY104" fmla="*/ 380768 h 675598"/>
                <a:gd name="connsiteX105" fmla="*/ 669357 w 675750"/>
                <a:gd name="connsiteY105" fmla="*/ 402145 h 675598"/>
                <a:gd name="connsiteX106" fmla="*/ 477 w 675750"/>
                <a:gd name="connsiteY106" fmla="*/ 359618 h 675598"/>
                <a:gd name="connsiteX107" fmla="*/ -230 w 675750"/>
                <a:gd name="connsiteY107" fmla="*/ 337974 h 675598"/>
                <a:gd name="connsiteX108" fmla="*/ 3365 w 675750"/>
                <a:gd name="connsiteY108" fmla="*/ 337971 h 675598"/>
                <a:gd name="connsiteX109" fmla="*/ 4066 w 675750"/>
                <a:gd name="connsiteY109" fmla="*/ 359386 h 675598"/>
                <a:gd name="connsiteX110" fmla="*/ 674840 w 675750"/>
                <a:gd name="connsiteY110" fmla="*/ 359215 h 675598"/>
                <a:gd name="connsiteX111" fmla="*/ 671253 w 675750"/>
                <a:gd name="connsiteY111" fmla="*/ 358987 h 675598"/>
                <a:gd name="connsiteX112" fmla="*/ 671927 w 675750"/>
                <a:gd name="connsiteY112" fmla="*/ 337577 h 675598"/>
                <a:gd name="connsiteX113" fmla="*/ 671925 w 675750"/>
                <a:gd name="connsiteY113" fmla="*/ 336790 h 675598"/>
                <a:gd name="connsiteX114" fmla="*/ 675519 w 675750"/>
                <a:gd name="connsiteY114" fmla="*/ 336790 h 675598"/>
                <a:gd name="connsiteX115" fmla="*/ 675521 w 675750"/>
                <a:gd name="connsiteY115" fmla="*/ 337564 h 675598"/>
                <a:gd name="connsiteX116" fmla="*/ 674840 w 675750"/>
                <a:gd name="connsiteY116" fmla="*/ 359215 h 675598"/>
                <a:gd name="connsiteX117" fmla="*/ 4015 w 675750"/>
                <a:gd name="connsiteY117" fmla="*/ 316559 h 675598"/>
                <a:gd name="connsiteX118" fmla="*/ 428 w 675750"/>
                <a:gd name="connsiteY118" fmla="*/ 316338 h 675598"/>
                <a:gd name="connsiteX119" fmla="*/ 2455 w 675750"/>
                <a:gd name="connsiteY119" fmla="*/ 294782 h 675598"/>
                <a:gd name="connsiteX120" fmla="*/ 6021 w 675750"/>
                <a:gd name="connsiteY120" fmla="*/ 295231 h 675598"/>
                <a:gd name="connsiteX121" fmla="*/ 4015 w 675750"/>
                <a:gd name="connsiteY121" fmla="*/ 316559 h 675598"/>
                <a:gd name="connsiteX122" fmla="*/ 671204 w 675750"/>
                <a:gd name="connsiteY122" fmla="*/ 315380 h 675598"/>
                <a:gd name="connsiteX123" fmla="*/ 669121 w 675750"/>
                <a:gd name="connsiteY123" fmla="*/ 294059 h 675598"/>
                <a:gd name="connsiteX124" fmla="*/ 672685 w 675750"/>
                <a:gd name="connsiteY124" fmla="*/ 293596 h 675598"/>
                <a:gd name="connsiteX125" fmla="*/ 674791 w 675750"/>
                <a:gd name="connsiteY125" fmla="*/ 315144 h 675598"/>
                <a:gd name="connsiteX126" fmla="*/ 9387 w 675750"/>
                <a:gd name="connsiteY126" fmla="*/ 274078 h 675598"/>
                <a:gd name="connsiteX127" fmla="*/ 5858 w 675750"/>
                <a:gd name="connsiteY127" fmla="*/ 273399 h 675598"/>
                <a:gd name="connsiteX128" fmla="*/ 10629 w 675750"/>
                <a:gd name="connsiteY128" fmla="*/ 252280 h 675598"/>
                <a:gd name="connsiteX129" fmla="*/ 14107 w 675750"/>
                <a:gd name="connsiteY129" fmla="*/ 253184 h 675598"/>
                <a:gd name="connsiteX130" fmla="*/ 9387 w 675750"/>
                <a:gd name="connsiteY130" fmla="*/ 274078 h 675598"/>
                <a:gd name="connsiteX131" fmla="*/ 665676 w 675750"/>
                <a:gd name="connsiteY131" fmla="*/ 272919 h 675598"/>
                <a:gd name="connsiteX132" fmla="*/ 660881 w 675750"/>
                <a:gd name="connsiteY132" fmla="*/ 252041 h 675598"/>
                <a:gd name="connsiteX133" fmla="*/ 664357 w 675750"/>
                <a:gd name="connsiteY133" fmla="*/ 251126 h 675598"/>
                <a:gd name="connsiteX134" fmla="*/ 669204 w 675750"/>
                <a:gd name="connsiteY134" fmla="*/ 272227 h 675598"/>
                <a:gd name="connsiteX135" fmla="*/ 20169 w 675750"/>
                <a:gd name="connsiteY135" fmla="*/ 232636 h 675598"/>
                <a:gd name="connsiteX136" fmla="*/ 16754 w 675750"/>
                <a:gd name="connsiteY136" fmla="*/ 231511 h 675598"/>
                <a:gd name="connsiteX137" fmla="*/ 24220 w 675750"/>
                <a:gd name="connsiteY137" fmla="*/ 211147 h 675598"/>
                <a:gd name="connsiteX138" fmla="*/ 27554 w 675750"/>
                <a:gd name="connsiteY138" fmla="*/ 212493 h 675598"/>
                <a:gd name="connsiteX139" fmla="*/ 20169 w 675750"/>
                <a:gd name="connsiteY139" fmla="*/ 232636 h 675598"/>
                <a:gd name="connsiteX140" fmla="*/ 654753 w 675750"/>
                <a:gd name="connsiteY140" fmla="*/ 231516 h 675598"/>
                <a:gd name="connsiteX141" fmla="*/ 647309 w 675750"/>
                <a:gd name="connsiteY141" fmla="*/ 211429 h 675598"/>
                <a:gd name="connsiteX142" fmla="*/ 650635 w 675750"/>
                <a:gd name="connsiteY142" fmla="*/ 210072 h 675598"/>
                <a:gd name="connsiteX143" fmla="*/ 658162 w 675750"/>
                <a:gd name="connsiteY143" fmla="*/ 230375 h 675598"/>
                <a:gd name="connsiteX144" fmla="*/ 36223 w 675750"/>
                <a:gd name="connsiteY144" fmla="*/ 192871 h 675598"/>
                <a:gd name="connsiteX145" fmla="*/ 32983 w 675750"/>
                <a:gd name="connsiteY145" fmla="*/ 191313 h 675598"/>
                <a:gd name="connsiteX146" fmla="*/ 43004 w 675750"/>
                <a:gd name="connsiteY146" fmla="*/ 172092 h 675598"/>
                <a:gd name="connsiteX147" fmla="*/ 46137 w 675750"/>
                <a:gd name="connsiteY147" fmla="*/ 173855 h 675598"/>
                <a:gd name="connsiteX148" fmla="*/ 36223 w 675750"/>
                <a:gd name="connsiteY148" fmla="*/ 192871 h 675598"/>
                <a:gd name="connsiteX149" fmla="*/ 638597 w 675750"/>
                <a:gd name="connsiteY149" fmla="*/ 191892 h 675598"/>
                <a:gd name="connsiteX150" fmla="*/ 628645 w 675750"/>
                <a:gd name="connsiteY150" fmla="*/ 172945 h 675598"/>
                <a:gd name="connsiteX151" fmla="*/ 631772 w 675750"/>
                <a:gd name="connsiteY151" fmla="*/ 171172 h 675598"/>
                <a:gd name="connsiteX152" fmla="*/ 641831 w 675750"/>
                <a:gd name="connsiteY152" fmla="*/ 190324 h 675598"/>
                <a:gd name="connsiteX153" fmla="*/ 57245 w 675750"/>
                <a:gd name="connsiteY153" fmla="*/ 155516 h 675598"/>
                <a:gd name="connsiteX154" fmla="*/ 54233 w 675750"/>
                <a:gd name="connsiteY154" fmla="*/ 153557 h 675598"/>
                <a:gd name="connsiteX155" fmla="*/ 66623 w 675750"/>
                <a:gd name="connsiteY155" fmla="*/ 135783 h 675598"/>
                <a:gd name="connsiteX156" fmla="*/ 69506 w 675750"/>
                <a:gd name="connsiteY156" fmla="*/ 137930 h 675598"/>
                <a:gd name="connsiteX157" fmla="*/ 57245 w 675750"/>
                <a:gd name="connsiteY157" fmla="*/ 155516 h 675598"/>
                <a:gd name="connsiteX158" fmla="*/ 617495 w 675750"/>
                <a:gd name="connsiteY158" fmla="*/ 154671 h 675598"/>
                <a:gd name="connsiteX159" fmla="*/ 605196 w 675750"/>
                <a:gd name="connsiteY159" fmla="*/ 137141 h 675598"/>
                <a:gd name="connsiteX160" fmla="*/ 608072 w 675750"/>
                <a:gd name="connsiteY160" fmla="*/ 134985 h 675598"/>
                <a:gd name="connsiteX161" fmla="*/ 620503 w 675750"/>
                <a:gd name="connsiteY161" fmla="*/ 152702 h 675598"/>
                <a:gd name="connsiteX162" fmla="*/ 82859 w 675750"/>
                <a:gd name="connsiteY162" fmla="*/ 121170 h 675598"/>
                <a:gd name="connsiteX163" fmla="*/ 80122 w 675750"/>
                <a:gd name="connsiteY163" fmla="*/ 118842 h 675598"/>
                <a:gd name="connsiteX164" fmla="*/ 94668 w 675750"/>
                <a:gd name="connsiteY164" fmla="*/ 102797 h 675598"/>
                <a:gd name="connsiteX165" fmla="*/ 97253 w 675750"/>
                <a:gd name="connsiteY165" fmla="*/ 105295 h 675598"/>
                <a:gd name="connsiteX166" fmla="*/ 82859 w 675750"/>
                <a:gd name="connsiteY166" fmla="*/ 121170 h 675598"/>
                <a:gd name="connsiteX167" fmla="*/ 591802 w 675750"/>
                <a:gd name="connsiteY167" fmla="*/ 120427 h 675598"/>
                <a:gd name="connsiteX168" fmla="*/ 577367 w 675750"/>
                <a:gd name="connsiteY168" fmla="*/ 104599 h 675598"/>
                <a:gd name="connsiteX169" fmla="*/ 579942 w 675750"/>
                <a:gd name="connsiteY169" fmla="*/ 102094 h 675598"/>
                <a:gd name="connsiteX170" fmla="*/ 594532 w 675750"/>
                <a:gd name="connsiteY170" fmla="*/ 118093 h 675598"/>
                <a:gd name="connsiteX171" fmla="*/ 112624 w 675750"/>
                <a:gd name="connsiteY171" fmla="*/ 90369 h 675598"/>
                <a:gd name="connsiteX172" fmla="*/ 110205 w 675750"/>
                <a:gd name="connsiteY172" fmla="*/ 87713 h 675598"/>
                <a:gd name="connsiteX173" fmla="*/ 126666 w 675750"/>
                <a:gd name="connsiteY173" fmla="*/ 73653 h 675598"/>
                <a:gd name="connsiteX174" fmla="*/ 128913 w 675750"/>
                <a:gd name="connsiteY174" fmla="*/ 76459 h 675598"/>
                <a:gd name="connsiteX175" fmla="*/ 112624 w 675750"/>
                <a:gd name="connsiteY175" fmla="*/ 90369 h 675598"/>
                <a:gd name="connsiteX176" fmla="*/ 561948 w 675750"/>
                <a:gd name="connsiteY176" fmla="*/ 89718 h 675598"/>
                <a:gd name="connsiteX177" fmla="*/ 545612 w 675750"/>
                <a:gd name="connsiteY177" fmla="*/ 75847 h 675598"/>
                <a:gd name="connsiteX178" fmla="*/ 547851 w 675750"/>
                <a:gd name="connsiteY178" fmla="*/ 73035 h 675598"/>
                <a:gd name="connsiteX179" fmla="*/ 564358 w 675750"/>
                <a:gd name="connsiteY179" fmla="*/ 87053 h 675598"/>
                <a:gd name="connsiteX180" fmla="*/ 146051 w 675750"/>
                <a:gd name="connsiteY180" fmla="*/ 63616 h 675598"/>
                <a:gd name="connsiteX181" fmla="*/ 143989 w 675750"/>
                <a:gd name="connsiteY181" fmla="*/ 60672 h 675598"/>
                <a:gd name="connsiteX182" fmla="*/ 162100 w 675750"/>
                <a:gd name="connsiteY182" fmla="*/ 48828 h 675598"/>
                <a:gd name="connsiteX183" fmla="*/ 163971 w 675750"/>
                <a:gd name="connsiteY183" fmla="*/ 51898 h 675598"/>
                <a:gd name="connsiteX184" fmla="*/ 146051 w 675750"/>
                <a:gd name="connsiteY184" fmla="*/ 63616 h 675598"/>
                <a:gd name="connsiteX185" fmla="*/ 528421 w 675750"/>
                <a:gd name="connsiteY185" fmla="*/ 63044 h 675598"/>
                <a:gd name="connsiteX186" fmla="*/ 510444 w 675750"/>
                <a:gd name="connsiteY186" fmla="*/ 51364 h 675598"/>
                <a:gd name="connsiteX187" fmla="*/ 512306 w 675750"/>
                <a:gd name="connsiteY187" fmla="*/ 48289 h 675598"/>
                <a:gd name="connsiteX188" fmla="*/ 530476 w 675750"/>
                <a:gd name="connsiteY188" fmla="*/ 60093 h 675598"/>
                <a:gd name="connsiteX189" fmla="*/ 182595 w 675750"/>
                <a:gd name="connsiteY189" fmla="*/ 41352 h 675598"/>
                <a:gd name="connsiteX190" fmla="*/ 180926 w 675750"/>
                <a:gd name="connsiteY190" fmla="*/ 38169 h 675598"/>
                <a:gd name="connsiteX191" fmla="*/ 200391 w 675750"/>
                <a:gd name="connsiteY191" fmla="*/ 28743 h 675598"/>
                <a:gd name="connsiteX192" fmla="*/ 201854 w 675750"/>
                <a:gd name="connsiteY192" fmla="*/ 32026 h 675598"/>
                <a:gd name="connsiteX193" fmla="*/ 182595 w 675750"/>
                <a:gd name="connsiteY193" fmla="*/ 41352 h 675598"/>
                <a:gd name="connsiteX194" fmla="*/ 491751 w 675750"/>
                <a:gd name="connsiteY194" fmla="*/ 40859 h 675598"/>
                <a:gd name="connsiteX195" fmla="*/ 472417 w 675750"/>
                <a:gd name="connsiteY195" fmla="*/ 31575 h 675598"/>
                <a:gd name="connsiteX196" fmla="*/ 473869 w 675750"/>
                <a:gd name="connsiteY196" fmla="*/ 28286 h 675598"/>
                <a:gd name="connsiteX197" fmla="*/ 493412 w 675750"/>
                <a:gd name="connsiteY197" fmla="*/ 37671 h 675598"/>
                <a:gd name="connsiteX198" fmla="*/ 221665 w 675750"/>
                <a:gd name="connsiteY198" fmla="*/ 23964 h 675598"/>
                <a:gd name="connsiteX199" fmla="*/ 220416 w 675750"/>
                <a:gd name="connsiteY199" fmla="*/ 20592 h 675598"/>
                <a:gd name="connsiteX200" fmla="*/ 240958 w 675750"/>
                <a:gd name="connsiteY200" fmla="*/ 13739 h 675598"/>
                <a:gd name="connsiteX201" fmla="*/ 241984 w 675750"/>
                <a:gd name="connsiteY201" fmla="*/ 17185 h 675598"/>
                <a:gd name="connsiteX202" fmla="*/ 221665 w 675750"/>
                <a:gd name="connsiteY202" fmla="*/ 23964 h 675598"/>
                <a:gd name="connsiteX203" fmla="*/ 452518 w 675750"/>
                <a:gd name="connsiteY203" fmla="*/ 23556 h 675598"/>
                <a:gd name="connsiteX204" fmla="*/ 432175 w 675750"/>
                <a:gd name="connsiteY204" fmla="*/ 16849 h 675598"/>
                <a:gd name="connsiteX205" fmla="*/ 433189 w 675750"/>
                <a:gd name="connsiteY205" fmla="*/ 13400 h 675598"/>
                <a:gd name="connsiteX206" fmla="*/ 453754 w 675750"/>
                <a:gd name="connsiteY206" fmla="*/ 20181 h 675598"/>
                <a:gd name="connsiteX207" fmla="*/ 262699 w 675750"/>
                <a:gd name="connsiteY207" fmla="*/ 11730 h 675598"/>
                <a:gd name="connsiteX208" fmla="*/ 261895 w 675750"/>
                <a:gd name="connsiteY208" fmla="*/ 8227 h 675598"/>
                <a:gd name="connsiteX209" fmla="*/ 283145 w 675750"/>
                <a:gd name="connsiteY209" fmla="*/ 4074 h 675598"/>
                <a:gd name="connsiteX210" fmla="*/ 283722 w 675750"/>
                <a:gd name="connsiteY210" fmla="*/ 7624 h 675598"/>
                <a:gd name="connsiteX211" fmla="*/ 262699 w 675750"/>
                <a:gd name="connsiteY211" fmla="*/ 11730 h 675598"/>
                <a:gd name="connsiteX212" fmla="*/ 411439 w 675750"/>
                <a:gd name="connsiteY212" fmla="*/ 11468 h 675598"/>
                <a:gd name="connsiteX213" fmla="*/ 390401 w 675750"/>
                <a:gd name="connsiteY213" fmla="*/ 7435 h 675598"/>
                <a:gd name="connsiteX214" fmla="*/ 390965 w 675750"/>
                <a:gd name="connsiteY214" fmla="*/ 3885 h 675598"/>
                <a:gd name="connsiteX215" fmla="*/ 412230 w 675750"/>
                <a:gd name="connsiteY215" fmla="*/ 7961 h 675598"/>
                <a:gd name="connsiteX216" fmla="*/ 304965 w 675750"/>
                <a:gd name="connsiteY216" fmla="*/ 4872 h 675598"/>
                <a:gd name="connsiteX217" fmla="*/ 304617 w 675750"/>
                <a:gd name="connsiteY217" fmla="*/ 1296 h 675598"/>
                <a:gd name="connsiteX218" fmla="*/ 326221 w 675750"/>
                <a:gd name="connsiteY218" fmla="*/ -110 h 675598"/>
                <a:gd name="connsiteX219" fmla="*/ 326340 w 675750"/>
                <a:gd name="connsiteY219" fmla="*/ 3483 h 675598"/>
                <a:gd name="connsiteX220" fmla="*/ 304965 w 675750"/>
                <a:gd name="connsiteY220" fmla="*/ 4872 h 675598"/>
                <a:gd name="connsiteX221" fmla="*/ 369149 w 675750"/>
                <a:gd name="connsiteY221" fmla="*/ 4761 h 675598"/>
                <a:gd name="connsiteX222" fmla="*/ 347769 w 675750"/>
                <a:gd name="connsiteY222" fmla="*/ 3447 h 675598"/>
                <a:gd name="connsiteX223" fmla="*/ 347876 w 675750"/>
                <a:gd name="connsiteY223" fmla="*/ -146 h 675598"/>
                <a:gd name="connsiteX224" fmla="*/ 369483 w 675750"/>
                <a:gd name="connsiteY224" fmla="*/ 1182 h 67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75750" h="675598">
                  <a:moveTo>
                    <a:pt x="337797" y="675453"/>
                  </a:moveTo>
                  <a:cubicBezTo>
                    <a:pt x="334211" y="675426"/>
                    <a:pt x="330583" y="675400"/>
                    <a:pt x="327021" y="675289"/>
                  </a:cubicBezTo>
                  <a:lnTo>
                    <a:pt x="327130" y="671696"/>
                  </a:lnTo>
                  <a:cubicBezTo>
                    <a:pt x="330656" y="671806"/>
                    <a:pt x="334263" y="671855"/>
                    <a:pt x="337799" y="671858"/>
                  </a:cubicBezTo>
                  <a:cubicBezTo>
                    <a:pt x="341350" y="671858"/>
                    <a:pt x="344969" y="671801"/>
                    <a:pt x="348558" y="671684"/>
                  </a:cubicBezTo>
                  <a:lnTo>
                    <a:pt x="348675" y="675277"/>
                  </a:lnTo>
                  <a:cubicBezTo>
                    <a:pt x="345045" y="675393"/>
                    <a:pt x="341386" y="675453"/>
                    <a:pt x="337797" y="675453"/>
                  </a:cubicBezTo>
                  <a:close/>
                  <a:moveTo>
                    <a:pt x="305413" y="673934"/>
                  </a:moveTo>
                  <a:cubicBezTo>
                    <a:pt x="298258" y="673256"/>
                    <a:pt x="291032" y="672340"/>
                    <a:pt x="283936" y="671208"/>
                  </a:cubicBezTo>
                  <a:lnTo>
                    <a:pt x="284502" y="667658"/>
                  </a:lnTo>
                  <a:cubicBezTo>
                    <a:pt x="291522" y="668778"/>
                    <a:pt x="298672" y="669687"/>
                    <a:pt x="305753" y="670358"/>
                  </a:cubicBezTo>
                  <a:close/>
                  <a:moveTo>
                    <a:pt x="370280" y="673896"/>
                  </a:moveTo>
                  <a:lnTo>
                    <a:pt x="369936" y="670320"/>
                  </a:lnTo>
                  <a:cubicBezTo>
                    <a:pt x="377014" y="669642"/>
                    <a:pt x="384163" y="668724"/>
                    <a:pt x="391183" y="667593"/>
                  </a:cubicBezTo>
                  <a:lnTo>
                    <a:pt x="391754" y="671143"/>
                  </a:lnTo>
                  <a:cubicBezTo>
                    <a:pt x="384659" y="672284"/>
                    <a:pt x="377432" y="673212"/>
                    <a:pt x="370280" y="673896"/>
                  </a:cubicBezTo>
                  <a:close/>
                  <a:moveTo>
                    <a:pt x="262675" y="667106"/>
                  </a:moveTo>
                  <a:cubicBezTo>
                    <a:pt x="255670" y="665518"/>
                    <a:pt x="248619" y="663677"/>
                    <a:pt x="241723" y="661641"/>
                  </a:cubicBezTo>
                  <a:lnTo>
                    <a:pt x="242742" y="658194"/>
                  </a:lnTo>
                  <a:cubicBezTo>
                    <a:pt x="249565" y="660211"/>
                    <a:pt x="256540" y="662027"/>
                    <a:pt x="263470" y="663598"/>
                  </a:cubicBezTo>
                  <a:close/>
                  <a:moveTo>
                    <a:pt x="413010" y="667017"/>
                  </a:moveTo>
                  <a:lnTo>
                    <a:pt x="412210" y="663514"/>
                  </a:lnTo>
                  <a:cubicBezTo>
                    <a:pt x="419158" y="661929"/>
                    <a:pt x="426130" y="660101"/>
                    <a:pt x="432932" y="658081"/>
                  </a:cubicBezTo>
                  <a:lnTo>
                    <a:pt x="433955" y="661528"/>
                  </a:lnTo>
                  <a:cubicBezTo>
                    <a:pt x="427080" y="663570"/>
                    <a:pt x="420032" y="665415"/>
                    <a:pt x="413008" y="667017"/>
                  </a:cubicBezTo>
                  <a:close/>
                  <a:moveTo>
                    <a:pt x="221165" y="654837"/>
                  </a:moveTo>
                  <a:cubicBezTo>
                    <a:pt x="214406" y="652355"/>
                    <a:pt x="207641" y="649620"/>
                    <a:pt x="201061" y="646708"/>
                  </a:cubicBezTo>
                  <a:lnTo>
                    <a:pt x="202515" y="643423"/>
                  </a:lnTo>
                  <a:cubicBezTo>
                    <a:pt x="209025" y="646300"/>
                    <a:pt x="215716" y="649007"/>
                    <a:pt x="222405" y="651463"/>
                  </a:cubicBezTo>
                  <a:close/>
                  <a:moveTo>
                    <a:pt x="454502" y="654697"/>
                  </a:moveTo>
                  <a:lnTo>
                    <a:pt x="453260" y="651323"/>
                  </a:lnTo>
                  <a:cubicBezTo>
                    <a:pt x="459908" y="648876"/>
                    <a:pt x="466576" y="646171"/>
                    <a:pt x="473080" y="643286"/>
                  </a:cubicBezTo>
                  <a:lnTo>
                    <a:pt x="474537" y="646572"/>
                  </a:lnTo>
                  <a:cubicBezTo>
                    <a:pt x="467963" y="649488"/>
                    <a:pt x="461222" y="652222"/>
                    <a:pt x="454502" y="654697"/>
                  </a:cubicBezTo>
                  <a:close/>
                  <a:moveTo>
                    <a:pt x="181529" y="637301"/>
                  </a:moveTo>
                  <a:cubicBezTo>
                    <a:pt x="175167" y="633980"/>
                    <a:pt x="168814" y="630400"/>
                    <a:pt x="162648" y="626662"/>
                  </a:cubicBezTo>
                  <a:lnTo>
                    <a:pt x="164512" y="623587"/>
                  </a:lnTo>
                  <a:cubicBezTo>
                    <a:pt x="170613" y="627287"/>
                    <a:pt x="176898" y="630828"/>
                    <a:pt x="183192" y="634113"/>
                  </a:cubicBezTo>
                  <a:close/>
                  <a:moveTo>
                    <a:pt x="494016" y="637169"/>
                  </a:moveTo>
                  <a:lnTo>
                    <a:pt x="492351" y="633984"/>
                  </a:lnTo>
                  <a:cubicBezTo>
                    <a:pt x="498631" y="630700"/>
                    <a:pt x="504901" y="627160"/>
                    <a:pt x="510987" y="623461"/>
                  </a:cubicBezTo>
                  <a:lnTo>
                    <a:pt x="512854" y="626533"/>
                  </a:lnTo>
                  <a:cubicBezTo>
                    <a:pt x="506702" y="630273"/>
                    <a:pt x="500365" y="633849"/>
                    <a:pt x="494016" y="637169"/>
                  </a:cubicBezTo>
                  <a:close/>
                  <a:moveTo>
                    <a:pt x="144491" y="614836"/>
                  </a:moveTo>
                  <a:cubicBezTo>
                    <a:pt x="138598" y="610724"/>
                    <a:pt x="132759" y="606362"/>
                    <a:pt x="127131" y="601877"/>
                  </a:cubicBezTo>
                  <a:lnTo>
                    <a:pt x="129373" y="599064"/>
                  </a:lnTo>
                  <a:cubicBezTo>
                    <a:pt x="134940" y="603505"/>
                    <a:pt x="140718" y="607818"/>
                    <a:pt x="146549" y="611887"/>
                  </a:cubicBezTo>
                  <a:close/>
                  <a:moveTo>
                    <a:pt x="530981" y="614707"/>
                  </a:moveTo>
                  <a:lnTo>
                    <a:pt x="528921" y="611763"/>
                  </a:lnTo>
                  <a:cubicBezTo>
                    <a:pt x="534749" y="607689"/>
                    <a:pt x="540520" y="603375"/>
                    <a:pt x="546074" y="598940"/>
                  </a:cubicBezTo>
                  <a:lnTo>
                    <a:pt x="548317" y="601747"/>
                  </a:lnTo>
                  <a:cubicBezTo>
                    <a:pt x="542704" y="606231"/>
                    <a:pt x="536870" y="610590"/>
                    <a:pt x="530981" y="614707"/>
                  </a:cubicBezTo>
                  <a:close/>
                  <a:moveTo>
                    <a:pt x="110637" y="587833"/>
                  </a:moveTo>
                  <a:cubicBezTo>
                    <a:pt x="105310" y="582999"/>
                    <a:pt x="100073" y="577931"/>
                    <a:pt x="95073" y="572776"/>
                  </a:cubicBezTo>
                  <a:lnTo>
                    <a:pt x="97654" y="570274"/>
                  </a:lnTo>
                  <a:cubicBezTo>
                    <a:pt x="102600" y="575375"/>
                    <a:pt x="107783" y="580387"/>
                    <a:pt x="113054" y="585173"/>
                  </a:cubicBezTo>
                  <a:close/>
                  <a:moveTo>
                    <a:pt x="564795" y="587709"/>
                  </a:moveTo>
                  <a:lnTo>
                    <a:pt x="562376" y="585048"/>
                  </a:lnTo>
                  <a:cubicBezTo>
                    <a:pt x="567635" y="580272"/>
                    <a:pt x="572811" y="575256"/>
                    <a:pt x="577766" y="570143"/>
                  </a:cubicBezTo>
                  <a:lnTo>
                    <a:pt x="580346" y="572643"/>
                  </a:lnTo>
                  <a:cubicBezTo>
                    <a:pt x="575341" y="577812"/>
                    <a:pt x="570108" y="582880"/>
                    <a:pt x="564795" y="587709"/>
                  </a:cubicBezTo>
                  <a:close/>
                  <a:moveTo>
                    <a:pt x="80503" y="556763"/>
                  </a:moveTo>
                  <a:cubicBezTo>
                    <a:pt x="75839" y="551294"/>
                    <a:pt x="71290" y="545606"/>
                    <a:pt x="66984" y="539857"/>
                  </a:cubicBezTo>
                  <a:lnTo>
                    <a:pt x="69862" y="537702"/>
                  </a:lnTo>
                  <a:cubicBezTo>
                    <a:pt x="74123" y="543392"/>
                    <a:pt x="78621" y="549021"/>
                    <a:pt x="83236" y="554428"/>
                  </a:cubicBezTo>
                  <a:close/>
                  <a:moveTo>
                    <a:pt x="594913" y="556614"/>
                  </a:moveTo>
                  <a:lnTo>
                    <a:pt x="592179" y="554283"/>
                  </a:lnTo>
                  <a:cubicBezTo>
                    <a:pt x="596793" y="548870"/>
                    <a:pt x="601293" y="543234"/>
                    <a:pt x="605552" y="537537"/>
                  </a:cubicBezTo>
                  <a:lnTo>
                    <a:pt x="608431" y="539688"/>
                  </a:lnTo>
                  <a:cubicBezTo>
                    <a:pt x="604125" y="545446"/>
                    <a:pt x="599578" y="551141"/>
                    <a:pt x="594913" y="556614"/>
                  </a:cubicBezTo>
                  <a:close/>
                  <a:moveTo>
                    <a:pt x="54576" y="522124"/>
                  </a:moveTo>
                  <a:cubicBezTo>
                    <a:pt x="50644" y="516101"/>
                    <a:pt x="46859" y="509883"/>
                    <a:pt x="43328" y="503641"/>
                  </a:cubicBezTo>
                  <a:lnTo>
                    <a:pt x="46457" y="501871"/>
                  </a:lnTo>
                  <a:cubicBezTo>
                    <a:pt x="49950" y="508048"/>
                    <a:pt x="53694" y="514200"/>
                    <a:pt x="57585" y="520157"/>
                  </a:cubicBezTo>
                  <a:close/>
                  <a:moveTo>
                    <a:pt x="620845" y="521928"/>
                  </a:moveTo>
                  <a:lnTo>
                    <a:pt x="617833" y="519965"/>
                  </a:lnTo>
                  <a:cubicBezTo>
                    <a:pt x="621725" y="513997"/>
                    <a:pt x="625469" y="507834"/>
                    <a:pt x="628964" y="501643"/>
                  </a:cubicBezTo>
                  <a:lnTo>
                    <a:pt x="632095" y="503409"/>
                  </a:lnTo>
                  <a:cubicBezTo>
                    <a:pt x="628564" y="509667"/>
                    <a:pt x="624779" y="515898"/>
                    <a:pt x="620845" y="521928"/>
                  </a:cubicBezTo>
                  <a:close/>
                  <a:moveTo>
                    <a:pt x="33290" y="484477"/>
                  </a:moveTo>
                  <a:cubicBezTo>
                    <a:pt x="30163" y="478009"/>
                    <a:pt x="27208" y="471361"/>
                    <a:pt x="24509" y="464715"/>
                  </a:cubicBezTo>
                  <a:lnTo>
                    <a:pt x="27839" y="463364"/>
                  </a:lnTo>
                  <a:cubicBezTo>
                    <a:pt x="30510" y="469936"/>
                    <a:pt x="33432" y="476514"/>
                    <a:pt x="36527" y="482912"/>
                  </a:cubicBezTo>
                  <a:close/>
                  <a:moveTo>
                    <a:pt x="642136" y="484197"/>
                  </a:moveTo>
                  <a:lnTo>
                    <a:pt x="638899" y="482635"/>
                  </a:lnTo>
                  <a:cubicBezTo>
                    <a:pt x="641992" y="476226"/>
                    <a:pt x="644916" y="469631"/>
                    <a:pt x="647591" y="463028"/>
                  </a:cubicBezTo>
                  <a:lnTo>
                    <a:pt x="650921" y="464376"/>
                  </a:lnTo>
                  <a:cubicBezTo>
                    <a:pt x="648218" y="471050"/>
                    <a:pt x="645263" y="477720"/>
                    <a:pt x="642136" y="484197"/>
                  </a:cubicBezTo>
                  <a:close/>
                  <a:moveTo>
                    <a:pt x="17006" y="444405"/>
                  </a:moveTo>
                  <a:cubicBezTo>
                    <a:pt x="14732" y="437577"/>
                    <a:pt x="12655" y="430594"/>
                    <a:pt x="10832" y="423647"/>
                  </a:cubicBezTo>
                  <a:lnTo>
                    <a:pt x="14308" y="422734"/>
                  </a:lnTo>
                  <a:cubicBezTo>
                    <a:pt x="16112" y="429605"/>
                    <a:pt x="18167" y="436515"/>
                    <a:pt x="20417" y="443267"/>
                  </a:cubicBezTo>
                  <a:close/>
                  <a:moveTo>
                    <a:pt x="658410" y="444024"/>
                  </a:moveTo>
                  <a:lnTo>
                    <a:pt x="654999" y="442894"/>
                  </a:lnTo>
                  <a:cubicBezTo>
                    <a:pt x="657235" y="436149"/>
                    <a:pt x="659283" y="429237"/>
                    <a:pt x="661082" y="422351"/>
                  </a:cubicBezTo>
                  <a:lnTo>
                    <a:pt x="664560" y="423261"/>
                  </a:lnTo>
                  <a:cubicBezTo>
                    <a:pt x="662741" y="430221"/>
                    <a:pt x="660671" y="437207"/>
                    <a:pt x="658410" y="444024"/>
                  </a:cubicBezTo>
                  <a:close/>
                  <a:moveTo>
                    <a:pt x="6010" y="402541"/>
                  </a:moveTo>
                  <a:cubicBezTo>
                    <a:pt x="4635" y="395489"/>
                    <a:pt x="3474" y="388298"/>
                    <a:pt x="2556" y="381167"/>
                  </a:cubicBezTo>
                  <a:lnTo>
                    <a:pt x="6120" y="380707"/>
                  </a:lnTo>
                  <a:cubicBezTo>
                    <a:pt x="7029" y="387762"/>
                    <a:pt x="8180" y="394876"/>
                    <a:pt x="9536" y="401853"/>
                  </a:cubicBezTo>
                  <a:close/>
                  <a:moveTo>
                    <a:pt x="669357" y="402145"/>
                  </a:moveTo>
                  <a:lnTo>
                    <a:pt x="665829" y="401464"/>
                  </a:lnTo>
                  <a:cubicBezTo>
                    <a:pt x="667177" y="394489"/>
                    <a:pt x="668320" y="387372"/>
                    <a:pt x="669220" y="380311"/>
                  </a:cubicBezTo>
                  <a:lnTo>
                    <a:pt x="672786" y="380768"/>
                  </a:lnTo>
                  <a:cubicBezTo>
                    <a:pt x="671876" y="387904"/>
                    <a:pt x="670721" y="395097"/>
                    <a:pt x="669357" y="402145"/>
                  </a:cubicBezTo>
                  <a:close/>
                  <a:moveTo>
                    <a:pt x="477" y="359618"/>
                  </a:moveTo>
                  <a:cubicBezTo>
                    <a:pt x="17" y="352453"/>
                    <a:pt x="-221" y="345172"/>
                    <a:pt x="-230" y="337974"/>
                  </a:cubicBezTo>
                  <a:lnTo>
                    <a:pt x="3365" y="337971"/>
                  </a:lnTo>
                  <a:cubicBezTo>
                    <a:pt x="3374" y="345093"/>
                    <a:pt x="3609" y="352296"/>
                    <a:pt x="4066" y="359386"/>
                  </a:cubicBezTo>
                  <a:close/>
                  <a:moveTo>
                    <a:pt x="674840" y="359215"/>
                  </a:moveTo>
                  <a:lnTo>
                    <a:pt x="671253" y="358987"/>
                  </a:lnTo>
                  <a:cubicBezTo>
                    <a:pt x="671700" y="351906"/>
                    <a:pt x="671927" y="344701"/>
                    <a:pt x="671927" y="337577"/>
                  </a:cubicBezTo>
                  <a:lnTo>
                    <a:pt x="671925" y="336790"/>
                  </a:lnTo>
                  <a:lnTo>
                    <a:pt x="675519" y="336790"/>
                  </a:lnTo>
                  <a:lnTo>
                    <a:pt x="675521" y="337564"/>
                  </a:lnTo>
                  <a:cubicBezTo>
                    <a:pt x="675521" y="344777"/>
                    <a:pt x="675291" y="352057"/>
                    <a:pt x="674840" y="359215"/>
                  </a:cubicBezTo>
                  <a:close/>
                  <a:moveTo>
                    <a:pt x="4015" y="316559"/>
                  </a:moveTo>
                  <a:lnTo>
                    <a:pt x="428" y="316338"/>
                  </a:lnTo>
                  <a:cubicBezTo>
                    <a:pt x="874" y="309160"/>
                    <a:pt x="1555" y="301908"/>
                    <a:pt x="2455" y="294782"/>
                  </a:cubicBezTo>
                  <a:lnTo>
                    <a:pt x="6021" y="295231"/>
                  </a:lnTo>
                  <a:cubicBezTo>
                    <a:pt x="5130" y="302282"/>
                    <a:pt x="4456" y="309458"/>
                    <a:pt x="4015" y="316559"/>
                  </a:cubicBezTo>
                  <a:close/>
                  <a:moveTo>
                    <a:pt x="671204" y="315380"/>
                  </a:moveTo>
                  <a:cubicBezTo>
                    <a:pt x="670737" y="308274"/>
                    <a:pt x="670036" y="301101"/>
                    <a:pt x="669121" y="294059"/>
                  </a:cubicBezTo>
                  <a:lnTo>
                    <a:pt x="672685" y="293596"/>
                  </a:lnTo>
                  <a:cubicBezTo>
                    <a:pt x="673609" y="300713"/>
                    <a:pt x="674319" y="307963"/>
                    <a:pt x="674791" y="315144"/>
                  </a:cubicBezTo>
                  <a:close/>
                  <a:moveTo>
                    <a:pt x="9387" y="274078"/>
                  </a:moveTo>
                  <a:lnTo>
                    <a:pt x="5858" y="273399"/>
                  </a:lnTo>
                  <a:cubicBezTo>
                    <a:pt x="7214" y="266345"/>
                    <a:pt x="8819" y="259238"/>
                    <a:pt x="10629" y="252280"/>
                  </a:cubicBezTo>
                  <a:lnTo>
                    <a:pt x="14107" y="253184"/>
                  </a:lnTo>
                  <a:cubicBezTo>
                    <a:pt x="12317" y="260069"/>
                    <a:pt x="10730" y="267098"/>
                    <a:pt x="9387" y="274078"/>
                  </a:cubicBezTo>
                  <a:close/>
                  <a:moveTo>
                    <a:pt x="665676" y="272919"/>
                  </a:moveTo>
                  <a:cubicBezTo>
                    <a:pt x="664308" y="265935"/>
                    <a:pt x="662693" y="258911"/>
                    <a:pt x="660881" y="252041"/>
                  </a:cubicBezTo>
                  <a:lnTo>
                    <a:pt x="664357" y="251126"/>
                  </a:lnTo>
                  <a:cubicBezTo>
                    <a:pt x="666190" y="258068"/>
                    <a:pt x="667820" y="265169"/>
                    <a:pt x="669204" y="272227"/>
                  </a:cubicBezTo>
                  <a:close/>
                  <a:moveTo>
                    <a:pt x="20169" y="232636"/>
                  </a:moveTo>
                  <a:lnTo>
                    <a:pt x="16754" y="231511"/>
                  </a:lnTo>
                  <a:cubicBezTo>
                    <a:pt x="19010" y="224680"/>
                    <a:pt x="21522" y="217829"/>
                    <a:pt x="24220" y="211147"/>
                  </a:cubicBezTo>
                  <a:lnTo>
                    <a:pt x="27554" y="212493"/>
                  </a:lnTo>
                  <a:cubicBezTo>
                    <a:pt x="24885" y="219103"/>
                    <a:pt x="22399" y="225880"/>
                    <a:pt x="20169" y="232636"/>
                  </a:cubicBezTo>
                  <a:close/>
                  <a:moveTo>
                    <a:pt x="654753" y="231516"/>
                  </a:moveTo>
                  <a:cubicBezTo>
                    <a:pt x="652495" y="224770"/>
                    <a:pt x="649992" y="218012"/>
                    <a:pt x="647309" y="211429"/>
                  </a:cubicBezTo>
                  <a:lnTo>
                    <a:pt x="650635" y="210072"/>
                  </a:lnTo>
                  <a:cubicBezTo>
                    <a:pt x="653349" y="216725"/>
                    <a:pt x="655881" y="223557"/>
                    <a:pt x="658162" y="230375"/>
                  </a:cubicBezTo>
                  <a:close/>
                  <a:moveTo>
                    <a:pt x="36223" y="192871"/>
                  </a:moveTo>
                  <a:lnTo>
                    <a:pt x="32983" y="191313"/>
                  </a:lnTo>
                  <a:cubicBezTo>
                    <a:pt x="36101" y="184830"/>
                    <a:pt x="39473" y="178364"/>
                    <a:pt x="43004" y="172092"/>
                  </a:cubicBezTo>
                  <a:lnTo>
                    <a:pt x="46137" y="173855"/>
                  </a:lnTo>
                  <a:cubicBezTo>
                    <a:pt x="42643" y="180061"/>
                    <a:pt x="39307" y="186459"/>
                    <a:pt x="36223" y="192871"/>
                  </a:cubicBezTo>
                  <a:close/>
                  <a:moveTo>
                    <a:pt x="638597" y="191892"/>
                  </a:moveTo>
                  <a:cubicBezTo>
                    <a:pt x="635501" y="185508"/>
                    <a:pt x="632154" y="179133"/>
                    <a:pt x="628645" y="172945"/>
                  </a:cubicBezTo>
                  <a:lnTo>
                    <a:pt x="631772" y="171172"/>
                  </a:lnTo>
                  <a:cubicBezTo>
                    <a:pt x="635319" y="177428"/>
                    <a:pt x="638703" y="183871"/>
                    <a:pt x="641831" y="190324"/>
                  </a:cubicBezTo>
                  <a:close/>
                  <a:moveTo>
                    <a:pt x="57245" y="155516"/>
                  </a:moveTo>
                  <a:lnTo>
                    <a:pt x="54233" y="153557"/>
                  </a:lnTo>
                  <a:cubicBezTo>
                    <a:pt x="58153" y="147531"/>
                    <a:pt x="62322" y="141550"/>
                    <a:pt x="66623" y="135783"/>
                  </a:cubicBezTo>
                  <a:lnTo>
                    <a:pt x="69506" y="137930"/>
                  </a:lnTo>
                  <a:cubicBezTo>
                    <a:pt x="65248" y="143638"/>
                    <a:pt x="61124" y="149555"/>
                    <a:pt x="57245" y="155516"/>
                  </a:cubicBezTo>
                  <a:close/>
                  <a:moveTo>
                    <a:pt x="617495" y="154671"/>
                  </a:moveTo>
                  <a:cubicBezTo>
                    <a:pt x="613606" y="148732"/>
                    <a:pt x="609468" y="142833"/>
                    <a:pt x="605196" y="137141"/>
                  </a:cubicBezTo>
                  <a:lnTo>
                    <a:pt x="608072" y="134985"/>
                  </a:lnTo>
                  <a:cubicBezTo>
                    <a:pt x="612389" y="140738"/>
                    <a:pt x="616571" y="146699"/>
                    <a:pt x="620503" y="152702"/>
                  </a:cubicBezTo>
                  <a:close/>
                  <a:moveTo>
                    <a:pt x="82859" y="121170"/>
                  </a:moveTo>
                  <a:lnTo>
                    <a:pt x="80122" y="118842"/>
                  </a:lnTo>
                  <a:cubicBezTo>
                    <a:pt x="84777" y="113364"/>
                    <a:pt x="89670" y="107965"/>
                    <a:pt x="94668" y="102797"/>
                  </a:cubicBezTo>
                  <a:lnTo>
                    <a:pt x="97253" y="105295"/>
                  </a:lnTo>
                  <a:cubicBezTo>
                    <a:pt x="92309" y="110410"/>
                    <a:pt x="87467" y="115751"/>
                    <a:pt x="82859" y="121170"/>
                  </a:cubicBezTo>
                  <a:close/>
                  <a:moveTo>
                    <a:pt x="591802" y="120427"/>
                  </a:moveTo>
                  <a:cubicBezTo>
                    <a:pt x="587181" y="115025"/>
                    <a:pt x="582321" y="109700"/>
                    <a:pt x="577367" y="104599"/>
                  </a:cubicBezTo>
                  <a:lnTo>
                    <a:pt x="579942" y="102094"/>
                  </a:lnTo>
                  <a:cubicBezTo>
                    <a:pt x="584953" y="107248"/>
                    <a:pt x="589863" y="112631"/>
                    <a:pt x="594532" y="118093"/>
                  </a:cubicBezTo>
                  <a:close/>
                  <a:moveTo>
                    <a:pt x="112624" y="90369"/>
                  </a:moveTo>
                  <a:lnTo>
                    <a:pt x="110205" y="87713"/>
                  </a:lnTo>
                  <a:cubicBezTo>
                    <a:pt x="115523" y="82867"/>
                    <a:pt x="121062" y="78137"/>
                    <a:pt x="126666" y="73653"/>
                  </a:cubicBezTo>
                  <a:lnTo>
                    <a:pt x="128913" y="76459"/>
                  </a:lnTo>
                  <a:cubicBezTo>
                    <a:pt x="123368" y="80896"/>
                    <a:pt x="117888" y="85576"/>
                    <a:pt x="112624" y="90369"/>
                  </a:cubicBezTo>
                  <a:close/>
                  <a:moveTo>
                    <a:pt x="561948" y="89718"/>
                  </a:moveTo>
                  <a:cubicBezTo>
                    <a:pt x="556677" y="84947"/>
                    <a:pt x="551181" y="80279"/>
                    <a:pt x="545612" y="75847"/>
                  </a:cubicBezTo>
                  <a:lnTo>
                    <a:pt x="547851" y="73035"/>
                  </a:lnTo>
                  <a:cubicBezTo>
                    <a:pt x="553480" y="77515"/>
                    <a:pt x="559033" y="82231"/>
                    <a:pt x="564358" y="87053"/>
                  </a:cubicBezTo>
                  <a:close/>
                  <a:moveTo>
                    <a:pt x="146051" y="63616"/>
                  </a:moveTo>
                  <a:lnTo>
                    <a:pt x="143989" y="60672"/>
                  </a:lnTo>
                  <a:cubicBezTo>
                    <a:pt x="149870" y="56551"/>
                    <a:pt x="155964" y="52566"/>
                    <a:pt x="162100" y="48828"/>
                  </a:cubicBezTo>
                  <a:lnTo>
                    <a:pt x="163971" y="51898"/>
                  </a:lnTo>
                  <a:cubicBezTo>
                    <a:pt x="157900" y="55597"/>
                    <a:pt x="151870" y="59540"/>
                    <a:pt x="146051" y="63616"/>
                  </a:cubicBezTo>
                  <a:close/>
                  <a:moveTo>
                    <a:pt x="528421" y="63044"/>
                  </a:moveTo>
                  <a:cubicBezTo>
                    <a:pt x="522570" y="58972"/>
                    <a:pt x="516522" y="55041"/>
                    <a:pt x="510444" y="51364"/>
                  </a:cubicBezTo>
                  <a:lnTo>
                    <a:pt x="512306" y="48289"/>
                  </a:lnTo>
                  <a:cubicBezTo>
                    <a:pt x="518449" y="52006"/>
                    <a:pt x="524563" y="55978"/>
                    <a:pt x="530476" y="60093"/>
                  </a:cubicBezTo>
                  <a:close/>
                  <a:moveTo>
                    <a:pt x="182595" y="41352"/>
                  </a:moveTo>
                  <a:lnTo>
                    <a:pt x="180926" y="38169"/>
                  </a:lnTo>
                  <a:cubicBezTo>
                    <a:pt x="187280" y="34835"/>
                    <a:pt x="193830" y="31665"/>
                    <a:pt x="200391" y="28743"/>
                  </a:cubicBezTo>
                  <a:lnTo>
                    <a:pt x="201854" y="32026"/>
                  </a:lnTo>
                  <a:cubicBezTo>
                    <a:pt x="195361" y="34916"/>
                    <a:pt x="188882" y="38054"/>
                    <a:pt x="182595" y="41352"/>
                  </a:cubicBezTo>
                  <a:close/>
                  <a:moveTo>
                    <a:pt x="491751" y="40859"/>
                  </a:moveTo>
                  <a:cubicBezTo>
                    <a:pt x="485439" y="37574"/>
                    <a:pt x="478935" y="34451"/>
                    <a:pt x="472417" y="31575"/>
                  </a:cubicBezTo>
                  <a:lnTo>
                    <a:pt x="473869" y="28286"/>
                  </a:lnTo>
                  <a:cubicBezTo>
                    <a:pt x="480456" y="31192"/>
                    <a:pt x="487032" y="34350"/>
                    <a:pt x="493412" y="37671"/>
                  </a:cubicBezTo>
                  <a:close/>
                  <a:moveTo>
                    <a:pt x="221665" y="23964"/>
                  </a:moveTo>
                  <a:lnTo>
                    <a:pt x="220416" y="20592"/>
                  </a:lnTo>
                  <a:cubicBezTo>
                    <a:pt x="227155" y="18100"/>
                    <a:pt x="234067" y="15794"/>
                    <a:pt x="240958" y="13739"/>
                  </a:cubicBezTo>
                  <a:lnTo>
                    <a:pt x="241984" y="17185"/>
                  </a:lnTo>
                  <a:cubicBezTo>
                    <a:pt x="235167" y="19216"/>
                    <a:pt x="228331" y="21498"/>
                    <a:pt x="221665" y="23964"/>
                  </a:cubicBezTo>
                  <a:close/>
                  <a:moveTo>
                    <a:pt x="452518" y="23556"/>
                  </a:moveTo>
                  <a:cubicBezTo>
                    <a:pt x="445838" y="21112"/>
                    <a:pt x="438992" y="18854"/>
                    <a:pt x="432175" y="16849"/>
                  </a:cubicBezTo>
                  <a:lnTo>
                    <a:pt x="433189" y="13400"/>
                  </a:lnTo>
                  <a:cubicBezTo>
                    <a:pt x="440081" y="15429"/>
                    <a:pt x="447001" y="17710"/>
                    <a:pt x="453754" y="20181"/>
                  </a:cubicBezTo>
                  <a:close/>
                  <a:moveTo>
                    <a:pt x="262699" y="11730"/>
                  </a:moveTo>
                  <a:lnTo>
                    <a:pt x="261895" y="8227"/>
                  </a:lnTo>
                  <a:cubicBezTo>
                    <a:pt x="268890" y="6624"/>
                    <a:pt x="276039" y="5228"/>
                    <a:pt x="283145" y="4074"/>
                  </a:cubicBezTo>
                  <a:lnTo>
                    <a:pt x="283722" y="7624"/>
                  </a:lnTo>
                  <a:cubicBezTo>
                    <a:pt x="276690" y="8765"/>
                    <a:pt x="269616" y="10145"/>
                    <a:pt x="262699" y="11730"/>
                  </a:cubicBezTo>
                  <a:close/>
                  <a:moveTo>
                    <a:pt x="411439" y="11468"/>
                  </a:moveTo>
                  <a:cubicBezTo>
                    <a:pt x="404509" y="9906"/>
                    <a:pt x="397432" y="8551"/>
                    <a:pt x="390401" y="7435"/>
                  </a:cubicBezTo>
                  <a:lnTo>
                    <a:pt x="390965" y="3885"/>
                  </a:lnTo>
                  <a:cubicBezTo>
                    <a:pt x="398070" y="5012"/>
                    <a:pt x="405224" y="6383"/>
                    <a:pt x="412230" y="7961"/>
                  </a:cubicBezTo>
                  <a:close/>
                  <a:moveTo>
                    <a:pt x="304965" y="4872"/>
                  </a:moveTo>
                  <a:lnTo>
                    <a:pt x="304617" y="1296"/>
                  </a:lnTo>
                  <a:cubicBezTo>
                    <a:pt x="311753" y="604"/>
                    <a:pt x="319023" y="129"/>
                    <a:pt x="326221" y="-110"/>
                  </a:cubicBezTo>
                  <a:lnTo>
                    <a:pt x="326340" y="3483"/>
                  </a:lnTo>
                  <a:cubicBezTo>
                    <a:pt x="319217" y="3720"/>
                    <a:pt x="312027" y="4187"/>
                    <a:pt x="304965" y="4872"/>
                  </a:cubicBezTo>
                  <a:close/>
                  <a:moveTo>
                    <a:pt x="369149" y="4761"/>
                  </a:moveTo>
                  <a:cubicBezTo>
                    <a:pt x="362077" y="4099"/>
                    <a:pt x="354883" y="3657"/>
                    <a:pt x="347769" y="3447"/>
                  </a:cubicBezTo>
                  <a:lnTo>
                    <a:pt x="347876" y="-146"/>
                  </a:lnTo>
                  <a:cubicBezTo>
                    <a:pt x="355066" y="68"/>
                    <a:pt x="362336" y="514"/>
                    <a:pt x="369483" y="1182"/>
                  </a:cubicBez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6" name="图形 15">
              <a:extLst>
                <a:ext uri="{FF2B5EF4-FFF2-40B4-BE49-F238E27FC236}">
                  <a16:creationId xmlns:a16="http://schemas.microsoft.com/office/drawing/2014/main" id="{E1140D86-02C8-4FD2-9A7F-04671F97DD2B}"/>
                </a:ext>
              </a:extLst>
            </p:cNvPr>
            <p:cNvSpPr/>
            <p:nvPr/>
          </p:nvSpPr>
          <p:spPr>
            <a:xfrm>
              <a:off x="9955275" y="1826227"/>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7" name="图形 15">
              <a:extLst>
                <a:ext uri="{FF2B5EF4-FFF2-40B4-BE49-F238E27FC236}">
                  <a16:creationId xmlns:a16="http://schemas.microsoft.com/office/drawing/2014/main" id="{E1140D86-02C8-4FD2-9A7F-04671F97DD2B}"/>
                </a:ext>
              </a:extLst>
            </p:cNvPr>
            <p:cNvSpPr/>
            <p:nvPr/>
          </p:nvSpPr>
          <p:spPr>
            <a:xfrm>
              <a:off x="10282367" y="2056269"/>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8" name="图形 15">
              <a:extLst>
                <a:ext uri="{FF2B5EF4-FFF2-40B4-BE49-F238E27FC236}">
                  <a16:creationId xmlns:a16="http://schemas.microsoft.com/office/drawing/2014/main" id="{E1140D86-02C8-4FD2-9A7F-04671F97DD2B}"/>
                </a:ext>
              </a:extLst>
            </p:cNvPr>
            <p:cNvSpPr/>
            <p:nvPr/>
          </p:nvSpPr>
          <p:spPr>
            <a:xfrm>
              <a:off x="10179926" y="2408523"/>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9" name="图形 15">
              <a:extLst>
                <a:ext uri="{FF2B5EF4-FFF2-40B4-BE49-F238E27FC236}">
                  <a16:creationId xmlns:a16="http://schemas.microsoft.com/office/drawing/2014/main" id="{E1140D86-02C8-4FD2-9A7F-04671F97DD2B}"/>
                </a:ext>
              </a:extLst>
            </p:cNvPr>
            <p:cNvSpPr/>
            <p:nvPr/>
          </p:nvSpPr>
          <p:spPr>
            <a:xfrm>
              <a:off x="9773757" y="2422900"/>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10" name="图形 15">
              <a:extLst>
                <a:ext uri="{FF2B5EF4-FFF2-40B4-BE49-F238E27FC236}">
                  <a16:creationId xmlns:a16="http://schemas.microsoft.com/office/drawing/2014/main" id="{E1140D86-02C8-4FD2-9A7F-04671F97DD2B}"/>
                </a:ext>
              </a:extLst>
            </p:cNvPr>
            <p:cNvSpPr/>
            <p:nvPr/>
          </p:nvSpPr>
          <p:spPr>
            <a:xfrm>
              <a:off x="9651547" y="2056269"/>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11" name="图形 15">
              <a:extLst>
                <a:ext uri="{FF2B5EF4-FFF2-40B4-BE49-F238E27FC236}">
                  <a16:creationId xmlns:a16="http://schemas.microsoft.com/office/drawing/2014/main" id="{E1140D86-02C8-4FD2-9A7F-04671F97DD2B}"/>
                </a:ext>
              </a:extLst>
            </p:cNvPr>
            <p:cNvSpPr/>
            <p:nvPr/>
          </p:nvSpPr>
          <p:spPr>
            <a:xfrm>
              <a:off x="10002705" y="1863555"/>
              <a:ext cx="74077" cy="94281"/>
            </a:xfrm>
            <a:custGeom>
              <a:avLst/>
              <a:gdLst>
                <a:gd name="connsiteX0" fmla="*/ 73007 w 74077"/>
                <a:gd name="connsiteY0" fmla="*/ 40261 h 94281"/>
                <a:gd name="connsiteX1" fmla="*/ 43543 w 74077"/>
                <a:gd name="connsiteY1" fmla="*/ 40261 h 94281"/>
                <a:gd name="connsiteX2" fmla="*/ 33441 w 74077"/>
                <a:gd name="connsiteY2" fmla="*/ 30159 h 94281"/>
                <a:gd name="connsiteX3" fmla="*/ 33441 w 74077"/>
                <a:gd name="connsiteY3" fmla="*/ 695 h 94281"/>
                <a:gd name="connsiteX4" fmla="*/ 32600 w 74077"/>
                <a:gd name="connsiteY4" fmla="*/ -146 h 94281"/>
                <a:gd name="connsiteX5" fmla="*/ 32600 w 74077"/>
                <a:gd name="connsiteY5" fmla="*/ -146 h 94281"/>
                <a:gd name="connsiteX6" fmla="*/ 13239 w 74077"/>
                <a:gd name="connsiteY6" fmla="*/ -146 h 94281"/>
                <a:gd name="connsiteX7" fmla="*/ -230 w 74077"/>
                <a:gd name="connsiteY7" fmla="*/ 13323 h 94281"/>
                <a:gd name="connsiteX8" fmla="*/ -230 w 74077"/>
                <a:gd name="connsiteY8" fmla="*/ 80668 h 94281"/>
                <a:gd name="connsiteX9" fmla="*/ 13239 w 74077"/>
                <a:gd name="connsiteY9" fmla="*/ 94136 h 94281"/>
                <a:gd name="connsiteX10" fmla="*/ 60380 w 74077"/>
                <a:gd name="connsiteY10" fmla="*/ 94136 h 94281"/>
                <a:gd name="connsiteX11" fmla="*/ 73848 w 74077"/>
                <a:gd name="connsiteY11" fmla="*/ 80668 h 94281"/>
                <a:gd name="connsiteX12" fmla="*/ 73848 w 74077"/>
                <a:gd name="connsiteY12" fmla="*/ 41102 h 94281"/>
                <a:gd name="connsiteX13" fmla="*/ 73007 w 74077"/>
                <a:gd name="connsiteY13" fmla="*/ 40261 h 94281"/>
                <a:gd name="connsiteX14" fmla="*/ 73007 w 74077"/>
                <a:gd name="connsiteY14" fmla="*/ 40261 h 94281"/>
                <a:gd name="connsiteX15" fmla="*/ 53645 w 74077"/>
                <a:gd name="connsiteY15" fmla="*/ 73933 h 94281"/>
                <a:gd name="connsiteX16" fmla="*/ 19973 w 74077"/>
                <a:gd name="connsiteY16" fmla="*/ 73933 h 94281"/>
                <a:gd name="connsiteX17" fmla="*/ 16605 w 74077"/>
                <a:gd name="connsiteY17" fmla="*/ 70565 h 94281"/>
                <a:gd name="connsiteX18" fmla="*/ 19973 w 74077"/>
                <a:gd name="connsiteY18" fmla="*/ 67199 h 94281"/>
                <a:gd name="connsiteX19" fmla="*/ 53645 w 74077"/>
                <a:gd name="connsiteY19" fmla="*/ 67199 h 94281"/>
                <a:gd name="connsiteX20" fmla="*/ 57012 w 74077"/>
                <a:gd name="connsiteY20" fmla="*/ 70565 h 94281"/>
                <a:gd name="connsiteX21" fmla="*/ 53645 w 74077"/>
                <a:gd name="connsiteY21" fmla="*/ 73933 h 94281"/>
                <a:gd name="connsiteX22" fmla="*/ 53645 w 74077"/>
                <a:gd name="connsiteY22" fmla="*/ 57097 h 94281"/>
                <a:gd name="connsiteX23" fmla="*/ 19973 w 74077"/>
                <a:gd name="connsiteY23" fmla="*/ 57097 h 94281"/>
                <a:gd name="connsiteX24" fmla="*/ 16605 w 74077"/>
                <a:gd name="connsiteY24" fmla="*/ 53729 h 94281"/>
                <a:gd name="connsiteX25" fmla="*/ 19973 w 74077"/>
                <a:gd name="connsiteY25" fmla="*/ 50363 h 94281"/>
                <a:gd name="connsiteX26" fmla="*/ 53645 w 74077"/>
                <a:gd name="connsiteY26" fmla="*/ 50363 h 94281"/>
                <a:gd name="connsiteX27" fmla="*/ 57012 w 74077"/>
                <a:gd name="connsiteY27" fmla="*/ 53729 h 94281"/>
                <a:gd name="connsiteX28" fmla="*/ 53645 w 74077"/>
                <a:gd name="connsiteY28" fmla="*/ 57097 h 9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77" h="94281">
                  <a:moveTo>
                    <a:pt x="73007" y="40261"/>
                  </a:moveTo>
                  <a:lnTo>
                    <a:pt x="43543" y="40261"/>
                  </a:lnTo>
                  <a:cubicBezTo>
                    <a:pt x="37965" y="40261"/>
                    <a:pt x="33441" y="35739"/>
                    <a:pt x="33441" y="30159"/>
                  </a:cubicBezTo>
                  <a:lnTo>
                    <a:pt x="33441" y="695"/>
                  </a:lnTo>
                  <a:cubicBezTo>
                    <a:pt x="33441" y="232"/>
                    <a:pt x="33066" y="-146"/>
                    <a:pt x="32600" y="-146"/>
                  </a:cubicBezTo>
                  <a:cubicBezTo>
                    <a:pt x="32600" y="-146"/>
                    <a:pt x="32600" y="-146"/>
                    <a:pt x="32600" y="-146"/>
                  </a:cubicBezTo>
                  <a:lnTo>
                    <a:pt x="13239" y="-146"/>
                  </a:lnTo>
                  <a:cubicBezTo>
                    <a:pt x="5800" y="-146"/>
                    <a:pt x="-230" y="5884"/>
                    <a:pt x="-230" y="13323"/>
                  </a:cubicBezTo>
                  <a:lnTo>
                    <a:pt x="-230" y="80668"/>
                  </a:lnTo>
                  <a:cubicBezTo>
                    <a:pt x="-230" y="88106"/>
                    <a:pt x="5800" y="94136"/>
                    <a:pt x="13239" y="94136"/>
                  </a:cubicBezTo>
                  <a:lnTo>
                    <a:pt x="60380" y="94136"/>
                  </a:lnTo>
                  <a:cubicBezTo>
                    <a:pt x="67818" y="94136"/>
                    <a:pt x="73848" y="88106"/>
                    <a:pt x="73848" y="80668"/>
                  </a:cubicBezTo>
                  <a:lnTo>
                    <a:pt x="73848" y="41102"/>
                  </a:lnTo>
                  <a:cubicBezTo>
                    <a:pt x="73848" y="40638"/>
                    <a:pt x="73472" y="40261"/>
                    <a:pt x="73007" y="40261"/>
                  </a:cubicBezTo>
                  <a:cubicBezTo>
                    <a:pt x="73007" y="40261"/>
                    <a:pt x="73007" y="40261"/>
                    <a:pt x="73007" y="40261"/>
                  </a:cubicBezTo>
                  <a:close/>
                  <a:moveTo>
                    <a:pt x="53645" y="73933"/>
                  </a:moveTo>
                  <a:lnTo>
                    <a:pt x="19973" y="73933"/>
                  </a:lnTo>
                  <a:cubicBezTo>
                    <a:pt x="18113" y="73933"/>
                    <a:pt x="16605" y="72426"/>
                    <a:pt x="16605" y="70565"/>
                  </a:cubicBezTo>
                  <a:cubicBezTo>
                    <a:pt x="16605" y="68705"/>
                    <a:pt x="18113" y="67199"/>
                    <a:pt x="19973" y="67199"/>
                  </a:cubicBezTo>
                  <a:lnTo>
                    <a:pt x="53645" y="67199"/>
                  </a:lnTo>
                  <a:cubicBezTo>
                    <a:pt x="55505" y="67199"/>
                    <a:pt x="57012" y="68705"/>
                    <a:pt x="57012" y="70565"/>
                  </a:cubicBezTo>
                  <a:cubicBezTo>
                    <a:pt x="57012" y="72426"/>
                    <a:pt x="55505" y="73933"/>
                    <a:pt x="53645" y="73933"/>
                  </a:cubicBezTo>
                  <a:close/>
                  <a:moveTo>
                    <a:pt x="53645" y="57097"/>
                  </a:moveTo>
                  <a:lnTo>
                    <a:pt x="19973" y="57097"/>
                  </a:lnTo>
                  <a:cubicBezTo>
                    <a:pt x="18113" y="57097"/>
                    <a:pt x="16605" y="55589"/>
                    <a:pt x="16605" y="53729"/>
                  </a:cubicBezTo>
                  <a:cubicBezTo>
                    <a:pt x="16605" y="51871"/>
                    <a:pt x="18113" y="50363"/>
                    <a:pt x="19973" y="50363"/>
                  </a:cubicBezTo>
                  <a:lnTo>
                    <a:pt x="53645" y="50363"/>
                  </a:lnTo>
                  <a:cubicBezTo>
                    <a:pt x="55505" y="50363"/>
                    <a:pt x="57012" y="51871"/>
                    <a:pt x="57012" y="53729"/>
                  </a:cubicBezTo>
                  <a:cubicBezTo>
                    <a:pt x="57012" y="55589"/>
                    <a:pt x="55505" y="57097"/>
                    <a:pt x="53645" y="57097"/>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2" name="图形 15">
              <a:extLst>
                <a:ext uri="{FF2B5EF4-FFF2-40B4-BE49-F238E27FC236}">
                  <a16:creationId xmlns:a16="http://schemas.microsoft.com/office/drawing/2014/main" id="{E1140D86-02C8-4FD2-9A7F-04671F97DD2B}"/>
                </a:ext>
              </a:extLst>
            </p:cNvPr>
            <p:cNvSpPr/>
            <p:nvPr/>
          </p:nvSpPr>
          <p:spPr>
            <a:xfrm>
              <a:off x="10043110" y="1866122"/>
              <a:ext cx="31106" cy="31105"/>
            </a:xfrm>
            <a:custGeom>
              <a:avLst/>
              <a:gdLst>
                <a:gd name="connsiteX0" fmla="*/ 30754 w 31106"/>
                <a:gd name="connsiteY0" fmla="*/ 30243 h 31105"/>
                <a:gd name="connsiteX1" fmla="*/ 489 w 31106"/>
                <a:gd name="connsiteY1" fmla="*/ -22 h 31105"/>
                <a:gd name="connsiteX2" fmla="*/ -106 w 31106"/>
                <a:gd name="connsiteY2" fmla="*/ -22 h 31105"/>
                <a:gd name="connsiteX3" fmla="*/ -230 w 31106"/>
                <a:gd name="connsiteY3" fmla="*/ 274 h 31105"/>
                <a:gd name="connsiteX4" fmla="*/ -230 w 31106"/>
                <a:gd name="connsiteY4" fmla="*/ 27592 h 31105"/>
                <a:gd name="connsiteX5" fmla="*/ 3138 w 31106"/>
                <a:gd name="connsiteY5" fmla="*/ 30960 h 31105"/>
                <a:gd name="connsiteX6" fmla="*/ 30458 w 31106"/>
                <a:gd name="connsiteY6" fmla="*/ 30960 h 31105"/>
                <a:gd name="connsiteX7" fmla="*/ 30876 w 31106"/>
                <a:gd name="connsiteY7" fmla="*/ 30537 h 31105"/>
                <a:gd name="connsiteX8" fmla="*/ 30754 w 31106"/>
                <a:gd name="connsiteY8" fmla="*/ 30241 h 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6" h="31105">
                  <a:moveTo>
                    <a:pt x="30754" y="30243"/>
                  </a:moveTo>
                  <a:lnTo>
                    <a:pt x="489" y="-22"/>
                  </a:lnTo>
                  <a:cubicBezTo>
                    <a:pt x="324" y="-188"/>
                    <a:pt x="58" y="-186"/>
                    <a:pt x="-106" y="-22"/>
                  </a:cubicBezTo>
                  <a:cubicBezTo>
                    <a:pt x="-185" y="57"/>
                    <a:pt x="-228" y="163"/>
                    <a:pt x="-230" y="274"/>
                  </a:cubicBezTo>
                  <a:lnTo>
                    <a:pt x="-230" y="27592"/>
                  </a:lnTo>
                  <a:cubicBezTo>
                    <a:pt x="-230" y="29452"/>
                    <a:pt x="1278" y="30960"/>
                    <a:pt x="3138" y="30960"/>
                  </a:cubicBezTo>
                  <a:lnTo>
                    <a:pt x="30458" y="30960"/>
                  </a:lnTo>
                  <a:cubicBezTo>
                    <a:pt x="30690" y="30958"/>
                    <a:pt x="30876" y="30769"/>
                    <a:pt x="30876" y="30537"/>
                  </a:cubicBezTo>
                  <a:cubicBezTo>
                    <a:pt x="30876" y="30426"/>
                    <a:pt x="30832" y="30320"/>
                    <a:pt x="30754" y="30241"/>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3" name="图形 15">
              <a:extLst>
                <a:ext uri="{FF2B5EF4-FFF2-40B4-BE49-F238E27FC236}">
                  <a16:creationId xmlns:a16="http://schemas.microsoft.com/office/drawing/2014/main" id="{E1140D86-02C8-4FD2-9A7F-04671F97DD2B}"/>
                </a:ext>
              </a:extLst>
            </p:cNvPr>
            <p:cNvSpPr/>
            <p:nvPr/>
          </p:nvSpPr>
          <p:spPr>
            <a:xfrm>
              <a:off x="10272137" y="2476351"/>
              <a:ext cx="8953" cy="8953"/>
            </a:xfrm>
            <a:custGeom>
              <a:avLst/>
              <a:gdLst>
                <a:gd name="connsiteX0" fmla="*/ 4245 w 8953"/>
                <a:gd name="connsiteY0" fmla="*/ -146 h 8953"/>
                <a:gd name="connsiteX1" fmla="*/ -230 w 8953"/>
                <a:gd name="connsiteY1" fmla="*/ 4335 h 8953"/>
                <a:gd name="connsiteX2" fmla="*/ 4251 w 8953"/>
                <a:gd name="connsiteY2" fmla="*/ 8808 h 8953"/>
                <a:gd name="connsiteX3" fmla="*/ 8724 w 8953"/>
                <a:gd name="connsiteY3" fmla="*/ 4329 h 8953"/>
                <a:gd name="connsiteX4" fmla="*/ 7412 w 8953"/>
                <a:gd name="connsiteY4" fmla="*/ 1164 h 8953"/>
                <a:gd name="connsiteX5" fmla="*/ 4245 w 8953"/>
                <a:gd name="connsiteY5" fmla="*/ -146 h 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 h="8953">
                  <a:moveTo>
                    <a:pt x="4245" y="-146"/>
                  </a:moveTo>
                  <a:cubicBezTo>
                    <a:pt x="1773" y="-144"/>
                    <a:pt x="-230" y="1862"/>
                    <a:pt x="-230" y="4335"/>
                  </a:cubicBezTo>
                  <a:cubicBezTo>
                    <a:pt x="-228" y="6806"/>
                    <a:pt x="1778" y="8810"/>
                    <a:pt x="4251" y="8808"/>
                  </a:cubicBezTo>
                  <a:cubicBezTo>
                    <a:pt x="6722" y="8806"/>
                    <a:pt x="8726" y="6802"/>
                    <a:pt x="8724" y="4329"/>
                  </a:cubicBezTo>
                  <a:cubicBezTo>
                    <a:pt x="8724" y="3141"/>
                    <a:pt x="8251" y="2004"/>
                    <a:pt x="7412" y="1164"/>
                  </a:cubicBezTo>
                  <a:cubicBezTo>
                    <a:pt x="6571" y="325"/>
                    <a:pt x="5433" y="-146"/>
                    <a:pt x="4245" y="-14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4" name="图形 15">
              <a:extLst>
                <a:ext uri="{FF2B5EF4-FFF2-40B4-BE49-F238E27FC236}">
                  <a16:creationId xmlns:a16="http://schemas.microsoft.com/office/drawing/2014/main" id="{E1140D86-02C8-4FD2-9A7F-04671F97DD2B}"/>
                </a:ext>
              </a:extLst>
            </p:cNvPr>
            <p:cNvSpPr/>
            <p:nvPr/>
          </p:nvSpPr>
          <p:spPr>
            <a:xfrm>
              <a:off x="10226826" y="2455422"/>
              <a:ext cx="75137" cy="75138"/>
            </a:xfrm>
            <a:custGeom>
              <a:avLst/>
              <a:gdLst>
                <a:gd name="connsiteX0" fmla="*/ 74479 w 75137"/>
                <a:gd name="connsiteY0" fmla="*/ 2883 h 75138"/>
                <a:gd name="connsiteX1" fmla="*/ 74479 w 75137"/>
                <a:gd name="connsiteY1" fmla="*/ 2868 h 75138"/>
                <a:gd name="connsiteX2" fmla="*/ 71941 w 75137"/>
                <a:gd name="connsiteY2" fmla="*/ 302 h 75138"/>
                <a:gd name="connsiteX3" fmla="*/ 50368 w 75137"/>
                <a:gd name="connsiteY3" fmla="*/ 3871 h 75138"/>
                <a:gd name="connsiteX4" fmla="*/ 27795 w 75137"/>
                <a:gd name="connsiteY4" fmla="*/ 18164 h 75138"/>
                <a:gd name="connsiteX5" fmla="*/ 22838 w 75137"/>
                <a:gd name="connsiteY5" fmla="*/ 23838 h 75138"/>
                <a:gd name="connsiteX6" fmla="*/ 13014 w 75137"/>
                <a:gd name="connsiteY6" fmla="*/ 25416 h 75138"/>
                <a:gd name="connsiteX7" fmla="*/ -172 w 75137"/>
                <a:gd name="connsiteY7" fmla="*/ 45063 h 75138"/>
                <a:gd name="connsiteX8" fmla="*/ 3272 w 75137"/>
                <a:gd name="connsiteY8" fmla="*/ 49891 h 75138"/>
                <a:gd name="connsiteX9" fmla="*/ 4390 w 75137"/>
                <a:gd name="connsiteY9" fmla="*/ 49927 h 75138"/>
                <a:gd name="connsiteX10" fmla="*/ 4411 w 75137"/>
                <a:gd name="connsiteY10" fmla="*/ 49927 h 75138"/>
                <a:gd name="connsiteX11" fmla="*/ 15198 w 75137"/>
                <a:gd name="connsiteY11" fmla="*/ 48749 h 75138"/>
                <a:gd name="connsiteX12" fmla="*/ 15239 w 75137"/>
                <a:gd name="connsiteY12" fmla="*/ 49129 h 75138"/>
                <a:gd name="connsiteX13" fmla="*/ 16900 w 75137"/>
                <a:gd name="connsiteY13" fmla="*/ 52604 h 75138"/>
                <a:gd name="connsiteX14" fmla="*/ 22164 w 75137"/>
                <a:gd name="connsiteY14" fmla="*/ 57872 h 75138"/>
                <a:gd name="connsiteX15" fmla="*/ 25638 w 75137"/>
                <a:gd name="connsiteY15" fmla="*/ 59534 h 75138"/>
                <a:gd name="connsiteX16" fmla="*/ 25999 w 75137"/>
                <a:gd name="connsiteY16" fmla="*/ 59572 h 75138"/>
                <a:gd name="connsiteX17" fmla="*/ 24824 w 75137"/>
                <a:gd name="connsiteY17" fmla="*/ 70346 h 75138"/>
                <a:gd name="connsiteX18" fmla="*/ 24824 w 75137"/>
                <a:gd name="connsiteY18" fmla="*/ 70370 h 75138"/>
                <a:gd name="connsiteX19" fmla="*/ 28564 w 75137"/>
                <a:gd name="connsiteY19" fmla="*/ 74971 h 75138"/>
                <a:gd name="connsiteX20" fmla="*/ 28952 w 75137"/>
                <a:gd name="connsiteY20" fmla="*/ 74992 h 75138"/>
                <a:gd name="connsiteX21" fmla="*/ 29648 w 75137"/>
                <a:gd name="connsiteY21" fmla="*/ 74937 h 75138"/>
                <a:gd name="connsiteX22" fmla="*/ 49304 w 75137"/>
                <a:gd name="connsiteY22" fmla="*/ 61743 h 75138"/>
                <a:gd name="connsiteX23" fmla="*/ 50889 w 75137"/>
                <a:gd name="connsiteY23" fmla="*/ 51957 h 75138"/>
                <a:gd name="connsiteX24" fmla="*/ 56582 w 75137"/>
                <a:gd name="connsiteY24" fmla="*/ 47003 h 75138"/>
                <a:gd name="connsiteX25" fmla="*/ 70892 w 75137"/>
                <a:gd name="connsiteY25" fmla="*/ 24607 h 75138"/>
                <a:gd name="connsiteX26" fmla="*/ 74479 w 75137"/>
                <a:gd name="connsiteY26" fmla="*/ 2883 h 75138"/>
                <a:gd name="connsiteX27" fmla="*/ 56523 w 75137"/>
                <a:gd name="connsiteY27" fmla="*/ 32213 h 75138"/>
                <a:gd name="connsiteX28" fmla="*/ 42582 w 75137"/>
                <a:gd name="connsiteY28" fmla="*/ 32220 h 75138"/>
                <a:gd name="connsiteX29" fmla="*/ 42575 w 75137"/>
                <a:gd name="connsiteY29" fmla="*/ 18281 h 75138"/>
                <a:gd name="connsiteX30" fmla="*/ 56516 w 75137"/>
                <a:gd name="connsiteY30" fmla="*/ 18274 h 75138"/>
                <a:gd name="connsiteX31" fmla="*/ 56523 w 75137"/>
                <a:gd name="connsiteY31" fmla="*/ 18281 h 75138"/>
                <a:gd name="connsiteX32" fmla="*/ 56627 w 75137"/>
                <a:gd name="connsiteY32" fmla="*/ 32109 h 7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137" h="75138">
                  <a:moveTo>
                    <a:pt x="74479" y="2883"/>
                  </a:moveTo>
                  <a:lnTo>
                    <a:pt x="74479" y="2868"/>
                  </a:lnTo>
                  <a:cubicBezTo>
                    <a:pt x="74190" y="1600"/>
                    <a:pt x="73207" y="606"/>
                    <a:pt x="71941" y="302"/>
                  </a:cubicBezTo>
                  <a:cubicBezTo>
                    <a:pt x="66943" y="-918"/>
                    <a:pt x="59080" y="383"/>
                    <a:pt x="50368" y="3871"/>
                  </a:cubicBezTo>
                  <a:cubicBezTo>
                    <a:pt x="41987" y="7128"/>
                    <a:pt x="34322" y="11982"/>
                    <a:pt x="27795" y="18164"/>
                  </a:cubicBezTo>
                  <a:cubicBezTo>
                    <a:pt x="26012" y="19937"/>
                    <a:pt x="24357" y="21833"/>
                    <a:pt x="22838" y="23838"/>
                  </a:cubicBezTo>
                  <a:cubicBezTo>
                    <a:pt x="19486" y="23606"/>
                    <a:pt x="16125" y="24146"/>
                    <a:pt x="13014" y="25416"/>
                  </a:cubicBezTo>
                  <a:cubicBezTo>
                    <a:pt x="3331" y="29677"/>
                    <a:pt x="565" y="40585"/>
                    <a:pt x="-172" y="45063"/>
                  </a:cubicBezTo>
                  <a:cubicBezTo>
                    <a:pt x="-553" y="47348"/>
                    <a:pt x="988" y="49508"/>
                    <a:pt x="3272" y="49891"/>
                  </a:cubicBezTo>
                  <a:cubicBezTo>
                    <a:pt x="3642" y="49954"/>
                    <a:pt x="4018" y="49964"/>
                    <a:pt x="4390" y="49927"/>
                  </a:cubicBezTo>
                  <a:lnTo>
                    <a:pt x="4411" y="49927"/>
                  </a:lnTo>
                  <a:lnTo>
                    <a:pt x="15198" y="48749"/>
                  </a:lnTo>
                  <a:cubicBezTo>
                    <a:pt x="15212" y="48888"/>
                    <a:pt x="15227" y="49014"/>
                    <a:pt x="15239" y="49129"/>
                  </a:cubicBezTo>
                  <a:cubicBezTo>
                    <a:pt x="15378" y="50442"/>
                    <a:pt x="15964" y="51670"/>
                    <a:pt x="16900" y="52604"/>
                  </a:cubicBezTo>
                  <a:lnTo>
                    <a:pt x="22164" y="57872"/>
                  </a:lnTo>
                  <a:cubicBezTo>
                    <a:pt x="23097" y="58808"/>
                    <a:pt x="24324" y="59396"/>
                    <a:pt x="25638" y="59534"/>
                  </a:cubicBezTo>
                  <a:lnTo>
                    <a:pt x="25999" y="59572"/>
                  </a:lnTo>
                  <a:lnTo>
                    <a:pt x="24824" y="70346"/>
                  </a:lnTo>
                  <a:lnTo>
                    <a:pt x="24824" y="70370"/>
                  </a:lnTo>
                  <a:cubicBezTo>
                    <a:pt x="24587" y="72672"/>
                    <a:pt x="26260" y="74733"/>
                    <a:pt x="28564" y="74971"/>
                  </a:cubicBezTo>
                  <a:cubicBezTo>
                    <a:pt x="28693" y="74985"/>
                    <a:pt x="28823" y="74992"/>
                    <a:pt x="28952" y="74992"/>
                  </a:cubicBezTo>
                  <a:cubicBezTo>
                    <a:pt x="29186" y="74994"/>
                    <a:pt x="29418" y="74974"/>
                    <a:pt x="29648" y="74937"/>
                  </a:cubicBezTo>
                  <a:cubicBezTo>
                    <a:pt x="34151" y="74212"/>
                    <a:pt x="45053" y="71479"/>
                    <a:pt x="49304" y="61743"/>
                  </a:cubicBezTo>
                  <a:cubicBezTo>
                    <a:pt x="50563" y="58643"/>
                    <a:pt x="51104" y="55298"/>
                    <a:pt x="50889" y="51957"/>
                  </a:cubicBezTo>
                  <a:cubicBezTo>
                    <a:pt x="52902" y="50444"/>
                    <a:pt x="54805" y="48787"/>
                    <a:pt x="56582" y="47003"/>
                  </a:cubicBezTo>
                  <a:cubicBezTo>
                    <a:pt x="62761" y="40536"/>
                    <a:pt x="67621" y="32930"/>
                    <a:pt x="70892" y="24607"/>
                  </a:cubicBezTo>
                  <a:cubicBezTo>
                    <a:pt x="74360" y="15993"/>
                    <a:pt x="75667" y="8071"/>
                    <a:pt x="74479" y="2883"/>
                  </a:cubicBezTo>
                  <a:close/>
                  <a:moveTo>
                    <a:pt x="56523" y="32213"/>
                  </a:moveTo>
                  <a:cubicBezTo>
                    <a:pt x="52675" y="36065"/>
                    <a:pt x="46434" y="36068"/>
                    <a:pt x="42582" y="32220"/>
                  </a:cubicBezTo>
                  <a:cubicBezTo>
                    <a:pt x="38731" y="28374"/>
                    <a:pt x="38727" y="22133"/>
                    <a:pt x="42575" y="18281"/>
                  </a:cubicBezTo>
                  <a:cubicBezTo>
                    <a:pt x="46423" y="14430"/>
                    <a:pt x="52664" y="14426"/>
                    <a:pt x="56516" y="18274"/>
                  </a:cubicBezTo>
                  <a:lnTo>
                    <a:pt x="56523" y="18281"/>
                  </a:lnTo>
                  <a:cubicBezTo>
                    <a:pt x="60369" y="22072"/>
                    <a:pt x="60416" y="28261"/>
                    <a:pt x="56627" y="32109"/>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5" name="图形 15">
              <a:extLst>
                <a:ext uri="{FF2B5EF4-FFF2-40B4-BE49-F238E27FC236}">
                  <a16:creationId xmlns:a16="http://schemas.microsoft.com/office/drawing/2014/main" id="{E1140D86-02C8-4FD2-9A7F-04671F97DD2B}"/>
                </a:ext>
              </a:extLst>
            </p:cNvPr>
            <p:cNvSpPr/>
            <p:nvPr/>
          </p:nvSpPr>
          <p:spPr>
            <a:xfrm>
              <a:off x="10229507" y="2506406"/>
              <a:ext cx="21465" cy="21471"/>
            </a:xfrm>
            <a:custGeom>
              <a:avLst/>
              <a:gdLst>
                <a:gd name="connsiteX0" fmla="*/ 18879 w 21465"/>
                <a:gd name="connsiteY0" fmla="*/ 8317 h 21471"/>
                <a:gd name="connsiteX1" fmla="*/ 17035 w 21465"/>
                <a:gd name="connsiteY1" fmla="*/ 8765 h 21471"/>
                <a:gd name="connsiteX2" fmla="*/ 13800 w 21465"/>
                <a:gd name="connsiteY2" fmla="*/ 10929 h 21471"/>
                <a:gd name="connsiteX3" fmla="*/ 10341 w 21465"/>
                <a:gd name="connsiteY3" fmla="*/ 10177 h 21471"/>
                <a:gd name="connsiteX4" fmla="*/ 10278 w 21465"/>
                <a:gd name="connsiteY4" fmla="*/ 7575 h 21471"/>
                <a:gd name="connsiteX5" fmla="*/ 12316 w 21465"/>
                <a:gd name="connsiteY5" fmla="*/ 4053 h 21471"/>
                <a:gd name="connsiteX6" fmla="*/ 11615 w 21465"/>
                <a:gd name="connsiteY6" fmla="*/ 323 h 21471"/>
                <a:gd name="connsiteX7" fmla="*/ 9773 w 21465"/>
                <a:gd name="connsiteY7" fmla="*/ -126 h 21471"/>
                <a:gd name="connsiteX8" fmla="*/ 3797 w 21465"/>
                <a:gd name="connsiteY8" fmla="*/ 2803 h 21471"/>
                <a:gd name="connsiteX9" fmla="*/ 312 w 21465"/>
                <a:gd name="connsiteY9" fmla="*/ 12406 h 21471"/>
                <a:gd name="connsiteX10" fmla="*/ -229 w 21465"/>
                <a:gd name="connsiteY10" fmla="*/ 18574 h 21471"/>
                <a:gd name="connsiteX11" fmla="*/ 2384 w 21465"/>
                <a:gd name="connsiteY11" fmla="*/ 21325 h 21471"/>
                <a:gd name="connsiteX12" fmla="*/ 2384 w 21465"/>
                <a:gd name="connsiteY12" fmla="*/ 21325 h 21471"/>
                <a:gd name="connsiteX13" fmla="*/ 2455 w 21465"/>
                <a:gd name="connsiteY13" fmla="*/ 21325 h 21471"/>
                <a:gd name="connsiteX14" fmla="*/ 2521 w 21465"/>
                <a:gd name="connsiteY14" fmla="*/ 21325 h 21471"/>
                <a:gd name="connsiteX15" fmla="*/ 8694 w 21465"/>
                <a:gd name="connsiteY15" fmla="*/ 20790 h 21471"/>
                <a:gd name="connsiteX16" fmla="*/ 18299 w 21465"/>
                <a:gd name="connsiteY16" fmla="*/ 17302 h 21471"/>
                <a:gd name="connsiteX17" fmla="*/ 21216 w 21465"/>
                <a:gd name="connsiteY17" fmla="*/ 11306 h 21471"/>
                <a:gd name="connsiteX18" fmla="*/ 18879 w 21465"/>
                <a:gd name="connsiteY18" fmla="*/ 8317 h 2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65" h="21471">
                  <a:moveTo>
                    <a:pt x="18879" y="8317"/>
                  </a:moveTo>
                  <a:cubicBezTo>
                    <a:pt x="18230" y="8236"/>
                    <a:pt x="17574" y="8396"/>
                    <a:pt x="17035" y="8765"/>
                  </a:cubicBezTo>
                  <a:cubicBezTo>
                    <a:pt x="15962" y="9498"/>
                    <a:pt x="14886" y="10222"/>
                    <a:pt x="13800" y="10929"/>
                  </a:cubicBezTo>
                  <a:cubicBezTo>
                    <a:pt x="12638" y="11676"/>
                    <a:pt x="11088" y="11340"/>
                    <a:pt x="10341" y="10177"/>
                  </a:cubicBezTo>
                  <a:cubicBezTo>
                    <a:pt x="9834" y="9390"/>
                    <a:pt x="9811" y="8386"/>
                    <a:pt x="10278" y="7575"/>
                  </a:cubicBezTo>
                  <a:lnTo>
                    <a:pt x="12316" y="4053"/>
                  </a:lnTo>
                  <a:cubicBezTo>
                    <a:pt x="13151" y="2829"/>
                    <a:pt x="12837" y="1159"/>
                    <a:pt x="11615" y="323"/>
                  </a:cubicBezTo>
                  <a:cubicBezTo>
                    <a:pt x="11076" y="-45"/>
                    <a:pt x="10420" y="-205"/>
                    <a:pt x="9773" y="-126"/>
                  </a:cubicBezTo>
                  <a:cubicBezTo>
                    <a:pt x="7510" y="160"/>
                    <a:pt x="5409" y="1191"/>
                    <a:pt x="3797" y="2803"/>
                  </a:cubicBezTo>
                  <a:cubicBezTo>
                    <a:pt x="3182" y="3418"/>
                    <a:pt x="1317" y="5287"/>
                    <a:pt x="312" y="12406"/>
                  </a:cubicBezTo>
                  <a:cubicBezTo>
                    <a:pt x="25" y="14451"/>
                    <a:pt x="-155" y="16511"/>
                    <a:pt x="-229" y="18574"/>
                  </a:cubicBezTo>
                  <a:cubicBezTo>
                    <a:pt x="-267" y="20055"/>
                    <a:pt x="903" y="21288"/>
                    <a:pt x="2384" y="21325"/>
                  </a:cubicBezTo>
                  <a:cubicBezTo>
                    <a:pt x="2384" y="21325"/>
                    <a:pt x="2384" y="21325"/>
                    <a:pt x="2384" y="21325"/>
                  </a:cubicBezTo>
                  <a:cubicBezTo>
                    <a:pt x="2408" y="21325"/>
                    <a:pt x="2431" y="21325"/>
                    <a:pt x="2455" y="21325"/>
                  </a:cubicBezTo>
                  <a:lnTo>
                    <a:pt x="2521" y="21325"/>
                  </a:lnTo>
                  <a:cubicBezTo>
                    <a:pt x="4588" y="21254"/>
                    <a:pt x="6647" y="21074"/>
                    <a:pt x="8694" y="20790"/>
                  </a:cubicBezTo>
                  <a:cubicBezTo>
                    <a:pt x="15817" y="19784"/>
                    <a:pt x="17686" y="17914"/>
                    <a:pt x="18299" y="17302"/>
                  </a:cubicBezTo>
                  <a:cubicBezTo>
                    <a:pt x="19920" y="15688"/>
                    <a:pt x="20948" y="13576"/>
                    <a:pt x="21216" y="11306"/>
                  </a:cubicBezTo>
                  <a:cubicBezTo>
                    <a:pt x="21395" y="9836"/>
                    <a:pt x="20349" y="8499"/>
                    <a:pt x="18879" y="8317"/>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6" name="图形 15">
              <a:extLst>
                <a:ext uri="{FF2B5EF4-FFF2-40B4-BE49-F238E27FC236}">
                  <a16:creationId xmlns:a16="http://schemas.microsoft.com/office/drawing/2014/main" id="{E1140D86-02C8-4FD2-9A7F-04671F97DD2B}"/>
                </a:ext>
              </a:extLst>
            </p:cNvPr>
            <p:cNvSpPr/>
            <p:nvPr/>
          </p:nvSpPr>
          <p:spPr>
            <a:xfrm>
              <a:off x="9818444" y="2516549"/>
              <a:ext cx="15301" cy="36720"/>
            </a:xfrm>
            <a:custGeom>
              <a:avLst/>
              <a:gdLst>
                <a:gd name="connsiteX0" fmla="*/ 10482 w 15301"/>
                <a:gd name="connsiteY0" fmla="*/ 36575 h 36720"/>
                <a:gd name="connsiteX1" fmla="*/ 4360 w 15301"/>
                <a:gd name="connsiteY1" fmla="*/ 36575 h 36720"/>
                <a:gd name="connsiteX2" fmla="*/ -230 w 15301"/>
                <a:gd name="connsiteY2" fmla="*/ 31985 h 36720"/>
                <a:gd name="connsiteX3" fmla="*/ -230 w 15301"/>
                <a:gd name="connsiteY3" fmla="*/ 4444 h 36720"/>
                <a:gd name="connsiteX4" fmla="*/ 4360 w 15301"/>
                <a:gd name="connsiteY4" fmla="*/ -146 h 36720"/>
                <a:gd name="connsiteX5" fmla="*/ 10482 w 15301"/>
                <a:gd name="connsiteY5" fmla="*/ -146 h 36720"/>
                <a:gd name="connsiteX6" fmla="*/ 15072 w 15301"/>
                <a:gd name="connsiteY6" fmla="*/ 4444 h 36720"/>
                <a:gd name="connsiteX7" fmla="*/ 15072 w 15301"/>
                <a:gd name="connsiteY7" fmla="*/ 31985 h 36720"/>
                <a:gd name="connsiteX8" fmla="*/ 10482 w 15301"/>
                <a:gd name="connsiteY8" fmla="*/ 36575 h 3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1" h="36720">
                  <a:moveTo>
                    <a:pt x="10482" y="36575"/>
                  </a:moveTo>
                  <a:lnTo>
                    <a:pt x="4360" y="36575"/>
                  </a:lnTo>
                  <a:cubicBezTo>
                    <a:pt x="1826" y="36575"/>
                    <a:pt x="-230" y="34521"/>
                    <a:pt x="-230" y="31985"/>
                  </a:cubicBezTo>
                  <a:lnTo>
                    <a:pt x="-230" y="4444"/>
                  </a:lnTo>
                  <a:cubicBezTo>
                    <a:pt x="-230" y="1910"/>
                    <a:pt x="1826" y="-146"/>
                    <a:pt x="4360" y="-146"/>
                  </a:cubicBezTo>
                  <a:lnTo>
                    <a:pt x="10482" y="-146"/>
                  </a:lnTo>
                  <a:cubicBezTo>
                    <a:pt x="13016" y="-146"/>
                    <a:pt x="15072" y="1910"/>
                    <a:pt x="15072" y="4444"/>
                  </a:cubicBezTo>
                  <a:lnTo>
                    <a:pt x="15072" y="31985"/>
                  </a:lnTo>
                  <a:cubicBezTo>
                    <a:pt x="15072" y="34521"/>
                    <a:pt x="13016" y="36575"/>
                    <a:pt x="10482" y="3657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7" name="图形 15">
              <a:extLst>
                <a:ext uri="{FF2B5EF4-FFF2-40B4-BE49-F238E27FC236}">
                  <a16:creationId xmlns:a16="http://schemas.microsoft.com/office/drawing/2014/main" id="{E1140D86-02C8-4FD2-9A7F-04671F97DD2B}"/>
                </a:ext>
              </a:extLst>
            </p:cNvPr>
            <p:cNvSpPr/>
            <p:nvPr/>
          </p:nvSpPr>
          <p:spPr>
            <a:xfrm>
              <a:off x="9861286" y="2498189"/>
              <a:ext cx="15299" cy="55080"/>
            </a:xfrm>
            <a:custGeom>
              <a:avLst/>
              <a:gdLst>
                <a:gd name="connsiteX0" fmla="*/ 10480 w 15299"/>
                <a:gd name="connsiteY0" fmla="*/ 54935 h 55080"/>
                <a:gd name="connsiteX1" fmla="*/ 4361 w 15299"/>
                <a:gd name="connsiteY1" fmla="*/ 54935 h 55080"/>
                <a:gd name="connsiteX2" fmla="*/ -230 w 15299"/>
                <a:gd name="connsiteY2" fmla="*/ 50345 h 55080"/>
                <a:gd name="connsiteX3" fmla="*/ -230 w 15299"/>
                <a:gd name="connsiteY3" fmla="*/ 4444 h 55080"/>
                <a:gd name="connsiteX4" fmla="*/ 4361 w 15299"/>
                <a:gd name="connsiteY4" fmla="*/ -146 h 55080"/>
                <a:gd name="connsiteX5" fmla="*/ 10480 w 15299"/>
                <a:gd name="connsiteY5" fmla="*/ -146 h 55080"/>
                <a:gd name="connsiteX6" fmla="*/ 15070 w 15299"/>
                <a:gd name="connsiteY6" fmla="*/ 4444 h 55080"/>
                <a:gd name="connsiteX7" fmla="*/ 15070 w 15299"/>
                <a:gd name="connsiteY7" fmla="*/ 50345 h 55080"/>
                <a:gd name="connsiteX8" fmla="*/ 10480 w 15299"/>
                <a:gd name="connsiteY8" fmla="*/ 54935 h 5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 h="55080">
                  <a:moveTo>
                    <a:pt x="10480" y="54935"/>
                  </a:moveTo>
                  <a:lnTo>
                    <a:pt x="4361" y="54935"/>
                  </a:lnTo>
                  <a:cubicBezTo>
                    <a:pt x="1825" y="54935"/>
                    <a:pt x="-230" y="52881"/>
                    <a:pt x="-230" y="50345"/>
                  </a:cubicBezTo>
                  <a:lnTo>
                    <a:pt x="-230" y="4444"/>
                  </a:lnTo>
                  <a:cubicBezTo>
                    <a:pt x="-230" y="1910"/>
                    <a:pt x="1825" y="-146"/>
                    <a:pt x="4361" y="-146"/>
                  </a:cubicBezTo>
                  <a:lnTo>
                    <a:pt x="10480" y="-146"/>
                  </a:lnTo>
                  <a:cubicBezTo>
                    <a:pt x="13014" y="-146"/>
                    <a:pt x="15070" y="1910"/>
                    <a:pt x="15070" y="4444"/>
                  </a:cubicBezTo>
                  <a:lnTo>
                    <a:pt x="15070" y="50345"/>
                  </a:lnTo>
                  <a:cubicBezTo>
                    <a:pt x="15070" y="52881"/>
                    <a:pt x="13014" y="54935"/>
                    <a:pt x="10480" y="5493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8" name="图形 15">
              <a:extLst>
                <a:ext uri="{FF2B5EF4-FFF2-40B4-BE49-F238E27FC236}">
                  <a16:creationId xmlns:a16="http://schemas.microsoft.com/office/drawing/2014/main" id="{E1140D86-02C8-4FD2-9A7F-04671F97DD2B}"/>
                </a:ext>
              </a:extLst>
            </p:cNvPr>
            <p:cNvSpPr/>
            <p:nvPr/>
          </p:nvSpPr>
          <p:spPr>
            <a:xfrm>
              <a:off x="9882705" y="2476770"/>
              <a:ext cx="15299" cy="76500"/>
            </a:xfrm>
            <a:custGeom>
              <a:avLst/>
              <a:gdLst>
                <a:gd name="connsiteX0" fmla="*/ 10480 w 15299"/>
                <a:gd name="connsiteY0" fmla="*/ 76354 h 76500"/>
                <a:gd name="connsiteX1" fmla="*/ 4361 w 15299"/>
                <a:gd name="connsiteY1" fmla="*/ 76354 h 76500"/>
                <a:gd name="connsiteX2" fmla="*/ -230 w 15299"/>
                <a:gd name="connsiteY2" fmla="*/ 71764 h 76500"/>
                <a:gd name="connsiteX3" fmla="*/ -230 w 15299"/>
                <a:gd name="connsiteY3" fmla="*/ 4444 h 76500"/>
                <a:gd name="connsiteX4" fmla="*/ 4361 w 15299"/>
                <a:gd name="connsiteY4" fmla="*/ -146 h 76500"/>
                <a:gd name="connsiteX5" fmla="*/ 10480 w 15299"/>
                <a:gd name="connsiteY5" fmla="*/ -146 h 76500"/>
                <a:gd name="connsiteX6" fmla="*/ 15070 w 15299"/>
                <a:gd name="connsiteY6" fmla="*/ 4444 h 76500"/>
                <a:gd name="connsiteX7" fmla="*/ 15070 w 15299"/>
                <a:gd name="connsiteY7" fmla="*/ 71764 h 76500"/>
                <a:gd name="connsiteX8" fmla="*/ 10480 w 15299"/>
                <a:gd name="connsiteY8" fmla="*/ 76354 h 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 h="76500">
                  <a:moveTo>
                    <a:pt x="10480" y="76354"/>
                  </a:moveTo>
                  <a:lnTo>
                    <a:pt x="4361" y="76354"/>
                  </a:lnTo>
                  <a:cubicBezTo>
                    <a:pt x="1826" y="76354"/>
                    <a:pt x="-230" y="74300"/>
                    <a:pt x="-230" y="71764"/>
                  </a:cubicBezTo>
                  <a:lnTo>
                    <a:pt x="-230" y="4444"/>
                  </a:lnTo>
                  <a:cubicBezTo>
                    <a:pt x="-230" y="1908"/>
                    <a:pt x="1826" y="-146"/>
                    <a:pt x="4361" y="-146"/>
                  </a:cubicBezTo>
                  <a:lnTo>
                    <a:pt x="10480" y="-146"/>
                  </a:lnTo>
                  <a:cubicBezTo>
                    <a:pt x="13016" y="-146"/>
                    <a:pt x="15070" y="1908"/>
                    <a:pt x="15070" y="4444"/>
                  </a:cubicBezTo>
                  <a:lnTo>
                    <a:pt x="15070" y="71764"/>
                  </a:lnTo>
                  <a:cubicBezTo>
                    <a:pt x="15070" y="74300"/>
                    <a:pt x="13016" y="76354"/>
                    <a:pt x="10480" y="76354"/>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9" name="图形 15">
              <a:extLst>
                <a:ext uri="{FF2B5EF4-FFF2-40B4-BE49-F238E27FC236}">
                  <a16:creationId xmlns:a16="http://schemas.microsoft.com/office/drawing/2014/main" id="{E1140D86-02C8-4FD2-9A7F-04671F97DD2B}"/>
                </a:ext>
              </a:extLst>
            </p:cNvPr>
            <p:cNvSpPr/>
            <p:nvPr/>
          </p:nvSpPr>
          <p:spPr>
            <a:xfrm>
              <a:off x="9839865" y="2461469"/>
              <a:ext cx="15299" cy="91801"/>
            </a:xfrm>
            <a:custGeom>
              <a:avLst/>
              <a:gdLst>
                <a:gd name="connsiteX0" fmla="*/ 10480 w 15299"/>
                <a:gd name="connsiteY0" fmla="*/ 91656 h 91801"/>
                <a:gd name="connsiteX1" fmla="*/ 4360 w 15299"/>
                <a:gd name="connsiteY1" fmla="*/ 91656 h 91801"/>
                <a:gd name="connsiteX2" fmla="*/ -230 w 15299"/>
                <a:gd name="connsiteY2" fmla="*/ 87066 h 91801"/>
                <a:gd name="connsiteX3" fmla="*/ -230 w 15299"/>
                <a:gd name="connsiteY3" fmla="*/ 4444 h 91801"/>
                <a:gd name="connsiteX4" fmla="*/ 4360 w 15299"/>
                <a:gd name="connsiteY4" fmla="*/ -146 h 91801"/>
                <a:gd name="connsiteX5" fmla="*/ 10480 w 15299"/>
                <a:gd name="connsiteY5" fmla="*/ -146 h 91801"/>
                <a:gd name="connsiteX6" fmla="*/ 15070 w 15299"/>
                <a:gd name="connsiteY6" fmla="*/ 4444 h 91801"/>
                <a:gd name="connsiteX7" fmla="*/ 15070 w 15299"/>
                <a:gd name="connsiteY7" fmla="*/ 87066 h 91801"/>
                <a:gd name="connsiteX8" fmla="*/ 10480 w 15299"/>
                <a:gd name="connsiteY8" fmla="*/ 91656 h 91801"/>
                <a:gd name="connsiteX9" fmla="*/ 10480 w 15299"/>
                <a:gd name="connsiteY9" fmla="*/ 91656 h 9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99" h="91801">
                  <a:moveTo>
                    <a:pt x="10480" y="91656"/>
                  </a:moveTo>
                  <a:lnTo>
                    <a:pt x="4360" y="91656"/>
                  </a:lnTo>
                  <a:cubicBezTo>
                    <a:pt x="1825" y="91656"/>
                    <a:pt x="-230" y="89602"/>
                    <a:pt x="-230" y="87066"/>
                  </a:cubicBezTo>
                  <a:lnTo>
                    <a:pt x="-230" y="4444"/>
                  </a:lnTo>
                  <a:cubicBezTo>
                    <a:pt x="-230" y="1910"/>
                    <a:pt x="1825" y="-146"/>
                    <a:pt x="4360" y="-146"/>
                  </a:cubicBezTo>
                  <a:lnTo>
                    <a:pt x="10480" y="-146"/>
                  </a:lnTo>
                  <a:cubicBezTo>
                    <a:pt x="13016" y="-146"/>
                    <a:pt x="15070" y="1910"/>
                    <a:pt x="15070" y="4444"/>
                  </a:cubicBezTo>
                  <a:lnTo>
                    <a:pt x="15070" y="87066"/>
                  </a:lnTo>
                  <a:cubicBezTo>
                    <a:pt x="15070" y="89602"/>
                    <a:pt x="13016" y="91656"/>
                    <a:pt x="10480" y="91656"/>
                  </a:cubicBezTo>
                  <a:cubicBezTo>
                    <a:pt x="10480" y="91656"/>
                    <a:pt x="10480" y="91656"/>
                    <a:pt x="10480" y="9165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0" name="图形 15">
              <a:extLst>
                <a:ext uri="{FF2B5EF4-FFF2-40B4-BE49-F238E27FC236}">
                  <a16:creationId xmlns:a16="http://schemas.microsoft.com/office/drawing/2014/main" id="{E1140D86-02C8-4FD2-9A7F-04671F97DD2B}"/>
                </a:ext>
              </a:extLst>
            </p:cNvPr>
            <p:cNvSpPr/>
            <p:nvPr/>
          </p:nvSpPr>
          <p:spPr>
            <a:xfrm>
              <a:off x="10326645" y="2132582"/>
              <a:ext cx="45804" cy="45667"/>
            </a:xfrm>
            <a:custGeom>
              <a:avLst/>
              <a:gdLst>
                <a:gd name="connsiteX0" fmla="*/ 44007 w 45804"/>
                <a:gd name="connsiteY0" fmla="*/ 5798 h 45667"/>
                <a:gd name="connsiteX1" fmla="*/ 39636 w 45804"/>
                <a:gd name="connsiteY1" fmla="*/ 1424 h 45667"/>
                <a:gd name="connsiteX2" fmla="*/ 32075 w 45804"/>
                <a:gd name="connsiteY2" fmla="*/ 1404 h 45667"/>
                <a:gd name="connsiteX3" fmla="*/ 1677 w 45804"/>
                <a:gd name="connsiteY3" fmla="*/ 29460 h 45667"/>
                <a:gd name="connsiteX4" fmla="*/ -225 w 45804"/>
                <a:gd name="connsiteY4" fmla="*/ 33321 h 45667"/>
                <a:gd name="connsiteX5" fmla="*/ 1318 w 45804"/>
                <a:gd name="connsiteY5" fmla="*/ 37330 h 45667"/>
                <a:gd name="connsiteX6" fmla="*/ 7849 w 45804"/>
                <a:gd name="connsiteY6" fmla="*/ 43933 h 45667"/>
                <a:gd name="connsiteX7" fmla="*/ 7861 w 45804"/>
                <a:gd name="connsiteY7" fmla="*/ 43946 h 45667"/>
                <a:gd name="connsiteX8" fmla="*/ 11660 w 45804"/>
                <a:gd name="connsiteY8" fmla="*/ 45522 h 45667"/>
                <a:gd name="connsiteX9" fmla="*/ 11858 w 45804"/>
                <a:gd name="connsiteY9" fmla="*/ 45522 h 45667"/>
                <a:gd name="connsiteX10" fmla="*/ 15738 w 45804"/>
                <a:gd name="connsiteY10" fmla="*/ 43651 h 45667"/>
                <a:gd name="connsiteX11" fmla="*/ 43989 w 45804"/>
                <a:gd name="connsiteY11" fmla="*/ 13391 h 45667"/>
                <a:gd name="connsiteX12" fmla="*/ 44021 w 45804"/>
                <a:gd name="connsiteY12" fmla="*/ 5812 h 4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4" h="45667">
                  <a:moveTo>
                    <a:pt x="44007" y="5798"/>
                  </a:moveTo>
                  <a:lnTo>
                    <a:pt x="39636" y="1424"/>
                  </a:lnTo>
                  <a:cubicBezTo>
                    <a:pt x="37549" y="-661"/>
                    <a:pt x="34172" y="-670"/>
                    <a:pt x="32075" y="1404"/>
                  </a:cubicBezTo>
                  <a:lnTo>
                    <a:pt x="1677" y="29460"/>
                  </a:lnTo>
                  <a:cubicBezTo>
                    <a:pt x="561" y="30447"/>
                    <a:pt x="-122" y="31834"/>
                    <a:pt x="-225" y="33321"/>
                  </a:cubicBezTo>
                  <a:cubicBezTo>
                    <a:pt x="-289" y="34814"/>
                    <a:pt x="270" y="36266"/>
                    <a:pt x="1318" y="37330"/>
                  </a:cubicBezTo>
                  <a:lnTo>
                    <a:pt x="7849" y="43933"/>
                  </a:lnTo>
                  <a:lnTo>
                    <a:pt x="7861" y="43946"/>
                  </a:lnTo>
                  <a:cubicBezTo>
                    <a:pt x="8869" y="44950"/>
                    <a:pt x="10235" y="45518"/>
                    <a:pt x="11660" y="45522"/>
                  </a:cubicBezTo>
                  <a:lnTo>
                    <a:pt x="11858" y="45522"/>
                  </a:lnTo>
                  <a:cubicBezTo>
                    <a:pt x="13348" y="45439"/>
                    <a:pt x="14744" y="44765"/>
                    <a:pt x="15738" y="43651"/>
                  </a:cubicBezTo>
                  <a:lnTo>
                    <a:pt x="43989" y="13391"/>
                  </a:lnTo>
                  <a:cubicBezTo>
                    <a:pt x="46091" y="11308"/>
                    <a:pt x="46106" y="7915"/>
                    <a:pt x="44021" y="5812"/>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1" name="图形 15">
              <a:extLst>
                <a:ext uri="{FF2B5EF4-FFF2-40B4-BE49-F238E27FC236}">
                  <a16:creationId xmlns:a16="http://schemas.microsoft.com/office/drawing/2014/main" id="{E1140D86-02C8-4FD2-9A7F-04671F97DD2B}"/>
                </a:ext>
              </a:extLst>
            </p:cNvPr>
            <p:cNvSpPr/>
            <p:nvPr/>
          </p:nvSpPr>
          <p:spPr>
            <a:xfrm>
              <a:off x="10353370" y="2103226"/>
              <a:ext cx="53655" cy="41764"/>
            </a:xfrm>
            <a:custGeom>
              <a:avLst/>
              <a:gdLst>
                <a:gd name="connsiteX0" fmla="*/ 52422 w 53655"/>
                <a:gd name="connsiteY0" fmla="*/ 26313 h 41764"/>
                <a:gd name="connsiteX1" fmla="*/ 52370 w 53655"/>
                <a:gd name="connsiteY1" fmla="*/ 26261 h 41764"/>
                <a:gd name="connsiteX2" fmla="*/ 46632 w 53655"/>
                <a:gd name="connsiteY2" fmla="*/ 20582 h 41764"/>
                <a:gd name="connsiteX3" fmla="*/ 44073 w 53655"/>
                <a:gd name="connsiteY3" fmla="*/ 19533 h 41764"/>
                <a:gd name="connsiteX4" fmla="*/ 41932 w 53655"/>
                <a:gd name="connsiteY4" fmla="*/ 20226 h 41764"/>
                <a:gd name="connsiteX5" fmla="*/ 41947 w 53655"/>
                <a:gd name="connsiteY5" fmla="*/ 20023 h 41764"/>
                <a:gd name="connsiteX6" fmla="*/ 41075 w 53655"/>
                <a:gd name="connsiteY6" fmla="*/ 15800 h 41764"/>
                <a:gd name="connsiteX7" fmla="*/ 36922 w 53655"/>
                <a:gd name="connsiteY7" fmla="*/ 10987 h 41764"/>
                <a:gd name="connsiteX8" fmla="*/ 36909 w 53655"/>
                <a:gd name="connsiteY8" fmla="*/ 10972 h 41764"/>
                <a:gd name="connsiteX9" fmla="*/ 22388 w 53655"/>
                <a:gd name="connsiteY9" fmla="*/ 1605 h 41764"/>
                <a:gd name="connsiteX10" fmla="*/ 13499 w 53655"/>
                <a:gd name="connsiteY10" fmla="*/ -145 h 41764"/>
                <a:gd name="connsiteX11" fmla="*/ 2654 w 53655"/>
                <a:gd name="connsiteY11" fmla="*/ 3652 h 41764"/>
                <a:gd name="connsiteX12" fmla="*/ 280 w 53655"/>
                <a:gd name="connsiteY12" fmla="*/ 6370 h 41764"/>
                <a:gd name="connsiteX13" fmla="*/ 878 w 53655"/>
                <a:gd name="connsiteY13" fmla="*/ 10112 h 41764"/>
                <a:gd name="connsiteX14" fmla="*/ 3404 w 53655"/>
                <a:gd name="connsiteY14" fmla="*/ 10446 h 41764"/>
                <a:gd name="connsiteX15" fmla="*/ 4840 w 53655"/>
                <a:gd name="connsiteY15" fmla="*/ 10006 h 41764"/>
                <a:gd name="connsiteX16" fmla="*/ 7929 w 53655"/>
                <a:gd name="connsiteY16" fmla="*/ 9811 h 41764"/>
                <a:gd name="connsiteX17" fmla="*/ 13907 w 53655"/>
                <a:gd name="connsiteY17" fmla="*/ 12004 h 41764"/>
                <a:gd name="connsiteX18" fmla="*/ 16964 w 53655"/>
                <a:gd name="connsiteY18" fmla="*/ 18886 h 41764"/>
                <a:gd name="connsiteX19" fmla="*/ 13615 w 53655"/>
                <a:gd name="connsiteY19" fmla="*/ 24660 h 41764"/>
                <a:gd name="connsiteX20" fmla="*/ 13858 w 53655"/>
                <a:gd name="connsiteY20" fmla="*/ 28175 h 41764"/>
                <a:gd name="connsiteX21" fmla="*/ 19620 w 53655"/>
                <a:gd name="connsiteY21" fmla="*/ 33939 h 41764"/>
                <a:gd name="connsiteX22" fmla="*/ 23304 w 53655"/>
                <a:gd name="connsiteY22" fmla="*/ 34041 h 41764"/>
                <a:gd name="connsiteX23" fmla="*/ 28282 w 53655"/>
                <a:gd name="connsiteY23" fmla="*/ 29856 h 41764"/>
                <a:gd name="connsiteX24" fmla="*/ 30745 w 53655"/>
                <a:gd name="connsiteY24" fmla="*/ 28885 h 41764"/>
                <a:gd name="connsiteX25" fmla="*/ 32635 w 53655"/>
                <a:gd name="connsiteY25" fmla="*/ 29283 h 41764"/>
                <a:gd name="connsiteX26" fmla="*/ 32583 w 53655"/>
                <a:gd name="connsiteY26" fmla="*/ 29442 h 41764"/>
                <a:gd name="connsiteX27" fmla="*/ 32279 w 53655"/>
                <a:gd name="connsiteY27" fmla="*/ 29732 h 41764"/>
                <a:gd name="connsiteX28" fmla="*/ 32229 w 53655"/>
                <a:gd name="connsiteY28" fmla="*/ 29779 h 41764"/>
                <a:gd name="connsiteX29" fmla="*/ 32218 w 53655"/>
                <a:gd name="connsiteY29" fmla="*/ 34875 h 41764"/>
                <a:gd name="connsiteX30" fmla="*/ 32236 w 53655"/>
                <a:gd name="connsiteY30" fmla="*/ 34893 h 41764"/>
                <a:gd name="connsiteX31" fmla="*/ 37975 w 53655"/>
                <a:gd name="connsiteY31" fmla="*/ 40573 h 41764"/>
                <a:gd name="connsiteX32" fmla="*/ 40532 w 53655"/>
                <a:gd name="connsiteY32" fmla="*/ 41619 h 41764"/>
                <a:gd name="connsiteX33" fmla="*/ 43082 w 53655"/>
                <a:gd name="connsiteY33" fmla="*/ 40580 h 41764"/>
                <a:gd name="connsiteX34" fmla="*/ 52376 w 53655"/>
                <a:gd name="connsiteY34" fmla="*/ 31400 h 41764"/>
                <a:gd name="connsiteX35" fmla="*/ 52469 w 53655"/>
                <a:gd name="connsiteY35" fmla="*/ 31301 h 41764"/>
                <a:gd name="connsiteX36" fmla="*/ 52422 w 53655"/>
                <a:gd name="connsiteY36" fmla="*/ 26313 h 4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655" h="41764">
                  <a:moveTo>
                    <a:pt x="52422" y="26313"/>
                  </a:moveTo>
                  <a:lnTo>
                    <a:pt x="52370" y="26261"/>
                  </a:lnTo>
                  <a:lnTo>
                    <a:pt x="46632" y="20582"/>
                  </a:lnTo>
                  <a:cubicBezTo>
                    <a:pt x="45953" y="19905"/>
                    <a:pt x="45032" y="19527"/>
                    <a:pt x="44073" y="19533"/>
                  </a:cubicBezTo>
                  <a:cubicBezTo>
                    <a:pt x="43303" y="19534"/>
                    <a:pt x="42554" y="19777"/>
                    <a:pt x="41932" y="20226"/>
                  </a:cubicBezTo>
                  <a:cubicBezTo>
                    <a:pt x="41932" y="20154"/>
                    <a:pt x="41941" y="20084"/>
                    <a:pt x="41947" y="20023"/>
                  </a:cubicBezTo>
                  <a:cubicBezTo>
                    <a:pt x="42178" y="18555"/>
                    <a:pt x="41869" y="17054"/>
                    <a:pt x="41075" y="15800"/>
                  </a:cubicBezTo>
                  <a:cubicBezTo>
                    <a:pt x="39811" y="14094"/>
                    <a:pt x="38422" y="12486"/>
                    <a:pt x="36922" y="10987"/>
                  </a:cubicBezTo>
                  <a:lnTo>
                    <a:pt x="36909" y="10972"/>
                  </a:lnTo>
                  <a:cubicBezTo>
                    <a:pt x="32714" y="6949"/>
                    <a:pt x="27783" y="3767"/>
                    <a:pt x="22388" y="1605"/>
                  </a:cubicBezTo>
                  <a:cubicBezTo>
                    <a:pt x="19566" y="448"/>
                    <a:pt x="16547" y="-147"/>
                    <a:pt x="13499" y="-145"/>
                  </a:cubicBezTo>
                  <a:cubicBezTo>
                    <a:pt x="9552" y="-181"/>
                    <a:pt x="5717" y="1163"/>
                    <a:pt x="2654" y="3652"/>
                  </a:cubicBezTo>
                  <a:cubicBezTo>
                    <a:pt x="1782" y="4485"/>
                    <a:pt x="988" y="5394"/>
                    <a:pt x="280" y="6370"/>
                  </a:cubicBezTo>
                  <a:cubicBezTo>
                    <a:pt x="-588" y="7567"/>
                    <a:pt x="-320" y="9244"/>
                    <a:pt x="878" y="10112"/>
                  </a:cubicBezTo>
                  <a:cubicBezTo>
                    <a:pt x="1610" y="10642"/>
                    <a:pt x="2559" y="10768"/>
                    <a:pt x="3404" y="10446"/>
                  </a:cubicBezTo>
                  <a:cubicBezTo>
                    <a:pt x="3873" y="10270"/>
                    <a:pt x="4353" y="10122"/>
                    <a:pt x="4840" y="10006"/>
                  </a:cubicBezTo>
                  <a:cubicBezTo>
                    <a:pt x="5855" y="9790"/>
                    <a:pt x="6896" y="9725"/>
                    <a:pt x="7929" y="9811"/>
                  </a:cubicBezTo>
                  <a:cubicBezTo>
                    <a:pt x="10073" y="10036"/>
                    <a:pt x="12127" y="10789"/>
                    <a:pt x="13907" y="12004"/>
                  </a:cubicBezTo>
                  <a:cubicBezTo>
                    <a:pt x="15928" y="13706"/>
                    <a:pt x="17055" y="16244"/>
                    <a:pt x="16964" y="18886"/>
                  </a:cubicBezTo>
                  <a:cubicBezTo>
                    <a:pt x="16221" y="21003"/>
                    <a:pt x="15084" y="22962"/>
                    <a:pt x="13615" y="24660"/>
                  </a:cubicBezTo>
                  <a:cubicBezTo>
                    <a:pt x="12805" y="25728"/>
                    <a:pt x="12909" y="27230"/>
                    <a:pt x="13858" y="28175"/>
                  </a:cubicBezTo>
                  <a:lnTo>
                    <a:pt x="19620" y="33939"/>
                  </a:lnTo>
                  <a:cubicBezTo>
                    <a:pt x="20626" y="34947"/>
                    <a:pt x="22244" y="34992"/>
                    <a:pt x="23304" y="34041"/>
                  </a:cubicBezTo>
                  <a:cubicBezTo>
                    <a:pt x="24934" y="32588"/>
                    <a:pt x="27416" y="30393"/>
                    <a:pt x="28282" y="29856"/>
                  </a:cubicBezTo>
                  <a:cubicBezTo>
                    <a:pt x="29025" y="29360"/>
                    <a:pt x="29864" y="29029"/>
                    <a:pt x="30745" y="28885"/>
                  </a:cubicBezTo>
                  <a:cubicBezTo>
                    <a:pt x="31401" y="28821"/>
                    <a:pt x="32062" y="28959"/>
                    <a:pt x="32635" y="29283"/>
                  </a:cubicBezTo>
                  <a:cubicBezTo>
                    <a:pt x="32641" y="29342"/>
                    <a:pt x="32623" y="29399"/>
                    <a:pt x="32583" y="29442"/>
                  </a:cubicBezTo>
                  <a:lnTo>
                    <a:pt x="32279" y="29732"/>
                  </a:lnTo>
                  <a:lnTo>
                    <a:pt x="32229" y="29779"/>
                  </a:lnTo>
                  <a:cubicBezTo>
                    <a:pt x="30818" y="31184"/>
                    <a:pt x="30815" y="33465"/>
                    <a:pt x="32218" y="34875"/>
                  </a:cubicBezTo>
                  <a:lnTo>
                    <a:pt x="32236" y="34893"/>
                  </a:lnTo>
                  <a:lnTo>
                    <a:pt x="37975" y="40573"/>
                  </a:lnTo>
                  <a:cubicBezTo>
                    <a:pt x="38652" y="41248"/>
                    <a:pt x="39574" y="41626"/>
                    <a:pt x="40532" y="41619"/>
                  </a:cubicBezTo>
                  <a:cubicBezTo>
                    <a:pt x="41486" y="41620"/>
                    <a:pt x="42401" y="41247"/>
                    <a:pt x="43082" y="40580"/>
                  </a:cubicBezTo>
                  <a:lnTo>
                    <a:pt x="52376" y="31400"/>
                  </a:lnTo>
                  <a:cubicBezTo>
                    <a:pt x="52408" y="31367"/>
                    <a:pt x="52439" y="31335"/>
                    <a:pt x="52469" y="31301"/>
                  </a:cubicBezTo>
                  <a:cubicBezTo>
                    <a:pt x="53763" y="29883"/>
                    <a:pt x="53742" y="27708"/>
                    <a:pt x="52422" y="26313"/>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2" name="图形 15">
              <a:extLst>
                <a:ext uri="{FF2B5EF4-FFF2-40B4-BE49-F238E27FC236}">
                  <a16:creationId xmlns:a16="http://schemas.microsoft.com/office/drawing/2014/main" id="{E1140D86-02C8-4FD2-9A7F-04671F97DD2B}"/>
                </a:ext>
              </a:extLst>
            </p:cNvPr>
            <p:cNvSpPr/>
            <p:nvPr/>
          </p:nvSpPr>
          <p:spPr>
            <a:xfrm>
              <a:off x="9746074" y="2108886"/>
              <a:ext cx="16763" cy="26823"/>
            </a:xfrm>
            <a:custGeom>
              <a:avLst/>
              <a:gdLst>
                <a:gd name="connsiteX0" fmla="*/ 3122 w 16763"/>
                <a:gd name="connsiteY0" fmla="*/ 26678 h 26823"/>
                <a:gd name="connsiteX1" fmla="*/ -230 w 16763"/>
                <a:gd name="connsiteY1" fmla="*/ 23324 h 26823"/>
                <a:gd name="connsiteX2" fmla="*/ 752 w 16763"/>
                <a:gd name="connsiteY2" fmla="*/ 20953 h 26823"/>
                <a:gd name="connsiteX3" fmla="*/ 8440 w 16763"/>
                <a:gd name="connsiteY3" fmla="*/ 13265 h 26823"/>
                <a:gd name="connsiteX4" fmla="*/ 752 w 16763"/>
                <a:gd name="connsiteY4" fmla="*/ 5578 h 26823"/>
                <a:gd name="connsiteX5" fmla="*/ 752 w 16763"/>
                <a:gd name="connsiteY5" fmla="*/ 836 h 26823"/>
                <a:gd name="connsiteX6" fmla="*/ 5493 w 16763"/>
                <a:gd name="connsiteY6" fmla="*/ 836 h 26823"/>
                <a:gd name="connsiteX7" fmla="*/ 15552 w 16763"/>
                <a:gd name="connsiteY7" fmla="*/ 10895 h 26823"/>
                <a:gd name="connsiteX8" fmla="*/ 15552 w 16763"/>
                <a:gd name="connsiteY8" fmla="*/ 15636 h 26823"/>
                <a:gd name="connsiteX9" fmla="*/ 15552 w 16763"/>
                <a:gd name="connsiteY9" fmla="*/ 15636 h 26823"/>
                <a:gd name="connsiteX10" fmla="*/ 5493 w 16763"/>
                <a:gd name="connsiteY10" fmla="*/ 25695 h 26823"/>
                <a:gd name="connsiteX11" fmla="*/ 3122 w 16763"/>
                <a:gd name="connsiteY11" fmla="*/ 26678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3" h="26823">
                  <a:moveTo>
                    <a:pt x="3122" y="26678"/>
                  </a:moveTo>
                  <a:cubicBezTo>
                    <a:pt x="1271" y="26678"/>
                    <a:pt x="-230" y="25175"/>
                    <a:pt x="-230" y="23324"/>
                  </a:cubicBezTo>
                  <a:cubicBezTo>
                    <a:pt x="-230" y="22434"/>
                    <a:pt x="123" y="21583"/>
                    <a:pt x="752" y="20953"/>
                  </a:cubicBezTo>
                  <a:lnTo>
                    <a:pt x="8440" y="13265"/>
                  </a:lnTo>
                  <a:lnTo>
                    <a:pt x="752" y="5578"/>
                  </a:lnTo>
                  <a:cubicBezTo>
                    <a:pt x="-557" y="4268"/>
                    <a:pt x="-557" y="2146"/>
                    <a:pt x="752" y="836"/>
                  </a:cubicBezTo>
                  <a:cubicBezTo>
                    <a:pt x="2062" y="-473"/>
                    <a:pt x="4184" y="-473"/>
                    <a:pt x="5493" y="836"/>
                  </a:cubicBezTo>
                  <a:lnTo>
                    <a:pt x="15552" y="10895"/>
                  </a:lnTo>
                  <a:cubicBezTo>
                    <a:pt x="16862" y="12205"/>
                    <a:pt x="16862" y="14327"/>
                    <a:pt x="15552" y="15636"/>
                  </a:cubicBezTo>
                  <a:cubicBezTo>
                    <a:pt x="15552" y="15636"/>
                    <a:pt x="15552" y="15636"/>
                    <a:pt x="15552" y="15636"/>
                  </a:cubicBezTo>
                  <a:lnTo>
                    <a:pt x="5493" y="25695"/>
                  </a:lnTo>
                  <a:cubicBezTo>
                    <a:pt x="4866" y="26325"/>
                    <a:pt x="4012" y="26678"/>
                    <a:pt x="3122" y="26678"/>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3" name="图形 15">
              <a:extLst>
                <a:ext uri="{FF2B5EF4-FFF2-40B4-BE49-F238E27FC236}">
                  <a16:creationId xmlns:a16="http://schemas.microsoft.com/office/drawing/2014/main" id="{E1140D86-02C8-4FD2-9A7F-04671F97DD2B}"/>
                </a:ext>
              </a:extLst>
            </p:cNvPr>
            <p:cNvSpPr/>
            <p:nvPr/>
          </p:nvSpPr>
          <p:spPr>
            <a:xfrm>
              <a:off x="9692428" y="2118945"/>
              <a:ext cx="67057" cy="26821"/>
            </a:xfrm>
            <a:custGeom>
              <a:avLst/>
              <a:gdLst>
                <a:gd name="connsiteX0" fmla="*/ 3124 w 67057"/>
                <a:gd name="connsiteY0" fmla="*/ 26676 h 26821"/>
                <a:gd name="connsiteX1" fmla="*/ -230 w 67057"/>
                <a:gd name="connsiteY1" fmla="*/ 23324 h 26821"/>
                <a:gd name="connsiteX2" fmla="*/ -230 w 67057"/>
                <a:gd name="connsiteY2" fmla="*/ 23324 h 26821"/>
                <a:gd name="connsiteX3" fmla="*/ -230 w 67057"/>
                <a:gd name="connsiteY3" fmla="*/ 19970 h 26821"/>
                <a:gd name="connsiteX4" fmla="*/ 19878 w 67057"/>
                <a:gd name="connsiteY4" fmla="*/ -146 h 26821"/>
                <a:gd name="connsiteX5" fmla="*/ 63474 w 67057"/>
                <a:gd name="connsiteY5" fmla="*/ -146 h 26821"/>
                <a:gd name="connsiteX6" fmla="*/ 66828 w 67057"/>
                <a:gd name="connsiteY6" fmla="*/ 3206 h 26821"/>
                <a:gd name="connsiteX7" fmla="*/ 63474 w 67057"/>
                <a:gd name="connsiteY7" fmla="*/ 6560 h 26821"/>
                <a:gd name="connsiteX8" fmla="*/ 19888 w 67057"/>
                <a:gd name="connsiteY8" fmla="*/ 6560 h 26821"/>
                <a:gd name="connsiteX9" fmla="*/ 6476 w 67057"/>
                <a:gd name="connsiteY9" fmla="*/ 19981 h 26821"/>
                <a:gd name="connsiteX10" fmla="*/ 6476 w 67057"/>
                <a:gd name="connsiteY10" fmla="*/ 23324 h 26821"/>
                <a:gd name="connsiteX11" fmla="*/ 3124 w 67057"/>
                <a:gd name="connsiteY11" fmla="*/ 26676 h 26821"/>
                <a:gd name="connsiteX12" fmla="*/ 3124 w 67057"/>
                <a:gd name="connsiteY12" fmla="*/ 26676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7" h="26821">
                  <a:moveTo>
                    <a:pt x="3124" y="26676"/>
                  </a:moveTo>
                  <a:cubicBezTo>
                    <a:pt x="1273" y="26678"/>
                    <a:pt x="-230" y="25175"/>
                    <a:pt x="-230" y="23324"/>
                  </a:cubicBezTo>
                  <a:cubicBezTo>
                    <a:pt x="-230" y="23324"/>
                    <a:pt x="-230" y="23324"/>
                    <a:pt x="-230" y="23324"/>
                  </a:cubicBezTo>
                  <a:lnTo>
                    <a:pt x="-230" y="19970"/>
                  </a:lnTo>
                  <a:cubicBezTo>
                    <a:pt x="-174" y="8887"/>
                    <a:pt x="8794" y="-86"/>
                    <a:pt x="19878" y="-146"/>
                  </a:cubicBezTo>
                  <a:lnTo>
                    <a:pt x="63474" y="-146"/>
                  </a:lnTo>
                  <a:cubicBezTo>
                    <a:pt x="65327" y="-146"/>
                    <a:pt x="66828" y="1355"/>
                    <a:pt x="66828" y="3206"/>
                  </a:cubicBezTo>
                  <a:cubicBezTo>
                    <a:pt x="66828" y="5059"/>
                    <a:pt x="65327" y="6560"/>
                    <a:pt x="63474" y="6560"/>
                  </a:cubicBezTo>
                  <a:lnTo>
                    <a:pt x="19888" y="6560"/>
                  </a:lnTo>
                  <a:cubicBezTo>
                    <a:pt x="12495" y="6603"/>
                    <a:pt x="6515" y="12589"/>
                    <a:pt x="6476" y="19981"/>
                  </a:cubicBezTo>
                  <a:lnTo>
                    <a:pt x="6476" y="23324"/>
                  </a:lnTo>
                  <a:cubicBezTo>
                    <a:pt x="6476" y="25175"/>
                    <a:pt x="4975" y="26676"/>
                    <a:pt x="3124" y="26676"/>
                  </a:cubicBezTo>
                  <a:cubicBezTo>
                    <a:pt x="3124" y="26676"/>
                    <a:pt x="3124" y="26676"/>
                    <a:pt x="3124" y="2667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4" name="图形 15">
              <a:extLst>
                <a:ext uri="{FF2B5EF4-FFF2-40B4-BE49-F238E27FC236}">
                  <a16:creationId xmlns:a16="http://schemas.microsoft.com/office/drawing/2014/main" id="{E1140D86-02C8-4FD2-9A7F-04671F97DD2B}"/>
                </a:ext>
              </a:extLst>
            </p:cNvPr>
            <p:cNvSpPr/>
            <p:nvPr/>
          </p:nvSpPr>
          <p:spPr>
            <a:xfrm>
              <a:off x="9709192" y="2145770"/>
              <a:ext cx="16764" cy="26820"/>
            </a:xfrm>
            <a:custGeom>
              <a:avLst/>
              <a:gdLst>
                <a:gd name="connsiteX0" fmla="*/ 13183 w 16764"/>
                <a:gd name="connsiteY0" fmla="*/ 26675 h 26820"/>
                <a:gd name="connsiteX1" fmla="*/ 10810 w 16764"/>
                <a:gd name="connsiteY1" fmla="*/ 25693 h 26820"/>
                <a:gd name="connsiteX2" fmla="*/ 753 w 16764"/>
                <a:gd name="connsiteY2" fmla="*/ 15634 h 26820"/>
                <a:gd name="connsiteX3" fmla="*/ 751 w 16764"/>
                <a:gd name="connsiteY3" fmla="*/ 10893 h 26820"/>
                <a:gd name="connsiteX4" fmla="*/ 753 w 16764"/>
                <a:gd name="connsiteY4" fmla="*/ 10893 h 26820"/>
                <a:gd name="connsiteX5" fmla="*/ 10810 w 16764"/>
                <a:gd name="connsiteY5" fmla="*/ 834 h 26820"/>
                <a:gd name="connsiteX6" fmla="*/ 15553 w 16764"/>
                <a:gd name="connsiteY6" fmla="*/ 838 h 26820"/>
                <a:gd name="connsiteX7" fmla="*/ 15553 w 16764"/>
                <a:gd name="connsiteY7" fmla="*/ 5575 h 26820"/>
                <a:gd name="connsiteX8" fmla="*/ 7865 w 16764"/>
                <a:gd name="connsiteY8" fmla="*/ 13264 h 26820"/>
                <a:gd name="connsiteX9" fmla="*/ 15553 w 16764"/>
                <a:gd name="connsiteY9" fmla="*/ 20951 h 26820"/>
                <a:gd name="connsiteX10" fmla="*/ 15553 w 16764"/>
                <a:gd name="connsiteY10" fmla="*/ 25693 h 26820"/>
                <a:gd name="connsiteX11" fmla="*/ 13183 w 16764"/>
                <a:gd name="connsiteY11" fmla="*/ 26675 h 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4" h="26820">
                  <a:moveTo>
                    <a:pt x="13183" y="26675"/>
                  </a:moveTo>
                  <a:cubicBezTo>
                    <a:pt x="12293" y="26676"/>
                    <a:pt x="11440" y="26322"/>
                    <a:pt x="10810" y="25693"/>
                  </a:cubicBezTo>
                  <a:lnTo>
                    <a:pt x="753" y="15634"/>
                  </a:lnTo>
                  <a:cubicBezTo>
                    <a:pt x="-557" y="14326"/>
                    <a:pt x="-557" y="12204"/>
                    <a:pt x="751" y="10893"/>
                  </a:cubicBezTo>
                  <a:cubicBezTo>
                    <a:pt x="751" y="10893"/>
                    <a:pt x="753" y="10893"/>
                    <a:pt x="753" y="10893"/>
                  </a:cubicBezTo>
                  <a:lnTo>
                    <a:pt x="10810" y="834"/>
                  </a:lnTo>
                  <a:cubicBezTo>
                    <a:pt x="12122" y="-474"/>
                    <a:pt x="14245" y="-472"/>
                    <a:pt x="15553" y="838"/>
                  </a:cubicBezTo>
                  <a:cubicBezTo>
                    <a:pt x="16860" y="2148"/>
                    <a:pt x="16860" y="4267"/>
                    <a:pt x="15553" y="5575"/>
                  </a:cubicBezTo>
                  <a:lnTo>
                    <a:pt x="7865" y="13264"/>
                  </a:lnTo>
                  <a:lnTo>
                    <a:pt x="15553" y="20951"/>
                  </a:lnTo>
                  <a:cubicBezTo>
                    <a:pt x="16862" y="22261"/>
                    <a:pt x="16862" y="24383"/>
                    <a:pt x="15553" y="25693"/>
                  </a:cubicBezTo>
                  <a:cubicBezTo>
                    <a:pt x="14924" y="26322"/>
                    <a:pt x="14071" y="26675"/>
                    <a:pt x="13183" y="2667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5" name="图形 15">
              <a:extLst>
                <a:ext uri="{FF2B5EF4-FFF2-40B4-BE49-F238E27FC236}">
                  <a16:creationId xmlns:a16="http://schemas.microsoft.com/office/drawing/2014/main" id="{E1140D86-02C8-4FD2-9A7F-04671F97DD2B}"/>
                </a:ext>
              </a:extLst>
            </p:cNvPr>
            <p:cNvSpPr/>
            <p:nvPr/>
          </p:nvSpPr>
          <p:spPr>
            <a:xfrm>
              <a:off x="9712546" y="2135710"/>
              <a:ext cx="67057" cy="26821"/>
            </a:xfrm>
            <a:custGeom>
              <a:avLst/>
              <a:gdLst>
                <a:gd name="connsiteX0" fmla="*/ 3122 w 67057"/>
                <a:gd name="connsiteY0" fmla="*/ 26676 h 26821"/>
                <a:gd name="connsiteX1" fmla="*/ -230 w 67057"/>
                <a:gd name="connsiteY1" fmla="*/ 23324 h 26821"/>
                <a:gd name="connsiteX2" fmla="*/ 3122 w 67057"/>
                <a:gd name="connsiteY2" fmla="*/ 19970 h 26821"/>
                <a:gd name="connsiteX3" fmla="*/ 46710 w 67057"/>
                <a:gd name="connsiteY3" fmla="*/ 19970 h 26821"/>
                <a:gd name="connsiteX4" fmla="*/ 60121 w 67057"/>
                <a:gd name="connsiteY4" fmla="*/ 6549 h 26821"/>
                <a:gd name="connsiteX5" fmla="*/ 60121 w 67057"/>
                <a:gd name="connsiteY5" fmla="*/ 3206 h 26821"/>
                <a:gd name="connsiteX6" fmla="*/ 63474 w 67057"/>
                <a:gd name="connsiteY6" fmla="*/ -146 h 26821"/>
                <a:gd name="connsiteX7" fmla="*/ 66828 w 67057"/>
                <a:gd name="connsiteY7" fmla="*/ 3206 h 26821"/>
                <a:gd name="connsiteX8" fmla="*/ 66828 w 67057"/>
                <a:gd name="connsiteY8" fmla="*/ 6560 h 26821"/>
                <a:gd name="connsiteX9" fmla="*/ 46721 w 67057"/>
                <a:gd name="connsiteY9" fmla="*/ 26676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7" h="26821">
                  <a:moveTo>
                    <a:pt x="3122" y="26676"/>
                  </a:moveTo>
                  <a:cubicBezTo>
                    <a:pt x="1271" y="26676"/>
                    <a:pt x="-230" y="25175"/>
                    <a:pt x="-230" y="23324"/>
                  </a:cubicBezTo>
                  <a:cubicBezTo>
                    <a:pt x="-230" y="21471"/>
                    <a:pt x="1271" y="19970"/>
                    <a:pt x="3122" y="19970"/>
                  </a:cubicBezTo>
                  <a:lnTo>
                    <a:pt x="46710" y="19970"/>
                  </a:lnTo>
                  <a:cubicBezTo>
                    <a:pt x="54102" y="19927"/>
                    <a:pt x="60083" y="13943"/>
                    <a:pt x="60121" y="6549"/>
                  </a:cubicBezTo>
                  <a:lnTo>
                    <a:pt x="60121" y="3206"/>
                  </a:lnTo>
                  <a:cubicBezTo>
                    <a:pt x="60121" y="1355"/>
                    <a:pt x="61623" y="-146"/>
                    <a:pt x="63474" y="-146"/>
                  </a:cubicBezTo>
                  <a:cubicBezTo>
                    <a:pt x="65325" y="-146"/>
                    <a:pt x="66828" y="1355"/>
                    <a:pt x="66828" y="3206"/>
                  </a:cubicBezTo>
                  <a:lnTo>
                    <a:pt x="66828" y="6560"/>
                  </a:lnTo>
                  <a:cubicBezTo>
                    <a:pt x="66772" y="17643"/>
                    <a:pt x="57804" y="26616"/>
                    <a:pt x="46721" y="26676"/>
                  </a:cubicBezTo>
                  <a:close/>
                </a:path>
              </a:pathLst>
            </a:custGeom>
            <a:solidFill>
              <a:srgbClr val="FFFFFF"/>
            </a:solidFill>
            <a:ln w="1787" cap="flat">
              <a:noFill/>
              <a:prstDash val="solid"/>
              <a:miter/>
            </a:ln>
          </p:spPr>
          <p:txBody>
            <a:bodyPr rtlCol="0" anchor="ctr"/>
            <a:lstStyle/>
            <a:p>
              <a:endParaRPr lang="zh-CN" altLang="en-US">
                <a:latin typeface="+mn-ea"/>
              </a:endParaRPr>
            </a:p>
          </p:txBody>
        </p:sp>
      </p:grpSp>
      <p:sp>
        <p:nvSpPr>
          <p:cNvPr id="230" name="标题 149">
            <a:extLst>
              <a:ext uri="{FF2B5EF4-FFF2-40B4-BE49-F238E27FC236}">
                <a16:creationId xmlns:a16="http://schemas.microsoft.com/office/drawing/2014/main" id="{8A94641E-18A5-4134-B365-3E97BD1FB827}"/>
              </a:ext>
            </a:extLst>
          </p:cNvPr>
          <p:cNvSpPr txBox="1">
            <a:spLocks/>
          </p:cNvSpPr>
          <p:nvPr/>
        </p:nvSpPr>
        <p:spPr>
          <a:xfrm>
            <a:off x="843929"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在做产品介绍时，建议大家详细了解产品的特性，全面统筹安排</a:t>
            </a:r>
            <a:endParaRPr lang="en-US" altLang="zh-CN" sz="1600" b="0" spc="300" dirty="0">
              <a:solidFill>
                <a:schemeClr val="bg1">
                  <a:lumMod val="50000"/>
                </a:schemeClr>
              </a:solidFill>
              <a:latin typeface="+mn-ea"/>
              <a:ea typeface="+mn-ea"/>
            </a:endParaRPr>
          </a:p>
        </p:txBody>
      </p:sp>
      <p:sp>
        <p:nvSpPr>
          <p:cNvPr id="231" name="标题 149">
            <a:extLst>
              <a:ext uri="{FF2B5EF4-FFF2-40B4-BE49-F238E27FC236}">
                <a16:creationId xmlns:a16="http://schemas.microsoft.com/office/drawing/2014/main" id="{1AADE34B-85A3-4DFB-AA64-D613B3623A58}"/>
              </a:ext>
            </a:extLst>
          </p:cNvPr>
          <p:cNvSpPr txBox="1">
            <a:spLocks/>
          </p:cNvSpPr>
          <p:nvPr/>
        </p:nvSpPr>
        <p:spPr>
          <a:xfrm>
            <a:off x="9245905"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产品介绍的内容常常涉及到知识、科技等的普及、宣传和利用</a:t>
            </a:r>
            <a:endParaRPr lang="en-US" altLang="zh-CN" sz="1600" b="0" spc="300" dirty="0">
              <a:solidFill>
                <a:schemeClr val="bg1">
                  <a:lumMod val="50000"/>
                </a:schemeClr>
              </a:solidFill>
              <a:latin typeface="+mn-ea"/>
              <a:ea typeface="+mn-ea"/>
            </a:endParaRPr>
          </a:p>
        </p:txBody>
      </p:sp>
      <p:sp>
        <p:nvSpPr>
          <p:cNvPr id="232" name="标题 149">
            <a:extLst>
              <a:ext uri="{FF2B5EF4-FFF2-40B4-BE49-F238E27FC236}">
                <a16:creationId xmlns:a16="http://schemas.microsoft.com/office/drawing/2014/main" id="{8500D6D6-3899-4750-A700-01AD68835655}"/>
              </a:ext>
            </a:extLst>
          </p:cNvPr>
          <p:cNvSpPr txBox="1">
            <a:spLocks/>
          </p:cNvSpPr>
          <p:nvPr/>
        </p:nvSpPr>
        <p:spPr>
          <a:xfrm>
            <a:off x="6500283"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产品介绍在普及科学文化知识，扩大信息流量，在信息传播、复制</a:t>
            </a:r>
            <a:endParaRPr lang="en-US" altLang="zh-CN" sz="1600" b="0" spc="300" dirty="0">
              <a:solidFill>
                <a:schemeClr val="bg1">
                  <a:lumMod val="50000"/>
                </a:schemeClr>
              </a:solidFill>
              <a:latin typeface="+mn-ea"/>
              <a:ea typeface="+mn-ea"/>
            </a:endParaRPr>
          </a:p>
        </p:txBody>
      </p:sp>
      <p:sp>
        <p:nvSpPr>
          <p:cNvPr id="233" name="矩形: 圆角 232">
            <a:extLst>
              <a:ext uri="{FF2B5EF4-FFF2-40B4-BE49-F238E27FC236}">
                <a16:creationId xmlns:a16="http://schemas.microsoft.com/office/drawing/2014/main" id="{55E1BDBF-3D85-477F-937C-A8BC31C3A6F6}"/>
              </a:ext>
            </a:extLst>
          </p:cNvPr>
          <p:cNvSpPr/>
          <p:nvPr/>
        </p:nvSpPr>
        <p:spPr>
          <a:xfrm>
            <a:off x="1558796"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4" name="矩形: 圆角 233">
            <a:extLst>
              <a:ext uri="{FF2B5EF4-FFF2-40B4-BE49-F238E27FC236}">
                <a16:creationId xmlns:a16="http://schemas.microsoft.com/office/drawing/2014/main" id="{F7D4D641-8689-4F16-A2C3-91ADDF67D19C}"/>
              </a:ext>
            </a:extLst>
          </p:cNvPr>
          <p:cNvSpPr/>
          <p:nvPr/>
        </p:nvSpPr>
        <p:spPr>
          <a:xfrm>
            <a:off x="4373070"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5" name="矩形: 圆角 234">
            <a:extLst>
              <a:ext uri="{FF2B5EF4-FFF2-40B4-BE49-F238E27FC236}">
                <a16:creationId xmlns:a16="http://schemas.microsoft.com/office/drawing/2014/main" id="{8EFB7BF2-AFB4-4252-B3F0-37641D734B4E}"/>
              </a:ext>
            </a:extLst>
          </p:cNvPr>
          <p:cNvSpPr/>
          <p:nvPr/>
        </p:nvSpPr>
        <p:spPr>
          <a:xfrm>
            <a:off x="7178528"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6" name="矩形: 圆角 235">
            <a:extLst>
              <a:ext uri="{FF2B5EF4-FFF2-40B4-BE49-F238E27FC236}">
                <a16:creationId xmlns:a16="http://schemas.microsoft.com/office/drawing/2014/main" id="{9422E207-790A-4885-8881-6B49CFDFFEE3}"/>
              </a:ext>
            </a:extLst>
          </p:cNvPr>
          <p:cNvSpPr/>
          <p:nvPr/>
        </p:nvSpPr>
        <p:spPr>
          <a:xfrm>
            <a:off x="10058613"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98026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ADC87E2E-0113-45EB-96B0-52D4DEA553A9}"/>
              </a:ext>
            </a:extLst>
          </p:cNvPr>
          <p:cNvSpPr/>
          <p:nvPr/>
        </p:nvSpPr>
        <p:spPr>
          <a:xfrm>
            <a:off x="6185751" y="3885930"/>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矩形: 圆角 15">
            <a:extLst>
              <a:ext uri="{FF2B5EF4-FFF2-40B4-BE49-F238E27FC236}">
                <a16:creationId xmlns:a16="http://schemas.microsoft.com/office/drawing/2014/main" id="{3723B762-012B-4C7C-BF0E-EBEC5444E3DB}"/>
              </a:ext>
            </a:extLst>
          </p:cNvPr>
          <p:cNvSpPr/>
          <p:nvPr/>
        </p:nvSpPr>
        <p:spPr>
          <a:xfrm>
            <a:off x="991991" y="3891162"/>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矩形: 圆角 12">
            <a:extLst>
              <a:ext uri="{FF2B5EF4-FFF2-40B4-BE49-F238E27FC236}">
                <a16:creationId xmlns:a16="http://schemas.microsoft.com/office/drawing/2014/main" id="{0760B517-1797-42ED-A702-4788E880D4F7}"/>
              </a:ext>
            </a:extLst>
          </p:cNvPr>
          <p:cNvSpPr/>
          <p:nvPr/>
        </p:nvSpPr>
        <p:spPr>
          <a:xfrm>
            <a:off x="6185751" y="1254608"/>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矩形: 圆角 11">
            <a:extLst>
              <a:ext uri="{FF2B5EF4-FFF2-40B4-BE49-F238E27FC236}">
                <a16:creationId xmlns:a16="http://schemas.microsoft.com/office/drawing/2014/main" id="{BE2C74B1-417E-4722-B6A6-7FA62D254852}"/>
              </a:ext>
            </a:extLst>
          </p:cNvPr>
          <p:cNvSpPr/>
          <p:nvPr/>
        </p:nvSpPr>
        <p:spPr>
          <a:xfrm>
            <a:off x="991991" y="1259840"/>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en-US" altLang="zh-CN" dirty="0">
                <a:latin typeface="+mn-ea"/>
                <a:ea typeface="+mn-ea"/>
              </a:rPr>
              <a:t>SWOT</a:t>
            </a:r>
            <a:r>
              <a:rPr lang="zh-CN" altLang="en-US" dirty="0">
                <a:latin typeface="+mn-ea"/>
                <a:ea typeface="+mn-ea"/>
              </a:rPr>
              <a:t>分析</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0"/>
            <a:ext cx="2710918" cy="138499"/>
          </a:xfrm>
        </p:spPr>
        <p:txBody>
          <a:bodyPr/>
          <a:lstStyle/>
          <a:p>
            <a:r>
              <a:rPr lang="en-US" altLang="zh-CN" dirty="0">
                <a:latin typeface="+mn-ea"/>
                <a:ea typeface="+mn-ea"/>
              </a:rPr>
              <a:t>SWOT ANALYSIS</a:t>
            </a:r>
            <a:endParaRPr lang="zh-CN" altLang="en-US" dirty="0">
              <a:latin typeface="+mn-ea"/>
              <a:ea typeface="+mn-ea"/>
            </a:endParaRPr>
          </a:p>
        </p:txBody>
      </p:sp>
      <p:cxnSp>
        <p:nvCxnSpPr>
          <p:cNvPr id="3" name="直接箭头连接符 2">
            <a:extLst>
              <a:ext uri="{FF2B5EF4-FFF2-40B4-BE49-F238E27FC236}">
                <a16:creationId xmlns:a16="http://schemas.microsoft.com/office/drawing/2014/main" id="{201B564D-318F-45A7-BAB7-48FCE5F54950}"/>
              </a:ext>
            </a:extLst>
          </p:cNvPr>
          <p:cNvCxnSpPr>
            <a:cxnSpLocks/>
          </p:cNvCxnSpPr>
          <p:nvPr/>
        </p:nvCxnSpPr>
        <p:spPr>
          <a:xfrm>
            <a:off x="973666" y="3810000"/>
            <a:ext cx="103191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7A4512C6-DD29-401E-ABCC-25A4B4ABF8B1}"/>
              </a:ext>
            </a:extLst>
          </p:cNvPr>
          <p:cNvCxnSpPr>
            <a:cxnSpLocks/>
          </p:cNvCxnSpPr>
          <p:nvPr/>
        </p:nvCxnSpPr>
        <p:spPr>
          <a:xfrm flipV="1">
            <a:off x="6112933" y="1295401"/>
            <a:ext cx="0" cy="5096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标题 149" hidden="1">
            <a:extLst>
              <a:ext uri="{FF2B5EF4-FFF2-40B4-BE49-F238E27FC236}">
                <a16:creationId xmlns:a16="http://schemas.microsoft.com/office/drawing/2014/main" id="{22CA313B-2A29-4AE5-9DE6-C2394CD74927}"/>
              </a:ext>
            </a:extLst>
          </p:cNvPr>
          <p:cNvSpPr txBox="1">
            <a:spLocks/>
          </p:cNvSpPr>
          <p:nvPr/>
        </p:nvSpPr>
        <p:spPr>
          <a:xfrm>
            <a:off x="3488377" y="2331102"/>
            <a:ext cx="1572354" cy="443198"/>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dirty="0"/>
              <a:t>SWOT</a:t>
            </a:r>
            <a:endParaRPr lang="zh-CN" altLang="en-US" dirty="0"/>
          </a:p>
        </p:txBody>
      </p:sp>
      <p:sp>
        <p:nvSpPr>
          <p:cNvPr id="8" name="标题 149">
            <a:extLst>
              <a:ext uri="{FF2B5EF4-FFF2-40B4-BE49-F238E27FC236}">
                <a16:creationId xmlns:a16="http://schemas.microsoft.com/office/drawing/2014/main" id="{E7E3A19F-81D3-4F33-89BD-EB4FF99D6BB9}"/>
              </a:ext>
            </a:extLst>
          </p:cNvPr>
          <p:cNvSpPr txBox="1">
            <a:spLocks/>
          </p:cNvSpPr>
          <p:nvPr/>
        </p:nvSpPr>
        <p:spPr>
          <a:xfrm>
            <a:off x="5324444" y="2878061"/>
            <a:ext cx="652423"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S</a:t>
            </a:r>
            <a:endParaRPr lang="zh-CN" altLang="en-US" sz="7200" dirty="0">
              <a:solidFill>
                <a:schemeClr val="tx1">
                  <a:lumMod val="100000"/>
                </a:schemeClr>
              </a:solidFill>
              <a:effectLst/>
              <a:sym typeface="庞门正道标题体3.0" panose="02010600030101010101" pitchFamily="2" charset="-122"/>
            </a:endParaRPr>
          </a:p>
        </p:txBody>
      </p:sp>
      <p:sp>
        <p:nvSpPr>
          <p:cNvPr id="9" name="标题 149">
            <a:extLst>
              <a:ext uri="{FF2B5EF4-FFF2-40B4-BE49-F238E27FC236}">
                <a16:creationId xmlns:a16="http://schemas.microsoft.com/office/drawing/2014/main" id="{01467220-7491-48B1-8CE8-7EB478DF909D}"/>
              </a:ext>
            </a:extLst>
          </p:cNvPr>
          <p:cNvSpPr txBox="1">
            <a:spLocks/>
          </p:cNvSpPr>
          <p:nvPr/>
        </p:nvSpPr>
        <p:spPr>
          <a:xfrm>
            <a:off x="6190948" y="2871984"/>
            <a:ext cx="1070806"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W</a:t>
            </a:r>
            <a:endParaRPr lang="zh-CN" altLang="en-US" sz="7200" dirty="0">
              <a:solidFill>
                <a:schemeClr val="tx1">
                  <a:lumMod val="100000"/>
                </a:schemeClr>
              </a:solidFill>
              <a:effectLst/>
              <a:sym typeface="庞门正道标题体3.0" panose="02010600030101010101" pitchFamily="2" charset="-122"/>
            </a:endParaRPr>
          </a:p>
        </p:txBody>
      </p:sp>
      <p:sp>
        <p:nvSpPr>
          <p:cNvPr id="10" name="标题 149">
            <a:extLst>
              <a:ext uri="{FF2B5EF4-FFF2-40B4-BE49-F238E27FC236}">
                <a16:creationId xmlns:a16="http://schemas.microsoft.com/office/drawing/2014/main" id="{026DA0D6-17A6-40E4-891E-FF6EAC3BFEC9}"/>
              </a:ext>
            </a:extLst>
          </p:cNvPr>
          <p:cNvSpPr txBox="1">
            <a:spLocks/>
          </p:cNvSpPr>
          <p:nvPr/>
        </p:nvSpPr>
        <p:spPr>
          <a:xfrm>
            <a:off x="5236981" y="3860044"/>
            <a:ext cx="831959"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O</a:t>
            </a:r>
            <a:endParaRPr lang="zh-CN" altLang="en-US" sz="7200" dirty="0">
              <a:solidFill>
                <a:schemeClr val="tx1">
                  <a:lumMod val="100000"/>
                </a:schemeClr>
              </a:solidFill>
              <a:effectLst/>
              <a:sym typeface="庞门正道标题体3.0" panose="02010600030101010101" pitchFamily="2" charset="-122"/>
            </a:endParaRPr>
          </a:p>
        </p:txBody>
      </p:sp>
      <p:sp>
        <p:nvSpPr>
          <p:cNvPr id="11" name="标题 149">
            <a:extLst>
              <a:ext uri="{FF2B5EF4-FFF2-40B4-BE49-F238E27FC236}">
                <a16:creationId xmlns:a16="http://schemas.microsoft.com/office/drawing/2014/main" id="{85FB5669-6CBA-43A4-88C8-020A9D3C31F1}"/>
              </a:ext>
            </a:extLst>
          </p:cNvPr>
          <p:cNvSpPr txBox="1">
            <a:spLocks/>
          </p:cNvSpPr>
          <p:nvPr/>
        </p:nvSpPr>
        <p:spPr>
          <a:xfrm>
            <a:off x="6353619" y="3860044"/>
            <a:ext cx="654025"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T</a:t>
            </a:r>
            <a:endParaRPr lang="zh-CN" altLang="en-US" sz="7200" dirty="0">
              <a:solidFill>
                <a:schemeClr val="tx1">
                  <a:lumMod val="100000"/>
                </a:schemeClr>
              </a:solidFill>
              <a:effectLst/>
              <a:sym typeface="庞门正道标题体3.0" panose="02010600030101010101" pitchFamily="2" charset="-122"/>
            </a:endParaRPr>
          </a:p>
        </p:txBody>
      </p:sp>
      <p:grpSp>
        <p:nvGrpSpPr>
          <p:cNvPr id="14" name="组合 13">
            <a:extLst>
              <a:ext uri="{FF2B5EF4-FFF2-40B4-BE49-F238E27FC236}">
                <a16:creationId xmlns:a16="http://schemas.microsoft.com/office/drawing/2014/main" id="{47396590-0239-4494-99B2-73ED02E9C7F6}"/>
              </a:ext>
            </a:extLst>
          </p:cNvPr>
          <p:cNvGrpSpPr/>
          <p:nvPr/>
        </p:nvGrpSpPr>
        <p:grpSpPr>
          <a:xfrm>
            <a:off x="1259000" y="1478225"/>
            <a:ext cx="2554866" cy="498598"/>
            <a:chOff x="1406320" y="1448612"/>
            <a:chExt cx="2554866" cy="498598"/>
          </a:xfrm>
        </p:grpSpPr>
        <p:sp>
          <p:nvSpPr>
            <p:cNvPr id="18" name="文本占位符 176">
              <a:extLst>
                <a:ext uri="{FF2B5EF4-FFF2-40B4-BE49-F238E27FC236}">
                  <a16:creationId xmlns:a16="http://schemas.microsoft.com/office/drawing/2014/main" id="{223FDAAC-A355-4BDC-895F-693918CECA24}"/>
                </a:ext>
              </a:extLst>
            </p:cNvPr>
            <p:cNvSpPr txBox="1">
              <a:spLocks/>
            </p:cNvSpPr>
            <p:nvPr/>
          </p:nvSpPr>
          <p:spPr>
            <a:xfrm>
              <a:off x="1406320" y="1448612"/>
              <a:ext cx="2554866"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STRENGTH</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5" name="矩形: 圆角 4">
              <a:extLst>
                <a:ext uri="{FF2B5EF4-FFF2-40B4-BE49-F238E27FC236}">
                  <a16:creationId xmlns:a16="http://schemas.microsoft.com/office/drawing/2014/main" id="{A0D3C465-6494-4205-B989-275E318C4B26}"/>
                </a:ext>
              </a:extLst>
            </p:cNvPr>
            <p:cNvSpPr/>
            <p:nvPr/>
          </p:nvSpPr>
          <p:spPr>
            <a:xfrm rot="5400000">
              <a:off x="1941376" y="1327815"/>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7" name="标题 149">
              <a:extLst>
                <a:ext uri="{FF2B5EF4-FFF2-40B4-BE49-F238E27FC236}">
                  <a16:creationId xmlns:a16="http://schemas.microsoft.com/office/drawing/2014/main" id="{8C4B4F85-997D-4FD8-8B86-74492C7B2D53}"/>
                </a:ext>
              </a:extLst>
            </p:cNvPr>
            <p:cNvSpPr txBox="1">
              <a:spLocks/>
            </p:cNvSpPr>
            <p:nvPr/>
          </p:nvSpPr>
          <p:spPr>
            <a:xfrm>
              <a:off x="1406321" y="1644359"/>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自身优势</a:t>
              </a:r>
            </a:p>
          </p:txBody>
        </p:sp>
      </p:grpSp>
      <p:grpSp>
        <p:nvGrpSpPr>
          <p:cNvPr id="2" name="组合 1">
            <a:extLst>
              <a:ext uri="{FF2B5EF4-FFF2-40B4-BE49-F238E27FC236}">
                <a16:creationId xmlns:a16="http://schemas.microsoft.com/office/drawing/2014/main" id="{D5283F59-01B4-482D-8F0B-A536D9D6C5C9}"/>
              </a:ext>
            </a:extLst>
          </p:cNvPr>
          <p:cNvGrpSpPr/>
          <p:nvPr/>
        </p:nvGrpSpPr>
        <p:grpSpPr>
          <a:xfrm>
            <a:off x="8370612" y="1478225"/>
            <a:ext cx="2646688" cy="498598"/>
            <a:chOff x="8345212" y="1478225"/>
            <a:chExt cx="2646688" cy="498598"/>
          </a:xfrm>
        </p:grpSpPr>
        <p:sp>
          <p:nvSpPr>
            <p:cNvPr id="22" name="文本占位符 176">
              <a:extLst>
                <a:ext uri="{FF2B5EF4-FFF2-40B4-BE49-F238E27FC236}">
                  <a16:creationId xmlns:a16="http://schemas.microsoft.com/office/drawing/2014/main" id="{2F745DC2-D2A9-4800-A5C8-8FB36DC547D6}"/>
                </a:ext>
              </a:extLst>
            </p:cNvPr>
            <p:cNvSpPr txBox="1">
              <a:spLocks/>
            </p:cNvSpPr>
            <p:nvPr/>
          </p:nvSpPr>
          <p:spPr>
            <a:xfrm>
              <a:off x="8345212" y="1478225"/>
              <a:ext cx="2646687"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WEAKNESS</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23" name="矩形: 圆角 22">
              <a:extLst>
                <a:ext uri="{FF2B5EF4-FFF2-40B4-BE49-F238E27FC236}">
                  <a16:creationId xmlns:a16="http://schemas.microsoft.com/office/drawing/2014/main" id="{A68A4CFF-CDD3-4632-B75D-41A4E0E9B919}"/>
                </a:ext>
              </a:extLst>
            </p:cNvPr>
            <p:cNvSpPr/>
            <p:nvPr/>
          </p:nvSpPr>
          <p:spPr>
            <a:xfrm rot="5400000">
              <a:off x="10347555" y="1357428"/>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4" name="标题 149">
              <a:extLst>
                <a:ext uri="{FF2B5EF4-FFF2-40B4-BE49-F238E27FC236}">
                  <a16:creationId xmlns:a16="http://schemas.microsoft.com/office/drawing/2014/main" id="{F5F6A0C9-067A-40D8-B736-F8A62C9DFF9D}"/>
                </a:ext>
              </a:extLst>
            </p:cNvPr>
            <p:cNvSpPr txBox="1">
              <a:spLocks/>
            </p:cNvSpPr>
            <p:nvPr/>
          </p:nvSpPr>
          <p:spPr>
            <a:xfrm>
              <a:off x="9812089" y="1673972"/>
              <a:ext cx="1179811"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自身弱势</a:t>
              </a:r>
            </a:p>
          </p:txBody>
        </p:sp>
      </p:grpSp>
      <p:grpSp>
        <p:nvGrpSpPr>
          <p:cNvPr id="26" name="组合 25">
            <a:extLst>
              <a:ext uri="{FF2B5EF4-FFF2-40B4-BE49-F238E27FC236}">
                <a16:creationId xmlns:a16="http://schemas.microsoft.com/office/drawing/2014/main" id="{A9562F83-DA42-4E6E-AA1A-768D7DA47853}"/>
              </a:ext>
            </a:extLst>
          </p:cNvPr>
          <p:cNvGrpSpPr/>
          <p:nvPr/>
        </p:nvGrpSpPr>
        <p:grpSpPr>
          <a:xfrm>
            <a:off x="1259000" y="4107709"/>
            <a:ext cx="3466655" cy="498598"/>
            <a:chOff x="1406320" y="1448612"/>
            <a:chExt cx="3466655" cy="498598"/>
          </a:xfrm>
        </p:grpSpPr>
        <p:sp>
          <p:nvSpPr>
            <p:cNvPr id="27" name="文本占位符 176">
              <a:extLst>
                <a:ext uri="{FF2B5EF4-FFF2-40B4-BE49-F238E27FC236}">
                  <a16:creationId xmlns:a16="http://schemas.microsoft.com/office/drawing/2014/main" id="{51229481-8D2F-46EE-9072-A2EDE3233FC9}"/>
                </a:ext>
              </a:extLst>
            </p:cNvPr>
            <p:cNvSpPr txBox="1">
              <a:spLocks/>
            </p:cNvSpPr>
            <p:nvPr/>
          </p:nvSpPr>
          <p:spPr>
            <a:xfrm>
              <a:off x="1406320" y="1448612"/>
              <a:ext cx="3466655"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OPPORTUNITY</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28" name="矩形: 圆角 27">
              <a:extLst>
                <a:ext uri="{FF2B5EF4-FFF2-40B4-BE49-F238E27FC236}">
                  <a16:creationId xmlns:a16="http://schemas.microsoft.com/office/drawing/2014/main" id="{9C2ACE7E-A2B0-4CFA-9DEE-E45E372408A1}"/>
                </a:ext>
              </a:extLst>
            </p:cNvPr>
            <p:cNvSpPr/>
            <p:nvPr/>
          </p:nvSpPr>
          <p:spPr>
            <a:xfrm rot="5400000">
              <a:off x="1941376" y="1327815"/>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标题 149">
              <a:extLst>
                <a:ext uri="{FF2B5EF4-FFF2-40B4-BE49-F238E27FC236}">
                  <a16:creationId xmlns:a16="http://schemas.microsoft.com/office/drawing/2014/main" id="{9196268E-EC04-4B60-826B-7EACD16A7DA5}"/>
                </a:ext>
              </a:extLst>
            </p:cNvPr>
            <p:cNvSpPr txBox="1">
              <a:spLocks/>
            </p:cNvSpPr>
            <p:nvPr/>
          </p:nvSpPr>
          <p:spPr>
            <a:xfrm>
              <a:off x="1406321" y="1644359"/>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市场机会</a:t>
              </a:r>
            </a:p>
          </p:txBody>
        </p:sp>
      </p:grpSp>
      <p:grpSp>
        <p:nvGrpSpPr>
          <p:cNvPr id="4" name="组合 3">
            <a:extLst>
              <a:ext uri="{FF2B5EF4-FFF2-40B4-BE49-F238E27FC236}">
                <a16:creationId xmlns:a16="http://schemas.microsoft.com/office/drawing/2014/main" id="{85E4C811-5DC8-46B5-A1A5-A13D7C0CA6E5}"/>
              </a:ext>
            </a:extLst>
          </p:cNvPr>
          <p:cNvGrpSpPr/>
          <p:nvPr/>
        </p:nvGrpSpPr>
        <p:grpSpPr>
          <a:xfrm>
            <a:off x="9128760" y="4107709"/>
            <a:ext cx="1863139" cy="498598"/>
            <a:chOff x="9128760" y="4107709"/>
            <a:chExt cx="1863139" cy="498598"/>
          </a:xfrm>
        </p:grpSpPr>
        <p:sp>
          <p:nvSpPr>
            <p:cNvPr id="31" name="文本占位符 176">
              <a:extLst>
                <a:ext uri="{FF2B5EF4-FFF2-40B4-BE49-F238E27FC236}">
                  <a16:creationId xmlns:a16="http://schemas.microsoft.com/office/drawing/2014/main" id="{BE5A9F7C-79E8-4156-8AED-38A8B2A4E7B7}"/>
                </a:ext>
              </a:extLst>
            </p:cNvPr>
            <p:cNvSpPr txBox="1">
              <a:spLocks/>
            </p:cNvSpPr>
            <p:nvPr/>
          </p:nvSpPr>
          <p:spPr>
            <a:xfrm>
              <a:off x="9128760" y="4107709"/>
              <a:ext cx="1863139"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THREAT</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32" name="矩形: 圆角 31">
              <a:extLst>
                <a:ext uri="{FF2B5EF4-FFF2-40B4-BE49-F238E27FC236}">
                  <a16:creationId xmlns:a16="http://schemas.microsoft.com/office/drawing/2014/main" id="{D0410CA5-6E14-4146-B14E-2D46C8210743}"/>
                </a:ext>
              </a:extLst>
            </p:cNvPr>
            <p:cNvSpPr/>
            <p:nvPr/>
          </p:nvSpPr>
          <p:spPr>
            <a:xfrm rot="5400000">
              <a:off x="10347555" y="3986912"/>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3" name="标题 149">
              <a:extLst>
                <a:ext uri="{FF2B5EF4-FFF2-40B4-BE49-F238E27FC236}">
                  <a16:creationId xmlns:a16="http://schemas.microsoft.com/office/drawing/2014/main" id="{15A2C454-CFC2-4EDB-98D2-28812F4EBA52}"/>
                </a:ext>
              </a:extLst>
            </p:cNvPr>
            <p:cNvSpPr txBox="1">
              <a:spLocks/>
            </p:cNvSpPr>
            <p:nvPr/>
          </p:nvSpPr>
          <p:spPr>
            <a:xfrm>
              <a:off x="9812089" y="4303456"/>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面临威胁</a:t>
              </a:r>
            </a:p>
          </p:txBody>
        </p:sp>
      </p:grpSp>
      <p:sp>
        <p:nvSpPr>
          <p:cNvPr id="34" name="标题 149">
            <a:extLst>
              <a:ext uri="{FF2B5EF4-FFF2-40B4-BE49-F238E27FC236}">
                <a16:creationId xmlns:a16="http://schemas.microsoft.com/office/drawing/2014/main" id="{FFB7F035-8854-4674-98F8-EC7CF9204125}"/>
              </a:ext>
            </a:extLst>
          </p:cNvPr>
          <p:cNvSpPr txBox="1">
            <a:spLocks/>
          </p:cNvSpPr>
          <p:nvPr/>
        </p:nvSpPr>
        <p:spPr>
          <a:xfrm>
            <a:off x="1259000" y="2327443"/>
            <a:ext cx="4002195"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在做优劣势分析时必须从整个价值链的每个环节上，将企业与对手做详细的对比</a:t>
            </a:r>
            <a:endParaRPr lang="en-US" altLang="zh-CN" sz="1600" b="0" spc="300" dirty="0">
              <a:solidFill>
                <a:schemeClr val="bg1">
                  <a:lumMod val="50000"/>
                </a:schemeClr>
              </a:solidFill>
              <a:latin typeface="+mn-ea"/>
              <a:ea typeface="+mn-ea"/>
            </a:endParaRPr>
          </a:p>
        </p:txBody>
      </p:sp>
      <p:sp>
        <p:nvSpPr>
          <p:cNvPr id="35" name="标题 149">
            <a:extLst>
              <a:ext uri="{FF2B5EF4-FFF2-40B4-BE49-F238E27FC236}">
                <a16:creationId xmlns:a16="http://schemas.microsoft.com/office/drawing/2014/main" id="{5E9411A8-3392-438F-AD10-573D2817838D}"/>
              </a:ext>
            </a:extLst>
          </p:cNvPr>
          <p:cNvSpPr txBox="1">
            <a:spLocks/>
          </p:cNvSpPr>
          <p:nvPr/>
        </p:nvSpPr>
        <p:spPr>
          <a:xfrm>
            <a:off x="7183207" y="2327443"/>
            <a:ext cx="3872142"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spcBef>
                <a:spcPts val="400"/>
              </a:spcBef>
              <a:spcAft>
                <a:spcPts val="400"/>
              </a:spcAft>
            </a:pPr>
            <a:r>
              <a:rPr lang="zh-CN" altLang="en-US" sz="1600" b="0" spc="300" dirty="0">
                <a:solidFill>
                  <a:schemeClr val="bg1">
                    <a:lumMod val="50000"/>
                  </a:schemeClr>
                </a:solidFill>
                <a:latin typeface="+mn-ea"/>
                <a:ea typeface="+mn-ea"/>
              </a:rPr>
              <a:t>如果一个企业在某一方面或几个方面的优势正是该行业企业应具备的关键要素</a:t>
            </a:r>
          </a:p>
        </p:txBody>
      </p:sp>
      <p:sp>
        <p:nvSpPr>
          <p:cNvPr id="36" name="标题 149">
            <a:extLst>
              <a:ext uri="{FF2B5EF4-FFF2-40B4-BE49-F238E27FC236}">
                <a16:creationId xmlns:a16="http://schemas.microsoft.com/office/drawing/2014/main" id="{473B6732-68A2-441B-AD0A-672D2D2C7147}"/>
              </a:ext>
            </a:extLst>
          </p:cNvPr>
          <p:cNvSpPr txBox="1">
            <a:spLocks/>
          </p:cNvSpPr>
          <p:nvPr/>
        </p:nvSpPr>
        <p:spPr>
          <a:xfrm>
            <a:off x="1259000" y="4871841"/>
            <a:ext cx="4065444"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利用这种方法可以从中找出对自己有利的、值得发扬的因素，以及对自己不利的、要避开的东西</a:t>
            </a:r>
            <a:endParaRPr lang="en-US" altLang="zh-CN" sz="1600" b="0" spc="300" dirty="0">
              <a:solidFill>
                <a:schemeClr val="bg1">
                  <a:lumMod val="50000"/>
                </a:schemeClr>
              </a:solidFill>
              <a:latin typeface="+mn-ea"/>
              <a:ea typeface="+mn-ea"/>
            </a:endParaRPr>
          </a:p>
        </p:txBody>
      </p:sp>
      <p:sp>
        <p:nvSpPr>
          <p:cNvPr id="37" name="标题 149">
            <a:extLst>
              <a:ext uri="{FF2B5EF4-FFF2-40B4-BE49-F238E27FC236}">
                <a16:creationId xmlns:a16="http://schemas.microsoft.com/office/drawing/2014/main" id="{7F839826-5D33-432C-B832-7FFD502548FA}"/>
              </a:ext>
            </a:extLst>
          </p:cNvPr>
          <p:cNvSpPr txBox="1">
            <a:spLocks/>
          </p:cNvSpPr>
          <p:nvPr/>
        </p:nvSpPr>
        <p:spPr>
          <a:xfrm>
            <a:off x="7034094" y="4871841"/>
            <a:ext cx="402125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spcBef>
                <a:spcPts val="400"/>
              </a:spcBef>
              <a:spcAft>
                <a:spcPts val="400"/>
              </a:spcAft>
            </a:pPr>
            <a:r>
              <a:rPr lang="zh-CN" altLang="en-US" sz="1600" b="0" spc="300" dirty="0">
                <a:solidFill>
                  <a:schemeClr val="bg1">
                    <a:lumMod val="50000"/>
                  </a:schemeClr>
                </a:solidFill>
                <a:latin typeface="+mn-ea"/>
                <a:ea typeface="+mn-ea"/>
              </a:rPr>
              <a:t>根据这个分析，可以将问题按轻重缓急分类，并将这些研究对象列举出来明确哪些是急需解决的问题</a:t>
            </a:r>
          </a:p>
        </p:txBody>
      </p:sp>
    </p:spTree>
    <p:extLst>
      <p:ext uri="{BB962C8B-B14F-4D97-AF65-F5344CB8AC3E}">
        <p14:creationId xmlns:p14="http://schemas.microsoft.com/office/powerpoint/2010/main" val="103918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51696"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8035496" y="2590500"/>
            <a:ext cx="3385542" cy="923330"/>
          </a:xfrm>
          <a:prstGeom prst="rect">
            <a:avLst/>
          </a:prstGeom>
          <a:noFill/>
        </p:spPr>
        <p:txBody>
          <a:bodyPr wrap="none" lIns="0" tIns="0" rIns="0" bIns="0">
            <a:spAutoFit/>
          </a:bodyPr>
          <a:lstStyle/>
          <a:p>
            <a:pPr algn="ctr"/>
            <a:r>
              <a:rPr lang="zh-CN" altLang="en-US" sz="6000" b="1" spc="600" dirty="0">
                <a:latin typeface="+mn-ea"/>
              </a:rPr>
              <a:t>战略规划</a:t>
            </a: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73597"/>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1376627" y="3454592"/>
            <a:ext cx="4239943"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THREE</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8" name="文本框 7">
            <a:extLst>
              <a:ext uri="{FF2B5EF4-FFF2-40B4-BE49-F238E27FC236}">
                <a16:creationId xmlns:a16="http://schemas.microsoft.com/office/drawing/2014/main" id="{3DEF1226-080C-4B9B-937C-D56F5E44B16D}"/>
              </a:ext>
            </a:extLst>
          </p:cNvPr>
          <p:cNvSpPr txBox="1"/>
          <p:nvPr/>
        </p:nvSpPr>
        <p:spPr>
          <a:xfrm>
            <a:off x="7991046" y="3522823"/>
            <a:ext cx="3343210"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STRATEGIC PLANNING</a:t>
            </a:r>
          </a:p>
        </p:txBody>
      </p:sp>
      <p:sp>
        <p:nvSpPr>
          <p:cNvPr id="11" name="文本框 10">
            <a:extLst>
              <a:ext uri="{FF2B5EF4-FFF2-40B4-BE49-F238E27FC236}">
                <a16:creationId xmlns:a16="http://schemas.microsoft.com/office/drawing/2014/main" id="{058F3F17-D21D-44A5-9B0C-A43D0690B45F}"/>
              </a:ext>
            </a:extLst>
          </p:cNvPr>
          <p:cNvSpPr txBox="1"/>
          <p:nvPr/>
        </p:nvSpPr>
        <p:spPr>
          <a:xfrm>
            <a:off x="959717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03</a:t>
            </a:r>
            <a:endParaRPr lang="zh-CN" altLang="en-US" dirty="0"/>
          </a:p>
        </p:txBody>
      </p:sp>
    </p:spTree>
    <p:extLst>
      <p:ext uri="{BB962C8B-B14F-4D97-AF65-F5344CB8AC3E}">
        <p14:creationId xmlns:p14="http://schemas.microsoft.com/office/powerpoint/2010/main" val="342993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发展方向</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0"/>
            <a:ext cx="2998785" cy="138499"/>
          </a:xfrm>
        </p:spPr>
        <p:txBody>
          <a:bodyPr/>
          <a:lstStyle/>
          <a:p>
            <a:r>
              <a:rPr lang="en-US" altLang="zh-CN" dirty="0">
                <a:latin typeface="+mn-ea"/>
                <a:ea typeface="+mn-ea"/>
              </a:rPr>
              <a:t>DIRECTION OF DEVELOPMENT</a:t>
            </a:r>
            <a:endParaRPr lang="zh-CN" altLang="en-US" dirty="0">
              <a:latin typeface="+mn-ea"/>
              <a:ea typeface="+mn-ea"/>
            </a:endParaRPr>
          </a:p>
        </p:txBody>
      </p:sp>
      <p:grpSp>
        <p:nvGrpSpPr>
          <p:cNvPr id="6" name="组合 5">
            <a:extLst>
              <a:ext uri="{FF2B5EF4-FFF2-40B4-BE49-F238E27FC236}">
                <a16:creationId xmlns:a16="http://schemas.microsoft.com/office/drawing/2014/main" id="{F2F51396-075A-4B0A-9B1C-47AF602BE84A}"/>
              </a:ext>
            </a:extLst>
          </p:cNvPr>
          <p:cNvGrpSpPr/>
          <p:nvPr/>
        </p:nvGrpSpPr>
        <p:grpSpPr>
          <a:xfrm>
            <a:off x="4375151" y="2600251"/>
            <a:ext cx="3505198" cy="3795331"/>
            <a:chOff x="4343401" y="2483834"/>
            <a:chExt cx="3505198" cy="3795331"/>
          </a:xfrm>
        </p:grpSpPr>
        <p:grpSp>
          <p:nvGrpSpPr>
            <p:cNvPr id="5" name="组合 4">
              <a:extLst>
                <a:ext uri="{FF2B5EF4-FFF2-40B4-BE49-F238E27FC236}">
                  <a16:creationId xmlns:a16="http://schemas.microsoft.com/office/drawing/2014/main" id="{08D93EF9-807C-405F-991B-59BE545179CA}"/>
                </a:ext>
              </a:extLst>
            </p:cNvPr>
            <p:cNvGrpSpPr/>
            <p:nvPr/>
          </p:nvGrpSpPr>
          <p:grpSpPr>
            <a:xfrm>
              <a:off x="4343401" y="2773967"/>
              <a:ext cx="3505198" cy="3505198"/>
              <a:chOff x="4648202" y="3002567"/>
              <a:chExt cx="3047998" cy="3047998"/>
            </a:xfrm>
            <a:scene3d>
              <a:camera prst="isometricOffAxis1Top"/>
              <a:lightRig rig="threePt" dir="t"/>
            </a:scene3d>
          </p:grpSpPr>
          <p:sp>
            <p:nvSpPr>
              <p:cNvPr id="4" name="椭圆 3">
                <a:extLst>
                  <a:ext uri="{FF2B5EF4-FFF2-40B4-BE49-F238E27FC236}">
                    <a16:creationId xmlns:a16="http://schemas.microsoft.com/office/drawing/2014/main" id="{9744D493-B14F-47A0-BF8B-08C0696794F1}"/>
                  </a:ext>
                </a:extLst>
              </p:cNvPr>
              <p:cNvSpPr/>
              <p:nvPr/>
            </p:nvSpPr>
            <p:spPr>
              <a:xfrm>
                <a:off x="4749801" y="3104166"/>
                <a:ext cx="2844800" cy="284480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 name="Oval 3+">
                <a:extLst>
                  <a:ext uri="{FF2B5EF4-FFF2-40B4-BE49-F238E27FC236}">
                    <a16:creationId xmlns:a16="http://schemas.microsoft.com/office/drawing/2014/main" id="{D573E67E-9845-4E54-93FE-816508693C73}"/>
                  </a:ext>
                </a:extLst>
              </p:cNvPr>
              <p:cNvSpPr/>
              <p:nvPr/>
            </p:nvSpPr>
            <p:spPr>
              <a:xfrm>
                <a:off x="4648202" y="3002567"/>
                <a:ext cx="3047998" cy="304799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3" name="图形 2">
              <a:extLst>
                <a:ext uri="{FF2B5EF4-FFF2-40B4-BE49-F238E27FC236}">
                  <a16:creationId xmlns:a16="http://schemas.microsoft.com/office/drawing/2014/main" id="{05C6519F-C90B-40F4-8984-1CEE25D2797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6630" y="2483834"/>
              <a:ext cx="2598739" cy="2195132"/>
            </a:xfrm>
            <a:prstGeom prst="rect">
              <a:avLst/>
            </a:prstGeom>
          </p:spPr>
        </p:pic>
      </p:grpSp>
      <p:sp>
        <p:nvSpPr>
          <p:cNvPr id="9" name="椭圆 8">
            <a:extLst>
              <a:ext uri="{FF2B5EF4-FFF2-40B4-BE49-F238E27FC236}">
                <a16:creationId xmlns:a16="http://schemas.microsoft.com/office/drawing/2014/main" id="{17F39E4C-7694-4687-869C-C00B1988D529}"/>
              </a:ext>
            </a:extLst>
          </p:cNvPr>
          <p:cNvSpPr/>
          <p:nvPr/>
        </p:nvSpPr>
        <p:spPr>
          <a:xfrm>
            <a:off x="3774017" y="1291877"/>
            <a:ext cx="4707466" cy="4707466"/>
          </a:xfrm>
          <a:prstGeom prst="ellipse">
            <a:avLst/>
          </a:prstGeom>
          <a:noFill/>
          <a:ln w="15875">
            <a:gradFill flip="none" rotWithShape="1">
              <a:gsLst>
                <a:gs pos="0">
                  <a:schemeClr val="accent1"/>
                </a:gs>
                <a:gs pos="0">
                  <a:schemeClr val="accent2"/>
                </a:gs>
              </a:gsLst>
              <a:lin ang="5400000" scaled="1"/>
              <a:tileRect/>
            </a:gradFill>
            <a:prstDash val="solid"/>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Oval 8+">
            <a:extLst>
              <a:ext uri="{FF2B5EF4-FFF2-40B4-BE49-F238E27FC236}">
                <a16:creationId xmlns:a16="http://schemas.microsoft.com/office/drawing/2014/main" id="{B38F5E0C-9903-441E-ADB1-A13666A4CF46}"/>
              </a:ext>
            </a:extLst>
          </p:cNvPr>
          <p:cNvSpPr/>
          <p:nvPr/>
        </p:nvSpPr>
        <p:spPr>
          <a:xfrm>
            <a:off x="3352800" y="997660"/>
            <a:ext cx="5486400" cy="5486400"/>
          </a:xfrm>
          <a:prstGeom prst="ellipse">
            <a:avLst/>
          </a:prstGeom>
          <a:noFill/>
          <a:ln w="15875">
            <a:gradFill>
              <a:gsLst>
                <a:gs pos="0">
                  <a:schemeClr val="accent1">
                    <a:alpha val="60000"/>
                  </a:schemeClr>
                </a:gs>
                <a:gs pos="85000">
                  <a:schemeClr val="accent2">
                    <a:alpha val="73000"/>
                  </a:schemeClr>
                </a:gs>
              </a:gsLst>
              <a:lin ang="5400000" scaled="1"/>
            </a:gradFill>
            <a:prstDash val="solid"/>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11" name="组合 10">
            <a:extLst>
              <a:ext uri="{FF2B5EF4-FFF2-40B4-BE49-F238E27FC236}">
                <a16:creationId xmlns:a16="http://schemas.microsoft.com/office/drawing/2014/main" id="{18A55002-8182-441C-B8E5-AAE8CD1BAE9D}"/>
              </a:ext>
            </a:extLst>
          </p:cNvPr>
          <p:cNvGrpSpPr/>
          <p:nvPr/>
        </p:nvGrpSpPr>
        <p:grpSpPr>
          <a:xfrm>
            <a:off x="1475098" y="2213290"/>
            <a:ext cx="3268615" cy="241968"/>
            <a:chOff x="976218" y="2760706"/>
            <a:chExt cx="3268615" cy="241968"/>
          </a:xfrm>
        </p:grpSpPr>
        <p:cxnSp>
          <p:nvCxnSpPr>
            <p:cNvPr id="13" name="直接连接符 12">
              <a:extLst>
                <a:ext uri="{FF2B5EF4-FFF2-40B4-BE49-F238E27FC236}">
                  <a16:creationId xmlns:a16="http://schemas.microsoft.com/office/drawing/2014/main" id="{1C848C66-58F2-47B3-84A7-5A16669121AB}"/>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F21DE560-CB64-44DA-81C6-CD887B613508}"/>
                </a:ext>
              </a:extLst>
            </p:cNvPr>
            <p:cNvGrpSpPr/>
            <p:nvPr/>
          </p:nvGrpSpPr>
          <p:grpSpPr>
            <a:xfrm rot="5400000">
              <a:off x="4002865" y="2760706"/>
              <a:ext cx="241968" cy="241968"/>
              <a:chOff x="6253476" y="1960876"/>
              <a:chExt cx="167644" cy="167644"/>
            </a:xfrm>
          </p:grpSpPr>
          <p:sp>
            <p:nvSpPr>
              <p:cNvPr id="15" name="Oval 4+">
                <a:extLst>
                  <a:ext uri="{FF2B5EF4-FFF2-40B4-BE49-F238E27FC236}">
                    <a16:creationId xmlns:a16="http://schemas.microsoft.com/office/drawing/2014/main" id="{097EB68A-BAB0-484B-9234-D0FB2FE993B6}"/>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椭圆 15">
                <a:extLst>
                  <a:ext uri="{FF2B5EF4-FFF2-40B4-BE49-F238E27FC236}">
                    <a16:creationId xmlns:a16="http://schemas.microsoft.com/office/drawing/2014/main" id="{8A6F4BCA-29D1-476D-8652-5B258F504B68}"/>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19" name="组合 18">
            <a:extLst>
              <a:ext uri="{FF2B5EF4-FFF2-40B4-BE49-F238E27FC236}">
                <a16:creationId xmlns:a16="http://schemas.microsoft.com/office/drawing/2014/main" id="{9BE51BA0-8036-4F40-99ED-E832C026EC72}"/>
              </a:ext>
            </a:extLst>
          </p:cNvPr>
          <p:cNvGrpSpPr/>
          <p:nvPr/>
        </p:nvGrpSpPr>
        <p:grpSpPr>
          <a:xfrm>
            <a:off x="850842" y="4553415"/>
            <a:ext cx="3268615" cy="241968"/>
            <a:chOff x="976218" y="2760706"/>
            <a:chExt cx="3268615" cy="241968"/>
          </a:xfrm>
        </p:grpSpPr>
        <p:cxnSp>
          <p:nvCxnSpPr>
            <p:cNvPr id="20" name="直接连接符 19">
              <a:extLst>
                <a:ext uri="{FF2B5EF4-FFF2-40B4-BE49-F238E27FC236}">
                  <a16:creationId xmlns:a16="http://schemas.microsoft.com/office/drawing/2014/main" id="{775E65B8-8FCB-4D79-988E-3497594DA8BD}"/>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0D5FD8F3-3832-4F0A-A6DC-DDE1B826864C}"/>
                </a:ext>
              </a:extLst>
            </p:cNvPr>
            <p:cNvGrpSpPr/>
            <p:nvPr/>
          </p:nvGrpSpPr>
          <p:grpSpPr>
            <a:xfrm rot="5400000">
              <a:off x="4002865" y="2760706"/>
              <a:ext cx="241968" cy="241968"/>
              <a:chOff x="6253476" y="1960876"/>
              <a:chExt cx="167644" cy="167644"/>
            </a:xfrm>
          </p:grpSpPr>
          <p:sp>
            <p:nvSpPr>
              <p:cNvPr id="22" name="Oval 4+">
                <a:extLst>
                  <a:ext uri="{FF2B5EF4-FFF2-40B4-BE49-F238E27FC236}">
                    <a16:creationId xmlns:a16="http://schemas.microsoft.com/office/drawing/2014/main" id="{5AC08AA5-7E51-4864-9F30-654559DC92E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 name="椭圆 22">
                <a:extLst>
                  <a:ext uri="{FF2B5EF4-FFF2-40B4-BE49-F238E27FC236}">
                    <a16:creationId xmlns:a16="http://schemas.microsoft.com/office/drawing/2014/main" id="{556FCB04-E98F-4015-9970-3E553A943DCE}"/>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24" name="组合 23">
            <a:extLst>
              <a:ext uri="{FF2B5EF4-FFF2-40B4-BE49-F238E27FC236}">
                <a16:creationId xmlns:a16="http://schemas.microsoft.com/office/drawing/2014/main" id="{34CB59FD-95DE-4ACA-A285-AACBCC170694}"/>
              </a:ext>
            </a:extLst>
          </p:cNvPr>
          <p:cNvGrpSpPr/>
          <p:nvPr/>
        </p:nvGrpSpPr>
        <p:grpSpPr>
          <a:xfrm flipH="1">
            <a:off x="8291005" y="3212766"/>
            <a:ext cx="3268615" cy="241968"/>
            <a:chOff x="976218" y="2760706"/>
            <a:chExt cx="3268615" cy="241968"/>
          </a:xfrm>
        </p:grpSpPr>
        <p:cxnSp>
          <p:nvCxnSpPr>
            <p:cNvPr id="25" name="直接连接符 24">
              <a:extLst>
                <a:ext uri="{FF2B5EF4-FFF2-40B4-BE49-F238E27FC236}">
                  <a16:creationId xmlns:a16="http://schemas.microsoft.com/office/drawing/2014/main" id="{43F97FAA-E9F7-4CF0-A638-EDBC04156198}"/>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D606CFA8-4026-419F-A2A5-986E92F5F119}"/>
                </a:ext>
              </a:extLst>
            </p:cNvPr>
            <p:cNvGrpSpPr/>
            <p:nvPr/>
          </p:nvGrpSpPr>
          <p:grpSpPr>
            <a:xfrm rot="5400000">
              <a:off x="4002865" y="2760706"/>
              <a:ext cx="241968" cy="241968"/>
              <a:chOff x="6253476" y="1960876"/>
              <a:chExt cx="167644" cy="167644"/>
            </a:xfrm>
          </p:grpSpPr>
          <p:sp>
            <p:nvSpPr>
              <p:cNvPr id="27" name="Oval 4+">
                <a:extLst>
                  <a:ext uri="{FF2B5EF4-FFF2-40B4-BE49-F238E27FC236}">
                    <a16:creationId xmlns:a16="http://schemas.microsoft.com/office/drawing/2014/main" id="{BEFA4428-978B-4572-B86C-3B4AD089ACF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a:extLst>
                  <a:ext uri="{FF2B5EF4-FFF2-40B4-BE49-F238E27FC236}">
                    <a16:creationId xmlns:a16="http://schemas.microsoft.com/office/drawing/2014/main" id="{125A47EC-CF5C-4A8F-8059-5F20A6600BF3}"/>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sp>
        <p:nvSpPr>
          <p:cNvPr id="35" name="标题 149">
            <a:extLst>
              <a:ext uri="{FF2B5EF4-FFF2-40B4-BE49-F238E27FC236}">
                <a16:creationId xmlns:a16="http://schemas.microsoft.com/office/drawing/2014/main" id="{617D5DB7-59C5-4383-91D1-733D076E9643}"/>
              </a:ext>
            </a:extLst>
          </p:cNvPr>
          <p:cNvSpPr txBox="1">
            <a:spLocks/>
          </p:cNvSpPr>
          <p:nvPr/>
        </p:nvSpPr>
        <p:spPr>
          <a:xfrm>
            <a:off x="8953142" y="2990696"/>
            <a:ext cx="1667124"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互联网金融</a:t>
            </a:r>
          </a:p>
        </p:txBody>
      </p:sp>
      <p:sp>
        <p:nvSpPr>
          <p:cNvPr id="36" name="标题 149">
            <a:extLst>
              <a:ext uri="{FF2B5EF4-FFF2-40B4-BE49-F238E27FC236}">
                <a16:creationId xmlns:a16="http://schemas.microsoft.com/office/drawing/2014/main" id="{E8E5FE55-2543-46B8-A6C7-D7426096FE52}"/>
              </a:ext>
            </a:extLst>
          </p:cNvPr>
          <p:cNvSpPr txBox="1">
            <a:spLocks/>
          </p:cNvSpPr>
          <p:nvPr/>
        </p:nvSpPr>
        <p:spPr>
          <a:xfrm>
            <a:off x="8963246" y="3362439"/>
            <a:ext cx="3108104"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互联网金融是指传统金融机构与互联网企业利用互联网技术和信息通信技术实现</a:t>
            </a:r>
          </a:p>
        </p:txBody>
      </p:sp>
      <p:sp>
        <p:nvSpPr>
          <p:cNvPr id="37" name="标题 149">
            <a:extLst>
              <a:ext uri="{FF2B5EF4-FFF2-40B4-BE49-F238E27FC236}">
                <a16:creationId xmlns:a16="http://schemas.microsoft.com/office/drawing/2014/main" id="{2711F94E-764A-4CC0-B1F9-70AE49AFE4F3}"/>
              </a:ext>
            </a:extLst>
          </p:cNvPr>
          <p:cNvSpPr txBox="1">
            <a:spLocks/>
          </p:cNvSpPr>
          <p:nvPr/>
        </p:nvSpPr>
        <p:spPr>
          <a:xfrm>
            <a:off x="2499862" y="1987099"/>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金融投资</a:t>
            </a:r>
          </a:p>
        </p:txBody>
      </p:sp>
      <p:sp>
        <p:nvSpPr>
          <p:cNvPr id="38" name="标题 149">
            <a:extLst>
              <a:ext uri="{FF2B5EF4-FFF2-40B4-BE49-F238E27FC236}">
                <a16:creationId xmlns:a16="http://schemas.microsoft.com/office/drawing/2014/main" id="{0EA5090D-0F15-480E-A720-459EA23BDF50}"/>
              </a:ext>
            </a:extLst>
          </p:cNvPr>
          <p:cNvSpPr txBox="1">
            <a:spLocks/>
          </p:cNvSpPr>
          <p:nvPr/>
        </p:nvSpPr>
        <p:spPr>
          <a:xfrm>
            <a:off x="673100" y="2346836"/>
            <a:ext cx="3120561"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pPr>
            <a:r>
              <a:rPr lang="zh-CN" altLang="en-US" sz="1600" b="0" spc="300" dirty="0">
                <a:latin typeface="+mn-ea"/>
                <a:ea typeface="+mn-ea"/>
              </a:rPr>
              <a:t>经济主体为获取预期收益或股权，用资金购买股票、债券等金融资产的投资活动</a:t>
            </a:r>
          </a:p>
        </p:txBody>
      </p:sp>
      <p:sp>
        <p:nvSpPr>
          <p:cNvPr id="39" name="标题 149">
            <a:extLst>
              <a:ext uri="{FF2B5EF4-FFF2-40B4-BE49-F238E27FC236}">
                <a16:creationId xmlns:a16="http://schemas.microsoft.com/office/drawing/2014/main" id="{1A474B1D-1BBD-4AE1-9EBD-36742DCA568D}"/>
              </a:ext>
            </a:extLst>
          </p:cNvPr>
          <p:cNvSpPr txBox="1">
            <a:spLocks/>
          </p:cNvSpPr>
          <p:nvPr/>
        </p:nvSpPr>
        <p:spPr>
          <a:xfrm>
            <a:off x="2080959" y="4324132"/>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保险理财</a:t>
            </a:r>
          </a:p>
        </p:txBody>
      </p:sp>
      <p:sp>
        <p:nvSpPr>
          <p:cNvPr id="40" name="标题 149">
            <a:extLst>
              <a:ext uri="{FF2B5EF4-FFF2-40B4-BE49-F238E27FC236}">
                <a16:creationId xmlns:a16="http://schemas.microsoft.com/office/drawing/2014/main" id="{0918B006-52EB-4F30-BF93-5A1AF9CE1FF0}"/>
              </a:ext>
            </a:extLst>
          </p:cNvPr>
          <p:cNvSpPr txBox="1">
            <a:spLocks/>
          </p:cNvSpPr>
          <p:nvPr/>
        </p:nvSpPr>
        <p:spPr>
          <a:xfrm>
            <a:off x="266598" y="4701400"/>
            <a:ext cx="3117261"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pPr>
            <a:r>
              <a:rPr lang="zh-CN" altLang="en-US" sz="1600" b="0" spc="300" dirty="0">
                <a:latin typeface="+mn-ea"/>
                <a:ea typeface="+mn-ea"/>
              </a:rPr>
              <a:t>理财保险，是集保险保障及投资功能于一身的新型保险产品，属人寿保险的新险种</a:t>
            </a:r>
          </a:p>
        </p:txBody>
      </p:sp>
    </p:spTree>
    <p:extLst>
      <p:ext uri="{BB962C8B-B14F-4D97-AF65-F5344CB8AC3E}">
        <p14:creationId xmlns:p14="http://schemas.microsoft.com/office/powerpoint/2010/main" val="70872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2" name="直接连接符 51">
            <a:extLst>
              <a:ext uri="{FF2B5EF4-FFF2-40B4-BE49-F238E27FC236}">
                <a16:creationId xmlns:a16="http://schemas.microsoft.com/office/drawing/2014/main" id="{3E0E9FDA-B549-4232-B228-8D1CED6EB9D4}"/>
              </a:ext>
            </a:extLst>
          </p:cNvPr>
          <p:cNvCxnSpPr>
            <a:cxnSpLocks/>
          </p:cNvCxnSpPr>
          <p:nvPr/>
        </p:nvCxnSpPr>
        <p:spPr>
          <a:xfrm>
            <a:off x="6285538" y="184202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B152C385-9890-4A72-A4CC-68353D2BCDCB}"/>
              </a:ext>
            </a:extLst>
          </p:cNvPr>
          <p:cNvCxnSpPr>
            <a:cxnSpLocks/>
          </p:cNvCxnSpPr>
          <p:nvPr/>
        </p:nvCxnSpPr>
        <p:spPr>
          <a:xfrm>
            <a:off x="842955" y="3092078"/>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1E14723-EEFE-4741-8045-D3175EB76FB1}"/>
              </a:ext>
            </a:extLst>
          </p:cNvPr>
          <p:cNvCxnSpPr>
            <a:cxnSpLocks/>
          </p:cNvCxnSpPr>
          <p:nvPr/>
        </p:nvCxnSpPr>
        <p:spPr>
          <a:xfrm>
            <a:off x="3581795" y="2175757"/>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4DB21BF5-4DD5-4F71-AE05-9FA5E6409B55}"/>
              </a:ext>
            </a:extLst>
          </p:cNvPr>
          <p:cNvCxnSpPr>
            <a:cxnSpLocks/>
          </p:cNvCxnSpPr>
          <p:nvPr/>
        </p:nvCxnSpPr>
        <p:spPr>
          <a:xfrm>
            <a:off x="9076437" y="1735504"/>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4" name="任意多边形: 形状 43">
            <a:extLst>
              <a:ext uri="{FF2B5EF4-FFF2-40B4-BE49-F238E27FC236}">
                <a16:creationId xmlns:a16="http://schemas.microsoft.com/office/drawing/2014/main" id="{19DC8F26-6798-3E67-EE2D-33997FC46C2D}"/>
              </a:ext>
            </a:extLst>
          </p:cNvPr>
          <p:cNvSpPr/>
          <p:nvPr/>
        </p:nvSpPr>
        <p:spPr>
          <a:xfrm>
            <a:off x="0" y="2647209"/>
            <a:ext cx="12192000" cy="4210791"/>
          </a:xfrm>
          <a:custGeom>
            <a:avLst/>
            <a:gdLst>
              <a:gd name="connsiteX0" fmla="*/ 12192000 w 12192000"/>
              <a:gd name="connsiteY0" fmla="*/ 0 h 4210791"/>
              <a:gd name="connsiteX1" fmla="*/ 12192000 w 12192000"/>
              <a:gd name="connsiteY1" fmla="*/ 4210791 h 4210791"/>
              <a:gd name="connsiteX2" fmla="*/ 0 w 12192000"/>
              <a:gd name="connsiteY2" fmla="*/ 4210791 h 4210791"/>
              <a:gd name="connsiteX3" fmla="*/ 0 w 12192000"/>
              <a:gd name="connsiteY3" fmla="*/ 2787810 h 4210791"/>
              <a:gd name="connsiteX4" fmla="*/ 95315 w 12192000"/>
              <a:gd name="connsiteY4" fmla="*/ 2823918 h 4210791"/>
              <a:gd name="connsiteX5" fmla="*/ 1021283 w 12192000"/>
              <a:gd name="connsiteY5" fmla="*/ 2901897 h 4210791"/>
              <a:gd name="connsiteX6" fmla="*/ 5147803 w 12192000"/>
              <a:gd name="connsiteY6" fmla="*/ 1467680 h 4210791"/>
              <a:gd name="connsiteX7" fmla="*/ 9208991 w 12192000"/>
              <a:gd name="connsiteY7" fmla="*/ 1618321 h 4210791"/>
              <a:gd name="connsiteX8" fmla="*/ 12114067 w 12192000"/>
              <a:gd name="connsiteY8" fmla="*/ 27137 h 42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10791">
                <a:moveTo>
                  <a:pt x="12192000" y="0"/>
                </a:moveTo>
                <a:lnTo>
                  <a:pt x="12192000" y="4210791"/>
                </a:lnTo>
                <a:lnTo>
                  <a:pt x="0" y="4210791"/>
                </a:lnTo>
                <a:lnTo>
                  <a:pt x="0" y="2787810"/>
                </a:lnTo>
                <a:lnTo>
                  <a:pt x="95315" y="2823918"/>
                </a:lnTo>
                <a:cubicBezTo>
                  <a:pt x="348071" y="2908721"/>
                  <a:pt x="659541" y="2948041"/>
                  <a:pt x="1021283" y="2901897"/>
                </a:cubicBezTo>
                <a:cubicBezTo>
                  <a:pt x="1985930" y="2778847"/>
                  <a:pt x="3783185" y="1681609"/>
                  <a:pt x="5147803" y="1467680"/>
                </a:cubicBezTo>
                <a:cubicBezTo>
                  <a:pt x="6512420" y="1253751"/>
                  <a:pt x="7998833" y="2035221"/>
                  <a:pt x="9208991" y="1618321"/>
                </a:cubicBezTo>
                <a:cubicBezTo>
                  <a:pt x="10040975" y="1331703"/>
                  <a:pt x="11095339" y="429085"/>
                  <a:pt x="12114067" y="27137"/>
                </a:cubicBezTo>
                <a:close/>
              </a:path>
            </a:pathLst>
          </a:custGeom>
          <a:gradFill>
            <a:gsLst>
              <a:gs pos="0">
                <a:schemeClr val="accent1"/>
              </a:gs>
              <a:gs pos="100000">
                <a:schemeClr val="accent2"/>
              </a:gs>
            </a:gsLst>
            <a:lin ang="0" scaled="1"/>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n-ea"/>
            </a:endParaRPr>
          </a:p>
        </p:txBody>
      </p:sp>
      <p:sp>
        <p:nvSpPr>
          <p:cNvPr id="46" name="任意多边形: 形状 45">
            <a:extLst>
              <a:ext uri="{FF2B5EF4-FFF2-40B4-BE49-F238E27FC236}">
                <a16:creationId xmlns:a16="http://schemas.microsoft.com/office/drawing/2014/main" id="{3700C8CE-039D-6B20-C5C4-8665E3D45A75}"/>
              </a:ext>
            </a:extLst>
          </p:cNvPr>
          <p:cNvSpPr/>
          <p:nvPr/>
        </p:nvSpPr>
        <p:spPr>
          <a:xfrm>
            <a:off x="0" y="2554076"/>
            <a:ext cx="12192000" cy="4303924"/>
          </a:xfrm>
          <a:custGeom>
            <a:avLst/>
            <a:gdLst>
              <a:gd name="connsiteX0" fmla="*/ 12192000 w 12192000"/>
              <a:gd name="connsiteY0" fmla="*/ 0 h 4303924"/>
              <a:gd name="connsiteX1" fmla="*/ 12192000 w 12192000"/>
              <a:gd name="connsiteY1" fmla="*/ 4303924 h 4303924"/>
              <a:gd name="connsiteX2" fmla="*/ 0 w 12192000"/>
              <a:gd name="connsiteY2" fmla="*/ 4303924 h 4303924"/>
              <a:gd name="connsiteX3" fmla="*/ 0 w 12192000"/>
              <a:gd name="connsiteY3" fmla="*/ 2787810 h 4303924"/>
              <a:gd name="connsiteX4" fmla="*/ 95315 w 12192000"/>
              <a:gd name="connsiteY4" fmla="*/ 2823918 h 4303924"/>
              <a:gd name="connsiteX5" fmla="*/ 1021283 w 12192000"/>
              <a:gd name="connsiteY5" fmla="*/ 2901897 h 4303924"/>
              <a:gd name="connsiteX6" fmla="*/ 5147803 w 12192000"/>
              <a:gd name="connsiteY6" fmla="*/ 1467680 h 4303924"/>
              <a:gd name="connsiteX7" fmla="*/ 9208991 w 12192000"/>
              <a:gd name="connsiteY7" fmla="*/ 1618321 h 4303924"/>
              <a:gd name="connsiteX8" fmla="*/ 12114067 w 12192000"/>
              <a:gd name="connsiteY8" fmla="*/ 27137 h 430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303924">
                <a:moveTo>
                  <a:pt x="12192000" y="0"/>
                </a:moveTo>
                <a:lnTo>
                  <a:pt x="12192000" y="4303924"/>
                </a:lnTo>
                <a:lnTo>
                  <a:pt x="0" y="4303924"/>
                </a:lnTo>
                <a:lnTo>
                  <a:pt x="0" y="2787810"/>
                </a:lnTo>
                <a:lnTo>
                  <a:pt x="95315" y="2823918"/>
                </a:lnTo>
                <a:cubicBezTo>
                  <a:pt x="348071" y="2908721"/>
                  <a:pt x="659541" y="2948041"/>
                  <a:pt x="1021283" y="2901897"/>
                </a:cubicBezTo>
                <a:cubicBezTo>
                  <a:pt x="1985930" y="2778847"/>
                  <a:pt x="3783185" y="1681609"/>
                  <a:pt x="5147803" y="1467680"/>
                </a:cubicBezTo>
                <a:cubicBezTo>
                  <a:pt x="6512420" y="1253751"/>
                  <a:pt x="7998833" y="2035221"/>
                  <a:pt x="9208991" y="1618321"/>
                </a:cubicBezTo>
                <a:cubicBezTo>
                  <a:pt x="10040975" y="1331703"/>
                  <a:pt x="11095339" y="429085"/>
                  <a:pt x="12114067" y="27137"/>
                </a:cubicBezTo>
                <a:close/>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发展目标</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DEVELOPMENT GOALS</a:t>
            </a:r>
            <a:endParaRPr lang="zh-CN" altLang="en-US" dirty="0">
              <a:latin typeface="+mn-ea"/>
              <a:ea typeface="+mn-ea"/>
            </a:endParaRPr>
          </a:p>
        </p:txBody>
      </p:sp>
      <p:sp>
        <p:nvSpPr>
          <p:cNvPr id="43" name="任意多边形: 形状 42">
            <a:extLst>
              <a:ext uri="{FF2B5EF4-FFF2-40B4-BE49-F238E27FC236}">
                <a16:creationId xmlns:a16="http://schemas.microsoft.com/office/drawing/2014/main" id="{8AE92795-B7A9-721F-6826-668DB2076950}"/>
              </a:ext>
            </a:extLst>
          </p:cNvPr>
          <p:cNvSpPr/>
          <p:nvPr/>
        </p:nvSpPr>
        <p:spPr>
          <a:xfrm>
            <a:off x="0" y="2647209"/>
            <a:ext cx="12192000" cy="4210791"/>
          </a:xfrm>
          <a:custGeom>
            <a:avLst/>
            <a:gdLst>
              <a:gd name="connsiteX0" fmla="*/ 12192000 w 12192000"/>
              <a:gd name="connsiteY0" fmla="*/ 0 h 4210791"/>
              <a:gd name="connsiteX1" fmla="*/ 12192000 w 12192000"/>
              <a:gd name="connsiteY1" fmla="*/ 4210791 h 4210791"/>
              <a:gd name="connsiteX2" fmla="*/ 0 w 12192000"/>
              <a:gd name="connsiteY2" fmla="*/ 4210791 h 4210791"/>
              <a:gd name="connsiteX3" fmla="*/ 0 w 12192000"/>
              <a:gd name="connsiteY3" fmla="*/ 2787810 h 4210791"/>
              <a:gd name="connsiteX4" fmla="*/ 95315 w 12192000"/>
              <a:gd name="connsiteY4" fmla="*/ 2823918 h 4210791"/>
              <a:gd name="connsiteX5" fmla="*/ 1021283 w 12192000"/>
              <a:gd name="connsiteY5" fmla="*/ 2901897 h 4210791"/>
              <a:gd name="connsiteX6" fmla="*/ 5147803 w 12192000"/>
              <a:gd name="connsiteY6" fmla="*/ 1467680 h 4210791"/>
              <a:gd name="connsiteX7" fmla="*/ 9208991 w 12192000"/>
              <a:gd name="connsiteY7" fmla="*/ 1618321 h 4210791"/>
              <a:gd name="connsiteX8" fmla="*/ 12114067 w 12192000"/>
              <a:gd name="connsiteY8" fmla="*/ 27137 h 42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10791">
                <a:moveTo>
                  <a:pt x="12192000" y="0"/>
                </a:moveTo>
                <a:lnTo>
                  <a:pt x="12192000" y="4210791"/>
                </a:lnTo>
                <a:lnTo>
                  <a:pt x="0" y="4210791"/>
                </a:lnTo>
                <a:lnTo>
                  <a:pt x="0" y="2787810"/>
                </a:lnTo>
                <a:lnTo>
                  <a:pt x="95315" y="2823918"/>
                </a:lnTo>
                <a:cubicBezTo>
                  <a:pt x="348071" y="2908721"/>
                  <a:pt x="659541" y="2948041"/>
                  <a:pt x="1021283" y="2901897"/>
                </a:cubicBezTo>
                <a:cubicBezTo>
                  <a:pt x="1985930" y="2778847"/>
                  <a:pt x="3783185" y="1681609"/>
                  <a:pt x="5147803" y="1467680"/>
                </a:cubicBezTo>
                <a:cubicBezTo>
                  <a:pt x="6512420" y="1253751"/>
                  <a:pt x="7998833" y="2035221"/>
                  <a:pt x="9208991" y="1618321"/>
                </a:cubicBezTo>
                <a:cubicBezTo>
                  <a:pt x="10040975" y="1331703"/>
                  <a:pt x="11095339" y="429085"/>
                  <a:pt x="12114067" y="27137"/>
                </a:cubicBezTo>
                <a:close/>
              </a:path>
            </a:pathLst>
          </a:custGeom>
          <a:gradFill>
            <a:gsLst>
              <a:gs pos="0">
                <a:schemeClr val="accent1"/>
              </a:gs>
              <a:gs pos="100000">
                <a:schemeClr val="accent2"/>
              </a:gs>
            </a:gsLst>
            <a:lin ang="0" scaled="1"/>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mn-ea"/>
            </a:endParaRPr>
          </a:p>
        </p:txBody>
      </p:sp>
      <p:grpSp>
        <p:nvGrpSpPr>
          <p:cNvPr id="23" name="组合 22">
            <a:extLst>
              <a:ext uri="{FF2B5EF4-FFF2-40B4-BE49-F238E27FC236}">
                <a16:creationId xmlns:a16="http://schemas.microsoft.com/office/drawing/2014/main" id="{E9EC53AD-2F7B-4492-A33D-145E2E6F3000}"/>
              </a:ext>
            </a:extLst>
          </p:cNvPr>
          <p:cNvGrpSpPr/>
          <p:nvPr/>
        </p:nvGrpSpPr>
        <p:grpSpPr>
          <a:xfrm rot="5400000">
            <a:off x="721971" y="5349016"/>
            <a:ext cx="241968" cy="241968"/>
            <a:chOff x="6253476" y="1960876"/>
            <a:chExt cx="167644" cy="167644"/>
          </a:xfrm>
        </p:grpSpPr>
        <p:sp>
          <p:nvSpPr>
            <p:cNvPr id="24" name="Oval 4+">
              <a:extLst>
                <a:ext uri="{FF2B5EF4-FFF2-40B4-BE49-F238E27FC236}">
                  <a16:creationId xmlns:a16="http://schemas.microsoft.com/office/drawing/2014/main" id="{FED08E5F-1E52-46D4-845E-F09A6907F49F}"/>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5" name="椭圆 24">
              <a:extLst>
                <a:ext uri="{FF2B5EF4-FFF2-40B4-BE49-F238E27FC236}">
                  <a16:creationId xmlns:a16="http://schemas.microsoft.com/office/drawing/2014/main" id="{2B4CD3C2-1FD9-4035-8FE7-BC79C2D0FEB7}"/>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26" name="组合 25">
            <a:extLst>
              <a:ext uri="{FF2B5EF4-FFF2-40B4-BE49-F238E27FC236}">
                <a16:creationId xmlns:a16="http://schemas.microsoft.com/office/drawing/2014/main" id="{86EBFFDD-41F9-474C-8237-94EF30198A4E}"/>
              </a:ext>
            </a:extLst>
          </p:cNvPr>
          <p:cNvGrpSpPr/>
          <p:nvPr/>
        </p:nvGrpSpPr>
        <p:grpSpPr>
          <a:xfrm rot="5400000">
            <a:off x="3473248" y="4372695"/>
            <a:ext cx="241968" cy="241968"/>
            <a:chOff x="6253476" y="1960876"/>
            <a:chExt cx="167644" cy="167644"/>
          </a:xfrm>
        </p:grpSpPr>
        <p:sp>
          <p:nvSpPr>
            <p:cNvPr id="27" name="Oval 4+">
              <a:extLst>
                <a:ext uri="{FF2B5EF4-FFF2-40B4-BE49-F238E27FC236}">
                  <a16:creationId xmlns:a16="http://schemas.microsoft.com/office/drawing/2014/main" id="{4D28C569-3EFE-42A1-804F-CCF789138C38}"/>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a:extLst>
                <a:ext uri="{FF2B5EF4-FFF2-40B4-BE49-F238E27FC236}">
                  <a16:creationId xmlns:a16="http://schemas.microsoft.com/office/drawing/2014/main" id="{1200A205-0D48-438C-93AB-790B7A26118B}"/>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32" name="组合 31">
            <a:extLst>
              <a:ext uri="{FF2B5EF4-FFF2-40B4-BE49-F238E27FC236}">
                <a16:creationId xmlns:a16="http://schemas.microsoft.com/office/drawing/2014/main" id="{158D5B49-A6E1-4364-A936-2CD7C1A1F8AD}"/>
              </a:ext>
            </a:extLst>
          </p:cNvPr>
          <p:cNvGrpSpPr/>
          <p:nvPr/>
        </p:nvGrpSpPr>
        <p:grpSpPr>
          <a:xfrm rot="5400000">
            <a:off x="8975801" y="4080499"/>
            <a:ext cx="241968" cy="241968"/>
            <a:chOff x="6253476" y="1960876"/>
            <a:chExt cx="167644" cy="167644"/>
          </a:xfrm>
        </p:grpSpPr>
        <p:sp>
          <p:nvSpPr>
            <p:cNvPr id="33" name="Oval 4+">
              <a:extLst>
                <a:ext uri="{FF2B5EF4-FFF2-40B4-BE49-F238E27FC236}">
                  <a16:creationId xmlns:a16="http://schemas.microsoft.com/office/drawing/2014/main" id="{C929820E-482F-4B7E-9BB3-D0BA923FB012}"/>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4" name="椭圆 33">
              <a:extLst>
                <a:ext uri="{FF2B5EF4-FFF2-40B4-BE49-F238E27FC236}">
                  <a16:creationId xmlns:a16="http://schemas.microsoft.com/office/drawing/2014/main" id="{17695D41-516F-4837-804C-139FF9295B45}"/>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5" name="组合 4">
            <a:extLst>
              <a:ext uri="{FF2B5EF4-FFF2-40B4-BE49-F238E27FC236}">
                <a16:creationId xmlns:a16="http://schemas.microsoft.com/office/drawing/2014/main" id="{E9AEF3E0-21E0-40F4-8F60-FE18966371EC}"/>
              </a:ext>
            </a:extLst>
          </p:cNvPr>
          <p:cNvGrpSpPr/>
          <p:nvPr/>
        </p:nvGrpSpPr>
        <p:grpSpPr>
          <a:xfrm>
            <a:off x="1035906" y="4769635"/>
            <a:ext cx="1052192" cy="276999"/>
            <a:chOff x="1196062" y="4744235"/>
            <a:chExt cx="1000275" cy="276999"/>
          </a:xfrm>
        </p:grpSpPr>
        <p:sp>
          <p:nvSpPr>
            <p:cNvPr id="42" name="矩形: 圆角 41">
              <a:extLst>
                <a:ext uri="{FF2B5EF4-FFF2-40B4-BE49-F238E27FC236}">
                  <a16:creationId xmlns:a16="http://schemas.microsoft.com/office/drawing/2014/main" id="{07CAA8A2-5352-454A-ACEE-9557595213FD}"/>
                </a:ext>
              </a:extLst>
            </p:cNvPr>
            <p:cNvSpPr/>
            <p:nvPr/>
          </p:nvSpPr>
          <p:spPr>
            <a:xfrm>
              <a:off x="1204607" y="4948965"/>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4" name="标题 149">
              <a:extLst>
                <a:ext uri="{FF2B5EF4-FFF2-40B4-BE49-F238E27FC236}">
                  <a16:creationId xmlns:a16="http://schemas.microsoft.com/office/drawing/2014/main" id="{763E2EBE-6202-47AA-801B-A0828F12FD1C}"/>
                </a:ext>
              </a:extLst>
            </p:cNvPr>
            <p:cNvSpPr txBox="1">
              <a:spLocks/>
            </p:cNvSpPr>
            <p:nvPr/>
          </p:nvSpPr>
          <p:spPr>
            <a:xfrm>
              <a:off x="1196062" y="4744235"/>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两年内</a:t>
              </a:r>
            </a:p>
          </p:txBody>
        </p:sp>
      </p:grpSp>
      <p:grpSp>
        <p:nvGrpSpPr>
          <p:cNvPr id="3" name="组合 2">
            <a:extLst>
              <a:ext uri="{FF2B5EF4-FFF2-40B4-BE49-F238E27FC236}">
                <a16:creationId xmlns:a16="http://schemas.microsoft.com/office/drawing/2014/main" id="{A8C6DF0E-1A7E-47E0-B53F-7F3AE0F9888B}"/>
              </a:ext>
            </a:extLst>
          </p:cNvPr>
          <p:cNvGrpSpPr/>
          <p:nvPr/>
        </p:nvGrpSpPr>
        <p:grpSpPr>
          <a:xfrm>
            <a:off x="3801744" y="3850613"/>
            <a:ext cx="1055404" cy="276999"/>
            <a:chOff x="3923031" y="3774413"/>
            <a:chExt cx="1003329" cy="276999"/>
          </a:xfrm>
        </p:grpSpPr>
        <p:sp>
          <p:nvSpPr>
            <p:cNvPr id="41" name="矩形: 圆角 40">
              <a:extLst>
                <a:ext uri="{FF2B5EF4-FFF2-40B4-BE49-F238E27FC236}">
                  <a16:creationId xmlns:a16="http://schemas.microsoft.com/office/drawing/2014/main" id="{ED3D826D-F095-474C-B78D-257ED889D514}"/>
                </a:ext>
              </a:extLst>
            </p:cNvPr>
            <p:cNvSpPr/>
            <p:nvPr/>
          </p:nvSpPr>
          <p:spPr>
            <a:xfrm>
              <a:off x="3923031" y="3977691"/>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5" name="标题 149">
              <a:extLst>
                <a:ext uri="{FF2B5EF4-FFF2-40B4-BE49-F238E27FC236}">
                  <a16:creationId xmlns:a16="http://schemas.microsoft.com/office/drawing/2014/main" id="{490D166A-9B54-4437-944A-6AC265D24D2E}"/>
                </a:ext>
              </a:extLst>
            </p:cNvPr>
            <p:cNvSpPr txBox="1">
              <a:spLocks/>
            </p:cNvSpPr>
            <p:nvPr/>
          </p:nvSpPr>
          <p:spPr>
            <a:xfrm>
              <a:off x="3926085" y="3774413"/>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五年内</a:t>
              </a:r>
            </a:p>
          </p:txBody>
        </p:sp>
      </p:grpSp>
      <p:grpSp>
        <p:nvGrpSpPr>
          <p:cNvPr id="4" name="组合 3">
            <a:extLst>
              <a:ext uri="{FF2B5EF4-FFF2-40B4-BE49-F238E27FC236}">
                <a16:creationId xmlns:a16="http://schemas.microsoft.com/office/drawing/2014/main" id="{9BB32932-4A0E-4DA1-B2E7-69AC5DEED29D}"/>
              </a:ext>
            </a:extLst>
          </p:cNvPr>
          <p:cNvGrpSpPr/>
          <p:nvPr/>
        </p:nvGrpSpPr>
        <p:grpSpPr>
          <a:xfrm>
            <a:off x="9272908" y="3435787"/>
            <a:ext cx="1052192" cy="276999"/>
            <a:chOff x="9419516" y="3372287"/>
            <a:chExt cx="1000275" cy="276999"/>
          </a:xfrm>
        </p:grpSpPr>
        <p:sp>
          <p:nvSpPr>
            <p:cNvPr id="38" name="矩形: 圆角 37">
              <a:extLst>
                <a:ext uri="{FF2B5EF4-FFF2-40B4-BE49-F238E27FC236}">
                  <a16:creationId xmlns:a16="http://schemas.microsoft.com/office/drawing/2014/main" id="{7F612CA6-E594-4C61-84F5-AFE6CF35C924}"/>
                </a:ext>
              </a:extLst>
            </p:cNvPr>
            <p:cNvSpPr/>
            <p:nvPr/>
          </p:nvSpPr>
          <p:spPr>
            <a:xfrm>
              <a:off x="9419888" y="3583879"/>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7" name="标题 149">
              <a:extLst>
                <a:ext uri="{FF2B5EF4-FFF2-40B4-BE49-F238E27FC236}">
                  <a16:creationId xmlns:a16="http://schemas.microsoft.com/office/drawing/2014/main" id="{B53BC433-131D-48C0-B7CF-5332A3A076D2}"/>
                </a:ext>
              </a:extLst>
            </p:cNvPr>
            <p:cNvSpPr txBox="1">
              <a:spLocks/>
            </p:cNvSpPr>
            <p:nvPr/>
          </p:nvSpPr>
          <p:spPr>
            <a:xfrm>
              <a:off x="9419516" y="3372287"/>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十年内</a:t>
              </a:r>
            </a:p>
          </p:txBody>
        </p:sp>
      </p:grpSp>
      <p:sp>
        <p:nvSpPr>
          <p:cNvPr id="58" name="标题 149">
            <a:extLst>
              <a:ext uri="{FF2B5EF4-FFF2-40B4-BE49-F238E27FC236}">
                <a16:creationId xmlns:a16="http://schemas.microsoft.com/office/drawing/2014/main" id="{71BE50BA-CA3F-452E-8EAA-2398CBFD7541}"/>
              </a:ext>
            </a:extLst>
          </p:cNvPr>
          <p:cNvSpPr txBox="1">
            <a:spLocks/>
          </p:cNvSpPr>
          <p:nvPr/>
        </p:nvSpPr>
        <p:spPr>
          <a:xfrm>
            <a:off x="1072714" y="3052776"/>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A</a:t>
            </a:r>
            <a:r>
              <a:rPr lang="zh-CN" altLang="en-US" sz="1600" b="0" spc="300" dirty="0">
                <a:latin typeface="+mn-ea"/>
                <a:ea typeface="+mn-ea"/>
              </a:rPr>
              <a:t>轮融资，明确企业的发展方向，确定公司架构，确定完成目标的组织架构，</a:t>
            </a:r>
            <a:endParaRPr lang="en-US" altLang="zh-CN" sz="1600" b="0" spc="300" dirty="0">
              <a:latin typeface="+mn-ea"/>
              <a:ea typeface="+mn-ea"/>
            </a:endParaRPr>
          </a:p>
        </p:txBody>
      </p:sp>
      <p:sp>
        <p:nvSpPr>
          <p:cNvPr id="59" name="标题 149">
            <a:extLst>
              <a:ext uri="{FF2B5EF4-FFF2-40B4-BE49-F238E27FC236}">
                <a16:creationId xmlns:a16="http://schemas.microsoft.com/office/drawing/2014/main" id="{2546D2B1-BF3A-43B8-B2CC-07DBC3A376B1}"/>
              </a:ext>
            </a:extLst>
          </p:cNvPr>
          <p:cNvSpPr txBox="1">
            <a:spLocks/>
          </p:cNvSpPr>
          <p:nvPr/>
        </p:nvSpPr>
        <p:spPr>
          <a:xfrm>
            <a:off x="3787781" y="2137549"/>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B</a:t>
            </a:r>
            <a:r>
              <a:rPr lang="zh-CN" altLang="en-US" sz="1600" b="0" spc="300" dirty="0">
                <a:latin typeface="+mn-ea"/>
                <a:ea typeface="+mn-ea"/>
              </a:rPr>
              <a:t>轮融资、明确公司发展意图，确定公司架构，计划或者能够落地实施</a:t>
            </a:r>
            <a:endParaRPr lang="en-US" altLang="zh-CN" sz="1600" b="0" spc="300" dirty="0">
              <a:latin typeface="+mn-ea"/>
              <a:ea typeface="+mn-ea"/>
            </a:endParaRPr>
          </a:p>
        </p:txBody>
      </p:sp>
      <p:grpSp>
        <p:nvGrpSpPr>
          <p:cNvPr id="29" name="组合 28">
            <a:extLst>
              <a:ext uri="{FF2B5EF4-FFF2-40B4-BE49-F238E27FC236}">
                <a16:creationId xmlns:a16="http://schemas.microsoft.com/office/drawing/2014/main" id="{54EC99FD-3EB4-4EFC-B553-B8A7C978C9EC}"/>
              </a:ext>
            </a:extLst>
          </p:cNvPr>
          <p:cNvGrpSpPr/>
          <p:nvPr/>
        </p:nvGrpSpPr>
        <p:grpSpPr>
          <a:xfrm rot="5400000">
            <a:off x="6164554" y="3899978"/>
            <a:ext cx="241968" cy="241968"/>
            <a:chOff x="6253476" y="1960876"/>
            <a:chExt cx="167644" cy="167644"/>
          </a:xfrm>
        </p:grpSpPr>
        <p:sp>
          <p:nvSpPr>
            <p:cNvPr id="30" name="Oval 4+">
              <a:extLst>
                <a:ext uri="{FF2B5EF4-FFF2-40B4-BE49-F238E27FC236}">
                  <a16:creationId xmlns:a16="http://schemas.microsoft.com/office/drawing/2014/main" id="{3FE1B4E5-45E9-487C-8413-6FBD9B68C25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椭圆 30">
              <a:extLst>
                <a:ext uri="{FF2B5EF4-FFF2-40B4-BE49-F238E27FC236}">
                  <a16:creationId xmlns:a16="http://schemas.microsoft.com/office/drawing/2014/main" id="{E198B491-BFFE-4DD6-BFF7-6BD711675EA0}"/>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2" name="组合 1">
            <a:extLst>
              <a:ext uri="{FF2B5EF4-FFF2-40B4-BE49-F238E27FC236}">
                <a16:creationId xmlns:a16="http://schemas.microsoft.com/office/drawing/2014/main" id="{4B3BF3A7-78B1-4B1F-B270-10F2ACD8910C}"/>
              </a:ext>
            </a:extLst>
          </p:cNvPr>
          <p:cNvGrpSpPr/>
          <p:nvPr/>
        </p:nvGrpSpPr>
        <p:grpSpPr>
          <a:xfrm>
            <a:off x="6497606" y="3493500"/>
            <a:ext cx="1052192" cy="276999"/>
            <a:chOff x="6618814" y="3512550"/>
            <a:chExt cx="1000275" cy="276999"/>
          </a:xfrm>
        </p:grpSpPr>
        <p:sp>
          <p:nvSpPr>
            <p:cNvPr id="39" name="矩形: 圆角 38">
              <a:extLst>
                <a:ext uri="{FF2B5EF4-FFF2-40B4-BE49-F238E27FC236}">
                  <a16:creationId xmlns:a16="http://schemas.microsoft.com/office/drawing/2014/main" id="{3BE9EF7D-5F1C-4DF6-9A52-C2D7BD879EB1}"/>
                </a:ext>
              </a:extLst>
            </p:cNvPr>
            <p:cNvSpPr/>
            <p:nvPr/>
          </p:nvSpPr>
          <p:spPr>
            <a:xfrm>
              <a:off x="6624715" y="3723902"/>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6" name="标题 149">
              <a:extLst>
                <a:ext uri="{FF2B5EF4-FFF2-40B4-BE49-F238E27FC236}">
                  <a16:creationId xmlns:a16="http://schemas.microsoft.com/office/drawing/2014/main" id="{AD92854A-B48B-4D2A-9EBA-C6C7F31BF8FE}"/>
                </a:ext>
              </a:extLst>
            </p:cNvPr>
            <p:cNvSpPr txBox="1">
              <a:spLocks/>
            </p:cNvSpPr>
            <p:nvPr/>
          </p:nvSpPr>
          <p:spPr>
            <a:xfrm>
              <a:off x="6618814" y="3512550"/>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八年内</a:t>
              </a:r>
            </a:p>
          </p:txBody>
        </p:sp>
      </p:grpSp>
      <p:sp>
        <p:nvSpPr>
          <p:cNvPr id="60" name="标题 149">
            <a:extLst>
              <a:ext uri="{FF2B5EF4-FFF2-40B4-BE49-F238E27FC236}">
                <a16:creationId xmlns:a16="http://schemas.microsoft.com/office/drawing/2014/main" id="{C895790E-B761-49EC-8E61-FAF153C942B6}"/>
              </a:ext>
            </a:extLst>
          </p:cNvPr>
          <p:cNvSpPr txBox="1">
            <a:spLocks/>
          </p:cNvSpPr>
          <p:nvPr/>
        </p:nvSpPr>
        <p:spPr>
          <a:xfrm>
            <a:off x="6479486" y="1799212"/>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C</a:t>
            </a:r>
            <a:r>
              <a:rPr lang="zh-CN" altLang="en-US" sz="1600" b="0" spc="300" dirty="0">
                <a:latin typeface="+mn-ea"/>
                <a:ea typeface="+mn-ea"/>
              </a:rPr>
              <a:t>轮融资，在哪些方面有阻力，在资源方面会有那些企业可以帮助你</a:t>
            </a:r>
            <a:endParaRPr lang="en-US" altLang="zh-CN" sz="1600" b="0" spc="300" dirty="0">
              <a:latin typeface="+mn-ea"/>
              <a:ea typeface="+mn-ea"/>
            </a:endParaRPr>
          </a:p>
        </p:txBody>
      </p:sp>
      <p:sp>
        <p:nvSpPr>
          <p:cNvPr id="61" name="标题 149">
            <a:extLst>
              <a:ext uri="{FF2B5EF4-FFF2-40B4-BE49-F238E27FC236}">
                <a16:creationId xmlns:a16="http://schemas.microsoft.com/office/drawing/2014/main" id="{1E6EAC2D-F063-4F09-9CE7-845C3641A2A7}"/>
              </a:ext>
            </a:extLst>
          </p:cNvPr>
          <p:cNvSpPr txBox="1">
            <a:spLocks/>
          </p:cNvSpPr>
          <p:nvPr/>
        </p:nvSpPr>
        <p:spPr>
          <a:xfrm>
            <a:off x="9282422" y="1712194"/>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A</a:t>
            </a:r>
            <a:r>
              <a:rPr lang="zh-CN" altLang="en-US" sz="1600" b="0" spc="300" dirty="0">
                <a:latin typeface="+mn-ea"/>
                <a:ea typeface="+mn-ea"/>
              </a:rPr>
              <a:t>股上市、</a:t>
            </a:r>
            <a:endParaRPr lang="en-US" altLang="zh-CN" sz="1600" b="0" spc="300" dirty="0">
              <a:latin typeface="+mn-ea"/>
              <a:ea typeface="+mn-ea"/>
            </a:endParaRPr>
          </a:p>
          <a:p>
            <a:pPr>
              <a:lnSpc>
                <a:spcPct val="120000"/>
              </a:lnSpc>
            </a:pPr>
            <a:r>
              <a:rPr lang="zh-CN" altLang="en-US" sz="1600" b="0" spc="300" dirty="0">
                <a:latin typeface="+mn-ea"/>
                <a:ea typeface="+mn-ea"/>
              </a:rPr>
              <a:t>实现营收实现百亿，确定公司后续的发展意图</a:t>
            </a:r>
            <a:endParaRPr lang="en-US" altLang="zh-CN" sz="1600" b="0" spc="300" dirty="0">
              <a:latin typeface="+mn-ea"/>
              <a:ea typeface="+mn-ea"/>
            </a:endParaRPr>
          </a:p>
        </p:txBody>
      </p:sp>
      <p:pic>
        <p:nvPicPr>
          <p:cNvPr id="49" name="图片 48" descr="高楼大厦的城市&#10;&#10;描述已自动生成">
            <a:extLst>
              <a:ext uri="{FF2B5EF4-FFF2-40B4-BE49-F238E27FC236}">
                <a16:creationId xmlns:a16="http://schemas.microsoft.com/office/drawing/2014/main" id="{760D36DB-5BF4-8BFE-34B0-C34E35958143}"/>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l="260" t="28210" b="44232"/>
          <a:stretch>
            <a:fillRect/>
          </a:stretch>
        </p:blipFill>
        <p:spPr>
          <a:xfrm>
            <a:off x="0" y="2647210"/>
            <a:ext cx="12192000" cy="4210791"/>
          </a:xfrm>
          <a:custGeom>
            <a:avLst/>
            <a:gdLst>
              <a:gd name="connsiteX0" fmla="*/ 12192000 w 12192000"/>
              <a:gd name="connsiteY0" fmla="*/ 0 h 4210791"/>
              <a:gd name="connsiteX1" fmla="*/ 12192000 w 12192000"/>
              <a:gd name="connsiteY1" fmla="*/ 4210791 h 4210791"/>
              <a:gd name="connsiteX2" fmla="*/ 0 w 12192000"/>
              <a:gd name="connsiteY2" fmla="*/ 4210791 h 4210791"/>
              <a:gd name="connsiteX3" fmla="*/ 0 w 12192000"/>
              <a:gd name="connsiteY3" fmla="*/ 2786934 h 4210791"/>
              <a:gd name="connsiteX4" fmla="*/ 192835 w 12192000"/>
              <a:gd name="connsiteY4" fmla="*/ 2853509 h 4210791"/>
              <a:gd name="connsiteX5" fmla="*/ 1021283 w 12192000"/>
              <a:gd name="connsiteY5" fmla="*/ 2901898 h 4210791"/>
              <a:gd name="connsiteX6" fmla="*/ 5147803 w 12192000"/>
              <a:gd name="connsiteY6" fmla="*/ 1467680 h 4210791"/>
              <a:gd name="connsiteX7" fmla="*/ 9208991 w 12192000"/>
              <a:gd name="connsiteY7" fmla="*/ 1618321 h 4210791"/>
              <a:gd name="connsiteX8" fmla="*/ 12114067 w 12192000"/>
              <a:gd name="connsiteY8" fmla="*/ 27137 h 421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210791">
                <a:moveTo>
                  <a:pt x="12192000" y="0"/>
                </a:moveTo>
                <a:lnTo>
                  <a:pt x="12192000" y="4210791"/>
                </a:lnTo>
                <a:lnTo>
                  <a:pt x="0" y="4210791"/>
                </a:lnTo>
                <a:lnTo>
                  <a:pt x="0" y="2786934"/>
                </a:lnTo>
                <a:lnTo>
                  <a:pt x="192835" y="2853509"/>
                </a:lnTo>
                <a:cubicBezTo>
                  <a:pt x="426724" y="2917216"/>
                  <a:pt x="704759" y="2942274"/>
                  <a:pt x="1021283" y="2901898"/>
                </a:cubicBezTo>
                <a:cubicBezTo>
                  <a:pt x="1985930" y="2778847"/>
                  <a:pt x="3783185" y="1681609"/>
                  <a:pt x="5147803" y="1467680"/>
                </a:cubicBezTo>
                <a:cubicBezTo>
                  <a:pt x="6512420" y="1253751"/>
                  <a:pt x="7998833" y="2035221"/>
                  <a:pt x="9208991" y="1618321"/>
                </a:cubicBezTo>
                <a:cubicBezTo>
                  <a:pt x="10040975" y="1331703"/>
                  <a:pt x="11095339" y="429086"/>
                  <a:pt x="12114067" y="27137"/>
                </a:cubicBezTo>
                <a:close/>
              </a:path>
            </a:pathLst>
          </a:custGeom>
        </p:spPr>
      </p:pic>
      <p:sp>
        <p:nvSpPr>
          <p:cNvPr id="36" name="文本占位符 176">
            <a:extLst>
              <a:ext uri="{FF2B5EF4-FFF2-40B4-BE49-F238E27FC236}">
                <a16:creationId xmlns:a16="http://schemas.microsoft.com/office/drawing/2014/main" id="{C624311A-DF66-4AB0-A14A-1B604BE6AC15}"/>
              </a:ext>
            </a:extLst>
          </p:cNvPr>
          <p:cNvSpPr txBox="1">
            <a:spLocks/>
          </p:cNvSpPr>
          <p:nvPr/>
        </p:nvSpPr>
        <p:spPr>
          <a:xfrm>
            <a:off x="4083259" y="4849922"/>
            <a:ext cx="7093857" cy="1956433"/>
          </a:xfrm>
          <a:prstGeom prst="rect">
            <a:avLst/>
          </a:prstGeom>
          <a:noFill/>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6600" b="1" dirty="0">
                <a:gradFill>
                  <a:gsLst>
                    <a:gs pos="0">
                      <a:schemeClr val="accent1"/>
                    </a:gs>
                    <a:gs pos="82000">
                      <a:schemeClr val="bg2">
                        <a:alpha val="0"/>
                      </a:schemeClr>
                    </a:gs>
                  </a:gsLst>
                  <a:lin ang="5400000" scaled="1"/>
                </a:gradFill>
                <a:latin typeface="+mn-ea"/>
                <a:ea typeface="+mn-ea"/>
              </a:rPr>
              <a:t>DEVELOPMENT </a:t>
            </a:r>
          </a:p>
          <a:p>
            <a:pPr algn="r"/>
            <a:r>
              <a:rPr lang="en-US" altLang="zh-CN" sz="6600" b="1" dirty="0">
                <a:gradFill>
                  <a:gsLst>
                    <a:gs pos="0">
                      <a:schemeClr val="accent1"/>
                    </a:gs>
                    <a:gs pos="82000">
                      <a:schemeClr val="bg2">
                        <a:alpha val="0"/>
                      </a:schemeClr>
                    </a:gs>
                  </a:gsLst>
                  <a:lin ang="5400000" scaled="1"/>
                </a:gradFill>
                <a:latin typeface="+mn-ea"/>
                <a:ea typeface="+mn-ea"/>
              </a:rPr>
              <a:t>GOALS</a:t>
            </a:r>
            <a:endParaRPr lang="en-US" sz="6600" b="1" dirty="0">
              <a:gradFill>
                <a:gsLst>
                  <a:gs pos="0">
                    <a:schemeClr val="accent1"/>
                  </a:gs>
                  <a:gs pos="82000">
                    <a:schemeClr val="bg2">
                      <a:alpha val="0"/>
                    </a:schemeClr>
                  </a:gs>
                </a:gsLst>
                <a:lin ang="5400000" scaled="1"/>
              </a:gradFill>
              <a:latin typeface="+mn-ea"/>
              <a:ea typeface="+mn-ea"/>
            </a:endParaRPr>
          </a:p>
        </p:txBody>
      </p:sp>
    </p:spTree>
    <p:extLst>
      <p:ext uri="{BB962C8B-B14F-4D97-AF65-F5344CB8AC3E}">
        <p14:creationId xmlns:p14="http://schemas.microsoft.com/office/powerpoint/2010/main" val="53955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公司实力</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COMPANY STRENGTH</a:t>
            </a:r>
            <a:endParaRPr lang="zh-CN" altLang="en-US" dirty="0">
              <a:latin typeface="+mn-ea"/>
              <a:ea typeface="+mn-ea"/>
            </a:endParaRPr>
          </a:p>
        </p:txBody>
      </p:sp>
      <p:sp>
        <p:nvSpPr>
          <p:cNvPr id="17" name="矩形: 圆角 16">
            <a:extLst>
              <a:ext uri="{FF2B5EF4-FFF2-40B4-BE49-F238E27FC236}">
                <a16:creationId xmlns:a16="http://schemas.microsoft.com/office/drawing/2014/main" id="{C42FD6A0-44C7-4175-B84C-590BD5955616}"/>
              </a:ext>
            </a:extLst>
          </p:cNvPr>
          <p:cNvSpPr/>
          <p:nvPr/>
        </p:nvSpPr>
        <p:spPr>
          <a:xfrm>
            <a:off x="0" y="4870987"/>
            <a:ext cx="12192000" cy="2145763"/>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6" name="矩形: 圆角 35">
            <a:extLst>
              <a:ext uri="{FF2B5EF4-FFF2-40B4-BE49-F238E27FC236}">
                <a16:creationId xmlns:a16="http://schemas.microsoft.com/office/drawing/2014/main" id="{A7F311F8-C73F-4C4E-9507-23CBDC5D6B3A}"/>
              </a:ext>
            </a:extLst>
          </p:cNvPr>
          <p:cNvSpPr/>
          <p:nvPr/>
        </p:nvSpPr>
        <p:spPr>
          <a:xfrm rot="16200000" flipH="1">
            <a:off x="8324727" y="1609561"/>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5" name="矩形: 圆角 34">
            <a:extLst>
              <a:ext uri="{FF2B5EF4-FFF2-40B4-BE49-F238E27FC236}">
                <a16:creationId xmlns:a16="http://schemas.microsoft.com/office/drawing/2014/main" id="{204A5BEC-7BA3-4D5E-8896-AAE0E929DBCD}"/>
              </a:ext>
            </a:extLst>
          </p:cNvPr>
          <p:cNvSpPr/>
          <p:nvPr/>
        </p:nvSpPr>
        <p:spPr>
          <a:xfrm rot="16200000" flipH="1">
            <a:off x="4654373" y="1609559"/>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2" name="矩形: 圆角 31">
            <a:extLst>
              <a:ext uri="{FF2B5EF4-FFF2-40B4-BE49-F238E27FC236}">
                <a16:creationId xmlns:a16="http://schemas.microsoft.com/office/drawing/2014/main" id="{86EA35A8-E5A3-4048-9DFA-FED188FA2FB6}"/>
              </a:ext>
            </a:extLst>
          </p:cNvPr>
          <p:cNvSpPr/>
          <p:nvPr/>
        </p:nvSpPr>
        <p:spPr>
          <a:xfrm rot="16200000" flipH="1">
            <a:off x="917670" y="1609558"/>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cxnSp>
        <p:nvCxnSpPr>
          <p:cNvPr id="4" name="直接连接符 3">
            <a:extLst>
              <a:ext uri="{FF2B5EF4-FFF2-40B4-BE49-F238E27FC236}">
                <a16:creationId xmlns:a16="http://schemas.microsoft.com/office/drawing/2014/main" id="{A8A41880-A4B6-4C12-9AF2-C7F1A3824E23}"/>
              </a:ext>
            </a:extLst>
          </p:cNvPr>
          <p:cNvCxnSpPr>
            <a:cxnSpLocks/>
          </p:cNvCxnSpPr>
          <p:nvPr/>
        </p:nvCxnSpPr>
        <p:spPr>
          <a:xfrm flipH="1">
            <a:off x="49150" y="3657934"/>
            <a:ext cx="11406253" cy="1"/>
          </a:xfrm>
          <a:prstGeom prst="line">
            <a:avLst/>
          </a:prstGeom>
          <a:ln w="28575">
            <a:gradFill flip="none" rotWithShape="1">
              <a:gsLst>
                <a:gs pos="4900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13580567-9F40-451C-BD70-39036BF19ABB}"/>
              </a:ext>
            </a:extLst>
          </p:cNvPr>
          <p:cNvGrpSpPr/>
          <p:nvPr/>
        </p:nvGrpSpPr>
        <p:grpSpPr>
          <a:xfrm rot="16200000" flipH="1">
            <a:off x="2265446" y="3536950"/>
            <a:ext cx="241968" cy="241968"/>
            <a:chOff x="6253476" y="1960876"/>
            <a:chExt cx="167644" cy="167644"/>
          </a:xfrm>
        </p:grpSpPr>
        <p:sp>
          <p:nvSpPr>
            <p:cNvPr id="9" name="Oval 4+">
              <a:extLst>
                <a:ext uri="{FF2B5EF4-FFF2-40B4-BE49-F238E27FC236}">
                  <a16:creationId xmlns:a16="http://schemas.microsoft.com/office/drawing/2014/main" id="{C260E16B-4E30-4E1F-964A-BA4C1EEC7804}"/>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0" name="椭圆 9">
              <a:extLst>
                <a:ext uri="{FF2B5EF4-FFF2-40B4-BE49-F238E27FC236}">
                  <a16:creationId xmlns:a16="http://schemas.microsoft.com/office/drawing/2014/main" id="{BE205747-4B08-4CA9-8745-63B340CA396D}"/>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11" name="组合 10">
            <a:extLst>
              <a:ext uri="{FF2B5EF4-FFF2-40B4-BE49-F238E27FC236}">
                <a16:creationId xmlns:a16="http://schemas.microsoft.com/office/drawing/2014/main" id="{B1F7D584-F705-4BB6-9A68-15CCD0781E96}"/>
              </a:ext>
            </a:extLst>
          </p:cNvPr>
          <p:cNvGrpSpPr/>
          <p:nvPr/>
        </p:nvGrpSpPr>
        <p:grpSpPr>
          <a:xfrm rot="16200000" flipH="1">
            <a:off x="5989141" y="3536950"/>
            <a:ext cx="241968" cy="241968"/>
            <a:chOff x="6253476" y="1960876"/>
            <a:chExt cx="167644" cy="167644"/>
          </a:xfrm>
        </p:grpSpPr>
        <p:sp>
          <p:nvSpPr>
            <p:cNvPr id="12" name="Oval 4+">
              <a:extLst>
                <a:ext uri="{FF2B5EF4-FFF2-40B4-BE49-F238E27FC236}">
                  <a16:creationId xmlns:a16="http://schemas.microsoft.com/office/drawing/2014/main" id="{DFB0887A-7565-4C72-9324-DC0DBE23DCF6}"/>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椭圆 12">
              <a:extLst>
                <a:ext uri="{FF2B5EF4-FFF2-40B4-BE49-F238E27FC236}">
                  <a16:creationId xmlns:a16="http://schemas.microsoft.com/office/drawing/2014/main" id="{412A317D-F9B4-4D81-B4FE-A09E560349F5}"/>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14" name="组合 13">
            <a:extLst>
              <a:ext uri="{FF2B5EF4-FFF2-40B4-BE49-F238E27FC236}">
                <a16:creationId xmlns:a16="http://schemas.microsoft.com/office/drawing/2014/main" id="{B32482D2-2D91-433F-919D-D6EC481815A7}"/>
              </a:ext>
            </a:extLst>
          </p:cNvPr>
          <p:cNvGrpSpPr/>
          <p:nvPr/>
        </p:nvGrpSpPr>
        <p:grpSpPr>
          <a:xfrm rot="16200000" flipH="1">
            <a:off x="9712837" y="3536950"/>
            <a:ext cx="241968" cy="241968"/>
            <a:chOff x="6253476" y="1960876"/>
            <a:chExt cx="167644" cy="167644"/>
          </a:xfrm>
        </p:grpSpPr>
        <p:sp>
          <p:nvSpPr>
            <p:cNvPr id="15" name="Oval 4+">
              <a:extLst>
                <a:ext uri="{FF2B5EF4-FFF2-40B4-BE49-F238E27FC236}">
                  <a16:creationId xmlns:a16="http://schemas.microsoft.com/office/drawing/2014/main" id="{DBE41AA2-0D55-4CD9-B440-C1E5A78260D5}"/>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椭圆 15">
              <a:extLst>
                <a:ext uri="{FF2B5EF4-FFF2-40B4-BE49-F238E27FC236}">
                  <a16:creationId xmlns:a16="http://schemas.microsoft.com/office/drawing/2014/main" id="{0527CC41-D670-40F6-8197-01637CA0B261}"/>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5" name="图片 4" descr="电脑主机&#10;&#10;低可信度描述已自动生成">
            <a:extLst>
              <a:ext uri="{FF2B5EF4-FFF2-40B4-BE49-F238E27FC236}">
                <a16:creationId xmlns:a16="http://schemas.microsoft.com/office/drawing/2014/main" id="{2C921FF3-E348-4EA2-8A2A-7CA094BD848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39449" y="3959222"/>
            <a:ext cx="3293963" cy="2195975"/>
          </a:xfrm>
          <a:prstGeom prst="roundRect">
            <a:avLst>
              <a:gd name="adj" fmla="val 2787"/>
            </a:avLst>
          </a:prstGeom>
        </p:spPr>
      </p:pic>
      <p:pic>
        <p:nvPicPr>
          <p:cNvPr id="19" name="图片 18" descr="窗户外面有树&#10;&#10;描述已自动生成">
            <a:extLst>
              <a:ext uri="{FF2B5EF4-FFF2-40B4-BE49-F238E27FC236}">
                <a16:creationId xmlns:a16="http://schemas.microsoft.com/office/drawing/2014/main" id="{E149EF11-AC3E-44E4-8AF6-95B93928B7F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186840" y="3959222"/>
            <a:ext cx="3293963" cy="2195975"/>
          </a:xfrm>
          <a:prstGeom prst="roundRect">
            <a:avLst>
              <a:gd name="adj" fmla="val 2787"/>
            </a:avLst>
          </a:prstGeom>
        </p:spPr>
      </p:pic>
      <p:pic>
        <p:nvPicPr>
          <p:cNvPr id="21" name="图片 20" descr="工厂的烟囱&#10;&#10;描述已自动生成">
            <a:extLst>
              <a:ext uri="{FF2B5EF4-FFF2-40B4-BE49-F238E27FC236}">
                <a16:creationId xmlns:a16="http://schemas.microsoft.com/office/drawing/2014/main" id="{505E0B0A-A22A-4547-AA5E-7D34CADC864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63144" y="3959222"/>
            <a:ext cx="3293963" cy="2195975"/>
          </a:xfrm>
          <a:prstGeom prst="roundRect">
            <a:avLst>
              <a:gd name="adj" fmla="val 3797"/>
            </a:avLst>
          </a:prstGeom>
        </p:spPr>
      </p:pic>
      <p:sp>
        <p:nvSpPr>
          <p:cNvPr id="24" name="标题 149">
            <a:extLst>
              <a:ext uri="{FF2B5EF4-FFF2-40B4-BE49-F238E27FC236}">
                <a16:creationId xmlns:a16="http://schemas.microsoft.com/office/drawing/2014/main" id="{713651AC-B117-4438-B25E-65E4D2FF0B8A}"/>
              </a:ext>
            </a:extLst>
          </p:cNvPr>
          <p:cNvSpPr txBox="1">
            <a:spLocks/>
          </p:cNvSpPr>
          <p:nvPr/>
        </p:nvSpPr>
        <p:spPr>
          <a:xfrm>
            <a:off x="1719579"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资金现状</a:t>
            </a:r>
          </a:p>
        </p:txBody>
      </p:sp>
      <p:sp>
        <p:nvSpPr>
          <p:cNvPr id="25" name="标题 149">
            <a:extLst>
              <a:ext uri="{FF2B5EF4-FFF2-40B4-BE49-F238E27FC236}">
                <a16:creationId xmlns:a16="http://schemas.microsoft.com/office/drawing/2014/main" id="{B8B9A2DB-06A1-4219-A0FF-39F3E30D5361}"/>
              </a:ext>
            </a:extLst>
          </p:cNvPr>
          <p:cNvSpPr txBox="1">
            <a:spLocks/>
          </p:cNvSpPr>
          <p:nvPr/>
        </p:nvSpPr>
        <p:spPr>
          <a:xfrm>
            <a:off x="1125282"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资金现状即现金流，一个公司离不开现金流的基础支撑</a:t>
            </a:r>
          </a:p>
        </p:txBody>
      </p:sp>
      <p:sp>
        <p:nvSpPr>
          <p:cNvPr id="26" name="标题 149">
            <a:extLst>
              <a:ext uri="{FF2B5EF4-FFF2-40B4-BE49-F238E27FC236}">
                <a16:creationId xmlns:a16="http://schemas.microsoft.com/office/drawing/2014/main" id="{7B9A6C77-028A-4B47-9ABD-B0AD94CC6B12}"/>
              </a:ext>
            </a:extLst>
          </p:cNvPr>
          <p:cNvSpPr txBox="1">
            <a:spLocks/>
          </p:cNvSpPr>
          <p:nvPr/>
        </p:nvSpPr>
        <p:spPr>
          <a:xfrm>
            <a:off x="5443276"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办公面积</a:t>
            </a:r>
          </a:p>
        </p:txBody>
      </p:sp>
      <p:sp>
        <p:nvSpPr>
          <p:cNvPr id="28" name="标题 149">
            <a:extLst>
              <a:ext uri="{FF2B5EF4-FFF2-40B4-BE49-F238E27FC236}">
                <a16:creationId xmlns:a16="http://schemas.microsoft.com/office/drawing/2014/main" id="{CA51B01D-60A0-4B91-AADB-93F2EF9CEB78}"/>
              </a:ext>
            </a:extLst>
          </p:cNvPr>
          <p:cNvSpPr txBox="1">
            <a:spLocks/>
          </p:cNvSpPr>
          <p:nvPr/>
        </p:nvSpPr>
        <p:spPr>
          <a:xfrm>
            <a:off x="9177634"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办公环境</a:t>
            </a:r>
          </a:p>
        </p:txBody>
      </p:sp>
      <p:sp>
        <p:nvSpPr>
          <p:cNvPr id="30" name="标题 149">
            <a:extLst>
              <a:ext uri="{FF2B5EF4-FFF2-40B4-BE49-F238E27FC236}">
                <a16:creationId xmlns:a16="http://schemas.microsoft.com/office/drawing/2014/main" id="{923EC0D3-6618-4325-81EA-7DEFFF179A63}"/>
              </a:ext>
            </a:extLst>
          </p:cNvPr>
          <p:cNvSpPr txBox="1">
            <a:spLocks/>
          </p:cNvSpPr>
          <p:nvPr/>
        </p:nvSpPr>
        <p:spPr>
          <a:xfrm>
            <a:off x="4865913"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普通办公室有特殊需要的可设计成单元式或公寓式</a:t>
            </a:r>
          </a:p>
        </p:txBody>
      </p:sp>
      <p:sp>
        <p:nvSpPr>
          <p:cNvPr id="31" name="标题 149">
            <a:extLst>
              <a:ext uri="{FF2B5EF4-FFF2-40B4-BE49-F238E27FC236}">
                <a16:creationId xmlns:a16="http://schemas.microsoft.com/office/drawing/2014/main" id="{9B4CBD79-DBEA-426C-A7E8-082B28E774DD}"/>
              </a:ext>
            </a:extLst>
          </p:cNvPr>
          <p:cNvSpPr txBox="1">
            <a:spLocks/>
          </p:cNvSpPr>
          <p:nvPr/>
        </p:nvSpPr>
        <p:spPr>
          <a:xfrm>
            <a:off x="8564207"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办公环境是指一定的组织机构的秘书部门工作所处的环境</a:t>
            </a:r>
          </a:p>
        </p:txBody>
      </p:sp>
      <p:sp>
        <p:nvSpPr>
          <p:cNvPr id="27" name="矩形: 圆角 26">
            <a:extLst>
              <a:ext uri="{FF2B5EF4-FFF2-40B4-BE49-F238E27FC236}">
                <a16:creationId xmlns:a16="http://schemas.microsoft.com/office/drawing/2014/main" id="{EDA02988-1BD1-42D6-9083-F37029542631}"/>
              </a:ext>
            </a:extLst>
          </p:cNvPr>
          <p:cNvSpPr/>
          <p:nvPr/>
        </p:nvSpPr>
        <p:spPr>
          <a:xfrm>
            <a:off x="2191622"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矩形: 圆角 28">
            <a:extLst>
              <a:ext uri="{FF2B5EF4-FFF2-40B4-BE49-F238E27FC236}">
                <a16:creationId xmlns:a16="http://schemas.microsoft.com/office/drawing/2014/main" id="{06D25CBA-99B5-40D9-B852-2BF74CD56817}"/>
              </a:ext>
            </a:extLst>
          </p:cNvPr>
          <p:cNvSpPr/>
          <p:nvPr/>
        </p:nvSpPr>
        <p:spPr>
          <a:xfrm>
            <a:off x="5952229"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3" name="矩形: 圆角 32">
            <a:extLst>
              <a:ext uri="{FF2B5EF4-FFF2-40B4-BE49-F238E27FC236}">
                <a16:creationId xmlns:a16="http://schemas.microsoft.com/office/drawing/2014/main" id="{B091455A-4B8C-4F4B-BA07-1FDFF3AEF32B}"/>
              </a:ext>
            </a:extLst>
          </p:cNvPr>
          <p:cNvSpPr/>
          <p:nvPr/>
        </p:nvSpPr>
        <p:spPr>
          <a:xfrm>
            <a:off x="9675924"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108228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坚实的团队基础</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6" y="881290"/>
            <a:ext cx="2064330" cy="221599"/>
          </a:xfrm>
          <a:noFill/>
        </p:spPr>
        <p:txBody>
          <a:bodyPr vert="horz" wrap="square" lIns="0" tIns="0" rIns="0" bIns="0" rtlCol="0">
            <a:spAutoFit/>
          </a:bodyPr>
          <a:lstStyle/>
          <a:p>
            <a:r>
              <a:rPr lang="en-US" altLang="zh-CN" dirty="0">
                <a:latin typeface="+mn-ea"/>
                <a:ea typeface="+mn-ea"/>
              </a:rPr>
              <a:t>TEAM BASED</a:t>
            </a:r>
            <a:endParaRPr lang="zh-CN" altLang="en-US" dirty="0">
              <a:latin typeface="+mn-ea"/>
              <a:ea typeface="+mn-ea"/>
            </a:endParaRPr>
          </a:p>
        </p:txBody>
      </p:sp>
      <p:grpSp>
        <p:nvGrpSpPr>
          <p:cNvPr id="2" name="组合 1">
            <a:extLst>
              <a:ext uri="{FF2B5EF4-FFF2-40B4-BE49-F238E27FC236}">
                <a16:creationId xmlns:a16="http://schemas.microsoft.com/office/drawing/2014/main" id="{D2E912AF-B5EA-41C8-BB30-386FBE65B14F}"/>
              </a:ext>
            </a:extLst>
          </p:cNvPr>
          <p:cNvGrpSpPr/>
          <p:nvPr/>
        </p:nvGrpSpPr>
        <p:grpSpPr>
          <a:xfrm>
            <a:off x="4364031" y="1989684"/>
            <a:ext cx="3463938" cy="3395116"/>
            <a:chOff x="4364031" y="1989684"/>
            <a:chExt cx="3463938" cy="3395116"/>
          </a:xfrm>
        </p:grpSpPr>
        <p:sp>
          <p:nvSpPr>
            <p:cNvPr id="4" name="矩形: 圆角 3">
              <a:extLst>
                <a:ext uri="{FF2B5EF4-FFF2-40B4-BE49-F238E27FC236}">
                  <a16:creationId xmlns:a16="http://schemas.microsoft.com/office/drawing/2014/main" id="{32AF0A7E-CEBE-4CB1-BCDD-8130963C0C3F}"/>
                </a:ext>
              </a:extLst>
            </p:cNvPr>
            <p:cNvSpPr/>
            <p:nvPr/>
          </p:nvSpPr>
          <p:spPr>
            <a:xfrm rot="20929690">
              <a:off x="4364031" y="1989684"/>
              <a:ext cx="3369846" cy="3369846"/>
            </a:xfrm>
            <a:prstGeom prst="roundRect">
              <a:avLst>
                <a:gd name="adj" fmla="val 342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3" name="图片 2" descr="穿白色衣服的人&#10;&#10;低可信度描述已自动生成">
              <a:extLst>
                <a:ext uri="{FF2B5EF4-FFF2-40B4-BE49-F238E27FC236}">
                  <a16:creationId xmlns:a16="http://schemas.microsoft.com/office/drawing/2014/main" id="{2A0BEC34-B4A6-477F-BE30-7969847580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117" b="13377"/>
            <a:stretch/>
          </p:blipFill>
          <p:spPr>
            <a:xfrm>
              <a:off x="4458123" y="2129731"/>
              <a:ext cx="3369846" cy="3210106"/>
            </a:xfrm>
            <a:prstGeom prst="roundRect">
              <a:avLst>
                <a:gd name="adj" fmla="val 4005"/>
              </a:avLst>
            </a:prstGeom>
          </p:spPr>
        </p:pic>
        <p:sp>
          <p:nvSpPr>
            <p:cNvPr id="7" name="Rounded Rectangle 3+">
              <a:extLst>
                <a:ext uri="{FF2B5EF4-FFF2-40B4-BE49-F238E27FC236}">
                  <a16:creationId xmlns:a16="http://schemas.microsoft.com/office/drawing/2014/main" id="{8FF0FC74-4F6D-43F3-8AB5-47D8F33CAF64}"/>
                </a:ext>
              </a:extLst>
            </p:cNvPr>
            <p:cNvSpPr/>
            <p:nvPr/>
          </p:nvSpPr>
          <p:spPr>
            <a:xfrm rot="1382342">
              <a:off x="4389302" y="2014954"/>
              <a:ext cx="3369846" cy="3369846"/>
            </a:xfrm>
            <a:prstGeom prst="roundRect">
              <a:avLst>
                <a:gd name="adj" fmla="val 3420"/>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9" name="矩形: 圆角 18">
            <a:extLst>
              <a:ext uri="{FF2B5EF4-FFF2-40B4-BE49-F238E27FC236}">
                <a16:creationId xmlns:a16="http://schemas.microsoft.com/office/drawing/2014/main" id="{DDFD386D-9CCE-40B6-8930-27F36F7F7F60}"/>
              </a:ext>
            </a:extLst>
          </p:cNvPr>
          <p:cNvSpPr/>
          <p:nvPr/>
        </p:nvSpPr>
        <p:spPr>
          <a:xfrm flipH="1">
            <a:off x="1041399" y="4373814"/>
            <a:ext cx="2970689"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文本框 11">
            <a:extLst>
              <a:ext uri="{FF2B5EF4-FFF2-40B4-BE49-F238E27FC236}">
                <a16:creationId xmlns:a16="http://schemas.microsoft.com/office/drawing/2014/main" id="{86BF0681-659D-4926-A70D-BE7F99891301}"/>
              </a:ext>
            </a:extLst>
          </p:cNvPr>
          <p:cNvSpPr txBox="1"/>
          <p:nvPr/>
        </p:nvSpPr>
        <p:spPr>
          <a:xfrm>
            <a:off x="2238575" y="4572902"/>
            <a:ext cx="1624012" cy="400110"/>
          </a:xfrm>
          <a:prstGeom prst="rect">
            <a:avLst/>
          </a:prstGeom>
          <a:noFill/>
        </p:spPr>
        <p:txBody>
          <a:bodyPr wrap="square">
            <a:spAutoFit/>
          </a:bodyPr>
          <a:lstStyle/>
          <a:p>
            <a:pPr algn="r"/>
            <a:r>
              <a:rPr lang="zh-CN" altLang="en-US" sz="2000" b="1" dirty="0">
                <a:latin typeface="+mn-ea"/>
              </a:rPr>
              <a:t>经验丰富</a:t>
            </a:r>
            <a:endParaRPr lang="zh-CN" altLang="en-US" sz="2000" dirty="0">
              <a:latin typeface="+mn-ea"/>
            </a:endParaRPr>
          </a:p>
        </p:txBody>
      </p:sp>
      <p:sp>
        <p:nvSpPr>
          <p:cNvPr id="17" name="矩形: 圆角 16">
            <a:extLst>
              <a:ext uri="{FF2B5EF4-FFF2-40B4-BE49-F238E27FC236}">
                <a16:creationId xmlns:a16="http://schemas.microsoft.com/office/drawing/2014/main" id="{24C6E32E-AC0E-459F-98AC-E2353230930F}"/>
              </a:ext>
            </a:extLst>
          </p:cNvPr>
          <p:cNvSpPr/>
          <p:nvPr/>
        </p:nvSpPr>
        <p:spPr>
          <a:xfrm>
            <a:off x="7986088" y="4373814"/>
            <a:ext cx="3033294"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5" name="文本框 14">
            <a:extLst>
              <a:ext uri="{FF2B5EF4-FFF2-40B4-BE49-F238E27FC236}">
                <a16:creationId xmlns:a16="http://schemas.microsoft.com/office/drawing/2014/main" id="{8828BE2D-F2BB-431A-BD53-04350BE723C2}"/>
              </a:ext>
            </a:extLst>
          </p:cNvPr>
          <p:cNvSpPr txBox="1"/>
          <p:nvPr/>
        </p:nvSpPr>
        <p:spPr>
          <a:xfrm>
            <a:off x="8224336" y="4572902"/>
            <a:ext cx="1821363" cy="400110"/>
          </a:xfrm>
          <a:prstGeom prst="rect">
            <a:avLst/>
          </a:prstGeom>
          <a:noFill/>
        </p:spPr>
        <p:txBody>
          <a:bodyPr wrap="square">
            <a:spAutoFit/>
          </a:bodyPr>
          <a:lstStyle/>
          <a:p>
            <a:r>
              <a:rPr lang="zh-CN" altLang="en-US" sz="2000" b="1" i="0" dirty="0">
                <a:effectLst/>
                <a:latin typeface="+mn-ea"/>
              </a:rPr>
              <a:t>持续学习能力</a:t>
            </a:r>
            <a:endParaRPr lang="zh-CN" altLang="en-US" sz="2000" dirty="0">
              <a:latin typeface="+mn-ea"/>
            </a:endParaRPr>
          </a:p>
        </p:txBody>
      </p:sp>
      <p:sp>
        <p:nvSpPr>
          <p:cNvPr id="9" name="矩形: 圆角 8">
            <a:extLst>
              <a:ext uri="{FF2B5EF4-FFF2-40B4-BE49-F238E27FC236}">
                <a16:creationId xmlns:a16="http://schemas.microsoft.com/office/drawing/2014/main" id="{D2FE5389-DB50-4742-BC90-46271AB2A13C}"/>
              </a:ext>
            </a:extLst>
          </p:cNvPr>
          <p:cNvSpPr/>
          <p:nvPr/>
        </p:nvSpPr>
        <p:spPr>
          <a:xfrm>
            <a:off x="8115210" y="2053540"/>
            <a:ext cx="2946490"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文本框 12">
            <a:extLst>
              <a:ext uri="{FF2B5EF4-FFF2-40B4-BE49-F238E27FC236}">
                <a16:creationId xmlns:a16="http://schemas.microsoft.com/office/drawing/2014/main" id="{F3F5DF2B-92D4-4A92-9F99-C39D168AE736}"/>
              </a:ext>
            </a:extLst>
          </p:cNvPr>
          <p:cNvSpPr txBox="1"/>
          <p:nvPr/>
        </p:nvSpPr>
        <p:spPr>
          <a:xfrm>
            <a:off x="8330498" y="2296798"/>
            <a:ext cx="2051752" cy="400110"/>
          </a:xfrm>
          <a:prstGeom prst="rect">
            <a:avLst/>
          </a:prstGeom>
          <a:noFill/>
        </p:spPr>
        <p:txBody>
          <a:bodyPr wrap="square">
            <a:spAutoFit/>
          </a:bodyPr>
          <a:lstStyle/>
          <a:p>
            <a:r>
              <a:rPr lang="zh-CN" altLang="en-US" sz="2000" b="1" i="0" dirty="0">
                <a:effectLst/>
                <a:latin typeface="+mn-ea"/>
              </a:rPr>
              <a:t>集体思考的能力</a:t>
            </a:r>
            <a:endParaRPr lang="zh-CN" altLang="en-US" sz="2000" dirty="0">
              <a:latin typeface="+mn-ea"/>
            </a:endParaRPr>
          </a:p>
        </p:txBody>
      </p:sp>
      <p:sp>
        <p:nvSpPr>
          <p:cNvPr id="18" name="矩形: 圆角 17">
            <a:extLst>
              <a:ext uri="{FF2B5EF4-FFF2-40B4-BE49-F238E27FC236}">
                <a16:creationId xmlns:a16="http://schemas.microsoft.com/office/drawing/2014/main" id="{7B01AAFE-5FD7-4EF2-9471-50BC6BCECBE1}"/>
              </a:ext>
            </a:extLst>
          </p:cNvPr>
          <p:cNvSpPr/>
          <p:nvPr/>
        </p:nvSpPr>
        <p:spPr>
          <a:xfrm flipH="1">
            <a:off x="981235" y="2053540"/>
            <a:ext cx="2911504"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 name="文本框 10">
            <a:extLst>
              <a:ext uri="{FF2B5EF4-FFF2-40B4-BE49-F238E27FC236}">
                <a16:creationId xmlns:a16="http://schemas.microsoft.com/office/drawing/2014/main" id="{65437346-B46E-414E-8A52-A3AA8E4D593F}"/>
              </a:ext>
            </a:extLst>
          </p:cNvPr>
          <p:cNvSpPr txBox="1"/>
          <p:nvPr/>
        </p:nvSpPr>
        <p:spPr>
          <a:xfrm>
            <a:off x="1905000" y="2285701"/>
            <a:ext cx="1799518" cy="400110"/>
          </a:xfrm>
          <a:prstGeom prst="rect">
            <a:avLst/>
          </a:prstGeom>
          <a:noFill/>
        </p:spPr>
        <p:txBody>
          <a:bodyPr wrap="square">
            <a:spAutoFit/>
          </a:bodyPr>
          <a:lstStyle/>
          <a:p>
            <a:pPr algn="r"/>
            <a:r>
              <a:rPr lang="zh-CN" altLang="en-US" sz="2000" b="1" i="0" dirty="0">
                <a:effectLst/>
                <a:latin typeface="+mn-ea"/>
              </a:rPr>
              <a:t>专业技术过硬</a:t>
            </a:r>
            <a:endParaRPr lang="zh-CN" altLang="en-US" sz="2000" dirty="0">
              <a:latin typeface="+mn-ea"/>
            </a:endParaRPr>
          </a:p>
        </p:txBody>
      </p:sp>
      <p:grpSp>
        <p:nvGrpSpPr>
          <p:cNvPr id="6" name="图形 24" descr="男焊接工 轮廓">
            <a:extLst>
              <a:ext uri="{FF2B5EF4-FFF2-40B4-BE49-F238E27FC236}">
                <a16:creationId xmlns:a16="http://schemas.microsoft.com/office/drawing/2014/main" id="{F64D9FE1-052F-4822-97F9-650D78718310}"/>
              </a:ext>
            </a:extLst>
          </p:cNvPr>
          <p:cNvGrpSpPr/>
          <p:nvPr/>
        </p:nvGrpSpPr>
        <p:grpSpPr>
          <a:xfrm>
            <a:off x="2537450" y="2813252"/>
            <a:ext cx="730567" cy="704850"/>
            <a:chOff x="2537450" y="2813252"/>
            <a:chExt cx="730567" cy="704850"/>
          </a:xfrm>
          <a:solidFill>
            <a:schemeClr val="bg2"/>
          </a:solidFill>
        </p:grpSpPr>
        <p:sp>
          <p:nvSpPr>
            <p:cNvPr id="8" name="图形 24" descr="男焊接工 轮廓">
              <a:extLst>
                <a:ext uri="{FF2B5EF4-FFF2-40B4-BE49-F238E27FC236}">
                  <a16:creationId xmlns:a16="http://schemas.microsoft.com/office/drawing/2014/main" id="{970CB0DC-35A5-4753-A441-79EBCB350B81}"/>
                </a:ext>
              </a:extLst>
            </p:cNvPr>
            <p:cNvSpPr/>
            <p:nvPr/>
          </p:nvSpPr>
          <p:spPr>
            <a:xfrm>
              <a:off x="2867968" y="2879927"/>
              <a:ext cx="209550" cy="19050"/>
            </a:xfrm>
            <a:custGeom>
              <a:avLst/>
              <a:gdLst>
                <a:gd name="connsiteX0" fmla="*/ 9525 w 209550"/>
                <a:gd name="connsiteY0" fmla="*/ 19050 h 19050"/>
                <a:gd name="connsiteX1" fmla="*/ 200025 w 209550"/>
                <a:gd name="connsiteY1" fmla="*/ 19050 h 19050"/>
                <a:gd name="connsiteX2" fmla="*/ 209550 w 209550"/>
                <a:gd name="connsiteY2" fmla="*/ 9525 h 19050"/>
                <a:gd name="connsiteX3" fmla="*/ 200025 w 209550"/>
                <a:gd name="connsiteY3" fmla="*/ 0 h 19050"/>
                <a:gd name="connsiteX4" fmla="*/ 9525 w 209550"/>
                <a:gd name="connsiteY4" fmla="*/ 0 h 19050"/>
                <a:gd name="connsiteX5" fmla="*/ 0 w 209550"/>
                <a:gd name="connsiteY5" fmla="*/ 9525 h 19050"/>
                <a:gd name="connsiteX6" fmla="*/ 9525 w 20955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9050">
                  <a:moveTo>
                    <a:pt x="9525" y="19050"/>
                  </a:moveTo>
                  <a:lnTo>
                    <a:pt x="200025" y="19050"/>
                  </a:lnTo>
                  <a:cubicBezTo>
                    <a:pt x="205740" y="19050"/>
                    <a:pt x="209550" y="15240"/>
                    <a:pt x="209550" y="9525"/>
                  </a:cubicBezTo>
                  <a:cubicBezTo>
                    <a:pt x="209550" y="3810"/>
                    <a:pt x="205740" y="0"/>
                    <a:pt x="200025" y="0"/>
                  </a:cubicBezTo>
                  <a:lnTo>
                    <a:pt x="9525" y="0"/>
                  </a:lnTo>
                  <a:cubicBezTo>
                    <a:pt x="3810" y="0"/>
                    <a:pt x="0" y="3810"/>
                    <a:pt x="0" y="9525"/>
                  </a:cubicBezTo>
                  <a:cubicBezTo>
                    <a:pt x="0" y="15240"/>
                    <a:pt x="3810" y="19050"/>
                    <a:pt x="9525" y="19050"/>
                  </a:cubicBez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a:p>
          </p:txBody>
        </p:sp>
        <p:sp>
          <p:nvSpPr>
            <p:cNvPr id="10" name="图形 24" descr="男焊接工 轮廓">
              <a:extLst>
                <a:ext uri="{FF2B5EF4-FFF2-40B4-BE49-F238E27FC236}">
                  <a16:creationId xmlns:a16="http://schemas.microsoft.com/office/drawing/2014/main" id="{07E2E00C-606A-4C75-8D62-882B5AB50367}"/>
                </a:ext>
              </a:extLst>
            </p:cNvPr>
            <p:cNvSpPr/>
            <p:nvPr/>
          </p:nvSpPr>
          <p:spPr>
            <a:xfrm>
              <a:off x="2867968" y="2918027"/>
              <a:ext cx="209550" cy="123825"/>
            </a:xfrm>
            <a:custGeom>
              <a:avLst/>
              <a:gdLst>
                <a:gd name="connsiteX0" fmla="*/ 209550 w 209550"/>
                <a:gd name="connsiteY0" fmla="*/ 0 h 123825"/>
                <a:gd name="connsiteX1" fmla="*/ 0 w 209550"/>
                <a:gd name="connsiteY1" fmla="*/ 0 h 123825"/>
                <a:gd name="connsiteX2" fmla="*/ 0 w 209550"/>
                <a:gd name="connsiteY2" fmla="*/ 123825 h 123825"/>
                <a:gd name="connsiteX3" fmla="*/ 209550 w 209550"/>
                <a:gd name="connsiteY3" fmla="*/ 123825 h 123825"/>
                <a:gd name="connsiteX4" fmla="*/ 209550 w 209550"/>
                <a:gd name="connsiteY4" fmla="*/ 0 h 123825"/>
                <a:gd name="connsiteX5" fmla="*/ 190500 w 209550"/>
                <a:gd name="connsiteY5" fmla="*/ 104775 h 123825"/>
                <a:gd name="connsiteX6" fmla="*/ 19050 w 209550"/>
                <a:gd name="connsiteY6" fmla="*/ 104775 h 123825"/>
                <a:gd name="connsiteX7" fmla="*/ 19050 w 209550"/>
                <a:gd name="connsiteY7" fmla="*/ 19050 h 123825"/>
                <a:gd name="connsiteX8" fmla="*/ 190500 w 209550"/>
                <a:gd name="connsiteY8" fmla="*/ 19050 h 123825"/>
                <a:gd name="connsiteX9" fmla="*/ 190500 w 209550"/>
                <a:gd name="connsiteY9" fmla="*/ 10477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123825">
                  <a:moveTo>
                    <a:pt x="209550" y="0"/>
                  </a:moveTo>
                  <a:lnTo>
                    <a:pt x="0" y="0"/>
                  </a:lnTo>
                  <a:lnTo>
                    <a:pt x="0" y="123825"/>
                  </a:lnTo>
                  <a:lnTo>
                    <a:pt x="209550" y="123825"/>
                  </a:lnTo>
                  <a:lnTo>
                    <a:pt x="209550" y="0"/>
                  </a:lnTo>
                  <a:close/>
                  <a:moveTo>
                    <a:pt x="190500" y="104775"/>
                  </a:moveTo>
                  <a:lnTo>
                    <a:pt x="19050" y="104775"/>
                  </a:lnTo>
                  <a:lnTo>
                    <a:pt x="19050" y="19050"/>
                  </a:lnTo>
                  <a:lnTo>
                    <a:pt x="190500" y="19050"/>
                  </a:lnTo>
                  <a:lnTo>
                    <a:pt x="190500" y="104775"/>
                  </a:ln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a:p>
          </p:txBody>
        </p:sp>
        <p:sp>
          <p:nvSpPr>
            <p:cNvPr id="14" name="图形 24" descr="男焊接工 轮廓">
              <a:extLst>
                <a:ext uri="{FF2B5EF4-FFF2-40B4-BE49-F238E27FC236}">
                  <a16:creationId xmlns:a16="http://schemas.microsoft.com/office/drawing/2014/main" id="{A0735300-5BC2-4AC5-81A4-22AA44C62F54}"/>
                </a:ext>
              </a:extLst>
            </p:cNvPr>
            <p:cNvSpPr/>
            <p:nvPr/>
          </p:nvSpPr>
          <p:spPr>
            <a:xfrm>
              <a:off x="2537450" y="2813252"/>
              <a:ext cx="730567" cy="704850"/>
            </a:xfrm>
            <a:custGeom>
              <a:avLst/>
              <a:gdLst>
                <a:gd name="connsiteX0" fmla="*/ 698183 w 730567"/>
                <a:gd name="connsiteY0" fmla="*/ 430530 h 704850"/>
                <a:gd name="connsiteX1" fmla="*/ 579120 w 730567"/>
                <a:gd name="connsiteY1" fmla="*/ 369570 h 704850"/>
                <a:gd name="connsiteX2" fmla="*/ 532448 w 730567"/>
                <a:gd name="connsiteY2" fmla="*/ 350520 h 704850"/>
                <a:gd name="connsiteX3" fmla="*/ 521018 w 730567"/>
                <a:gd name="connsiteY3" fmla="*/ 338138 h 704850"/>
                <a:gd name="connsiteX4" fmla="*/ 588645 w 730567"/>
                <a:gd name="connsiteY4" fmla="*/ 227648 h 704850"/>
                <a:gd name="connsiteX5" fmla="*/ 588645 w 730567"/>
                <a:gd name="connsiteY5" fmla="*/ 63818 h 704850"/>
                <a:gd name="connsiteX6" fmla="*/ 524828 w 730567"/>
                <a:gd name="connsiteY6" fmla="*/ 0 h 704850"/>
                <a:gd name="connsiteX7" fmla="*/ 344805 w 730567"/>
                <a:gd name="connsiteY7" fmla="*/ 0 h 704850"/>
                <a:gd name="connsiteX8" fmla="*/ 280988 w 730567"/>
                <a:gd name="connsiteY8" fmla="*/ 63818 h 704850"/>
                <a:gd name="connsiteX9" fmla="*/ 280988 w 730567"/>
                <a:gd name="connsiteY9" fmla="*/ 227648 h 704850"/>
                <a:gd name="connsiteX10" fmla="*/ 347663 w 730567"/>
                <a:gd name="connsiteY10" fmla="*/ 338138 h 704850"/>
                <a:gd name="connsiteX11" fmla="*/ 336233 w 730567"/>
                <a:gd name="connsiteY11" fmla="*/ 350520 h 704850"/>
                <a:gd name="connsiteX12" fmla="*/ 288608 w 730567"/>
                <a:gd name="connsiteY12" fmla="*/ 369570 h 704850"/>
                <a:gd name="connsiteX13" fmla="*/ 181928 w 730567"/>
                <a:gd name="connsiteY13" fmla="*/ 421958 h 704850"/>
                <a:gd name="connsiteX14" fmla="*/ 181928 w 730567"/>
                <a:gd name="connsiteY14" fmla="*/ 445770 h 704850"/>
                <a:gd name="connsiteX15" fmla="*/ 182880 w 730567"/>
                <a:gd name="connsiteY15" fmla="*/ 444818 h 704850"/>
                <a:gd name="connsiteX16" fmla="*/ 272415 w 730567"/>
                <a:gd name="connsiteY16" fmla="*/ 395288 h 704850"/>
                <a:gd name="connsiteX17" fmla="*/ 272415 w 730567"/>
                <a:gd name="connsiteY17" fmla="*/ 495300 h 704850"/>
                <a:gd name="connsiteX18" fmla="*/ 243840 w 730567"/>
                <a:gd name="connsiteY18" fmla="*/ 532448 h 704850"/>
                <a:gd name="connsiteX19" fmla="*/ 243840 w 730567"/>
                <a:gd name="connsiteY19" fmla="*/ 671513 h 704850"/>
                <a:gd name="connsiteX20" fmla="*/ 185738 w 730567"/>
                <a:gd name="connsiteY20" fmla="*/ 658178 h 704850"/>
                <a:gd name="connsiteX21" fmla="*/ 205740 w 730567"/>
                <a:gd name="connsiteY21" fmla="*/ 613410 h 704850"/>
                <a:gd name="connsiteX22" fmla="*/ 172403 w 730567"/>
                <a:gd name="connsiteY22" fmla="*/ 560070 h 704850"/>
                <a:gd name="connsiteX23" fmla="*/ 170498 w 730567"/>
                <a:gd name="connsiteY23" fmla="*/ 559118 h 704850"/>
                <a:gd name="connsiteX24" fmla="*/ 162878 w 730567"/>
                <a:gd name="connsiteY24" fmla="*/ 556260 h 704850"/>
                <a:gd name="connsiteX25" fmla="*/ 162878 w 730567"/>
                <a:gd name="connsiteY25" fmla="*/ 446723 h 704850"/>
                <a:gd name="connsiteX26" fmla="*/ 156210 w 730567"/>
                <a:gd name="connsiteY26" fmla="*/ 430530 h 704850"/>
                <a:gd name="connsiteX27" fmla="*/ 134303 w 730567"/>
                <a:gd name="connsiteY27" fmla="*/ 408623 h 704850"/>
                <a:gd name="connsiteX28" fmla="*/ 140970 w 730567"/>
                <a:gd name="connsiteY28" fmla="*/ 401955 h 704850"/>
                <a:gd name="connsiteX29" fmla="*/ 139065 w 730567"/>
                <a:gd name="connsiteY29" fmla="*/ 381000 h 704850"/>
                <a:gd name="connsiteX30" fmla="*/ 103823 w 730567"/>
                <a:gd name="connsiteY30" fmla="*/ 370523 h 704850"/>
                <a:gd name="connsiteX31" fmla="*/ 101918 w 730567"/>
                <a:gd name="connsiteY31" fmla="*/ 365760 h 704850"/>
                <a:gd name="connsiteX32" fmla="*/ 14288 w 730567"/>
                <a:gd name="connsiteY32" fmla="*/ 304800 h 704850"/>
                <a:gd name="connsiteX33" fmla="*/ 0 w 730567"/>
                <a:gd name="connsiteY33" fmla="*/ 302895 h 704850"/>
                <a:gd name="connsiteX34" fmla="*/ 3810 w 730567"/>
                <a:gd name="connsiteY34" fmla="*/ 316230 h 704850"/>
                <a:gd name="connsiteX35" fmla="*/ 81915 w 730567"/>
                <a:gd name="connsiteY35" fmla="*/ 389573 h 704850"/>
                <a:gd name="connsiteX36" fmla="*/ 83820 w 730567"/>
                <a:gd name="connsiteY36" fmla="*/ 389573 h 704850"/>
                <a:gd name="connsiteX37" fmla="*/ 94298 w 730567"/>
                <a:gd name="connsiteY37" fmla="*/ 424815 h 704850"/>
                <a:gd name="connsiteX38" fmla="*/ 116205 w 730567"/>
                <a:gd name="connsiteY38" fmla="*/ 427673 h 704850"/>
                <a:gd name="connsiteX39" fmla="*/ 122873 w 730567"/>
                <a:gd name="connsiteY39" fmla="*/ 421005 h 704850"/>
                <a:gd name="connsiteX40" fmla="*/ 144780 w 730567"/>
                <a:gd name="connsiteY40" fmla="*/ 442913 h 704850"/>
                <a:gd name="connsiteX41" fmla="*/ 145733 w 730567"/>
                <a:gd name="connsiteY41" fmla="*/ 445770 h 704850"/>
                <a:gd name="connsiteX42" fmla="*/ 145733 w 730567"/>
                <a:gd name="connsiteY42" fmla="*/ 552450 h 704850"/>
                <a:gd name="connsiteX43" fmla="*/ 142875 w 730567"/>
                <a:gd name="connsiteY43" fmla="*/ 552450 h 704850"/>
                <a:gd name="connsiteX44" fmla="*/ 83820 w 730567"/>
                <a:gd name="connsiteY44" fmla="*/ 614363 h 704850"/>
                <a:gd name="connsiteX45" fmla="*/ 140970 w 730567"/>
                <a:gd name="connsiteY45" fmla="*/ 676275 h 704850"/>
                <a:gd name="connsiteX46" fmla="*/ 140970 w 730567"/>
                <a:gd name="connsiteY46" fmla="*/ 676275 h 704850"/>
                <a:gd name="connsiteX47" fmla="*/ 142875 w 730567"/>
                <a:gd name="connsiteY47" fmla="*/ 676275 h 704850"/>
                <a:gd name="connsiteX48" fmla="*/ 166688 w 730567"/>
                <a:gd name="connsiteY48" fmla="*/ 671513 h 704850"/>
                <a:gd name="connsiteX49" fmla="*/ 438150 w 730567"/>
                <a:gd name="connsiteY49" fmla="*/ 704850 h 704850"/>
                <a:gd name="connsiteX50" fmla="*/ 726758 w 730567"/>
                <a:gd name="connsiteY50" fmla="*/ 660083 h 704850"/>
                <a:gd name="connsiteX51" fmla="*/ 730568 w 730567"/>
                <a:gd name="connsiteY51" fmla="*/ 657225 h 704850"/>
                <a:gd name="connsiteX52" fmla="*/ 730568 w 730567"/>
                <a:gd name="connsiteY52" fmla="*/ 495300 h 704850"/>
                <a:gd name="connsiteX53" fmla="*/ 698183 w 730567"/>
                <a:gd name="connsiteY53" fmla="*/ 430530 h 704850"/>
                <a:gd name="connsiteX54" fmla="*/ 79058 w 730567"/>
                <a:gd name="connsiteY54" fmla="*/ 370523 h 704850"/>
                <a:gd name="connsiteX55" fmla="*/ 26670 w 730567"/>
                <a:gd name="connsiteY55" fmla="*/ 326708 h 704850"/>
                <a:gd name="connsiteX56" fmla="*/ 80963 w 730567"/>
                <a:gd name="connsiteY56" fmla="*/ 367665 h 704850"/>
                <a:gd name="connsiteX57" fmla="*/ 79058 w 730567"/>
                <a:gd name="connsiteY57" fmla="*/ 370523 h 704850"/>
                <a:gd name="connsiteX58" fmla="*/ 102870 w 730567"/>
                <a:gd name="connsiteY58" fmla="*/ 390525 h 704850"/>
                <a:gd name="connsiteX59" fmla="*/ 102870 w 730567"/>
                <a:gd name="connsiteY59" fmla="*/ 390525 h 704850"/>
                <a:gd name="connsiteX60" fmla="*/ 121920 w 730567"/>
                <a:gd name="connsiteY60" fmla="*/ 395288 h 704850"/>
                <a:gd name="connsiteX61" fmla="*/ 121920 w 730567"/>
                <a:gd name="connsiteY61" fmla="*/ 395288 h 704850"/>
                <a:gd name="connsiteX62" fmla="*/ 108585 w 730567"/>
                <a:gd name="connsiteY62" fmla="*/ 408623 h 704850"/>
                <a:gd name="connsiteX63" fmla="*/ 102870 w 730567"/>
                <a:gd name="connsiteY63" fmla="*/ 390525 h 704850"/>
                <a:gd name="connsiteX64" fmla="*/ 140970 w 730567"/>
                <a:gd name="connsiteY64" fmla="*/ 657225 h 704850"/>
                <a:gd name="connsiteX65" fmla="*/ 101918 w 730567"/>
                <a:gd name="connsiteY65" fmla="*/ 614363 h 704850"/>
                <a:gd name="connsiteX66" fmla="*/ 141923 w 730567"/>
                <a:gd name="connsiteY66" fmla="*/ 571500 h 704850"/>
                <a:gd name="connsiteX67" fmla="*/ 162878 w 730567"/>
                <a:gd name="connsiteY67" fmla="*/ 576263 h 704850"/>
                <a:gd name="connsiteX68" fmla="*/ 164783 w 730567"/>
                <a:gd name="connsiteY68" fmla="*/ 577215 h 704850"/>
                <a:gd name="connsiteX69" fmla="*/ 187643 w 730567"/>
                <a:gd name="connsiteY69" fmla="*/ 613410 h 704850"/>
                <a:gd name="connsiteX70" fmla="*/ 140970 w 730567"/>
                <a:gd name="connsiteY70" fmla="*/ 657225 h 704850"/>
                <a:gd name="connsiteX71" fmla="*/ 578168 w 730567"/>
                <a:gd name="connsiteY71" fmla="*/ 389573 h 704850"/>
                <a:gd name="connsiteX72" fmla="*/ 578168 w 730567"/>
                <a:gd name="connsiteY72" fmla="*/ 495300 h 704850"/>
                <a:gd name="connsiteX73" fmla="*/ 540068 w 730567"/>
                <a:gd name="connsiteY73" fmla="*/ 495300 h 704850"/>
                <a:gd name="connsiteX74" fmla="*/ 540068 w 730567"/>
                <a:gd name="connsiteY74" fmla="*/ 373380 h 704850"/>
                <a:gd name="connsiteX75" fmla="*/ 578168 w 730567"/>
                <a:gd name="connsiteY75" fmla="*/ 389573 h 704850"/>
                <a:gd name="connsiteX76" fmla="*/ 349568 w 730567"/>
                <a:gd name="connsiteY76" fmla="*/ 397193 h 704850"/>
                <a:gd name="connsiteX77" fmla="*/ 435293 w 730567"/>
                <a:gd name="connsiteY77" fmla="*/ 409575 h 704850"/>
                <a:gd name="connsiteX78" fmla="*/ 521018 w 730567"/>
                <a:gd name="connsiteY78" fmla="*/ 397193 h 704850"/>
                <a:gd name="connsiteX79" fmla="*/ 521018 w 730567"/>
                <a:gd name="connsiteY79" fmla="*/ 495300 h 704850"/>
                <a:gd name="connsiteX80" fmla="*/ 349568 w 730567"/>
                <a:gd name="connsiteY80" fmla="*/ 495300 h 704850"/>
                <a:gd name="connsiteX81" fmla="*/ 349568 w 730567"/>
                <a:gd name="connsiteY81" fmla="*/ 397193 h 704850"/>
                <a:gd name="connsiteX82" fmla="*/ 300990 w 730567"/>
                <a:gd name="connsiteY82" fmla="*/ 227648 h 704850"/>
                <a:gd name="connsiteX83" fmla="*/ 300990 w 730567"/>
                <a:gd name="connsiteY83" fmla="*/ 63818 h 704850"/>
                <a:gd name="connsiteX84" fmla="*/ 345758 w 730567"/>
                <a:gd name="connsiteY84" fmla="*/ 19050 h 704850"/>
                <a:gd name="connsiteX85" fmla="*/ 525780 w 730567"/>
                <a:gd name="connsiteY85" fmla="*/ 19050 h 704850"/>
                <a:gd name="connsiteX86" fmla="*/ 570548 w 730567"/>
                <a:gd name="connsiteY86" fmla="*/ 63818 h 704850"/>
                <a:gd name="connsiteX87" fmla="*/ 570548 w 730567"/>
                <a:gd name="connsiteY87" fmla="*/ 227648 h 704850"/>
                <a:gd name="connsiteX88" fmla="*/ 463868 w 730567"/>
                <a:gd name="connsiteY88" fmla="*/ 333375 h 704850"/>
                <a:gd name="connsiteX89" fmla="*/ 406718 w 730567"/>
                <a:gd name="connsiteY89" fmla="*/ 333375 h 704850"/>
                <a:gd name="connsiteX90" fmla="*/ 300990 w 730567"/>
                <a:gd name="connsiteY90" fmla="*/ 227648 h 704850"/>
                <a:gd name="connsiteX91" fmla="*/ 300990 w 730567"/>
                <a:gd name="connsiteY91" fmla="*/ 227648 h 704850"/>
                <a:gd name="connsiteX92" fmla="*/ 406718 w 730567"/>
                <a:gd name="connsiteY92" fmla="*/ 352425 h 704850"/>
                <a:gd name="connsiteX93" fmla="*/ 463868 w 730567"/>
                <a:gd name="connsiteY93" fmla="*/ 352425 h 704850"/>
                <a:gd name="connsiteX94" fmla="*/ 503873 w 730567"/>
                <a:gd name="connsiteY94" fmla="*/ 345758 h 704850"/>
                <a:gd name="connsiteX95" fmla="*/ 521018 w 730567"/>
                <a:gd name="connsiteY95" fmla="*/ 365760 h 704850"/>
                <a:gd name="connsiteX96" fmla="*/ 521018 w 730567"/>
                <a:gd name="connsiteY96" fmla="*/ 377190 h 704850"/>
                <a:gd name="connsiteX97" fmla="*/ 435293 w 730567"/>
                <a:gd name="connsiteY97" fmla="*/ 391478 h 704850"/>
                <a:gd name="connsiteX98" fmla="*/ 349568 w 730567"/>
                <a:gd name="connsiteY98" fmla="*/ 377190 h 704850"/>
                <a:gd name="connsiteX99" fmla="*/ 349568 w 730567"/>
                <a:gd name="connsiteY99" fmla="*/ 365760 h 704850"/>
                <a:gd name="connsiteX100" fmla="*/ 365760 w 730567"/>
                <a:gd name="connsiteY100" fmla="*/ 345758 h 704850"/>
                <a:gd name="connsiteX101" fmla="*/ 406718 w 730567"/>
                <a:gd name="connsiteY101" fmla="*/ 352425 h 704850"/>
                <a:gd name="connsiteX102" fmla="*/ 330518 w 730567"/>
                <a:gd name="connsiteY102" fmla="*/ 373380 h 704850"/>
                <a:gd name="connsiteX103" fmla="*/ 330518 w 730567"/>
                <a:gd name="connsiteY103" fmla="*/ 495300 h 704850"/>
                <a:gd name="connsiteX104" fmla="*/ 292418 w 730567"/>
                <a:gd name="connsiteY104" fmla="*/ 495300 h 704850"/>
                <a:gd name="connsiteX105" fmla="*/ 292418 w 730567"/>
                <a:gd name="connsiteY105" fmla="*/ 389573 h 704850"/>
                <a:gd name="connsiteX106" fmla="*/ 330518 w 730567"/>
                <a:gd name="connsiteY106" fmla="*/ 373380 h 704850"/>
                <a:gd name="connsiteX107" fmla="*/ 263843 w 730567"/>
                <a:gd name="connsiteY107" fmla="*/ 675323 h 704850"/>
                <a:gd name="connsiteX108" fmla="*/ 263843 w 730567"/>
                <a:gd name="connsiteY108" fmla="*/ 533400 h 704850"/>
                <a:gd name="connsiteX109" fmla="*/ 282893 w 730567"/>
                <a:gd name="connsiteY109" fmla="*/ 514350 h 704850"/>
                <a:gd name="connsiteX110" fmla="*/ 587693 w 730567"/>
                <a:gd name="connsiteY110" fmla="*/ 514350 h 704850"/>
                <a:gd name="connsiteX111" fmla="*/ 606743 w 730567"/>
                <a:gd name="connsiteY111" fmla="*/ 533400 h 704850"/>
                <a:gd name="connsiteX112" fmla="*/ 606743 w 730567"/>
                <a:gd name="connsiteY112" fmla="*/ 676275 h 704850"/>
                <a:gd name="connsiteX113" fmla="*/ 263843 w 730567"/>
                <a:gd name="connsiteY113" fmla="*/ 675323 h 704850"/>
                <a:gd name="connsiteX114" fmla="*/ 711518 w 730567"/>
                <a:gd name="connsiteY114" fmla="*/ 647700 h 704850"/>
                <a:gd name="connsiteX115" fmla="*/ 625793 w 730567"/>
                <a:gd name="connsiteY115" fmla="*/ 673418 h 704850"/>
                <a:gd name="connsiteX116" fmla="*/ 625793 w 730567"/>
                <a:gd name="connsiteY116" fmla="*/ 533400 h 704850"/>
                <a:gd name="connsiteX117" fmla="*/ 597218 w 730567"/>
                <a:gd name="connsiteY117" fmla="*/ 496253 h 704850"/>
                <a:gd name="connsiteX118" fmla="*/ 597218 w 730567"/>
                <a:gd name="connsiteY118" fmla="*/ 396240 h 704850"/>
                <a:gd name="connsiteX119" fmla="*/ 686753 w 730567"/>
                <a:gd name="connsiteY119" fmla="*/ 445770 h 704850"/>
                <a:gd name="connsiteX120" fmla="*/ 711518 w 730567"/>
                <a:gd name="connsiteY120" fmla="*/ 495300 h 704850"/>
                <a:gd name="connsiteX121" fmla="*/ 711518 w 730567"/>
                <a:gd name="connsiteY121" fmla="*/ 64770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30567" h="704850">
                  <a:moveTo>
                    <a:pt x="698183" y="430530"/>
                  </a:moveTo>
                  <a:cubicBezTo>
                    <a:pt x="663893" y="401955"/>
                    <a:pt x="622935" y="384810"/>
                    <a:pt x="579120" y="369570"/>
                  </a:cubicBezTo>
                  <a:lnTo>
                    <a:pt x="532448" y="350520"/>
                  </a:lnTo>
                  <a:cubicBezTo>
                    <a:pt x="526733" y="348615"/>
                    <a:pt x="522923" y="343853"/>
                    <a:pt x="521018" y="338138"/>
                  </a:cubicBezTo>
                  <a:cubicBezTo>
                    <a:pt x="561975" y="316230"/>
                    <a:pt x="587693" y="274320"/>
                    <a:pt x="588645" y="227648"/>
                  </a:cubicBezTo>
                  <a:lnTo>
                    <a:pt x="588645" y="63818"/>
                  </a:lnTo>
                  <a:cubicBezTo>
                    <a:pt x="588645" y="28575"/>
                    <a:pt x="560070" y="0"/>
                    <a:pt x="524828" y="0"/>
                  </a:cubicBezTo>
                  <a:lnTo>
                    <a:pt x="344805" y="0"/>
                  </a:lnTo>
                  <a:cubicBezTo>
                    <a:pt x="309563" y="0"/>
                    <a:pt x="280988" y="28575"/>
                    <a:pt x="280988" y="63818"/>
                  </a:cubicBezTo>
                  <a:lnTo>
                    <a:pt x="280988" y="227648"/>
                  </a:lnTo>
                  <a:cubicBezTo>
                    <a:pt x="280988" y="274320"/>
                    <a:pt x="306705" y="317183"/>
                    <a:pt x="347663" y="338138"/>
                  </a:cubicBezTo>
                  <a:cubicBezTo>
                    <a:pt x="345758" y="343853"/>
                    <a:pt x="341948" y="348615"/>
                    <a:pt x="336233" y="350520"/>
                  </a:cubicBezTo>
                  <a:lnTo>
                    <a:pt x="288608" y="369570"/>
                  </a:lnTo>
                  <a:cubicBezTo>
                    <a:pt x="250508" y="381953"/>
                    <a:pt x="215265" y="399098"/>
                    <a:pt x="181928" y="421958"/>
                  </a:cubicBezTo>
                  <a:lnTo>
                    <a:pt x="181928" y="445770"/>
                  </a:lnTo>
                  <a:cubicBezTo>
                    <a:pt x="181928" y="445770"/>
                    <a:pt x="181928" y="445770"/>
                    <a:pt x="182880" y="444818"/>
                  </a:cubicBezTo>
                  <a:cubicBezTo>
                    <a:pt x="209550" y="423863"/>
                    <a:pt x="240030" y="407670"/>
                    <a:pt x="272415" y="395288"/>
                  </a:cubicBezTo>
                  <a:lnTo>
                    <a:pt x="272415" y="495300"/>
                  </a:lnTo>
                  <a:cubicBezTo>
                    <a:pt x="255270" y="500063"/>
                    <a:pt x="243840" y="514350"/>
                    <a:pt x="243840" y="532448"/>
                  </a:cubicBezTo>
                  <a:lnTo>
                    <a:pt x="243840" y="671513"/>
                  </a:lnTo>
                  <a:cubicBezTo>
                    <a:pt x="223838" y="668655"/>
                    <a:pt x="204788" y="663893"/>
                    <a:pt x="185738" y="658178"/>
                  </a:cubicBezTo>
                  <a:cubicBezTo>
                    <a:pt x="198120" y="646748"/>
                    <a:pt x="204788" y="630555"/>
                    <a:pt x="205740" y="613410"/>
                  </a:cubicBezTo>
                  <a:cubicBezTo>
                    <a:pt x="205740" y="590550"/>
                    <a:pt x="192405" y="570548"/>
                    <a:pt x="172403" y="560070"/>
                  </a:cubicBezTo>
                  <a:lnTo>
                    <a:pt x="170498" y="559118"/>
                  </a:lnTo>
                  <a:cubicBezTo>
                    <a:pt x="167640" y="558165"/>
                    <a:pt x="165735" y="557213"/>
                    <a:pt x="162878" y="556260"/>
                  </a:cubicBezTo>
                  <a:lnTo>
                    <a:pt x="162878" y="446723"/>
                  </a:lnTo>
                  <a:cubicBezTo>
                    <a:pt x="162878" y="441008"/>
                    <a:pt x="160973" y="434340"/>
                    <a:pt x="156210" y="430530"/>
                  </a:cubicBezTo>
                  <a:lnTo>
                    <a:pt x="134303" y="408623"/>
                  </a:lnTo>
                  <a:lnTo>
                    <a:pt x="140970" y="401955"/>
                  </a:lnTo>
                  <a:lnTo>
                    <a:pt x="139065" y="381000"/>
                  </a:lnTo>
                  <a:lnTo>
                    <a:pt x="103823" y="370523"/>
                  </a:lnTo>
                  <a:lnTo>
                    <a:pt x="101918" y="365760"/>
                  </a:lnTo>
                  <a:cubicBezTo>
                    <a:pt x="86678" y="331470"/>
                    <a:pt x="57150" y="310515"/>
                    <a:pt x="14288" y="304800"/>
                  </a:cubicBezTo>
                  <a:lnTo>
                    <a:pt x="0" y="302895"/>
                  </a:lnTo>
                  <a:lnTo>
                    <a:pt x="3810" y="316230"/>
                  </a:lnTo>
                  <a:cubicBezTo>
                    <a:pt x="13335" y="354330"/>
                    <a:pt x="43815" y="382905"/>
                    <a:pt x="81915" y="389573"/>
                  </a:cubicBezTo>
                  <a:lnTo>
                    <a:pt x="83820" y="389573"/>
                  </a:lnTo>
                  <a:lnTo>
                    <a:pt x="94298" y="424815"/>
                  </a:lnTo>
                  <a:lnTo>
                    <a:pt x="116205" y="427673"/>
                  </a:lnTo>
                  <a:lnTo>
                    <a:pt x="122873" y="421005"/>
                  </a:lnTo>
                  <a:lnTo>
                    <a:pt x="144780" y="442913"/>
                  </a:lnTo>
                  <a:cubicBezTo>
                    <a:pt x="145733" y="443865"/>
                    <a:pt x="145733" y="444818"/>
                    <a:pt x="145733" y="445770"/>
                  </a:cubicBezTo>
                  <a:lnTo>
                    <a:pt x="145733" y="552450"/>
                  </a:lnTo>
                  <a:cubicBezTo>
                    <a:pt x="144780" y="552450"/>
                    <a:pt x="143828" y="552450"/>
                    <a:pt x="142875" y="552450"/>
                  </a:cubicBezTo>
                  <a:cubicBezTo>
                    <a:pt x="105728" y="552450"/>
                    <a:pt x="83820" y="556260"/>
                    <a:pt x="83820" y="614363"/>
                  </a:cubicBezTo>
                  <a:cubicBezTo>
                    <a:pt x="83820" y="672465"/>
                    <a:pt x="105728" y="676275"/>
                    <a:pt x="140970" y="676275"/>
                  </a:cubicBezTo>
                  <a:lnTo>
                    <a:pt x="140970" y="676275"/>
                  </a:lnTo>
                  <a:cubicBezTo>
                    <a:pt x="141923" y="676275"/>
                    <a:pt x="142875" y="676275"/>
                    <a:pt x="142875" y="676275"/>
                  </a:cubicBezTo>
                  <a:cubicBezTo>
                    <a:pt x="151448" y="676275"/>
                    <a:pt x="159068" y="674370"/>
                    <a:pt x="166688" y="671513"/>
                  </a:cubicBezTo>
                  <a:cubicBezTo>
                    <a:pt x="222885" y="693420"/>
                    <a:pt x="330518" y="704850"/>
                    <a:pt x="438150" y="704850"/>
                  </a:cubicBezTo>
                  <a:cubicBezTo>
                    <a:pt x="562928" y="704850"/>
                    <a:pt x="686753" y="689610"/>
                    <a:pt x="726758" y="660083"/>
                  </a:cubicBezTo>
                  <a:lnTo>
                    <a:pt x="730568" y="657225"/>
                  </a:lnTo>
                  <a:lnTo>
                    <a:pt x="730568" y="495300"/>
                  </a:lnTo>
                  <a:cubicBezTo>
                    <a:pt x="729615" y="469583"/>
                    <a:pt x="718185" y="446723"/>
                    <a:pt x="698183" y="430530"/>
                  </a:cubicBezTo>
                  <a:close/>
                  <a:moveTo>
                    <a:pt x="79058" y="370523"/>
                  </a:moveTo>
                  <a:cubicBezTo>
                    <a:pt x="56198" y="364808"/>
                    <a:pt x="37148" y="348615"/>
                    <a:pt x="26670" y="326708"/>
                  </a:cubicBezTo>
                  <a:cubicBezTo>
                    <a:pt x="49530" y="331470"/>
                    <a:pt x="69533" y="346710"/>
                    <a:pt x="80963" y="367665"/>
                  </a:cubicBezTo>
                  <a:lnTo>
                    <a:pt x="79058" y="370523"/>
                  </a:lnTo>
                  <a:close/>
                  <a:moveTo>
                    <a:pt x="102870" y="390525"/>
                  </a:moveTo>
                  <a:lnTo>
                    <a:pt x="102870" y="390525"/>
                  </a:lnTo>
                  <a:lnTo>
                    <a:pt x="121920" y="395288"/>
                  </a:lnTo>
                  <a:lnTo>
                    <a:pt x="121920" y="395288"/>
                  </a:lnTo>
                  <a:lnTo>
                    <a:pt x="108585" y="408623"/>
                  </a:lnTo>
                  <a:lnTo>
                    <a:pt x="102870" y="390525"/>
                  </a:lnTo>
                  <a:close/>
                  <a:moveTo>
                    <a:pt x="140970" y="657225"/>
                  </a:moveTo>
                  <a:cubicBezTo>
                    <a:pt x="110490" y="657225"/>
                    <a:pt x="101918" y="657225"/>
                    <a:pt x="101918" y="614363"/>
                  </a:cubicBezTo>
                  <a:cubicBezTo>
                    <a:pt x="101918" y="571500"/>
                    <a:pt x="110490" y="571500"/>
                    <a:pt x="141923" y="571500"/>
                  </a:cubicBezTo>
                  <a:cubicBezTo>
                    <a:pt x="149543" y="571500"/>
                    <a:pt x="156210" y="573405"/>
                    <a:pt x="162878" y="576263"/>
                  </a:cubicBezTo>
                  <a:lnTo>
                    <a:pt x="164783" y="577215"/>
                  </a:lnTo>
                  <a:cubicBezTo>
                    <a:pt x="178118" y="583883"/>
                    <a:pt x="187643" y="598170"/>
                    <a:pt x="187643" y="613410"/>
                  </a:cubicBezTo>
                  <a:cubicBezTo>
                    <a:pt x="186690" y="639128"/>
                    <a:pt x="165735" y="658178"/>
                    <a:pt x="140970" y="657225"/>
                  </a:cubicBezTo>
                  <a:close/>
                  <a:moveTo>
                    <a:pt x="578168" y="389573"/>
                  </a:moveTo>
                  <a:lnTo>
                    <a:pt x="578168" y="495300"/>
                  </a:lnTo>
                  <a:lnTo>
                    <a:pt x="540068" y="495300"/>
                  </a:lnTo>
                  <a:lnTo>
                    <a:pt x="540068" y="373380"/>
                  </a:lnTo>
                  <a:lnTo>
                    <a:pt x="578168" y="389573"/>
                  </a:lnTo>
                  <a:close/>
                  <a:moveTo>
                    <a:pt x="349568" y="397193"/>
                  </a:moveTo>
                  <a:cubicBezTo>
                    <a:pt x="377190" y="405765"/>
                    <a:pt x="405765" y="410528"/>
                    <a:pt x="435293" y="409575"/>
                  </a:cubicBezTo>
                  <a:cubicBezTo>
                    <a:pt x="464820" y="409575"/>
                    <a:pt x="493395" y="405765"/>
                    <a:pt x="521018" y="397193"/>
                  </a:cubicBezTo>
                  <a:lnTo>
                    <a:pt x="521018" y="495300"/>
                  </a:lnTo>
                  <a:lnTo>
                    <a:pt x="349568" y="495300"/>
                  </a:lnTo>
                  <a:lnTo>
                    <a:pt x="349568" y="397193"/>
                  </a:lnTo>
                  <a:close/>
                  <a:moveTo>
                    <a:pt x="300990" y="227648"/>
                  </a:moveTo>
                  <a:lnTo>
                    <a:pt x="300990" y="63818"/>
                  </a:lnTo>
                  <a:cubicBezTo>
                    <a:pt x="300990" y="39053"/>
                    <a:pt x="320993" y="19050"/>
                    <a:pt x="345758" y="19050"/>
                  </a:cubicBezTo>
                  <a:lnTo>
                    <a:pt x="525780" y="19050"/>
                  </a:lnTo>
                  <a:cubicBezTo>
                    <a:pt x="550545" y="19050"/>
                    <a:pt x="570548" y="39053"/>
                    <a:pt x="570548" y="63818"/>
                  </a:cubicBezTo>
                  <a:lnTo>
                    <a:pt x="570548" y="227648"/>
                  </a:lnTo>
                  <a:cubicBezTo>
                    <a:pt x="569595" y="285750"/>
                    <a:pt x="521970" y="333375"/>
                    <a:pt x="463868" y="333375"/>
                  </a:cubicBezTo>
                  <a:lnTo>
                    <a:pt x="406718" y="333375"/>
                  </a:lnTo>
                  <a:cubicBezTo>
                    <a:pt x="348615" y="333375"/>
                    <a:pt x="300990" y="285750"/>
                    <a:pt x="300990" y="227648"/>
                  </a:cubicBezTo>
                  <a:lnTo>
                    <a:pt x="300990" y="227648"/>
                  </a:lnTo>
                  <a:close/>
                  <a:moveTo>
                    <a:pt x="406718" y="352425"/>
                  </a:moveTo>
                  <a:lnTo>
                    <a:pt x="463868" y="352425"/>
                  </a:lnTo>
                  <a:cubicBezTo>
                    <a:pt x="477203" y="352425"/>
                    <a:pt x="491490" y="350520"/>
                    <a:pt x="503873" y="345758"/>
                  </a:cubicBezTo>
                  <a:cubicBezTo>
                    <a:pt x="506730" y="354330"/>
                    <a:pt x="512445" y="360998"/>
                    <a:pt x="521018" y="365760"/>
                  </a:cubicBezTo>
                  <a:lnTo>
                    <a:pt x="521018" y="377190"/>
                  </a:lnTo>
                  <a:cubicBezTo>
                    <a:pt x="493395" y="386715"/>
                    <a:pt x="464820" y="391478"/>
                    <a:pt x="435293" y="391478"/>
                  </a:cubicBezTo>
                  <a:cubicBezTo>
                    <a:pt x="405765" y="391478"/>
                    <a:pt x="377190" y="387668"/>
                    <a:pt x="349568" y="377190"/>
                  </a:cubicBezTo>
                  <a:lnTo>
                    <a:pt x="349568" y="365760"/>
                  </a:lnTo>
                  <a:cubicBezTo>
                    <a:pt x="357188" y="360998"/>
                    <a:pt x="362903" y="354330"/>
                    <a:pt x="365760" y="345758"/>
                  </a:cubicBezTo>
                  <a:cubicBezTo>
                    <a:pt x="379095" y="350520"/>
                    <a:pt x="393383" y="352425"/>
                    <a:pt x="406718" y="352425"/>
                  </a:cubicBezTo>
                  <a:close/>
                  <a:moveTo>
                    <a:pt x="330518" y="373380"/>
                  </a:moveTo>
                  <a:lnTo>
                    <a:pt x="330518" y="495300"/>
                  </a:lnTo>
                  <a:lnTo>
                    <a:pt x="292418" y="495300"/>
                  </a:lnTo>
                  <a:lnTo>
                    <a:pt x="292418" y="389573"/>
                  </a:lnTo>
                  <a:lnTo>
                    <a:pt x="330518" y="373380"/>
                  </a:lnTo>
                  <a:close/>
                  <a:moveTo>
                    <a:pt x="263843" y="675323"/>
                  </a:moveTo>
                  <a:lnTo>
                    <a:pt x="263843" y="533400"/>
                  </a:lnTo>
                  <a:cubicBezTo>
                    <a:pt x="263843" y="522923"/>
                    <a:pt x="272415" y="514350"/>
                    <a:pt x="282893" y="514350"/>
                  </a:cubicBezTo>
                  <a:lnTo>
                    <a:pt x="587693" y="514350"/>
                  </a:lnTo>
                  <a:cubicBezTo>
                    <a:pt x="598170" y="514350"/>
                    <a:pt x="606743" y="522923"/>
                    <a:pt x="606743" y="533400"/>
                  </a:cubicBezTo>
                  <a:lnTo>
                    <a:pt x="606743" y="676275"/>
                  </a:lnTo>
                  <a:cubicBezTo>
                    <a:pt x="492443" y="689610"/>
                    <a:pt x="378143" y="689610"/>
                    <a:pt x="263843" y="675323"/>
                  </a:cubicBezTo>
                  <a:close/>
                  <a:moveTo>
                    <a:pt x="711518" y="647700"/>
                  </a:moveTo>
                  <a:cubicBezTo>
                    <a:pt x="694373" y="658178"/>
                    <a:pt x="663893" y="666750"/>
                    <a:pt x="625793" y="673418"/>
                  </a:cubicBezTo>
                  <a:lnTo>
                    <a:pt x="625793" y="533400"/>
                  </a:lnTo>
                  <a:cubicBezTo>
                    <a:pt x="625793" y="516255"/>
                    <a:pt x="614363" y="501015"/>
                    <a:pt x="597218" y="496253"/>
                  </a:cubicBezTo>
                  <a:lnTo>
                    <a:pt x="597218" y="396240"/>
                  </a:lnTo>
                  <a:cubicBezTo>
                    <a:pt x="629603" y="407670"/>
                    <a:pt x="659130" y="424815"/>
                    <a:pt x="686753" y="445770"/>
                  </a:cubicBezTo>
                  <a:cubicBezTo>
                    <a:pt x="701993" y="457200"/>
                    <a:pt x="711518" y="476250"/>
                    <a:pt x="711518" y="495300"/>
                  </a:cubicBezTo>
                  <a:lnTo>
                    <a:pt x="711518" y="647700"/>
                  </a:ln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dirty="0">
                <a:solidFill>
                  <a:schemeClr val="tx1">
                    <a:lumMod val="75000"/>
                    <a:lumOff val="25000"/>
                  </a:schemeClr>
                </a:solidFill>
              </a:endParaRPr>
            </a:p>
          </p:txBody>
        </p:sp>
      </p:grpSp>
      <p:grpSp>
        <p:nvGrpSpPr>
          <p:cNvPr id="20" name="图形 22" descr="想法 轮廓">
            <a:extLst>
              <a:ext uri="{FF2B5EF4-FFF2-40B4-BE49-F238E27FC236}">
                <a16:creationId xmlns:a16="http://schemas.microsoft.com/office/drawing/2014/main" id="{DB1868B6-A41B-4103-B6E1-9F98D5ABD42B}"/>
              </a:ext>
            </a:extLst>
          </p:cNvPr>
          <p:cNvGrpSpPr/>
          <p:nvPr/>
        </p:nvGrpSpPr>
        <p:grpSpPr>
          <a:xfrm>
            <a:off x="8673065" y="2770072"/>
            <a:ext cx="745105" cy="764100"/>
            <a:chOff x="8673065" y="2770072"/>
            <a:chExt cx="745105" cy="764100"/>
          </a:xfrm>
          <a:solidFill>
            <a:schemeClr val="bg2"/>
          </a:solidFill>
          <a:effectLst>
            <a:outerShdw blurRad="50800" dist="38100" dir="2700000" algn="tl" rotWithShape="0">
              <a:schemeClr val="accent3">
                <a:alpha val="40000"/>
              </a:schemeClr>
            </a:outerShdw>
          </a:effectLst>
        </p:grpSpPr>
        <p:sp>
          <p:nvSpPr>
            <p:cNvPr id="22" name="图形 22" descr="想法 轮廓">
              <a:extLst>
                <a:ext uri="{FF2B5EF4-FFF2-40B4-BE49-F238E27FC236}">
                  <a16:creationId xmlns:a16="http://schemas.microsoft.com/office/drawing/2014/main" id="{1DFE751A-ABAF-421E-B050-6874ABF4C772}"/>
                </a:ext>
              </a:extLst>
            </p:cNvPr>
            <p:cNvSpPr/>
            <p:nvPr/>
          </p:nvSpPr>
          <p:spPr>
            <a:xfrm>
              <a:off x="9161418" y="3228605"/>
              <a:ext cx="256751" cy="305567"/>
            </a:xfrm>
            <a:custGeom>
              <a:avLst/>
              <a:gdLst>
                <a:gd name="connsiteX0" fmla="*/ 143309 w 256751"/>
                <a:gd name="connsiteY0" fmla="*/ 17332 h 305567"/>
                <a:gd name="connsiteX1" fmla="*/ 239321 w 256751"/>
                <a:gd name="connsiteY1" fmla="*/ 109191 h 305567"/>
                <a:gd name="connsiteX2" fmla="*/ 239321 w 256751"/>
                <a:gd name="connsiteY2" fmla="*/ 117925 h 305567"/>
                <a:gd name="connsiteX3" fmla="*/ 239301 w 256751"/>
                <a:gd name="connsiteY3" fmla="*/ 118358 h 305567"/>
                <a:gd name="connsiteX4" fmla="*/ 239301 w 256751"/>
                <a:gd name="connsiteY4" fmla="*/ 118792 h 305567"/>
                <a:gd name="connsiteX5" fmla="*/ 201511 w 256751"/>
                <a:gd name="connsiteY5" fmla="*/ 196384 h 305567"/>
                <a:gd name="connsiteX6" fmla="*/ 194807 w 256751"/>
                <a:gd name="connsiteY6" fmla="*/ 201584 h 305567"/>
                <a:gd name="connsiteX7" fmla="*/ 194807 w 256751"/>
                <a:gd name="connsiteY7" fmla="*/ 288239 h 305567"/>
                <a:gd name="connsiteX8" fmla="*/ 110210 w 256751"/>
                <a:gd name="connsiteY8" fmla="*/ 288239 h 305567"/>
                <a:gd name="connsiteX9" fmla="*/ 110210 w 256751"/>
                <a:gd name="connsiteY9" fmla="*/ 242943 h 305567"/>
                <a:gd name="connsiteX10" fmla="*/ 75394 w 256751"/>
                <a:gd name="connsiteY10" fmla="*/ 242943 h 305567"/>
                <a:gd name="connsiteX11" fmla="*/ 59076 w 256751"/>
                <a:gd name="connsiteY11" fmla="*/ 238250 h 305567"/>
                <a:gd name="connsiteX12" fmla="*/ 47179 w 256751"/>
                <a:gd name="connsiteY12" fmla="*/ 215726 h 305567"/>
                <a:gd name="connsiteX13" fmla="*/ 47179 w 256751"/>
                <a:gd name="connsiteY13" fmla="*/ 215259 h 305567"/>
                <a:gd name="connsiteX14" fmla="*/ 47179 w 256751"/>
                <a:gd name="connsiteY14" fmla="*/ 192323 h 305567"/>
                <a:gd name="connsiteX15" fmla="*/ 47179 w 256751"/>
                <a:gd name="connsiteY15" fmla="*/ 174991 h 305567"/>
                <a:gd name="connsiteX16" fmla="*/ 18711 w 256751"/>
                <a:gd name="connsiteY16" fmla="*/ 174991 h 305567"/>
                <a:gd name="connsiteX17" fmla="*/ 18637 w 256751"/>
                <a:gd name="connsiteY17" fmla="*/ 174861 h 305567"/>
                <a:gd name="connsiteX18" fmla="*/ 44835 w 256751"/>
                <a:gd name="connsiteY18" fmla="*/ 129220 h 305567"/>
                <a:gd name="connsiteX19" fmla="*/ 47135 w 256751"/>
                <a:gd name="connsiteY19" fmla="*/ 125212 h 305567"/>
                <a:gd name="connsiteX20" fmla="*/ 47135 w 256751"/>
                <a:gd name="connsiteY20" fmla="*/ 118318 h 305567"/>
                <a:gd name="connsiteX21" fmla="*/ 47122 w 256751"/>
                <a:gd name="connsiteY21" fmla="*/ 117925 h 305567"/>
                <a:gd name="connsiteX22" fmla="*/ 138856 w 256751"/>
                <a:gd name="connsiteY22" fmla="*/ 17433 h 305567"/>
                <a:gd name="connsiteX23" fmla="*/ 143309 w 256751"/>
                <a:gd name="connsiteY23" fmla="*/ 17332 h 305567"/>
                <a:gd name="connsiteX24" fmla="*/ 138069 w 256751"/>
                <a:gd name="connsiteY24" fmla="*/ 119 h 305567"/>
                <a:gd name="connsiteX25" fmla="*/ 29810 w 256751"/>
                <a:gd name="connsiteY25" fmla="*/ 118711 h 305567"/>
                <a:gd name="connsiteX26" fmla="*/ 29810 w 256751"/>
                <a:gd name="connsiteY26" fmla="*/ 120593 h 305567"/>
                <a:gd name="connsiteX27" fmla="*/ 3812 w 256751"/>
                <a:gd name="connsiteY27" fmla="*/ 165893 h 305567"/>
                <a:gd name="connsiteX28" fmla="*/ 13249 w 256751"/>
                <a:gd name="connsiteY28" fmla="*/ 192324 h 305567"/>
                <a:gd name="connsiteX29" fmla="*/ 29854 w 256751"/>
                <a:gd name="connsiteY29" fmla="*/ 192324 h 305567"/>
                <a:gd name="connsiteX30" fmla="*/ 29854 w 256751"/>
                <a:gd name="connsiteY30" fmla="*/ 215009 h 305567"/>
                <a:gd name="connsiteX31" fmla="*/ 29848 w 256751"/>
                <a:gd name="connsiteY31" fmla="*/ 215726 h 305567"/>
                <a:gd name="connsiteX32" fmla="*/ 74382 w 256751"/>
                <a:gd name="connsiteY32" fmla="*/ 260275 h 305567"/>
                <a:gd name="connsiteX33" fmla="*/ 92879 w 256751"/>
                <a:gd name="connsiteY33" fmla="*/ 260275 h 305567"/>
                <a:gd name="connsiteX34" fmla="*/ 92879 w 256751"/>
                <a:gd name="connsiteY34" fmla="*/ 305568 h 305567"/>
                <a:gd name="connsiteX35" fmla="*/ 212141 w 256751"/>
                <a:gd name="connsiteY35" fmla="*/ 305568 h 305567"/>
                <a:gd name="connsiteX36" fmla="*/ 212141 w 256751"/>
                <a:gd name="connsiteY36" fmla="*/ 210069 h 305567"/>
                <a:gd name="connsiteX37" fmla="*/ 256634 w 256751"/>
                <a:gd name="connsiteY37" fmla="*/ 118714 h 305567"/>
                <a:gd name="connsiteX38" fmla="*/ 256634 w 256751"/>
                <a:gd name="connsiteY38" fmla="*/ 108407 h 305567"/>
                <a:gd name="connsiteX39" fmla="*/ 143309 w 256751"/>
                <a:gd name="connsiteY39" fmla="*/ 0 h 305567"/>
                <a:gd name="connsiteX40" fmla="*/ 138069 w 256751"/>
                <a:gd name="connsiteY40" fmla="*/ 119 h 3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6751" h="305567">
                  <a:moveTo>
                    <a:pt x="143309" y="17332"/>
                  </a:moveTo>
                  <a:cubicBezTo>
                    <a:pt x="194755" y="17282"/>
                    <a:pt x="237097" y="57792"/>
                    <a:pt x="239321" y="109191"/>
                  </a:cubicBezTo>
                  <a:cubicBezTo>
                    <a:pt x="239452" y="112088"/>
                    <a:pt x="239452" y="115026"/>
                    <a:pt x="239321" y="117925"/>
                  </a:cubicBezTo>
                  <a:lnTo>
                    <a:pt x="239301" y="118358"/>
                  </a:lnTo>
                  <a:lnTo>
                    <a:pt x="239301" y="118792"/>
                  </a:lnTo>
                  <a:cubicBezTo>
                    <a:pt x="237730" y="148706"/>
                    <a:pt x="224094" y="176704"/>
                    <a:pt x="201511" y="196384"/>
                  </a:cubicBezTo>
                  <a:lnTo>
                    <a:pt x="194807" y="201584"/>
                  </a:lnTo>
                  <a:lnTo>
                    <a:pt x="194807" y="288239"/>
                  </a:lnTo>
                  <a:lnTo>
                    <a:pt x="110210" y="288239"/>
                  </a:lnTo>
                  <a:lnTo>
                    <a:pt x="110210" y="242943"/>
                  </a:lnTo>
                  <a:lnTo>
                    <a:pt x="75394" y="242943"/>
                  </a:lnTo>
                  <a:cubicBezTo>
                    <a:pt x="69604" y="243070"/>
                    <a:pt x="63913" y="241433"/>
                    <a:pt x="59076" y="238250"/>
                  </a:cubicBezTo>
                  <a:cubicBezTo>
                    <a:pt x="51623" y="233178"/>
                    <a:pt x="47167" y="224742"/>
                    <a:pt x="47179" y="215726"/>
                  </a:cubicBezTo>
                  <a:lnTo>
                    <a:pt x="47179" y="215259"/>
                  </a:lnTo>
                  <a:lnTo>
                    <a:pt x="47179" y="192323"/>
                  </a:lnTo>
                  <a:lnTo>
                    <a:pt x="47179" y="174991"/>
                  </a:lnTo>
                  <a:lnTo>
                    <a:pt x="18711" y="174991"/>
                  </a:lnTo>
                  <a:cubicBezTo>
                    <a:pt x="18624" y="174991"/>
                    <a:pt x="18595" y="174933"/>
                    <a:pt x="18637" y="174861"/>
                  </a:cubicBezTo>
                  <a:lnTo>
                    <a:pt x="44835" y="129220"/>
                  </a:lnTo>
                  <a:lnTo>
                    <a:pt x="47135" y="125212"/>
                  </a:lnTo>
                  <a:lnTo>
                    <a:pt x="47135" y="118318"/>
                  </a:lnTo>
                  <a:lnTo>
                    <a:pt x="47122" y="117925"/>
                  </a:lnTo>
                  <a:cubicBezTo>
                    <a:pt x="44764" y="64865"/>
                    <a:pt x="85802" y="19911"/>
                    <a:pt x="138856" y="17433"/>
                  </a:cubicBezTo>
                  <a:cubicBezTo>
                    <a:pt x="140344" y="17366"/>
                    <a:pt x="141834" y="17332"/>
                    <a:pt x="143309" y="17332"/>
                  </a:cubicBezTo>
                  <a:close/>
                  <a:moveTo>
                    <a:pt x="138069" y="119"/>
                  </a:moveTo>
                  <a:cubicBezTo>
                    <a:pt x="75426" y="2973"/>
                    <a:pt x="26958" y="56069"/>
                    <a:pt x="29810" y="118711"/>
                  </a:cubicBezTo>
                  <a:lnTo>
                    <a:pt x="29810" y="120593"/>
                  </a:lnTo>
                  <a:lnTo>
                    <a:pt x="3812" y="165893"/>
                  </a:lnTo>
                  <a:cubicBezTo>
                    <a:pt x="-5245" y="179867"/>
                    <a:pt x="3430" y="191188"/>
                    <a:pt x="13249" y="192324"/>
                  </a:cubicBezTo>
                  <a:lnTo>
                    <a:pt x="29854" y="192324"/>
                  </a:lnTo>
                  <a:lnTo>
                    <a:pt x="29854" y="215009"/>
                  </a:lnTo>
                  <a:lnTo>
                    <a:pt x="29848" y="215726"/>
                  </a:lnTo>
                  <a:cubicBezTo>
                    <a:pt x="29844" y="240326"/>
                    <a:pt x="49782" y="260271"/>
                    <a:pt x="74382" y="260275"/>
                  </a:cubicBezTo>
                  <a:lnTo>
                    <a:pt x="92879" y="260275"/>
                  </a:lnTo>
                  <a:lnTo>
                    <a:pt x="92879" y="305568"/>
                  </a:lnTo>
                  <a:lnTo>
                    <a:pt x="212141" y="305568"/>
                  </a:lnTo>
                  <a:lnTo>
                    <a:pt x="212141" y="210069"/>
                  </a:lnTo>
                  <a:cubicBezTo>
                    <a:pt x="240348" y="188174"/>
                    <a:pt x="256787" y="154421"/>
                    <a:pt x="256634" y="118714"/>
                  </a:cubicBezTo>
                  <a:cubicBezTo>
                    <a:pt x="256790" y="115279"/>
                    <a:pt x="256790" y="111844"/>
                    <a:pt x="256634" y="108407"/>
                  </a:cubicBezTo>
                  <a:cubicBezTo>
                    <a:pt x="253892" y="47796"/>
                    <a:pt x="203981" y="52"/>
                    <a:pt x="143309" y="0"/>
                  </a:cubicBezTo>
                  <a:cubicBezTo>
                    <a:pt x="143309" y="0"/>
                    <a:pt x="139820" y="40"/>
                    <a:pt x="138069" y="119"/>
                  </a:cubicBezTo>
                  <a:close/>
                </a:path>
              </a:pathLst>
            </a:custGeom>
            <a:solidFill>
              <a:schemeClr val="bg2"/>
            </a:solidFill>
            <a:ln w="8632" cap="flat">
              <a:noFill/>
              <a:prstDash val="solid"/>
              <a:miter/>
            </a:ln>
          </p:spPr>
          <p:txBody>
            <a:bodyPr rtlCol="0" anchor="ctr"/>
            <a:lstStyle/>
            <a:p>
              <a:endParaRPr lang="zh-CN" altLang="en-US"/>
            </a:p>
          </p:txBody>
        </p:sp>
        <p:sp>
          <p:nvSpPr>
            <p:cNvPr id="24" name="图形 22" descr="想法 轮廓">
              <a:extLst>
                <a:ext uri="{FF2B5EF4-FFF2-40B4-BE49-F238E27FC236}">
                  <a16:creationId xmlns:a16="http://schemas.microsoft.com/office/drawing/2014/main" id="{4ADE14DB-B9E0-406F-9BA7-34089C4ED750}"/>
                </a:ext>
              </a:extLst>
            </p:cNvPr>
            <p:cNvSpPr/>
            <p:nvPr/>
          </p:nvSpPr>
          <p:spPr>
            <a:xfrm>
              <a:off x="9131885" y="3249780"/>
              <a:ext cx="47741" cy="47745"/>
            </a:xfrm>
            <a:custGeom>
              <a:avLst/>
              <a:gdLst>
                <a:gd name="connsiteX0" fmla="*/ 23871 w 47741"/>
                <a:gd name="connsiteY0" fmla="*/ 17332 h 47745"/>
                <a:gd name="connsiteX1" fmla="*/ 30405 w 47741"/>
                <a:gd name="connsiteY1" fmla="*/ 23882 h 47745"/>
                <a:gd name="connsiteX2" fmla="*/ 23856 w 47741"/>
                <a:gd name="connsiteY2" fmla="*/ 30416 h 47745"/>
                <a:gd name="connsiteX3" fmla="*/ 22557 w 47741"/>
                <a:gd name="connsiteY3" fmla="*/ 30284 h 47745"/>
                <a:gd name="connsiteX4" fmla="*/ 17465 w 47741"/>
                <a:gd name="connsiteY4" fmla="*/ 25189 h 47745"/>
                <a:gd name="connsiteX5" fmla="*/ 22576 w 47741"/>
                <a:gd name="connsiteY5" fmla="*/ 17464 h 47745"/>
                <a:gd name="connsiteX6" fmla="*/ 23871 w 47741"/>
                <a:gd name="connsiteY6" fmla="*/ 17332 h 47745"/>
                <a:gd name="connsiteX7" fmla="*/ 23871 w 47741"/>
                <a:gd name="connsiteY7" fmla="*/ 0 h 47745"/>
                <a:gd name="connsiteX8" fmla="*/ 0 w 47741"/>
                <a:gd name="connsiteY8" fmla="*/ 23875 h 47745"/>
                <a:gd name="connsiteX9" fmla="*/ 23876 w 47741"/>
                <a:gd name="connsiteY9" fmla="*/ 47746 h 47745"/>
                <a:gd name="connsiteX10" fmla="*/ 25395 w 47741"/>
                <a:gd name="connsiteY10" fmla="*/ 47697 h 47745"/>
                <a:gd name="connsiteX11" fmla="*/ 47691 w 47741"/>
                <a:gd name="connsiteY11" fmla="*/ 25400 h 47745"/>
                <a:gd name="connsiteX12" fmla="*/ 25396 w 47741"/>
                <a:gd name="connsiteY12" fmla="*/ 49 h 47745"/>
                <a:gd name="connsiteX13" fmla="*/ 23871 w 47741"/>
                <a:gd name="connsiteY13" fmla="*/ 0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41" h="47745">
                  <a:moveTo>
                    <a:pt x="23871" y="17332"/>
                  </a:moveTo>
                  <a:cubicBezTo>
                    <a:pt x="27484" y="17336"/>
                    <a:pt x="30410" y="20269"/>
                    <a:pt x="30405" y="23882"/>
                  </a:cubicBezTo>
                  <a:cubicBezTo>
                    <a:pt x="30401" y="27494"/>
                    <a:pt x="27469" y="30420"/>
                    <a:pt x="23856" y="30416"/>
                  </a:cubicBezTo>
                  <a:cubicBezTo>
                    <a:pt x="23420" y="30415"/>
                    <a:pt x="22985" y="30371"/>
                    <a:pt x="22557" y="30284"/>
                  </a:cubicBezTo>
                  <a:cubicBezTo>
                    <a:pt x="20067" y="29626"/>
                    <a:pt x="18121" y="27681"/>
                    <a:pt x="17465" y="25189"/>
                  </a:cubicBezTo>
                  <a:cubicBezTo>
                    <a:pt x="16743" y="21645"/>
                    <a:pt x="19031" y="18186"/>
                    <a:pt x="22576" y="17464"/>
                  </a:cubicBezTo>
                  <a:cubicBezTo>
                    <a:pt x="23002" y="17377"/>
                    <a:pt x="23436" y="17333"/>
                    <a:pt x="23871" y="17332"/>
                  </a:cubicBezTo>
                  <a:moveTo>
                    <a:pt x="23871" y="0"/>
                  </a:moveTo>
                  <a:cubicBezTo>
                    <a:pt x="10687" y="1"/>
                    <a:pt x="-1" y="10690"/>
                    <a:pt x="0" y="23875"/>
                  </a:cubicBezTo>
                  <a:cubicBezTo>
                    <a:pt x="2" y="37060"/>
                    <a:pt x="10690" y="47747"/>
                    <a:pt x="23876" y="47746"/>
                  </a:cubicBezTo>
                  <a:cubicBezTo>
                    <a:pt x="24382" y="47746"/>
                    <a:pt x="24889" y="47729"/>
                    <a:pt x="25395" y="47697"/>
                  </a:cubicBezTo>
                  <a:cubicBezTo>
                    <a:pt x="37184" y="46514"/>
                    <a:pt x="46508" y="37189"/>
                    <a:pt x="47691" y="25400"/>
                  </a:cubicBezTo>
                  <a:cubicBezTo>
                    <a:pt x="48535" y="12242"/>
                    <a:pt x="38553" y="893"/>
                    <a:pt x="25396" y="49"/>
                  </a:cubicBezTo>
                  <a:cubicBezTo>
                    <a:pt x="24889" y="16"/>
                    <a:pt x="24380" y="0"/>
                    <a:pt x="23871" y="0"/>
                  </a:cubicBezTo>
                  <a:close/>
                </a:path>
              </a:pathLst>
            </a:custGeom>
            <a:solidFill>
              <a:schemeClr val="bg2"/>
            </a:solidFill>
            <a:ln w="8632" cap="flat">
              <a:noFill/>
              <a:prstDash val="solid"/>
              <a:miter/>
            </a:ln>
          </p:spPr>
          <p:txBody>
            <a:bodyPr rtlCol="0" anchor="ctr"/>
            <a:lstStyle/>
            <a:p>
              <a:endParaRPr lang="zh-CN" altLang="en-US"/>
            </a:p>
          </p:txBody>
        </p:sp>
        <p:sp>
          <p:nvSpPr>
            <p:cNvPr id="28" name="图形 22" descr="想法 轮廓">
              <a:extLst>
                <a:ext uri="{FF2B5EF4-FFF2-40B4-BE49-F238E27FC236}">
                  <a16:creationId xmlns:a16="http://schemas.microsoft.com/office/drawing/2014/main" id="{78C88F4C-22C9-454F-B442-C2D9D3557DB6}"/>
                </a:ext>
              </a:extLst>
            </p:cNvPr>
            <p:cNvSpPr/>
            <p:nvPr/>
          </p:nvSpPr>
          <p:spPr>
            <a:xfrm>
              <a:off x="9039144" y="3185304"/>
              <a:ext cx="83080" cy="83095"/>
            </a:xfrm>
            <a:custGeom>
              <a:avLst/>
              <a:gdLst>
                <a:gd name="connsiteX0" fmla="*/ 41544 w 83080"/>
                <a:gd name="connsiteY0" fmla="*/ 17333 h 83095"/>
                <a:gd name="connsiteX1" fmla="*/ 65747 w 83080"/>
                <a:gd name="connsiteY1" fmla="*/ 41563 h 83095"/>
                <a:gd name="connsiteX2" fmla="*/ 41517 w 83080"/>
                <a:gd name="connsiteY2" fmla="*/ 65765 h 83095"/>
                <a:gd name="connsiteX3" fmla="*/ 39985 w 83080"/>
                <a:gd name="connsiteY3" fmla="*/ 65716 h 83095"/>
                <a:gd name="connsiteX4" fmla="*/ 17385 w 83080"/>
                <a:gd name="connsiteY4" fmla="*/ 43116 h 83095"/>
                <a:gd name="connsiteX5" fmla="*/ 40028 w 83080"/>
                <a:gd name="connsiteY5" fmla="*/ 17382 h 83095"/>
                <a:gd name="connsiteX6" fmla="*/ 41541 w 83080"/>
                <a:gd name="connsiteY6" fmla="*/ 17333 h 83095"/>
                <a:gd name="connsiteX7" fmla="*/ 41288 w 83080"/>
                <a:gd name="connsiteY7" fmla="*/ 1 h 83095"/>
                <a:gd name="connsiteX8" fmla="*/ 1 w 83080"/>
                <a:gd name="connsiteY8" fmla="*/ 41808 h 83095"/>
                <a:gd name="connsiteX9" fmla="*/ 41808 w 83080"/>
                <a:gd name="connsiteY9" fmla="*/ 83095 h 83095"/>
                <a:gd name="connsiteX10" fmla="*/ 43159 w 83080"/>
                <a:gd name="connsiteY10" fmla="*/ 83065 h 83095"/>
                <a:gd name="connsiteX11" fmla="*/ 83047 w 83080"/>
                <a:gd name="connsiteY11" fmla="*/ 43175 h 83095"/>
                <a:gd name="connsiteX12" fmla="*/ 43168 w 83080"/>
                <a:gd name="connsiteY12" fmla="*/ 32 h 83095"/>
                <a:gd name="connsiteX13" fmla="*/ 41538 w 83080"/>
                <a:gd name="connsiteY13" fmla="*/ 0 h 8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80" h="83095">
                  <a:moveTo>
                    <a:pt x="41544" y="17333"/>
                  </a:moveTo>
                  <a:cubicBezTo>
                    <a:pt x="54919" y="17341"/>
                    <a:pt x="65755" y="28189"/>
                    <a:pt x="65747" y="41563"/>
                  </a:cubicBezTo>
                  <a:cubicBezTo>
                    <a:pt x="65739" y="54937"/>
                    <a:pt x="54891" y="65773"/>
                    <a:pt x="41517" y="65765"/>
                  </a:cubicBezTo>
                  <a:cubicBezTo>
                    <a:pt x="41005" y="65765"/>
                    <a:pt x="40494" y="65748"/>
                    <a:pt x="39985" y="65716"/>
                  </a:cubicBezTo>
                  <a:cubicBezTo>
                    <a:pt x="28041" y="64502"/>
                    <a:pt x="18598" y="55059"/>
                    <a:pt x="17385" y="43116"/>
                  </a:cubicBezTo>
                  <a:cubicBezTo>
                    <a:pt x="16531" y="29757"/>
                    <a:pt x="26669" y="18236"/>
                    <a:pt x="40028" y="17382"/>
                  </a:cubicBezTo>
                  <a:cubicBezTo>
                    <a:pt x="40531" y="17350"/>
                    <a:pt x="41037" y="17334"/>
                    <a:pt x="41541" y="17333"/>
                  </a:cubicBezTo>
                  <a:moveTo>
                    <a:pt x="41288" y="1"/>
                  </a:moveTo>
                  <a:cubicBezTo>
                    <a:pt x="18342" y="145"/>
                    <a:pt x="-143" y="18862"/>
                    <a:pt x="1" y="41808"/>
                  </a:cubicBezTo>
                  <a:cubicBezTo>
                    <a:pt x="144" y="64754"/>
                    <a:pt x="18861" y="83239"/>
                    <a:pt x="41808" y="83095"/>
                  </a:cubicBezTo>
                  <a:cubicBezTo>
                    <a:pt x="42259" y="83092"/>
                    <a:pt x="42708" y="83082"/>
                    <a:pt x="43159" y="83065"/>
                  </a:cubicBezTo>
                  <a:cubicBezTo>
                    <a:pt x="64574" y="81647"/>
                    <a:pt x="81631" y="64591"/>
                    <a:pt x="83047" y="43175"/>
                  </a:cubicBezTo>
                  <a:cubicBezTo>
                    <a:pt x="83949" y="20249"/>
                    <a:pt x="66094" y="933"/>
                    <a:pt x="43168" y="32"/>
                  </a:cubicBezTo>
                  <a:cubicBezTo>
                    <a:pt x="42624" y="10"/>
                    <a:pt x="42081" y="0"/>
                    <a:pt x="41538" y="0"/>
                  </a:cubicBezTo>
                  <a:close/>
                </a:path>
              </a:pathLst>
            </a:custGeom>
            <a:solidFill>
              <a:schemeClr val="bg2"/>
            </a:solidFill>
            <a:ln w="8632" cap="flat">
              <a:noFill/>
              <a:prstDash val="solid"/>
              <a:miter/>
            </a:ln>
          </p:spPr>
          <p:txBody>
            <a:bodyPr rtlCol="0" anchor="ctr"/>
            <a:lstStyle/>
            <a:p>
              <a:endParaRPr lang="zh-CN" altLang="en-US"/>
            </a:p>
          </p:txBody>
        </p:sp>
        <p:sp>
          <p:nvSpPr>
            <p:cNvPr id="29" name="图形 22" descr="想法 轮廓">
              <a:extLst>
                <a:ext uri="{FF2B5EF4-FFF2-40B4-BE49-F238E27FC236}">
                  <a16:creationId xmlns:a16="http://schemas.microsoft.com/office/drawing/2014/main" id="{A6167F70-FEAE-4B01-A545-891BF2485EE9}"/>
                </a:ext>
              </a:extLst>
            </p:cNvPr>
            <p:cNvSpPr/>
            <p:nvPr/>
          </p:nvSpPr>
          <p:spPr>
            <a:xfrm>
              <a:off x="8673065" y="2770072"/>
              <a:ext cx="595641" cy="415985"/>
            </a:xfrm>
            <a:custGeom>
              <a:avLst/>
              <a:gdLst>
                <a:gd name="connsiteX0" fmla="*/ 290938 w 595641"/>
                <a:gd name="connsiteY0" fmla="*/ 17332 h 415985"/>
                <a:gd name="connsiteX1" fmla="*/ 292727 w 595641"/>
                <a:gd name="connsiteY1" fmla="*/ 17360 h 415985"/>
                <a:gd name="connsiteX2" fmla="*/ 361094 w 595641"/>
                <a:gd name="connsiteY2" fmla="*/ 71110 h 415985"/>
                <a:gd name="connsiteX3" fmla="*/ 361240 w 595641"/>
                <a:gd name="connsiteY3" fmla="*/ 71133 h 415985"/>
                <a:gd name="connsiteX4" fmla="*/ 420826 w 595641"/>
                <a:gd name="connsiteY4" fmla="*/ 38914 h 415985"/>
                <a:gd name="connsiteX5" fmla="*/ 492747 w 595641"/>
                <a:gd name="connsiteY5" fmla="*/ 110842 h 415985"/>
                <a:gd name="connsiteX6" fmla="*/ 490622 w 595641"/>
                <a:gd name="connsiteY6" fmla="*/ 127256 h 415985"/>
                <a:gd name="connsiteX7" fmla="*/ 490720 w 595641"/>
                <a:gd name="connsiteY7" fmla="*/ 127355 h 415985"/>
                <a:gd name="connsiteX8" fmla="*/ 507131 w 595641"/>
                <a:gd name="connsiteY8" fmla="*/ 125229 h 415985"/>
                <a:gd name="connsiteX9" fmla="*/ 578294 w 595641"/>
                <a:gd name="connsiteY9" fmla="*/ 197934 h 415985"/>
                <a:gd name="connsiteX10" fmla="*/ 509275 w 595641"/>
                <a:gd name="connsiteY10" fmla="*/ 269043 h 415985"/>
                <a:gd name="connsiteX11" fmla="*/ 506478 w 595641"/>
                <a:gd name="connsiteY11" fmla="*/ 269096 h 415985"/>
                <a:gd name="connsiteX12" fmla="*/ 506404 w 595641"/>
                <a:gd name="connsiteY12" fmla="*/ 269170 h 415985"/>
                <a:gd name="connsiteX13" fmla="*/ 435364 w 595641"/>
                <a:gd name="connsiteY13" fmla="*/ 333847 h 415985"/>
                <a:gd name="connsiteX14" fmla="*/ 428565 w 595641"/>
                <a:gd name="connsiteY14" fmla="*/ 333526 h 415985"/>
                <a:gd name="connsiteX15" fmla="*/ 391502 w 595641"/>
                <a:gd name="connsiteY15" fmla="*/ 318855 h 415985"/>
                <a:gd name="connsiteX16" fmla="*/ 391369 w 595641"/>
                <a:gd name="connsiteY16" fmla="*/ 318927 h 415985"/>
                <a:gd name="connsiteX17" fmla="*/ 392063 w 595641"/>
                <a:gd name="connsiteY17" fmla="*/ 326646 h 415985"/>
                <a:gd name="connsiteX18" fmla="*/ 319992 w 595641"/>
                <a:gd name="connsiteY18" fmla="*/ 398633 h 415985"/>
                <a:gd name="connsiteX19" fmla="*/ 319887 w 595641"/>
                <a:gd name="connsiteY19" fmla="*/ 398633 h 415985"/>
                <a:gd name="connsiteX20" fmla="*/ 248240 w 595641"/>
                <a:gd name="connsiteY20" fmla="*/ 333337 h 415985"/>
                <a:gd name="connsiteX21" fmla="*/ 248094 w 595641"/>
                <a:gd name="connsiteY21" fmla="*/ 333297 h 415985"/>
                <a:gd name="connsiteX22" fmla="*/ 190874 w 595641"/>
                <a:gd name="connsiteY22" fmla="*/ 362618 h 415985"/>
                <a:gd name="connsiteX23" fmla="*/ 190691 w 595641"/>
                <a:gd name="connsiteY23" fmla="*/ 362618 h 415985"/>
                <a:gd name="connsiteX24" fmla="*/ 118770 w 595641"/>
                <a:gd name="connsiteY24" fmla="*/ 290681 h 415985"/>
                <a:gd name="connsiteX25" fmla="*/ 118770 w 595641"/>
                <a:gd name="connsiteY25" fmla="*/ 284329 h 415985"/>
                <a:gd name="connsiteX26" fmla="*/ 118703 w 595641"/>
                <a:gd name="connsiteY26" fmla="*/ 284245 h 415985"/>
                <a:gd name="connsiteX27" fmla="*/ 118655 w 595641"/>
                <a:gd name="connsiteY27" fmla="*/ 284255 h 415985"/>
                <a:gd name="connsiteX28" fmla="*/ 90010 w 595641"/>
                <a:gd name="connsiteY28" fmla="*/ 290677 h 415985"/>
                <a:gd name="connsiteX29" fmla="*/ 89239 w 595641"/>
                <a:gd name="connsiteY29" fmla="*/ 290682 h 415985"/>
                <a:gd name="connsiteX30" fmla="*/ 17351 w 595641"/>
                <a:gd name="connsiteY30" fmla="*/ 218694 h 415985"/>
                <a:gd name="connsiteX31" fmla="*/ 88501 w 595641"/>
                <a:gd name="connsiteY31" fmla="*/ 146811 h 415985"/>
                <a:gd name="connsiteX32" fmla="*/ 90010 w 595641"/>
                <a:gd name="connsiteY32" fmla="*/ 146811 h 415985"/>
                <a:gd name="connsiteX33" fmla="*/ 90017 w 595641"/>
                <a:gd name="connsiteY33" fmla="*/ 146811 h 415985"/>
                <a:gd name="connsiteX34" fmla="*/ 106418 w 595641"/>
                <a:gd name="connsiteY34" fmla="*/ 148935 h 415985"/>
                <a:gd name="connsiteX35" fmla="*/ 106517 w 595641"/>
                <a:gd name="connsiteY35" fmla="*/ 148836 h 415985"/>
                <a:gd name="connsiteX36" fmla="*/ 104394 w 595641"/>
                <a:gd name="connsiteY36" fmla="*/ 132422 h 415985"/>
                <a:gd name="connsiteX37" fmla="*/ 176339 w 595641"/>
                <a:gd name="connsiteY37" fmla="*/ 60495 h 415985"/>
                <a:gd name="connsiteX38" fmla="*/ 220816 w 595641"/>
                <a:gd name="connsiteY38" fmla="*/ 75524 h 415985"/>
                <a:gd name="connsiteX39" fmla="*/ 220922 w 595641"/>
                <a:gd name="connsiteY39" fmla="*/ 75525 h 415985"/>
                <a:gd name="connsiteX40" fmla="*/ 220944 w 595641"/>
                <a:gd name="connsiteY40" fmla="*/ 75474 h 415985"/>
                <a:gd name="connsiteX41" fmla="*/ 290938 w 595641"/>
                <a:gd name="connsiteY41" fmla="*/ 17332 h 415985"/>
                <a:gd name="connsiteX42" fmla="*/ 290938 w 595641"/>
                <a:gd name="connsiteY42" fmla="*/ 0 h 415985"/>
                <a:gd name="connsiteX43" fmla="*/ 211141 w 595641"/>
                <a:gd name="connsiteY43" fmla="*/ 50176 h 415985"/>
                <a:gd name="connsiteX44" fmla="*/ 176295 w 595641"/>
                <a:gd name="connsiteY44" fmla="*/ 43162 h 415985"/>
                <a:gd name="connsiteX45" fmla="*/ 87116 w 595641"/>
                <a:gd name="connsiteY45" fmla="*/ 129501 h 415985"/>
                <a:gd name="connsiteX46" fmla="*/ 27 w 595641"/>
                <a:gd name="connsiteY46" fmla="*/ 220899 h 415985"/>
                <a:gd name="connsiteX47" fmla="*/ 89241 w 595641"/>
                <a:gd name="connsiteY47" fmla="*/ 308014 h 415985"/>
                <a:gd name="connsiteX48" fmla="*/ 90482 w 595641"/>
                <a:gd name="connsiteY48" fmla="*/ 308004 h 415985"/>
                <a:gd name="connsiteX49" fmla="*/ 102948 w 595641"/>
                <a:gd name="connsiteY49" fmla="*/ 306836 h 415985"/>
                <a:gd name="connsiteX50" fmla="*/ 190874 w 595641"/>
                <a:gd name="connsiteY50" fmla="*/ 379949 h 415985"/>
                <a:gd name="connsiteX51" fmla="*/ 239342 w 595641"/>
                <a:gd name="connsiteY51" fmla="*/ 365339 h 415985"/>
                <a:gd name="connsiteX52" fmla="*/ 358784 w 595641"/>
                <a:gd name="connsiteY52" fmla="*/ 407093 h 415985"/>
                <a:gd name="connsiteX53" fmla="*/ 407121 w 595641"/>
                <a:gd name="connsiteY53" fmla="*/ 346599 h 415985"/>
                <a:gd name="connsiteX54" fmla="*/ 426933 w 595641"/>
                <a:gd name="connsiteY54" fmla="*/ 350784 h 415985"/>
                <a:gd name="connsiteX55" fmla="*/ 435360 w 595641"/>
                <a:gd name="connsiteY55" fmla="*/ 351182 h 415985"/>
                <a:gd name="connsiteX56" fmla="*/ 521106 w 595641"/>
                <a:gd name="connsiteY56" fmla="*/ 285196 h 415985"/>
                <a:gd name="connsiteX57" fmla="*/ 594403 w 595641"/>
                <a:gd name="connsiteY57" fmla="*/ 182424 h 415985"/>
                <a:gd name="connsiteX58" fmla="*/ 510022 w 595641"/>
                <a:gd name="connsiteY58" fmla="*/ 107978 h 415985"/>
                <a:gd name="connsiteX59" fmla="*/ 420799 w 595641"/>
                <a:gd name="connsiteY59" fmla="*/ 21583 h 415985"/>
                <a:gd name="connsiteX60" fmla="*/ 365992 w 595641"/>
                <a:gd name="connsiteY60" fmla="*/ 40595 h 415985"/>
                <a:gd name="connsiteX61" fmla="*/ 291487 w 595641"/>
                <a:gd name="connsiteY61" fmla="*/ 0 h 415985"/>
                <a:gd name="connsiteX62" fmla="*/ 290938 w 595641"/>
                <a:gd name="connsiteY62" fmla="*/ 0 h 41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5641" h="415985">
                  <a:moveTo>
                    <a:pt x="290938" y="17332"/>
                  </a:moveTo>
                  <a:cubicBezTo>
                    <a:pt x="291087" y="17332"/>
                    <a:pt x="292279" y="17347"/>
                    <a:pt x="292727" y="17360"/>
                  </a:cubicBezTo>
                  <a:cubicBezTo>
                    <a:pt x="324848" y="18315"/>
                    <a:pt x="352585" y="40121"/>
                    <a:pt x="361094" y="71110"/>
                  </a:cubicBezTo>
                  <a:cubicBezTo>
                    <a:pt x="361120" y="71205"/>
                    <a:pt x="361185" y="71215"/>
                    <a:pt x="361240" y="71133"/>
                  </a:cubicBezTo>
                  <a:cubicBezTo>
                    <a:pt x="374418" y="51054"/>
                    <a:pt x="396809" y="38947"/>
                    <a:pt x="420826" y="38914"/>
                  </a:cubicBezTo>
                  <a:cubicBezTo>
                    <a:pt x="460500" y="39032"/>
                    <a:pt x="492632" y="71167"/>
                    <a:pt x="492747" y="110842"/>
                  </a:cubicBezTo>
                  <a:cubicBezTo>
                    <a:pt x="492738" y="116381"/>
                    <a:pt x="492024" y="121897"/>
                    <a:pt x="490622" y="127256"/>
                  </a:cubicBezTo>
                  <a:cubicBezTo>
                    <a:pt x="490602" y="127329"/>
                    <a:pt x="490647" y="127374"/>
                    <a:pt x="490720" y="127355"/>
                  </a:cubicBezTo>
                  <a:cubicBezTo>
                    <a:pt x="496078" y="125952"/>
                    <a:pt x="501592" y="125238"/>
                    <a:pt x="507131" y="125229"/>
                  </a:cubicBezTo>
                  <a:cubicBezTo>
                    <a:pt x="546859" y="125655"/>
                    <a:pt x="578720" y="158206"/>
                    <a:pt x="578294" y="197934"/>
                  </a:cubicBezTo>
                  <a:cubicBezTo>
                    <a:pt x="577883" y="236230"/>
                    <a:pt x="547542" y="267491"/>
                    <a:pt x="509275" y="269043"/>
                  </a:cubicBezTo>
                  <a:cubicBezTo>
                    <a:pt x="508638" y="269068"/>
                    <a:pt x="506849" y="269091"/>
                    <a:pt x="506478" y="269096"/>
                  </a:cubicBezTo>
                  <a:cubicBezTo>
                    <a:pt x="506438" y="269097"/>
                    <a:pt x="506405" y="269130"/>
                    <a:pt x="506404" y="269170"/>
                  </a:cubicBezTo>
                  <a:cubicBezTo>
                    <a:pt x="502908" y="305804"/>
                    <a:pt x="472164" y="333795"/>
                    <a:pt x="435364" y="333847"/>
                  </a:cubicBezTo>
                  <a:cubicBezTo>
                    <a:pt x="433114" y="333847"/>
                    <a:pt x="430848" y="333740"/>
                    <a:pt x="428565" y="333526"/>
                  </a:cubicBezTo>
                  <a:cubicBezTo>
                    <a:pt x="415069" y="332250"/>
                    <a:pt x="402215" y="327162"/>
                    <a:pt x="391502" y="318855"/>
                  </a:cubicBezTo>
                  <a:cubicBezTo>
                    <a:pt x="391415" y="318787"/>
                    <a:pt x="391355" y="318819"/>
                    <a:pt x="391369" y="318927"/>
                  </a:cubicBezTo>
                  <a:cubicBezTo>
                    <a:pt x="391768" y="321482"/>
                    <a:pt x="391999" y="324061"/>
                    <a:pt x="392063" y="326646"/>
                  </a:cubicBezTo>
                  <a:cubicBezTo>
                    <a:pt x="392011" y="366414"/>
                    <a:pt x="359760" y="398627"/>
                    <a:pt x="319992" y="398633"/>
                  </a:cubicBezTo>
                  <a:lnTo>
                    <a:pt x="319887" y="398633"/>
                  </a:lnTo>
                  <a:cubicBezTo>
                    <a:pt x="282749" y="398576"/>
                    <a:pt x="251733" y="370310"/>
                    <a:pt x="248240" y="333337"/>
                  </a:cubicBezTo>
                  <a:cubicBezTo>
                    <a:pt x="248229" y="333219"/>
                    <a:pt x="248163" y="333201"/>
                    <a:pt x="248094" y="333297"/>
                  </a:cubicBezTo>
                  <a:cubicBezTo>
                    <a:pt x="234848" y="351705"/>
                    <a:pt x="213554" y="362617"/>
                    <a:pt x="190874" y="362618"/>
                  </a:cubicBezTo>
                  <a:lnTo>
                    <a:pt x="190691" y="362618"/>
                  </a:lnTo>
                  <a:cubicBezTo>
                    <a:pt x="151014" y="362497"/>
                    <a:pt x="118883" y="330358"/>
                    <a:pt x="118770" y="290681"/>
                  </a:cubicBezTo>
                  <a:lnTo>
                    <a:pt x="118770" y="284329"/>
                  </a:lnTo>
                  <a:cubicBezTo>
                    <a:pt x="118775" y="284288"/>
                    <a:pt x="118746" y="284250"/>
                    <a:pt x="118703" y="284245"/>
                  </a:cubicBezTo>
                  <a:cubicBezTo>
                    <a:pt x="118687" y="284242"/>
                    <a:pt x="118670" y="284246"/>
                    <a:pt x="118655" y="284255"/>
                  </a:cubicBezTo>
                  <a:cubicBezTo>
                    <a:pt x="109612" y="288228"/>
                    <a:pt x="99884" y="290409"/>
                    <a:pt x="90010" y="290677"/>
                  </a:cubicBezTo>
                  <a:cubicBezTo>
                    <a:pt x="89750" y="290677"/>
                    <a:pt x="89496" y="290682"/>
                    <a:pt x="89239" y="290682"/>
                  </a:cubicBezTo>
                  <a:cubicBezTo>
                    <a:pt x="49509" y="290654"/>
                    <a:pt x="17324" y="258424"/>
                    <a:pt x="17351" y="218694"/>
                  </a:cubicBezTo>
                  <a:cubicBezTo>
                    <a:pt x="17378" y="179290"/>
                    <a:pt x="49099" y="147242"/>
                    <a:pt x="88501" y="146811"/>
                  </a:cubicBezTo>
                  <a:cubicBezTo>
                    <a:pt x="88752" y="146811"/>
                    <a:pt x="89757" y="146811"/>
                    <a:pt x="90010" y="146811"/>
                  </a:cubicBezTo>
                  <a:lnTo>
                    <a:pt x="90017" y="146811"/>
                  </a:lnTo>
                  <a:cubicBezTo>
                    <a:pt x="95552" y="146819"/>
                    <a:pt x="101064" y="147533"/>
                    <a:pt x="106418" y="148935"/>
                  </a:cubicBezTo>
                  <a:cubicBezTo>
                    <a:pt x="106493" y="148954"/>
                    <a:pt x="106537" y="148910"/>
                    <a:pt x="106517" y="148836"/>
                  </a:cubicBezTo>
                  <a:cubicBezTo>
                    <a:pt x="105070" y="143486"/>
                    <a:pt x="104356" y="137964"/>
                    <a:pt x="104394" y="132422"/>
                  </a:cubicBezTo>
                  <a:cubicBezTo>
                    <a:pt x="104512" y="92740"/>
                    <a:pt x="136657" y="60604"/>
                    <a:pt x="176339" y="60495"/>
                  </a:cubicBezTo>
                  <a:cubicBezTo>
                    <a:pt x="192403" y="60545"/>
                    <a:pt x="208014" y="65820"/>
                    <a:pt x="220816" y="75524"/>
                  </a:cubicBezTo>
                  <a:cubicBezTo>
                    <a:pt x="220844" y="75553"/>
                    <a:pt x="220891" y="75554"/>
                    <a:pt x="220922" y="75525"/>
                  </a:cubicBezTo>
                  <a:cubicBezTo>
                    <a:pt x="220935" y="75512"/>
                    <a:pt x="220943" y="75494"/>
                    <a:pt x="220944" y="75474"/>
                  </a:cubicBezTo>
                  <a:cubicBezTo>
                    <a:pt x="227240" y="41773"/>
                    <a:pt x="256654" y="17340"/>
                    <a:pt x="290938" y="17332"/>
                  </a:cubicBezTo>
                  <a:moveTo>
                    <a:pt x="290938" y="0"/>
                  </a:moveTo>
                  <a:cubicBezTo>
                    <a:pt x="256909" y="8"/>
                    <a:pt x="225893" y="19510"/>
                    <a:pt x="211141" y="50176"/>
                  </a:cubicBezTo>
                  <a:cubicBezTo>
                    <a:pt x="200092" y="45594"/>
                    <a:pt x="188255" y="43212"/>
                    <a:pt x="176295" y="43162"/>
                  </a:cubicBezTo>
                  <a:cubicBezTo>
                    <a:pt x="128238" y="43401"/>
                    <a:pt x="88909" y="81477"/>
                    <a:pt x="87116" y="129501"/>
                  </a:cubicBezTo>
                  <a:cubicBezTo>
                    <a:pt x="37828" y="130691"/>
                    <a:pt x="-1163" y="171611"/>
                    <a:pt x="27" y="220899"/>
                  </a:cubicBezTo>
                  <a:cubicBezTo>
                    <a:pt x="1196" y="269336"/>
                    <a:pt x="40789" y="307999"/>
                    <a:pt x="89241" y="308014"/>
                  </a:cubicBezTo>
                  <a:lnTo>
                    <a:pt x="90482" y="308004"/>
                  </a:lnTo>
                  <a:cubicBezTo>
                    <a:pt x="94659" y="307892"/>
                    <a:pt x="98823" y="307501"/>
                    <a:pt x="102948" y="306836"/>
                  </a:cubicBezTo>
                  <a:cubicBezTo>
                    <a:pt x="110959" y="349123"/>
                    <a:pt x="147836" y="379786"/>
                    <a:pt x="190874" y="379949"/>
                  </a:cubicBezTo>
                  <a:cubicBezTo>
                    <a:pt x="208113" y="379936"/>
                    <a:pt x="224968" y="374855"/>
                    <a:pt x="239342" y="365339"/>
                  </a:cubicBezTo>
                  <a:cubicBezTo>
                    <a:pt x="260795" y="409852"/>
                    <a:pt x="314271" y="428546"/>
                    <a:pt x="358784" y="407093"/>
                  </a:cubicBezTo>
                  <a:cubicBezTo>
                    <a:pt x="383240" y="395306"/>
                    <a:pt x="401021" y="373053"/>
                    <a:pt x="407121" y="346599"/>
                  </a:cubicBezTo>
                  <a:cubicBezTo>
                    <a:pt x="413544" y="348744"/>
                    <a:pt x="420190" y="350149"/>
                    <a:pt x="426933" y="350784"/>
                  </a:cubicBezTo>
                  <a:cubicBezTo>
                    <a:pt x="429729" y="351044"/>
                    <a:pt x="432565" y="351182"/>
                    <a:pt x="435360" y="351182"/>
                  </a:cubicBezTo>
                  <a:cubicBezTo>
                    <a:pt x="475649" y="351325"/>
                    <a:pt x="510925" y="324178"/>
                    <a:pt x="521106" y="285196"/>
                  </a:cubicBezTo>
                  <a:cubicBezTo>
                    <a:pt x="569726" y="277057"/>
                    <a:pt x="602542" y="231044"/>
                    <a:pt x="594403" y="182424"/>
                  </a:cubicBezTo>
                  <a:cubicBezTo>
                    <a:pt x="587430" y="140772"/>
                    <a:pt x="552220" y="109706"/>
                    <a:pt x="510022" y="107978"/>
                  </a:cubicBezTo>
                  <a:cubicBezTo>
                    <a:pt x="508248" y="59919"/>
                    <a:pt x="468890" y="21809"/>
                    <a:pt x="420799" y="21583"/>
                  </a:cubicBezTo>
                  <a:cubicBezTo>
                    <a:pt x="400912" y="21580"/>
                    <a:pt x="381604" y="28277"/>
                    <a:pt x="365992" y="40595"/>
                  </a:cubicBezTo>
                  <a:cubicBezTo>
                    <a:pt x="349376" y="15600"/>
                    <a:pt x="321498" y="411"/>
                    <a:pt x="291487" y="0"/>
                  </a:cubicBezTo>
                  <a:lnTo>
                    <a:pt x="290938" y="0"/>
                  </a:lnTo>
                  <a:close/>
                </a:path>
              </a:pathLst>
            </a:custGeom>
            <a:solidFill>
              <a:schemeClr val="bg2"/>
            </a:solidFill>
            <a:ln w="8632" cap="flat">
              <a:noFill/>
              <a:prstDash val="solid"/>
              <a:miter/>
            </a:ln>
          </p:spPr>
          <p:txBody>
            <a:bodyPr rtlCol="0" anchor="ctr"/>
            <a:lstStyle/>
            <a:p>
              <a:endParaRPr lang="zh-CN" altLang="en-US"/>
            </a:p>
          </p:txBody>
        </p:sp>
      </p:grpSp>
      <p:grpSp>
        <p:nvGrpSpPr>
          <p:cNvPr id="30" name="图形 20" descr="教室 轮廓">
            <a:extLst>
              <a:ext uri="{FF2B5EF4-FFF2-40B4-BE49-F238E27FC236}">
                <a16:creationId xmlns:a16="http://schemas.microsoft.com/office/drawing/2014/main" id="{92635502-EEB1-424E-ACE3-41319B733D8E}"/>
              </a:ext>
            </a:extLst>
          </p:cNvPr>
          <p:cNvGrpSpPr/>
          <p:nvPr/>
        </p:nvGrpSpPr>
        <p:grpSpPr>
          <a:xfrm>
            <a:off x="8537387" y="5108425"/>
            <a:ext cx="794578" cy="742950"/>
            <a:chOff x="8505637" y="5108425"/>
            <a:chExt cx="794578" cy="742950"/>
          </a:xfrm>
          <a:solidFill>
            <a:schemeClr val="bg2"/>
          </a:solidFill>
          <a:effectLst>
            <a:outerShdw blurRad="50800" dist="38100" dir="2700000" algn="tl" rotWithShape="0">
              <a:schemeClr val="accent3">
                <a:alpha val="40000"/>
              </a:schemeClr>
            </a:outerShdw>
          </a:effectLst>
        </p:grpSpPr>
        <p:sp>
          <p:nvSpPr>
            <p:cNvPr id="33" name="图形 20" descr="教室 轮廓">
              <a:extLst>
                <a:ext uri="{FF2B5EF4-FFF2-40B4-BE49-F238E27FC236}">
                  <a16:creationId xmlns:a16="http://schemas.microsoft.com/office/drawing/2014/main" id="{AA516204-F9AC-4EE9-A4E5-7F1889CD58E3}"/>
                </a:ext>
              </a:extLst>
            </p:cNvPr>
            <p:cNvSpPr/>
            <p:nvPr/>
          </p:nvSpPr>
          <p:spPr>
            <a:xfrm>
              <a:off x="8790865" y="5628509"/>
              <a:ext cx="86506" cy="86506"/>
            </a:xfrm>
            <a:custGeom>
              <a:avLst/>
              <a:gdLst>
                <a:gd name="connsiteX0" fmla="*/ 0 w 86506"/>
                <a:gd name="connsiteY0" fmla="*/ 43243 h 86506"/>
                <a:gd name="connsiteX1" fmla="*/ 43244 w 86506"/>
                <a:gd name="connsiteY1" fmla="*/ 86506 h 86506"/>
                <a:gd name="connsiteX2" fmla="*/ 86506 w 86506"/>
                <a:gd name="connsiteY2" fmla="*/ 43263 h 86506"/>
                <a:gd name="connsiteX3" fmla="*/ 43263 w 86506"/>
                <a:gd name="connsiteY3" fmla="*/ 0 h 86506"/>
                <a:gd name="connsiteX4" fmla="*/ 43244 w 86506"/>
                <a:gd name="connsiteY4" fmla="*/ 0 h 86506"/>
                <a:gd name="connsiteX5" fmla="*/ 0 w 86506"/>
                <a:gd name="connsiteY5" fmla="*/ 43243 h 86506"/>
                <a:gd name="connsiteX6" fmla="*/ 67447 w 86506"/>
                <a:gd name="connsiteY6" fmla="*/ 43243 h 86506"/>
                <a:gd name="connsiteX7" fmla="*/ 43253 w 86506"/>
                <a:gd name="connsiteY7" fmla="*/ 67456 h 86506"/>
                <a:gd name="connsiteX8" fmla="*/ 19040 w 86506"/>
                <a:gd name="connsiteY8" fmla="*/ 43263 h 86506"/>
                <a:gd name="connsiteX9" fmla="*/ 43234 w 86506"/>
                <a:gd name="connsiteY9" fmla="*/ 19050 h 86506"/>
                <a:gd name="connsiteX10" fmla="*/ 43253 w 86506"/>
                <a:gd name="connsiteY10" fmla="*/ 19050 h 86506"/>
                <a:gd name="connsiteX11" fmla="*/ 6744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6" y="67131"/>
                    <a:pt x="19356" y="86500"/>
                    <a:pt x="43244" y="86506"/>
                  </a:cubicBezTo>
                  <a:cubicBezTo>
                    <a:pt x="67131" y="86511"/>
                    <a:pt x="86500" y="67150"/>
                    <a:pt x="86506" y="43263"/>
                  </a:cubicBezTo>
                  <a:cubicBezTo>
                    <a:pt x="86512" y="19375"/>
                    <a:pt x="67150" y="6"/>
                    <a:pt x="43263" y="0"/>
                  </a:cubicBezTo>
                  <a:cubicBezTo>
                    <a:pt x="43256" y="0"/>
                    <a:pt x="43250" y="0"/>
                    <a:pt x="43244" y="0"/>
                  </a:cubicBezTo>
                  <a:cubicBezTo>
                    <a:pt x="19363" y="6"/>
                    <a:pt x="6" y="19362"/>
                    <a:pt x="0" y="43243"/>
                  </a:cubicBezTo>
                  <a:close/>
                  <a:moveTo>
                    <a:pt x="67447" y="43243"/>
                  </a:moveTo>
                  <a:cubicBezTo>
                    <a:pt x="67452" y="56611"/>
                    <a:pt x="56620" y="67450"/>
                    <a:pt x="43253" y="67456"/>
                  </a:cubicBezTo>
                  <a:cubicBezTo>
                    <a:pt x="29886" y="67461"/>
                    <a:pt x="19046" y="56630"/>
                    <a:pt x="19040" y="43263"/>
                  </a:cubicBezTo>
                  <a:cubicBezTo>
                    <a:pt x="19035" y="29895"/>
                    <a:pt x="29867" y="19055"/>
                    <a:pt x="43234" y="19050"/>
                  </a:cubicBezTo>
                  <a:cubicBezTo>
                    <a:pt x="43241" y="19050"/>
                    <a:pt x="43246" y="19050"/>
                    <a:pt x="43253" y="19050"/>
                  </a:cubicBezTo>
                  <a:cubicBezTo>
                    <a:pt x="56606" y="19071"/>
                    <a:pt x="67426" y="29890"/>
                    <a:pt x="67447" y="43243"/>
                  </a:cubicBezTo>
                  <a:close/>
                </a:path>
              </a:pathLst>
            </a:custGeom>
            <a:solidFill>
              <a:schemeClr val="bg2"/>
            </a:solidFill>
            <a:ln w="9525" cap="flat">
              <a:noFill/>
              <a:prstDash val="solid"/>
              <a:miter/>
            </a:ln>
          </p:spPr>
          <p:txBody>
            <a:bodyPr rtlCol="0" anchor="ctr"/>
            <a:lstStyle/>
            <a:p>
              <a:endParaRPr lang="zh-CN" altLang="en-US"/>
            </a:p>
          </p:txBody>
        </p:sp>
        <p:sp>
          <p:nvSpPr>
            <p:cNvPr id="34" name="图形 20" descr="教室 轮廓">
              <a:extLst>
                <a:ext uri="{FF2B5EF4-FFF2-40B4-BE49-F238E27FC236}">
                  <a16:creationId xmlns:a16="http://schemas.microsoft.com/office/drawing/2014/main" id="{50A35E67-0A18-46D6-B440-FCDD38BFFAF7}"/>
                </a:ext>
              </a:extLst>
            </p:cNvPr>
            <p:cNvSpPr/>
            <p:nvPr/>
          </p:nvSpPr>
          <p:spPr>
            <a:xfrm>
              <a:off x="8747708" y="5726911"/>
              <a:ext cx="171450" cy="86363"/>
            </a:xfrm>
            <a:custGeom>
              <a:avLst/>
              <a:gdLst>
                <a:gd name="connsiteX0" fmla="*/ 162906 w 171450"/>
                <a:gd name="connsiteY0" fmla="*/ 25908 h 86363"/>
                <a:gd name="connsiteX1" fmla="*/ 121082 w 171450"/>
                <a:gd name="connsiteY1" fmla="*/ 5334 h 86363"/>
                <a:gd name="connsiteX2" fmla="*/ 85735 w 171450"/>
                <a:gd name="connsiteY2" fmla="*/ 0 h 86363"/>
                <a:gd name="connsiteX3" fmla="*/ 50397 w 171450"/>
                <a:gd name="connsiteY3" fmla="*/ 5334 h 86363"/>
                <a:gd name="connsiteX4" fmla="*/ 8572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906 w 171450"/>
                <a:gd name="connsiteY9" fmla="*/ 25908 h 86363"/>
                <a:gd name="connsiteX10" fmla="*/ 152429 w 171450"/>
                <a:gd name="connsiteY10" fmla="*/ 67313 h 86363"/>
                <a:gd name="connsiteX11" fmla="*/ 19012 w 171450"/>
                <a:gd name="connsiteY11" fmla="*/ 67313 h 86363"/>
                <a:gd name="connsiteX12" fmla="*/ 19012 w 171450"/>
                <a:gd name="connsiteY12" fmla="*/ 43501 h 86363"/>
                <a:gd name="connsiteX13" fmla="*/ 20164 w 171450"/>
                <a:gd name="connsiteY13" fmla="*/ 40958 h 86363"/>
                <a:gd name="connsiteX14" fmla="*/ 55702 w 171450"/>
                <a:gd name="connsiteY14" fmla="*/ 23565 h 86363"/>
                <a:gd name="connsiteX15" fmla="*/ 85830 w 171450"/>
                <a:gd name="connsiteY15" fmla="*/ 19002 h 86363"/>
                <a:gd name="connsiteX16" fmla="*/ 115453 w 171450"/>
                <a:gd name="connsiteY16" fmla="*/ 23498 h 86363"/>
                <a:gd name="connsiteX17" fmla="*/ 116186 w 171450"/>
                <a:gd name="connsiteY17" fmla="*/ 23708 h 86363"/>
                <a:gd name="connsiteX18" fmla="*/ 151057 w 171450"/>
                <a:gd name="connsiteY18" fmla="*/ 40805 h 86363"/>
                <a:gd name="connsiteX19" fmla="*/ 152390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906" y="25908"/>
                  </a:moveTo>
                  <a:cubicBezTo>
                    <a:pt x="150477" y="16329"/>
                    <a:pt x="136256" y="9333"/>
                    <a:pt x="121082" y="5334"/>
                  </a:cubicBezTo>
                  <a:cubicBezTo>
                    <a:pt x="109628" y="1817"/>
                    <a:pt x="97716" y="20"/>
                    <a:pt x="85735" y="0"/>
                  </a:cubicBezTo>
                  <a:cubicBezTo>
                    <a:pt x="73769" y="179"/>
                    <a:pt x="61882" y="1974"/>
                    <a:pt x="50397" y="5334"/>
                  </a:cubicBezTo>
                  <a:cubicBezTo>
                    <a:pt x="35390" y="9773"/>
                    <a:pt x="21247" y="16730"/>
                    <a:pt x="8572" y="25908"/>
                  </a:cubicBezTo>
                  <a:cubicBezTo>
                    <a:pt x="3283" y="30086"/>
                    <a:pt x="139" y="36409"/>
                    <a:pt x="0" y="43148"/>
                  </a:cubicBezTo>
                  <a:lnTo>
                    <a:pt x="0" y="86363"/>
                  </a:lnTo>
                  <a:lnTo>
                    <a:pt x="171450" y="86363"/>
                  </a:lnTo>
                  <a:lnTo>
                    <a:pt x="171450" y="43120"/>
                  </a:lnTo>
                  <a:cubicBezTo>
                    <a:pt x="171309" y="36396"/>
                    <a:pt x="168176" y="30086"/>
                    <a:pt x="162906" y="25908"/>
                  </a:cubicBezTo>
                  <a:close/>
                  <a:moveTo>
                    <a:pt x="152429" y="67313"/>
                  </a:moveTo>
                  <a:lnTo>
                    <a:pt x="19012" y="67313"/>
                  </a:lnTo>
                  <a:lnTo>
                    <a:pt x="19012" y="43501"/>
                  </a:lnTo>
                  <a:cubicBezTo>
                    <a:pt x="19028" y="42530"/>
                    <a:pt x="19445" y="41610"/>
                    <a:pt x="20164" y="40958"/>
                  </a:cubicBezTo>
                  <a:cubicBezTo>
                    <a:pt x="30957" y="33218"/>
                    <a:pt x="42969" y="27340"/>
                    <a:pt x="55702" y="23565"/>
                  </a:cubicBezTo>
                  <a:cubicBezTo>
                    <a:pt x="65497" y="20707"/>
                    <a:pt x="75628" y="19173"/>
                    <a:pt x="85830" y="19002"/>
                  </a:cubicBezTo>
                  <a:cubicBezTo>
                    <a:pt x="95872" y="19031"/>
                    <a:pt x="105854" y="20546"/>
                    <a:pt x="115453" y="23498"/>
                  </a:cubicBezTo>
                  <a:lnTo>
                    <a:pt x="116186" y="23708"/>
                  </a:lnTo>
                  <a:cubicBezTo>
                    <a:pt x="128837" y="27015"/>
                    <a:pt x="140695" y="32829"/>
                    <a:pt x="151057" y="40805"/>
                  </a:cubicBezTo>
                  <a:cubicBezTo>
                    <a:pt x="151790" y="41361"/>
                    <a:pt x="152270" y="42188"/>
                    <a:pt x="152390" y="43101"/>
                  </a:cubicBezTo>
                  <a:close/>
                </a:path>
              </a:pathLst>
            </a:custGeom>
            <a:solidFill>
              <a:schemeClr val="bg2"/>
            </a:solidFill>
            <a:ln w="9525" cap="flat">
              <a:noFill/>
              <a:prstDash val="solid"/>
              <a:miter/>
            </a:ln>
          </p:spPr>
          <p:txBody>
            <a:bodyPr rtlCol="0" anchor="ctr"/>
            <a:lstStyle/>
            <a:p>
              <a:endParaRPr lang="zh-CN" altLang="en-US"/>
            </a:p>
          </p:txBody>
        </p:sp>
        <p:sp>
          <p:nvSpPr>
            <p:cNvPr id="35" name="图形 20" descr="教室 轮廓">
              <a:extLst>
                <a:ext uri="{FF2B5EF4-FFF2-40B4-BE49-F238E27FC236}">
                  <a16:creationId xmlns:a16="http://schemas.microsoft.com/office/drawing/2014/main" id="{3292C378-42FA-44F5-8A59-9FF39107C324}"/>
                </a:ext>
              </a:extLst>
            </p:cNvPr>
            <p:cNvSpPr/>
            <p:nvPr/>
          </p:nvSpPr>
          <p:spPr>
            <a:xfrm>
              <a:off x="8980080" y="5628509"/>
              <a:ext cx="86506" cy="86506"/>
            </a:xfrm>
            <a:custGeom>
              <a:avLst/>
              <a:gdLst>
                <a:gd name="connsiteX0" fmla="*/ 0 w 86506"/>
                <a:gd name="connsiteY0" fmla="*/ 43243 h 86506"/>
                <a:gd name="connsiteX1" fmla="*/ 43243 w 86506"/>
                <a:gd name="connsiteY1" fmla="*/ 86506 h 86506"/>
                <a:gd name="connsiteX2" fmla="*/ 86506 w 86506"/>
                <a:gd name="connsiteY2" fmla="*/ 43263 h 86506"/>
                <a:gd name="connsiteX3" fmla="*/ 43263 w 86506"/>
                <a:gd name="connsiteY3" fmla="*/ 0 h 86506"/>
                <a:gd name="connsiteX4" fmla="*/ 43253 w 86506"/>
                <a:gd name="connsiteY4" fmla="*/ 0 h 86506"/>
                <a:gd name="connsiteX5" fmla="*/ 0 w 86506"/>
                <a:gd name="connsiteY5" fmla="*/ 43243 h 86506"/>
                <a:gd name="connsiteX6" fmla="*/ 67456 w 86506"/>
                <a:gd name="connsiteY6" fmla="*/ 43243 h 86506"/>
                <a:gd name="connsiteX7" fmla="*/ 43263 w 86506"/>
                <a:gd name="connsiteY7" fmla="*/ 67456 h 86506"/>
                <a:gd name="connsiteX8" fmla="*/ 19050 w 86506"/>
                <a:gd name="connsiteY8" fmla="*/ 43263 h 86506"/>
                <a:gd name="connsiteX9" fmla="*/ 43243 w 86506"/>
                <a:gd name="connsiteY9" fmla="*/ 19050 h 86506"/>
                <a:gd name="connsiteX10" fmla="*/ 43253 w 86506"/>
                <a:gd name="connsiteY10" fmla="*/ 19050 h 86506"/>
                <a:gd name="connsiteX11" fmla="*/ 6742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6" y="67131"/>
                    <a:pt x="19356" y="86500"/>
                    <a:pt x="43243" y="86506"/>
                  </a:cubicBezTo>
                  <a:cubicBezTo>
                    <a:pt x="67131" y="86511"/>
                    <a:pt x="86501" y="67150"/>
                    <a:pt x="86506" y="43263"/>
                  </a:cubicBezTo>
                  <a:cubicBezTo>
                    <a:pt x="86512" y="19375"/>
                    <a:pt x="67150" y="6"/>
                    <a:pt x="43263" y="0"/>
                  </a:cubicBezTo>
                  <a:cubicBezTo>
                    <a:pt x="43260" y="0"/>
                    <a:pt x="43256" y="0"/>
                    <a:pt x="43253" y="0"/>
                  </a:cubicBezTo>
                  <a:cubicBezTo>
                    <a:pt x="19371" y="6"/>
                    <a:pt x="10" y="19361"/>
                    <a:pt x="0" y="43243"/>
                  </a:cubicBezTo>
                  <a:close/>
                  <a:moveTo>
                    <a:pt x="67456" y="43243"/>
                  </a:moveTo>
                  <a:cubicBezTo>
                    <a:pt x="67462" y="56611"/>
                    <a:pt x="56630" y="67450"/>
                    <a:pt x="43263" y="67456"/>
                  </a:cubicBezTo>
                  <a:cubicBezTo>
                    <a:pt x="29895" y="67461"/>
                    <a:pt x="19056" y="56630"/>
                    <a:pt x="19050" y="43263"/>
                  </a:cubicBezTo>
                  <a:cubicBezTo>
                    <a:pt x="19044" y="29895"/>
                    <a:pt x="29876" y="19055"/>
                    <a:pt x="43243" y="19050"/>
                  </a:cubicBezTo>
                  <a:cubicBezTo>
                    <a:pt x="43246" y="19050"/>
                    <a:pt x="43250" y="19050"/>
                    <a:pt x="43253" y="19050"/>
                  </a:cubicBezTo>
                  <a:cubicBezTo>
                    <a:pt x="56598" y="19081"/>
                    <a:pt x="67407" y="29898"/>
                    <a:pt x="67427" y="43243"/>
                  </a:cubicBezTo>
                  <a:close/>
                </a:path>
              </a:pathLst>
            </a:custGeom>
            <a:solidFill>
              <a:schemeClr val="bg2"/>
            </a:solidFill>
            <a:ln w="9525" cap="flat">
              <a:noFill/>
              <a:prstDash val="solid"/>
              <a:miter/>
            </a:ln>
          </p:spPr>
          <p:txBody>
            <a:bodyPr rtlCol="0" anchor="ctr"/>
            <a:lstStyle/>
            <a:p>
              <a:endParaRPr lang="zh-CN" altLang="en-US"/>
            </a:p>
          </p:txBody>
        </p:sp>
        <p:sp>
          <p:nvSpPr>
            <p:cNvPr id="36" name="图形 20" descr="教室 轮廓">
              <a:extLst>
                <a:ext uri="{FF2B5EF4-FFF2-40B4-BE49-F238E27FC236}">
                  <a16:creationId xmlns:a16="http://schemas.microsoft.com/office/drawing/2014/main" id="{C6DFEDBE-EB7C-469D-8815-B544753C37BB}"/>
                </a:ext>
              </a:extLst>
            </p:cNvPr>
            <p:cNvSpPr/>
            <p:nvPr/>
          </p:nvSpPr>
          <p:spPr>
            <a:xfrm>
              <a:off x="8938236" y="5726911"/>
              <a:ext cx="171450" cy="86363"/>
            </a:xfrm>
            <a:custGeom>
              <a:avLst/>
              <a:gdLst>
                <a:gd name="connsiteX0" fmla="*/ 162897 w 171450"/>
                <a:gd name="connsiteY0" fmla="*/ 25908 h 86363"/>
                <a:gd name="connsiteX1" fmla="*/ 121082 w 171450"/>
                <a:gd name="connsiteY1" fmla="*/ 5334 h 86363"/>
                <a:gd name="connsiteX2" fmla="*/ 85735 w 171450"/>
                <a:gd name="connsiteY2" fmla="*/ 0 h 86363"/>
                <a:gd name="connsiteX3" fmla="*/ 50397 w 171450"/>
                <a:gd name="connsiteY3" fmla="*/ 5334 h 86363"/>
                <a:gd name="connsiteX4" fmla="*/ 8573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897 w 171450"/>
                <a:gd name="connsiteY9" fmla="*/ 25908 h 86363"/>
                <a:gd name="connsiteX10" fmla="*/ 152419 w 171450"/>
                <a:gd name="connsiteY10" fmla="*/ 67313 h 86363"/>
                <a:gd name="connsiteX11" fmla="*/ 19069 w 171450"/>
                <a:gd name="connsiteY11" fmla="*/ 67313 h 86363"/>
                <a:gd name="connsiteX12" fmla="*/ 19069 w 171450"/>
                <a:gd name="connsiteY12" fmla="*/ 43501 h 86363"/>
                <a:gd name="connsiteX13" fmla="*/ 20231 w 171450"/>
                <a:gd name="connsiteY13" fmla="*/ 40958 h 86363"/>
                <a:gd name="connsiteX14" fmla="*/ 55759 w 171450"/>
                <a:gd name="connsiteY14" fmla="*/ 23565 h 86363"/>
                <a:gd name="connsiteX15" fmla="*/ 85887 w 171450"/>
                <a:gd name="connsiteY15" fmla="*/ 19002 h 86363"/>
                <a:gd name="connsiteX16" fmla="*/ 115519 w 171450"/>
                <a:gd name="connsiteY16" fmla="*/ 23498 h 86363"/>
                <a:gd name="connsiteX17" fmla="*/ 116253 w 171450"/>
                <a:gd name="connsiteY17" fmla="*/ 23708 h 86363"/>
                <a:gd name="connsiteX18" fmla="*/ 151114 w 171450"/>
                <a:gd name="connsiteY18" fmla="*/ 40805 h 86363"/>
                <a:gd name="connsiteX19" fmla="*/ 152448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897" y="25908"/>
                  </a:moveTo>
                  <a:cubicBezTo>
                    <a:pt x="150469" y="16331"/>
                    <a:pt x="136252" y="9335"/>
                    <a:pt x="121082" y="5334"/>
                  </a:cubicBezTo>
                  <a:cubicBezTo>
                    <a:pt x="109628" y="1818"/>
                    <a:pt x="97716" y="21"/>
                    <a:pt x="85735" y="0"/>
                  </a:cubicBezTo>
                  <a:cubicBezTo>
                    <a:pt x="73769" y="179"/>
                    <a:pt x="61882" y="1974"/>
                    <a:pt x="50397" y="5334"/>
                  </a:cubicBezTo>
                  <a:cubicBezTo>
                    <a:pt x="35389" y="9771"/>
                    <a:pt x="21246" y="16728"/>
                    <a:pt x="8573" y="25908"/>
                  </a:cubicBezTo>
                  <a:cubicBezTo>
                    <a:pt x="3283" y="30086"/>
                    <a:pt x="139" y="36409"/>
                    <a:pt x="0" y="43148"/>
                  </a:cubicBezTo>
                  <a:lnTo>
                    <a:pt x="0" y="86363"/>
                  </a:lnTo>
                  <a:lnTo>
                    <a:pt x="171450" y="86363"/>
                  </a:lnTo>
                  <a:lnTo>
                    <a:pt x="171450" y="43120"/>
                  </a:lnTo>
                  <a:cubicBezTo>
                    <a:pt x="171307" y="36394"/>
                    <a:pt x="168171" y="30084"/>
                    <a:pt x="162897" y="25908"/>
                  </a:cubicBezTo>
                  <a:close/>
                  <a:moveTo>
                    <a:pt x="152419" y="67313"/>
                  </a:moveTo>
                  <a:lnTo>
                    <a:pt x="19069" y="67313"/>
                  </a:lnTo>
                  <a:lnTo>
                    <a:pt x="19069" y="43501"/>
                  </a:lnTo>
                  <a:cubicBezTo>
                    <a:pt x="19089" y="42529"/>
                    <a:pt x="19510" y="41609"/>
                    <a:pt x="20231" y="40958"/>
                  </a:cubicBezTo>
                  <a:cubicBezTo>
                    <a:pt x="31019" y="33217"/>
                    <a:pt x="43028" y="27338"/>
                    <a:pt x="55759" y="23565"/>
                  </a:cubicBezTo>
                  <a:cubicBezTo>
                    <a:pt x="65554" y="20708"/>
                    <a:pt x="75686" y="19174"/>
                    <a:pt x="85887" y="19002"/>
                  </a:cubicBezTo>
                  <a:cubicBezTo>
                    <a:pt x="95932" y="19031"/>
                    <a:pt x="105918" y="20546"/>
                    <a:pt x="115519" y="23498"/>
                  </a:cubicBezTo>
                  <a:lnTo>
                    <a:pt x="116253" y="23708"/>
                  </a:lnTo>
                  <a:cubicBezTo>
                    <a:pt x="128902" y="27013"/>
                    <a:pt x="140757" y="32827"/>
                    <a:pt x="151114" y="40805"/>
                  </a:cubicBezTo>
                  <a:cubicBezTo>
                    <a:pt x="151848" y="41361"/>
                    <a:pt x="152328" y="42188"/>
                    <a:pt x="152448" y="43101"/>
                  </a:cubicBezTo>
                  <a:close/>
                </a:path>
              </a:pathLst>
            </a:custGeom>
            <a:solidFill>
              <a:schemeClr val="bg2"/>
            </a:solidFill>
            <a:ln w="9525" cap="flat">
              <a:noFill/>
              <a:prstDash val="solid"/>
              <a:miter/>
            </a:ln>
          </p:spPr>
          <p:txBody>
            <a:bodyPr rtlCol="0" anchor="ctr"/>
            <a:lstStyle/>
            <a:p>
              <a:endParaRPr lang="zh-CN" altLang="en-US"/>
            </a:p>
          </p:txBody>
        </p:sp>
        <p:sp>
          <p:nvSpPr>
            <p:cNvPr id="37" name="图形 20" descr="教室 轮廓">
              <a:extLst>
                <a:ext uri="{FF2B5EF4-FFF2-40B4-BE49-F238E27FC236}">
                  <a16:creationId xmlns:a16="http://schemas.microsoft.com/office/drawing/2014/main" id="{A45750EB-E755-445F-AA0B-7F3A3B3889A4}"/>
                </a:ext>
              </a:extLst>
            </p:cNvPr>
            <p:cNvSpPr/>
            <p:nvPr/>
          </p:nvSpPr>
          <p:spPr>
            <a:xfrm>
              <a:off x="9170580" y="5628509"/>
              <a:ext cx="86506" cy="86506"/>
            </a:xfrm>
            <a:custGeom>
              <a:avLst/>
              <a:gdLst>
                <a:gd name="connsiteX0" fmla="*/ 0 w 86506"/>
                <a:gd name="connsiteY0" fmla="*/ 43243 h 86506"/>
                <a:gd name="connsiteX1" fmla="*/ 43244 w 86506"/>
                <a:gd name="connsiteY1" fmla="*/ 86506 h 86506"/>
                <a:gd name="connsiteX2" fmla="*/ 86506 w 86506"/>
                <a:gd name="connsiteY2" fmla="*/ 43263 h 86506"/>
                <a:gd name="connsiteX3" fmla="*/ 43263 w 86506"/>
                <a:gd name="connsiteY3" fmla="*/ 0 h 86506"/>
                <a:gd name="connsiteX4" fmla="*/ 43253 w 86506"/>
                <a:gd name="connsiteY4" fmla="*/ 0 h 86506"/>
                <a:gd name="connsiteX5" fmla="*/ 0 w 86506"/>
                <a:gd name="connsiteY5" fmla="*/ 43243 h 86506"/>
                <a:gd name="connsiteX6" fmla="*/ 67447 w 86506"/>
                <a:gd name="connsiteY6" fmla="*/ 43243 h 86506"/>
                <a:gd name="connsiteX7" fmla="*/ 43253 w 86506"/>
                <a:gd name="connsiteY7" fmla="*/ 67456 h 86506"/>
                <a:gd name="connsiteX8" fmla="*/ 19040 w 86506"/>
                <a:gd name="connsiteY8" fmla="*/ 43263 h 86506"/>
                <a:gd name="connsiteX9" fmla="*/ 43234 w 86506"/>
                <a:gd name="connsiteY9" fmla="*/ 19050 h 86506"/>
                <a:gd name="connsiteX10" fmla="*/ 43253 w 86506"/>
                <a:gd name="connsiteY10" fmla="*/ 19050 h 86506"/>
                <a:gd name="connsiteX11" fmla="*/ 6744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5" y="67131"/>
                    <a:pt x="19356" y="86500"/>
                    <a:pt x="43244" y="86506"/>
                  </a:cubicBezTo>
                  <a:cubicBezTo>
                    <a:pt x="67131" y="86511"/>
                    <a:pt x="86501" y="67150"/>
                    <a:pt x="86506" y="43263"/>
                  </a:cubicBezTo>
                  <a:cubicBezTo>
                    <a:pt x="86512" y="19375"/>
                    <a:pt x="67150" y="6"/>
                    <a:pt x="43263" y="0"/>
                  </a:cubicBezTo>
                  <a:cubicBezTo>
                    <a:pt x="43260" y="0"/>
                    <a:pt x="43256" y="0"/>
                    <a:pt x="43253" y="0"/>
                  </a:cubicBezTo>
                  <a:cubicBezTo>
                    <a:pt x="19371" y="6"/>
                    <a:pt x="10" y="19361"/>
                    <a:pt x="0" y="43243"/>
                  </a:cubicBezTo>
                  <a:close/>
                  <a:moveTo>
                    <a:pt x="67447" y="43243"/>
                  </a:moveTo>
                  <a:cubicBezTo>
                    <a:pt x="67452" y="56611"/>
                    <a:pt x="56620" y="67450"/>
                    <a:pt x="43253" y="67456"/>
                  </a:cubicBezTo>
                  <a:cubicBezTo>
                    <a:pt x="29886" y="67461"/>
                    <a:pt x="19046" y="56630"/>
                    <a:pt x="19040" y="43263"/>
                  </a:cubicBezTo>
                  <a:cubicBezTo>
                    <a:pt x="19036" y="29895"/>
                    <a:pt x="29867" y="19055"/>
                    <a:pt x="43234" y="19050"/>
                  </a:cubicBezTo>
                  <a:cubicBezTo>
                    <a:pt x="43241" y="19050"/>
                    <a:pt x="43246" y="19050"/>
                    <a:pt x="43253" y="19050"/>
                  </a:cubicBezTo>
                  <a:cubicBezTo>
                    <a:pt x="56608" y="19066"/>
                    <a:pt x="67430" y="29888"/>
                    <a:pt x="67447" y="43243"/>
                  </a:cubicBezTo>
                  <a:close/>
                </a:path>
              </a:pathLst>
            </a:custGeom>
            <a:solidFill>
              <a:schemeClr val="bg2"/>
            </a:solidFill>
            <a:ln w="9525" cap="flat">
              <a:noFill/>
              <a:prstDash val="solid"/>
              <a:miter/>
            </a:ln>
          </p:spPr>
          <p:txBody>
            <a:bodyPr rtlCol="0" anchor="ctr"/>
            <a:lstStyle/>
            <a:p>
              <a:endParaRPr lang="zh-CN" altLang="en-US"/>
            </a:p>
          </p:txBody>
        </p:sp>
        <p:sp>
          <p:nvSpPr>
            <p:cNvPr id="38" name="图形 20" descr="教室 轮廓">
              <a:extLst>
                <a:ext uri="{FF2B5EF4-FFF2-40B4-BE49-F238E27FC236}">
                  <a16:creationId xmlns:a16="http://schemas.microsoft.com/office/drawing/2014/main" id="{B2A44E05-5C31-4C75-A09B-1C8E3E6F4570}"/>
                </a:ext>
              </a:extLst>
            </p:cNvPr>
            <p:cNvSpPr/>
            <p:nvPr/>
          </p:nvSpPr>
          <p:spPr>
            <a:xfrm>
              <a:off x="9128765" y="5726911"/>
              <a:ext cx="171450" cy="86363"/>
            </a:xfrm>
            <a:custGeom>
              <a:avLst/>
              <a:gdLst>
                <a:gd name="connsiteX0" fmla="*/ 162897 w 171450"/>
                <a:gd name="connsiteY0" fmla="*/ 25908 h 86363"/>
                <a:gd name="connsiteX1" fmla="*/ 121072 w 171450"/>
                <a:gd name="connsiteY1" fmla="*/ 5334 h 86363"/>
                <a:gd name="connsiteX2" fmla="*/ 85735 w 171450"/>
                <a:gd name="connsiteY2" fmla="*/ 0 h 86363"/>
                <a:gd name="connsiteX3" fmla="*/ 50387 w 171450"/>
                <a:gd name="connsiteY3" fmla="*/ 5334 h 86363"/>
                <a:gd name="connsiteX4" fmla="*/ 8573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897 w 171450"/>
                <a:gd name="connsiteY9" fmla="*/ 25908 h 86363"/>
                <a:gd name="connsiteX10" fmla="*/ 152419 w 171450"/>
                <a:gd name="connsiteY10" fmla="*/ 67313 h 86363"/>
                <a:gd name="connsiteX11" fmla="*/ 19069 w 171450"/>
                <a:gd name="connsiteY11" fmla="*/ 67313 h 86363"/>
                <a:gd name="connsiteX12" fmla="*/ 19069 w 171450"/>
                <a:gd name="connsiteY12" fmla="*/ 43501 h 86363"/>
                <a:gd name="connsiteX13" fmla="*/ 20222 w 171450"/>
                <a:gd name="connsiteY13" fmla="*/ 40958 h 86363"/>
                <a:gd name="connsiteX14" fmla="*/ 55759 w 171450"/>
                <a:gd name="connsiteY14" fmla="*/ 23565 h 86363"/>
                <a:gd name="connsiteX15" fmla="*/ 85887 w 171450"/>
                <a:gd name="connsiteY15" fmla="*/ 19002 h 86363"/>
                <a:gd name="connsiteX16" fmla="*/ 115510 w 171450"/>
                <a:gd name="connsiteY16" fmla="*/ 23498 h 86363"/>
                <a:gd name="connsiteX17" fmla="*/ 116243 w 171450"/>
                <a:gd name="connsiteY17" fmla="*/ 23708 h 86363"/>
                <a:gd name="connsiteX18" fmla="*/ 151114 w 171450"/>
                <a:gd name="connsiteY18" fmla="*/ 40805 h 86363"/>
                <a:gd name="connsiteX19" fmla="*/ 152448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897" y="25908"/>
                  </a:moveTo>
                  <a:cubicBezTo>
                    <a:pt x="150467" y="16329"/>
                    <a:pt x="136247" y="9333"/>
                    <a:pt x="121072" y="5334"/>
                  </a:cubicBezTo>
                  <a:cubicBezTo>
                    <a:pt x="109621" y="1818"/>
                    <a:pt x="97713" y="21"/>
                    <a:pt x="85735" y="0"/>
                  </a:cubicBezTo>
                  <a:cubicBezTo>
                    <a:pt x="73765" y="179"/>
                    <a:pt x="61876" y="1973"/>
                    <a:pt x="50387" y="5334"/>
                  </a:cubicBezTo>
                  <a:cubicBezTo>
                    <a:pt x="35383" y="9771"/>
                    <a:pt x="21243" y="16728"/>
                    <a:pt x="8573" y="25908"/>
                  </a:cubicBezTo>
                  <a:cubicBezTo>
                    <a:pt x="3278" y="30081"/>
                    <a:pt x="131" y="36407"/>
                    <a:pt x="0" y="43148"/>
                  </a:cubicBezTo>
                  <a:lnTo>
                    <a:pt x="0" y="86363"/>
                  </a:lnTo>
                  <a:lnTo>
                    <a:pt x="171450" y="86363"/>
                  </a:lnTo>
                  <a:lnTo>
                    <a:pt x="171450" y="43120"/>
                  </a:lnTo>
                  <a:cubicBezTo>
                    <a:pt x="171307" y="36394"/>
                    <a:pt x="168171" y="30084"/>
                    <a:pt x="162897" y="25908"/>
                  </a:cubicBezTo>
                  <a:close/>
                  <a:moveTo>
                    <a:pt x="152419" y="67313"/>
                  </a:moveTo>
                  <a:lnTo>
                    <a:pt x="19069" y="67313"/>
                  </a:lnTo>
                  <a:lnTo>
                    <a:pt x="19069" y="43501"/>
                  </a:lnTo>
                  <a:cubicBezTo>
                    <a:pt x="19085" y="42530"/>
                    <a:pt x="19502" y="41610"/>
                    <a:pt x="20222" y="40958"/>
                  </a:cubicBezTo>
                  <a:cubicBezTo>
                    <a:pt x="31014" y="33218"/>
                    <a:pt x="43026" y="27340"/>
                    <a:pt x="55759" y="23565"/>
                  </a:cubicBezTo>
                  <a:cubicBezTo>
                    <a:pt x="65554" y="20707"/>
                    <a:pt x="75686" y="19173"/>
                    <a:pt x="85887" y="19002"/>
                  </a:cubicBezTo>
                  <a:cubicBezTo>
                    <a:pt x="95929" y="19031"/>
                    <a:pt x="105911" y="20546"/>
                    <a:pt x="115510" y="23498"/>
                  </a:cubicBezTo>
                  <a:lnTo>
                    <a:pt x="116243" y="23708"/>
                  </a:lnTo>
                  <a:cubicBezTo>
                    <a:pt x="128894" y="27015"/>
                    <a:pt x="140752" y="32829"/>
                    <a:pt x="151114" y="40805"/>
                  </a:cubicBezTo>
                  <a:cubicBezTo>
                    <a:pt x="151848" y="41361"/>
                    <a:pt x="152328" y="42188"/>
                    <a:pt x="152448" y="43101"/>
                  </a:cubicBezTo>
                  <a:close/>
                </a:path>
              </a:pathLst>
            </a:custGeom>
            <a:solidFill>
              <a:schemeClr val="bg2"/>
            </a:solidFill>
            <a:ln w="9525" cap="flat">
              <a:noFill/>
              <a:prstDash val="solid"/>
              <a:miter/>
            </a:ln>
          </p:spPr>
          <p:txBody>
            <a:bodyPr rtlCol="0" anchor="ctr"/>
            <a:lstStyle/>
            <a:p>
              <a:endParaRPr lang="zh-CN" altLang="en-US"/>
            </a:p>
          </p:txBody>
        </p:sp>
        <p:sp>
          <p:nvSpPr>
            <p:cNvPr id="39" name="图形 20" descr="教室 轮廓">
              <a:extLst>
                <a:ext uri="{FF2B5EF4-FFF2-40B4-BE49-F238E27FC236}">
                  <a16:creationId xmlns:a16="http://schemas.microsoft.com/office/drawing/2014/main" id="{554DCCB8-2B62-4F55-AB7D-8DBE8305F666}"/>
                </a:ext>
              </a:extLst>
            </p:cNvPr>
            <p:cNvSpPr/>
            <p:nvPr/>
          </p:nvSpPr>
          <p:spPr>
            <a:xfrm>
              <a:off x="8652420" y="5108425"/>
              <a:ext cx="561975" cy="400050"/>
            </a:xfrm>
            <a:custGeom>
              <a:avLst/>
              <a:gdLst>
                <a:gd name="connsiteX0" fmla="*/ 19050 w 561975"/>
                <a:gd name="connsiteY0" fmla="*/ 38100 h 400050"/>
                <a:gd name="connsiteX1" fmla="*/ 38100 w 561975"/>
                <a:gd name="connsiteY1" fmla="*/ 19050 h 400050"/>
                <a:gd name="connsiteX2" fmla="*/ 523875 w 561975"/>
                <a:gd name="connsiteY2" fmla="*/ 19050 h 400050"/>
                <a:gd name="connsiteX3" fmla="*/ 542925 w 561975"/>
                <a:gd name="connsiteY3" fmla="*/ 38100 h 400050"/>
                <a:gd name="connsiteX4" fmla="*/ 542925 w 561975"/>
                <a:gd name="connsiteY4" fmla="*/ 361950 h 400050"/>
                <a:gd name="connsiteX5" fmla="*/ 523875 w 561975"/>
                <a:gd name="connsiteY5" fmla="*/ 381000 h 400050"/>
                <a:gd name="connsiteX6" fmla="*/ 201578 w 561975"/>
                <a:gd name="connsiteY6" fmla="*/ 381000 h 400050"/>
                <a:gd name="connsiteX7" fmla="*/ 190043 w 561975"/>
                <a:gd name="connsiteY7" fmla="*/ 400050 h 400050"/>
                <a:gd name="connsiteX8" fmla="*/ 523875 w 561975"/>
                <a:gd name="connsiteY8" fmla="*/ 400050 h 400050"/>
                <a:gd name="connsiteX9" fmla="*/ 561975 w 561975"/>
                <a:gd name="connsiteY9" fmla="*/ 361950 h 400050"/>
                <a:gd name="connsiteX10" fmla="*/ 561975 w 561975"/>
                <a:gd name="connsiteY10" fmla="*/ 38100 h 400050"/>
                <a:gd name="connsiteX11" fmla="*/ 523875 w 561975"/>
                <a:gd name="connsiteY11" fmla="*/ 0 h 400050"/>
                <a:gd name="connsiteX12" fmla="*/ 38100 w 561975"/>
                <a:gd name="connsiteY12" fmla="*/ 0 h 400050"/>
                <a:gd name="connsiteX13" fmla="*/ 0 w 561975"/>
                <a:gd name="connsiteY13" fmla="*/ 38100 h 400050"/>
                <a:gd name="connsiteX14" fmla="*/ 0 w 561975"/>
                <a:gd name="connsiteY14" fmla="*/ 76514 h 400050"/>
                <a:gd name="connsiteX15" fmla="*/ 19050 w 561975"/>
                <a:gd name="connsiteY15" fmla="*/ 8002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1975" h="400050">
                  <a:moveTo>
                    <a:pt x="19050" y="38100"/>
                  </a:moveTo>
                  <a:cubicBezTo>
                    <a:pt x="19050" y="27579"/>
                    <a:pt x="27579" y="19050"/>
                    <a:pt x="38100" y="19050"/>
                  </a:cubicBezTo>
                  <a:lnTo>
                    <a:pt x="523875" y="19050"/>
                  </a:lnTo>
                  <a:cubicBezTo>
                    <a:pt x="534396" y="19050"/>
                    <a:pt x="542925" y="27579"/>
                    <a:pt x="542925" y="38100"/>
                  </a:cubicBezTo>
                  <a:lnTo>
                    <a:pt x="542925" y="361950"/>
                  </a:lnTo>
                  <a:cubicBezTo>
                    <a:pt x="542925" y="372471"/>
                    <a:pt x="534396" y="381000"/>
                    <a:pt x="523875" y="381000"/>
                  </a:cubicBezTo>
                  <a:lnTo>
                    <a:pt x="201578" y="381000"/>
                  </a:lnTo>
                  <a:lnTo>
                    <a:pt x="190043" y="400050"/>
                  </a:lnTo>
                  <a:lnTo>
                    <a:pt x="523875" y="400050"/>
                  </a:lnTo>
                  <a:cubicBezTo>
                    <a:pt x="544917" y="400050"/>
                    <a:pt x="561975" y="382992"/>
                    <a:pt x="561975" y="361950"/>
                  </a:cubicBezTo>
                  <a:lnTo>
                    <a:pt x="561975" y="38100"/>
                  </a:lnTo>
                  <a:cubicBezTo>
                    <a:pt x="561975" y="17058"/>
                    <a:pt x="544917" y="0"/>
                    <a:pt x="523875" y="0"/>
                  </a:cubicBezTo>
                  <a:lnTo>
                    <a:pt x="38100" y="0"/>
                  </a:lnTo>
                  <a:cubicBezTo>
                    <a:pt x="17058" y="0"/>
                    <a:pt x="0" y="17058"/>
                    <a:pt x="0" y="38100"/>
                  </a:cubicBezTo>
                  <a:lnTo>
                    <a:pt x="0" y="76514"/>
                  </a:lnTo>
                  <a:cubicBezTo>
                    <a:pt x="6463" y="76953"/>
                    <a:pt x="12854" y="78130"/>
                    <a:pt x="19050" y="80020"/>
                  </a:cubicBezTo>
                  <a:close/>
                </a:path>
              </a:pathLst>
            </a:custGeom>
            <a:solidFill>
              <a:schemeClr val="bg2"/>
            </a:solidFill>
            <a:ln w="9525" cap="flat">
              <a:noFill/>
              <a:prstDash val="solid"/>
              <a:miter/>
            </a:ln>
          </p:spPr>
          <p:txBody>
            <a:bodyPr rtlCol="0" anchor="ctr"/>
            <a:lstStyle/>
            <a:p>
              <a:endParaRPr lang="zh-CN" altLang="en-US"/>
            </a:p>
          </p:txBody>
        </p:sp>
        <p:sp>
          <p:nvSpPr>
            <p:cNvPr id="40" name="图形 20" descr="教室 轮廓">
              <a:extLst>
                <a:ext uri="{FF2B5EF4-FFF2-40B4-BE49-F238E27FC236}">
                  <a16:creationId xmlns:a16="http://schemas.microsoft.com/office/drawing/2014/main" id="{F0203EE0-AED8-4BBD-A0B1-C820FAB68AAC}"/>
                </a:ext>
              </a:extLst>
            </p:cNvPr>
            <p:cNvSpPr/>
            <p:nvPr/>
          </p:nvSpPr>
          <p:spPr>
            <a:xfrm>
              <a:off x="8505637" y="5250996"/>
              <a:ext cx="473986" cy="358281"/>
            </a:xfrm>
            <a:custGeom>
              <a:avLst/>
              <a:gdLst>
                <a:gd name="connsiteX0" fmla="*/ 260130 w 473986"/>
                <a:gd name="connsiteY0" fmla="*/ 220626 h 358281"/>
                <a:gd name="connsiteX1" fmla="*/ 269341 w 473986"/>
                <a:gd name="connsiteY1" fmla="*/ 216225 h 358281"/>
                <a:gd name="connsiteX2" fmla="*/ 310222 w 473986"/>
                <a:gd name="connsiteY2" fmla="*/ 151017 h 358281"/>
                <a:gd name="connsiteX3" fmla="*/ 331115 w 473986"/>
                <a:gd name="connsiteY3" fmla="*/ 146301 h 358281"/>
                <a:gd name="connsiteX4" fmla="*/ 331825 w 473986"/>
                <a:gd name="connsiteY4" fmla="*/ 146778 h 358281"/>
                <a:gd name="connsiteX5" fmla="*/ 334987 w 473986"/>
                <a:gd name="connsiteY5" fmla="*/ 168553 h 358281"/>
                <a:gd name="connsiteX6" fmla="*/ 285086 w 473986"/>
                <a:gd name="connsiteY6" fmla="*/ 250972 h 358281"/>
                <a:gd name="connsiteX7" fmla="*/ 260616 w 473986"/>
                <a:gd name="connsiteY7" fmla="*/ 257697 h 358281"/>
                <a:gd name="connsiteX8" fmla="*/ 247729 w 473986"/>
                <a:gd name="connsiteY8" fmla="*/ 261631 h 358281"/>
                <a:gd name="connsiteX9" fmla="*/ 251663 w 473986"/>
                <a:gd name="connsiteY9" fmla="*/ 274518 h 358281"/>
                <a:gd name="connsiteX10" fmla="*/ 301374 w 473986"/>
                <a:gd name="connsiteY10" fmla="*/ 260840 h 358281"/>
                <a:gd name="connsiteX11" fmla="*/ 351180 w 473986"/>
                <a:gd name="connsiteY11" fmla="*/ 178582 h 358281"/>
                <a:gd name="connsiteX12" fmla="*/ 350561 w 473986"/>
                <a:gd name="connsiteY12" fmla="*/ 139149 h 358281"/>
                <a:gd name="connsiteX13" fmla="*/ 471357 w 473986"/>
                <a:gd name="connsiteY13" fmla="*/ 16095 h 358281"/>
                <a:gd name="connsiteX14" fmla="*/ 471031 w 473986"/>
                <a:gd name="connsiteY14" fmla="*/ 2629 h 358281"/>
                <a:gd name="connsiteX15" fmla="*/ 457755 w 473986"/>
                <a:gd name="connsiteY15" fmla="*/ 2760 h 358281"/>
                <a:gd name="connsiteX16" fmla="*/ 335445 w 473986"/>
                <a:gd name="connsiteY16" fmla="*/ 127347 h 358281"/>
                <a:gd name="connsiteX17" fmla="*/ 316395 w 473986"/>
                <a:gd name="connsiteY17" fmla="*/ 125547 h 358281"/>
                <a:gd name="connsiteX18" fmla="*/ 294078 w 473986"/>
                <a:gd name="connsiteY18" fmla="*/ 140854 h 358281"/>
                <a:gd name="connsiteX19" fmla="*/ 263940 w 473986"/>
                <a:gd name="connsiteY19" fmla="*/ 188946 h 358281"/>
                <a:gd name="connsiteX20" fmla="*/ 246348 w 473986"/>
                <a:gd name="connsiteY20" fmla="*/ 135720 h 358281"/>
                <a:gd name="connsiteX21" fmla="*/ 245729 w 473986"/>
                <a:gd name="connsiteY21" fmla="*/ 134253 h 358281"/>
                <a:gd name="connsiteX22" fmla="*/ 140535 w 473986"/>
                <a:gd name="connsiteY22" fmla="*/ 95553 h 358281"/>
                <a:gd name="connsiteX23" fmla="*/ 35264 w 473986"/>
                <a:gd name="connsiteY23" fmla="*/ 134348 h 358281"/>
                <a:gd name="connsiteX24" fmla="*/ 34693 w 473986"/>
                <a:gd name="connsiteY24" fmla="*/ 135691 h 358281"/>
                <a:gd name="connsiteX25" fmla="*/ 34093 w 473986"/>
                <a:gd name="connsiteY25" fmla="*/ 137692 h 358281"/>
                <a:gd name="connsiteX26" fmla="*/ 841 w 473986"/>
                <a:gd name="connsiteY26" fmla="*/ 319476 h 358281"/>
                <a:gd name="connsiteX27" fmla="*/ 24248 w 473986"/>
                <a:gd name="connsiteY27" fmla="*/ 357267 h 358281"/>
                <a:gd name="connsiteX28" fmla="*/ 26558 w 473986"/>
                <a:gd name="connsiteY28" fmla="*/ 357719 h 358281"/>
                <a:gd name="connsiteX29" fmla="*/ 29416 w 473986"/>
                <a:gd name="connsiteY29" fmla="*/ 358167 h 358281"/>
                <a:gd name="connsiteX30" fmla="*/ 30921 w 473986"/>
                <a:gd name="connsiteY30" fmla="*/ 358281 h 358281"/>
                <a:gd name="connsiteX31" fmla="*/ 40146 w 473986"/>
                <a:gd name="connsiteY31" fmla="*/ 348466 h 358281"/>
                <a:gd name="connsiteX32" fmla="*/ 32350 w 473986"/>
                <a:gd name="connsiteY32" fmla="*/ 339393 h 358281"/>
                <a:gd name="connsiteX33" fmla="*/ 29492 w 473986"/>
                <a:gd name="connsiteY33" fmla="*/ 338936 h 358281"/>
                <a:gd name="connsiteX34" fmla="*/ 21148 w 473986"/>
                <a:gd name="connsiteY34" fmla="*/ 333611 h 358281"/>
                <a:gd name="connsiteX35" fmla="*/ 19481 w 473986"/>
                <a:gd name="connsiteY35" fmla="*/ 323410 h 358281"/>
                <a:gd name="connsiteX36" fmla="*/ 52638 w 473986"/>
                <a:gd name="connsiteY36" fmla="*/ 142187 h 358281"/>
                <a:gd name="connsiteX37" fmla="*/ 52743 w 473986"/>
                <a:gd name="connsiteY37" fmla="*/ 141921 h 358281"/>
                <a:gd name="connsiteX38" fmla="*/ 140535 w 473986"/>
                <a:gd name="connsiteY38" fmla="*/ 114603 h 358281"/>
                <a:gd name="connsiteX39" fmla="*/ 228250 w 473986"/>
                <a:gd name="connsiteY39" fmla="*/ 141759 h 358281"/>
                <a:gd name="connsiteX40" fmla="*/ 252234 w 473986"/>
                <a:gd name="connsiteY40" fmla="*/ 214149 h 358281"/>
                <a:gd name="connsiteX41" fmla="*/ 260130 w 473986"/>
                <a:gd name="connsiteY41" fmla="*/ 220626 h 35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3986" h="358281">
                  <a:moveTo>
                    <a:pt x="260130" y="220626"/>
                  </a:moveTo>
                  <a:cubicBezTo>
                    <a:pt x="263794" y="221067"/>
                    <a:pt x="267383" y="219352"/>
                    <a:pt x="269341" y="216225"/>
                  </a:cubicBezTo>
                  <a:lnTo>
                    <a:pt x="310222" y="151017"/>
                  </a:lnTo>
                  <a:cubicBezTo>
                    <a:pt x="314690" y="143946"/>
                    <a:pt x="324043" y="141834"/>
                    <a:pt x="331115" y="146301"/>
                  </a:cubicBezTo>
                  <a:cubicBezTo>
                    <a:pt x="331356" y="146454"/>
                    <a:pt x="331593" y="146613"/>
                    <a:pt x="331825" y="146778"/>
                  </a:cubicBezTo>
                  <a:cubicBezTo>
                    <a:pt x="338406" y="152096"/>
                    <a:pt x="339783" y="161583"/>
                    <a:pt x="334987" y="168553"/>
                  </a:cubicBezTo>
                  <a:lnTo>
                    <a:pt x="285086" y="250972"/>
                  </a:lnTo>
                  <a:cubicBezTo>
                    <a:pt x="280004" y="259350"/>
                    <a:pt x="269265" y="262301"/>
                    <a:pt x="260616" y="257697"/>
                  </a:cubicBezTo>
                  <a:cubicBezTo>
                    <a:pt x="255971" y="255224"/>
                    <a:pt x="250202" y="256986"/>
                    <a:pt x="247729" y="261631"/>
                  </a:cubicBezTo>
                  <a:cubicBezTo>
                    <a:pt x="245256" y="266276"/>
                    <a:pt x="247017" y="272046"/>
                    <a:pt x="251663" y="274518"/>
                  </a:cubicBezTo>
                  <a:cubicBezTo>
                    <a:pt x="269237" y="283870"/>
                    <a:pt x="291056" y="277866"/>
                    <a:pt x="301374" y="260840"/>
                  </a:cubicBezTo>
                  <a:lnTo>
                    <a:pt x="351180" y="178582"/>
                  </a:lnTo>
                  <a:cubicBezTo>
                    <a:pt x="358984" y="166527"/>
                    <a:pt x="358739" y="150953"/>
                    <a:pt x="350561" y="139149"/>
                  </a:cubicBezTo>
                  <a:lnTo>
                    <a:pt x="471357" y="16095"/>
                  </a:lnTo>
                  <a:cubicBezTo>
                    <a:pt x="474986" y="12286"/>
                    <a:pt x="474840" y="6258"/>
                    <a:pt x="471031" y="2629"/>
                  </a:cubicBezTo>
                  <a:cubicBezTo>
                    <a:pt x="467299" y="-927"/>
                    <a:pt x="461416" y="-869"/>
                    <a:pt x="457755" y="2760"/>
                  </a:cubicBezTo>
                  <a:lnTo>
                    <a:pt x="335445" y="127347"/>
                  </a:lnTo>
                  <a:cubicBezTo>
                    <a:pt x="329398" y="124935"/>
                    <a:pt x="322786" y="124310"/>
                    <a:pt x="316395" y="125547"/>
                  </a:cubicBezTo>
                  <a:cubicBezTo>
                    <a:pt x="307179" y="127391"/>
                    <a:pt x="299116" y="132921"/>
                    <a:pt x="294078" y="140854"/>
                  </a:cubicBezTo>
                  <a:lnTo>
                    <a:pt x="263940" y="188946"/>
                  </a:lnTo>
                  <a:lnTo>
                    <a:pt x="246348" y="135720"/>
                  </a:lnTo>
                  <a:lnTo>
                    <a:pt x="245729" y="134253"/>
                  </a:lnTo>
                  <a:cubicBezTo>
                    <a:pt x="231555" y="101716"/>
                    <a:pt x="197789" y="95553"/>
                    <a:pt x="140535" y="95553"/>
                  </a:cubicBezTo>
                  <a:cubicBezTo>
                    <a:pt x="83280" y="95553"/>
                    <a:pt x="49552" y="101716"/>
                    <a:pt x="35264" y="134348"/>
                  </a:cubicBezTo>
                  <a:cubicBezTo>
                    <a:pt x="35264" y="134348"/>
                    <a:pt x="34883" y="135148"/>
                    <a:pt x="34693" y="135691"/>
                  </a:cubicBezTo>
                  <a:cubicBezTo>
                    <a:pt x="34442" y="136342"/>
                    <a:pt x="34242" y="137011"/>
                    <a:pt x="34093" y="137692"/>
                  </a:cubicBezTo>
                  <a:lnTo>
                    <a:pt x="841" y="319476"/>
                  </a:lnTo>
                  <a:cubicBezTo>
                    <a:pt x="-3131" y="336375"/>
                    <a:pt x="7349" y="353295"/>
                    <a:pt x="24248" y="357267"/>
                  </a:cubicBezTo>
                  <a:cubicBezTo>
                    <a:pt x="25012" y="357447"/>
                    <a:pt x="25783" y="357597"/>
                    <a:pt x="26558" y="357719"/>
                  </a:cubicBezTo>
                  <a:lnTo>
                    <a:pt x="29416" y="358167"/>
                  </a:lnTo>
                  <a:cubicBezTo>
                    <a:pt x="29913" y="358247"/>
                    <a:pt x="30417" y="358285"/>
                    <a:pt x="30921" y="358281"/>
                  </a:cubicBezTo>
                  <a:cubicBezTo>
                    <a:pt x="36179" y="358118"/>
                    <a:pt x="40309" y="353723"/>
                    <a:pt x="40146" y="348466"/>
                  </a:cubicBezTo>
                  <a:cubicBezTo>
                    <a:pt x="40007" y="343983"/>
                    <a:pt x="36760" y="340205"/>
                    <a:pt x="32350" y="339393"/>
                  </a:cubicBezTo>
                  <a:lnTo>
                    <a:pt x="29492" y="338936"/>
                  </a:lnTo>
                  <a:cubicBezTo>
                    <a:pt x="26086" y="338412"/>
                    <a:pt x="23058" y="336479"/>
                    <a:pt x="21148" y="333611"/>
                  </a:cubicBezTo>
                  <a:cubicBezTo>
                    <a:pt x="19163" y="330604"/>
                    <a:pt x="18556" y="326892"/>
                    <a:pt x="19481" y="323410"/>
                  </a:cubicBezTo>
                  <a:lnTo>
                    <a:pt x="52638" y="142187"/>
                  </a:lnTo>
                  <a:lnTo>
                    <a:pt x="52743" y="141921"/>
                  </a:lnTo>
                  <a:cubicBezTo>
                    <a:pt x="60505" y="124195"/>
                    <a:pt x="76784" y="114603"/>
                    <a:pt x="140535" y="114603"/>
                  </a:cubicBezTo>
                  <a:cubicBezTo>
                    <a:pt x="204285" y="114603"/>
                    <a:pt x="220544" y="124195"/>
                    <a:pt x="228250" y="141759"/>
                  </a:cubicBezTo>
                  <a:lnTo>
                    <a:pt x="252234" y="214149"/>
                  </a:lnTo>
                  <a:cubicBezTo>
                    <a:pt x="253389" y="217656"/>
                    <a:pt x="256465" y="220180"/>
                    <a:pt x="260130" y="220626"/>
                  </a:cubicBezTo>
                  <a:close/>
                </a:path>
              </a:pathLst>
            </a:custGeom>
            <a:solidFill>
              <a:schemeClr val="bg2"/>
            </a:solidFill>
            <a:ln w="9525" cap="flat">
              <a:noFill/>
              <a:prstDash val="solid"/>
              <a:miter/>
            </a:ln>
          </p:spPr>
          <p:txBody>
            <a:bodyPr rtlCol="0" anchor="ctr"/>
            <a:lstStyle/>
            <a:p>
              <a:endParaRPr lang="zh-CN" altLang="en-US"/>
            </a:p>
          </p:txBody>
        </p:sp>
        <p:sp>
          <p:nvSpPr>
            <p:cNvPr id="41" name="图形 20" descr="教室 轮廓">
              <a:extLst>
                <a:ext uri="{FF2B5EF4-FFF2-40B4-BE49-F238E27FC236}">
                  <a16:creationId xmlns:a16="http://schemas.microsoft.com/office/drawing/2014/main" id="{11F4BDD0-0D2B-4F98-9CF4-765ADDDB40B4}"/>
                </a:ext>
              </a:extLst>
            </p:cNvPr>
            <p:cNvSpPr/>
            <p:nvPr/>
          </p:nvSpPr>
          <p:spPr>
            <a:xfrm>
              <a:off x="8576220" y="5436275"/>
              <a:ext cx="142875" cy="415099"/>
            </a:xfrm>
            <a:custGeom>
              <a:avLst/>
              <a:gdLst>
                <a:gd name="connsiteX0" fmla="*/ 133350 w 142875"/>
                <a:gd name="connsiteY0" fmla="*/ 0 h 415099"/>
                <a:gd name="connsiteX1" fmla="*/ 123825 w 142875"/>
                <a:gd name="connsiteY1" fmla="*/ 9525 h 415099"/>
                <a:gd name="connsiteX2" fmla="*/ 123825 w 142875"/>
                <a:gd name="connsiteY2" fmla="*/ 396050 h 415099"/>
                <a:gd name="connsiteX3" fmla="*/ 80963 w 142875"/>
                <a:gd name="connsiteY3" fmla="*/ 396050 h 415099"/>
                <a:gd name="connsiteX4" fmla="*/ 80963 w 142875"/>
                <a:gd name="connsiteY4" fmla="*/ 159334 h 415099"/>
                <a:gd name="connsiteX5" fmla="*/ 61913 w 142875"/>
                <a:gd name="connsiteY5" fmla="*/ 159334 h 415099"/>
                <a:gd name="connsiteX6" fmla="*/ 61913 w 142875"/>
                <a:gd name="connsiteY6" fmla="*/ 396050 h 415099"/>
                <a:gd name="connsiteX7" fmla="*/ 19050 w 142875"/>
                <a:gd name="connsiteY7" fmla="*/ 396050 h 415099"/>
                <a:gd name="connsiteX8" fmla="*/ 19050 w 142875"/>
                <a:gd name="connsiteY8" fmla="*/ 9525 h 415099"/>
                <a:gd name="connsiteX9" fmla="*/ 9525 w 142875"/>
                <a:gd name="connsiteY9" fmla="*/ 0 h 415099"/>
                <a:gd name="connsiteX10" fmla="*/ 0 w 142875"/>
                <a:gd name="connsiteY10" fmla="*/ 9525 h 415099"/>
                <a:gd name="connsiteX11" fmla="*/ 0 w 142875"/>
                <a:gd name="connsiteY11" fmla="*/ 415100 h 415099"/>
                <a:gd name="connsiteX12" fmla="*/ 142875 w 142875"/>
                <a:gd name="connsiteY12" fmla="*/ 415100 h 415099"/>
                <a:gd name="connsiteX13" fmla="*/ 142875 w 142875"/>
                <a:gd name="connsiteY13" fmla="*/ 9525 h 415099"/>
                <a:gd name="connsiteX14" fmla="*/ 133350 w 142875"/>
                <a:gd name="connsiteY14" fmla="*/ 0 h 41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415099">
                  <a:moveTo>
                    <a:pt x="133350" y="0"/>
                  </a:moveTo>
                  <a:cubicBezTo>
                    <a:pt x="128089" y="0"/>
                    <a:pt x="123825" y="4264"/>
                    <a:pt x="123825" y="9525"/>
                  </a:cubicBezTo>
                  <a:lnTo>
                    <a:pt x="123825" y="396050"/>
                  </a:lnTo>
                  <a:lnTo>
                    <a:pt x="80963" y="396050"/>
                  </a:lnTo>
                  <a:lnTo>
                    <a:pt x="80963" y="159334"/>
                  </a:lnTo>
                  <a:lnTo>
                    <a:pt x="61913" y="159334"/>
                  </a:lnTo>
                  <a:lnTo>
                    <a:pt x="61913" y="396050"/>
                  </a:lnTo>
                  <a:lnTo>
                    <a:pt x="19050" y="396050"/>
                  </a:lnTo>
                  <a:lnTo>
                    <a:pt x="19050" y="9525"/>
                  </a:lnTo>
                  <a:cubicBezTo>
                    <a:pt x="19050" y="4264"/>
                    <a:pt x="14786" y="0"/>
                    <a:pt x="9525" y="0"/>
                  </a:cubicBezTo>
                  <a:cubicBezTo>
                    <a:pt x="4264" y="0"/>
                    <a:pt x="0" y="4264"/>
                    <a:pt x="0" y="9525"/>
                  </a:cubicBezTo>
                  <a:lnTo>
                    <a:pt x="0" y="415100"/>
                  </a:lnTo>
                  <a:lnTo>
                    <a:pt x="142875" y="415100"/>
                  </a:lnTo>
                  <a:lnTo>
                    <a:pt x="142875" y="9525"/>
                  </a:lnTo>
                  <a:cubicBezTo>
                    <a:pt x="142875" y="4264"/>
                    <a:pt x="138611" y="0"/>
                    <a:pt x="133350" y="0"/>
                  </a:cubicBezTo>
                  <a:close/>
                </a:path>
              </a:pathLst>
            </a:custGeom>
            <a:solidFill>
              <a:schemeClr val="bg2"/>
            </a:solidFill>
            <a:ln w="9525" cap="flat">
              <a:noFill/>
              <a:prstDash val="solid"/>
              <a:miter/>
            </a:ln>
          </p:spPr>
          <p:txBody>
            <a:bodyPr rtlCol="0" anchor="ctr"/>
            <a:lstStyle/>
            <a:p>
              <a:endParaRPr lang="zh-CN" altLang="en-US"/>
            </a:p>
          </p:txBody>
        </p:sp>
        <p:sp>
          <p:nvSpPr>
            <p:cNvPr id="42" name="图形 20" descr="教室 轮廓">
              <a:extLst>
                <a:ext uri="{FF2B5EF4-FFF2-40B4-BE49-F238E27FC236}">
                  <a16:creationId xmlns:a16="http://schemas.microsoft.com/office/drawing/2014/main" id="{A7D711C0-AD12-43F4-B5E8-F5C98D864B05}"/>
                </a:ext>
              </a:extLst>
            </p:cNvPr>
            <p:cNvSpPr/>
            <p:nvPr/>
          </p:nvSpPr>
          <p:spPr>
            <a:xfrm>
              <a:off x="8589021" y="5213200"/>
              <a:ext cx="114300" cy="114300"/>
            </a:xfrm>
            <a:custGeom>
              <a:avLst/>
              <a:gdLst>
                <a:gd name="connsiteX0" fmla="*/ 57150 w 114300"/>
                <a:gd name="connsiteY0" fmla="*/ 114300 h 114300"/>
                <a:gd name="connsiteX1" fmla="*/ 114300 w 114300"/>
                <a:gd name="connsiteY1" fmla="*/ 57150 h 114300"/>
                <a:gd name="connsiteX2" fmla="*/ 57150 w 114300"/>
                <a:gd name="connsiteY2" fmla="*/ 0 h 114300"/>
                <a:gd name="connsiteX3" fmla="*/ 0 w 114300"/>
                <a:gd name="connsiteY3" fmla="*/ 57150 h 114300"/>
                <a:gd name="connsiteX4" fmla="*/ 57150 w 114300"/>
                <a:gd name="connsiteY4" fmla="*/ 114300 h 114300"/>
                <a:gd name="connsiteX5" fmla="*/ 57150 w 114300"/>
                <a:gd name="connsiteY5" fmla="*/ 19050 h 114300"/>
                <a:gd name="connsiteX6" fmla="*/ 95250 w 114300"/>
                <a:gd name="connsiteY6" fmla="*/ 57150 h 114300"/>
                <a:gd name="connsiteX7" fmla="*/ 57150 w 114300"/>
                <a:gd name="connsiteY7" fmla="*/ 95250 h 114300"/>
                <a:gd name="connsiteX8" fmla="*/ 19050 w 114300"/>
                <a:gd name="connsiteY8" fmla="*/ 57150 h 114300"/>
                <a:gd name="connsiteX9" fmla="*/ 57150 w 114300"/>
                <a:gd name="connsiteY9"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114300"/>
                  </a:moveTo>
                  <a:cubicBezTo>
                    <a:pt x="88713" y="114300"/>
                    <a:pt x="114300" y="88713"/>
                    <a:pt x="114300" y="57150"/>
                  </a:cubicBezTo>
                  <a:cubicBezTo>
                    <a:pt x="114300" y="25587"/>
                    <a:pt x="88713" y="0"/>
                    <a:pt x="57150" y="0"/>
                  </a:cubicBezTo>
                  <a:cubicBezTo>
                    <a:pt x="25587" y="0"/>
                    <a:pt x="0" y="25587"/>
                    <a:pt x="0" y="57150"/>
                  </a:cubicBezTo>
                  <a:cubicBezTo>
                    <a:pt x="37" y="88698"/>
                    <a:pt x="25602" y="114263"/>
                    <a:pt x="57150" y="114300"/>
                  </a:cubicBezTo>
                  <a:close/>
                  <a:moveTo>
                    <a:pt x="57150" y="19050"/>
                  </a:moveTo>
                  <a:cubicBezTo>
                    <a:pt x="78192" y="19050"/>
                    <a:pt x="95250" y="36108"/>
                    <a:pt x="95250" y="57150"/>
                  </a:cubicBezTo>
                  <a:cubicBezTo>
                    <a:pt x="95250" y="78192"/>
                    <a:pt x="78192" y="95250"/>
                    <a:pt x="57150" y="95250"/>
                  </a:cubicBezTo>
                  <a:cubicBezTo>
                    <a:pt x="36108" y="95250"/>
                    <a:pt x="19050" y="78192"/>
                    <a:pt x="19050" y="57150"/>
                  </a:cubicBezTo>
                  <a:cubicBezTo>
                    <a:pt x="19050" y="36108"/>
                    <a:pt x="36108" y="19050"/>
                    <a:pt x="57150" y="19050"/>
                  </a:cubicBezTo>
                  <a:close/>
                </a:path>
              </a:pathLst>
            </a:custGeom>
            <a:solidFill>
              <a:schemeClr val="bg2"/>
            </a:solidFill>
            <a:ln w="9525" cap="flat">
              <a:noFill/>
              <a:prstDash val="solid"/>
              <a:miter/>
            </a:ln>
          </p:spPr>
          <p:txBody>
            <a:bodyPr rtlCol="0" anchor="ctr"/>
            <a:lstStyle/>
            <a:p>
              <a:endParaRPr lang="zh-CN" altLang="en-US"/>
            </a:p>
          </p:txBody>
        </p:sp>
      </p:grpSp>
      <p:grpSp>
        <p:nvGrpSpPr>
          <p:cNvPr id="43" name="图形 15" descr="心理健康 轮廓">
            <a:extLst>
              <a:ext uri="{FF2B5EF4-FFF2-40B4-BE49-F238E27FC236}">
                <a16:creationId xmlns:a16="http://schemas.microsoft.com/office/drawing/2014/main" id="{A24C9083-42C6-4C52-B6AA-5D86EFF64F0B}"/>
              </a:ext>
            </a:extLst>
          </p:cNvPr>
          <p:cNvGrpSpPr/>
          <p:nvPr/>
        </p:nvGrpSpPr>
        <p:grpSpPr>
          <a:xfrm>
            <a:off x="2937681" y="5092014"/>
            <a:ext cx="648029" cy="768885"/>
            <a:chOff x="2937681" y="5092014"/>
            <a:chExt cx="648029" cy="768885"/>
          </a:xfrm>
          <a:solidFill>
            <a:schemeClr val="bg2"/>
          </a:solidFill>
          <a:effectLst>
            <a:outerShdw blurRad="50800" dist="38100" dir="2700000" algn="tl" rotWithShape="0">
              <a:schemeClr val="accent3">
                <a:alpha val="40000"/>
              </a:schemeClr>
            </a:outerShdw>
          </a:effectLst>
        </p:grpSpPr>
        <p:sp>
          <p:nvSpPr>
            <p:cNvPr id="44" name="图形 15" descr="心理健康 轮廓">
              <a:extLst>
                <a:ext uri="{FF2B5EF4-FFF2-40B4-BE49-F238E27FC236}">
                  <a16:creationId xmlns:a16="http://schemas.microsoft.com/office/drawing/2014/main" id="{C0F5F5D9-A889-40A4-B6A4-AAF4ED83D229}"/>
                </a:ext>
              </a:extLst>
            </p:cNvPr>
            <p:cNvSpPr/>
            <p:nvPr/>
          </p:nvSpPr>
          <p:spPr>
            <a:xfrm>
              <a:off x="2937681" y="5092014"/>
              <a:ext cx="648029" cy="768885"/>
            </a:xfrm>
            <a:custGeom>
              <a:avLst/>
              <a:gdLst>
                <a:gd name="connsiteX0" fmla="*/ 286455 w 648029"/>
                <a:gd name="connsiteY0" fmla="*/ 19050 h 768885"/>
                <a:gd name="connsiteX1" fmla="*/ 553860 w 648029"/>
                <a:gd name="connsiteY1" fmla="*/ 285931 h 768885"/>
                <a:gd name="connsiteX2" fmla="*/ 553658 w 648029"/>
                <a:gd name="connsiteY2" fmla="*/ 296571 h 768885"/>
                <a:gd name="connsiteX3" fmla="*/ 553646 w 648029"/>
                <a:gd name="connsiteY3" fmla="*/ 296917 h 768885"/>
                <a:gd name="connsiteX4" fmla="*/ 553646 w 648029"/>
                <a:gd name="connsiteY4" fmla="*/ 307109 h 768885"/>
                <a:gd name="connsiteX5" fmla="*/ 556180 w 648029"/>
                <a:gd name="connsiteY5" fmla="*/ 311518 h 768885"/>
                <a:gd name="connsiteX6" fmla="*/ 621903 w 648029"/>
                <a:gd name="connsiteY6" fmla="*/ 425851 h 768885"/>
                <a:gd name="connsiteX7" fmla="*/ 622157 w 648029"/>
                <a:gd name="connsiteY7" fmla="*/ 426292 h 768885"/>
                <a:gd name="connsiteX8" fmla="*/ 622435 w 648029"/>
                <a:gd name="connsiteY8" fmla="*/ 426720 h 768885"/>
                <a:gd name="connsiteX9" fmla="*/ 627252 w 648029"/>
                <a:gd name="connsiteY9" fmla="*/ 453493 h 768885"/>
                <a:gd name="connsiteX10" fmla="*/ 613308 w 648029"/>
                <a:gd name="connsiteY10" fmla="*/ 463999 h 768885"/>
                <a:gd name="connsiteX11" fmla="*/ 553646 w 648029"/>
                <a:gd name="connsiteY11" fmla="*/ 463999 h 768885"/>
                <a:gd name="connsiteX12" fmla="*/ 553646 w 648029"/>
                <a:gd name="connsiteY12" fmla="*/ 540215 h 768885"/>
                <a:gd name="connsiteX13" fmla="*/ 526836 w 648029"/>
                <a:gd name="connsiteY13" fmla="*/ 607730 h 768885"/>
                <a:gd name="connsiteX14" fmla="*/ 460295 w 648029"/>
                <a:gd name="connsiteY14" fmla="*/ 635496 h 768885"/>
                <a:gd name="connsiteX15" fmla="*/ 394572 w 648029"/>
                <a:gd name="connsiteY15" fmla="*/ 635496 h 768885"/>
                <a:gd name="connsiteX16" fmla="*/ 394572 w 648029"/>
                <a:gd name="connsiteY16" fmla="*/ 749836 h 768885"/>
                <a:gd name="connsiteX17" fmla="*/ 131665 w 648029"/>
                <a:gd name="connsiteY17" fmla="*/ 749836 h 768885"/>
                <a:gd name="connsiteX18" fmla="*/ 131665 w 648029"/>
                <a:gd name="connsiteY18" fmla="*/ 518482 h 768885"/>
                <a:gd name="connsiteX19" fmla="*/ 124271 w 648029"/>
                <a:gd name="connsiteY19" fmla="*/ 512762 h 768885"/>
                <a:gd name="connsiteX20" fmla="*/ 19264 w 648029"/>
                <a:gd name="connsiteY20" fmla="*/ 297263 h 768885"/>
                <a:gd name="connsiteX21" fmla="*/ 19264 w 648029"/>
                <a:gd name="connsiteY21" fmla="*/ 296922 h 768885"/>
                <a:gd name="connsiteX22" fmla="*/ 19252 w 648029"/>
                <a:gd name="connsiteY22" fmla="*/ 296575 h 768885"/>
                <a:gd name="connsiteX23" fmla="*/ 275820 w 648029"/>
                <a:gd name="connsiteY23" fmla="*/ 19252 h 768885"/>
                <a:gd name="connsiteX24" fmla="*/ 286455 w 648029"/>
                <a:gd name="connsiteY24" fmla="*/ 19050 h 768885"/>
                <a:gd name="connsiteX25" fmla="*/ 286455 w 648029"/>
                <a:gd name="connsiteY25" fmla="*/ 0 h 768885"/>
                <a:gd name="connsiteX26" fmla="*/ 0 w 648029"/>
                <a:gd name="connsiteY26" fmla="*/ 285939 h 768885"/>
                <a:gd name="connsiteX27" fmla="*/ 214 w 648029"/>
                <a:gd name="connsiteY27" fmla="*/ 297263 h 768885"/>
                <a:gd name="connsiteX28" fmla="*/ 112615 w 648029"/>
                <a:gd name="connsiteY28" fmla="*/ 527831 h 768885"/>
                <a:gd name="connsiteX29" fmla="*/ 112615 w 648029"/>
                <a:gd name="connsiteY29" fmla="*/ 768886 h 768885"/>
                <a:gd name="connsiteX30" fmla="*/ 413620 w 648029"/>
                <a:gd name="connsiteY30" fmla="*/ 768886 h 768885"/>
                <a:gd name="connsiteX31" fmla="*/ 413620 w 648029"/>
                <a:gd name="connsiteY31" fmla="*/ 654549 h 768885"/>
                <a:gd name="connsiteX32" fmla="*/ 460293 w 648029"/>
                <a:gd name="connsiteY32" fmla="*/ 654549 h 768885"/>
                <a:gd name="connsiteX33" fmla="*/ 540303 w 648029"/>
                <a:gd name="connsiteY33" fmla="*/ 621202 h 768885"/>
                <a:gd name="connsiteX34" fmla="*/ 572688 w 648029"/>
                <a:gd name="connsiteY34" fmla="*/ 540218 h 768885"/>
                <a:gd name="connsiteX35" fmla="*/ 572688 w 648029"/>
                <a:gd name="connsiteY35" fmla="*/ 483052 h 768885"/>
                <a:gd name="connsiteX36" fmla="*/ 614598 w 648029"/>
                <a:gd name="connsiteY36" fmla="*/ 483052 h 768885"/>
                <a:gd name="connsiteX37" fmla="*/ 638410 w 648029"/>
                <a:gd name="connsiteY37" fmla="*/ 416359 h 768885"/>
                <a:gd name="connsiteX38" fmla="*/ 572688 w 648029"/>
                <a:gd name="connsiteY38" fmla="*/ 302026 h 768885"/>
                <a:gd name="connsiteX39" fmla="*/ 572688 w 648029"/>
                <a:gd name="connsiteY39" fmla="*/ 297263 h 768885"/>
                <a:gd name="connsiteX40" fmla="*/ 297772 w 648029"/>
                <a:gd name="connsiteY40" fmla="*/ 214 h 768885"/>
                <a:gd name="connsiteX41" fmla="*/ 286455 w 648029"/>
                <a:gd name="connsiteY41" fmla="*/ 0 h 7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8029" h="768885">
                  <a:moveTo>
                    <a:pt x="286455" y="19050"/>
                  </a:moveTo>
                  <a:cubicBezTo>
                    <a:pt x="433993" y="18906"/>
                    <a:pt x="553715" y="138393"/>
                    <a:pt x="553860" y="285931"/>
                  </a:cubicBezTo>
                  <a:cubicBezTo>
                    <a:pt x="553863" y="289478"/>
                    <a:pt x="553796" y="293026"/>
                    <a:pt x="553658" y="296571"/>
                  </a:cubicBezTo>
                  <a:lnTo>
                    <a:pt x="553646" y="296917"/>
                  </a:lnTo>
                  <a:lnTo>
                    <a:pt x="553646" y="307109"/>
                  </a:lnTo>
                  <a:lnTo>
                    <a:pt x="556180" y="311518"/>
                  </a:lnTo>
                  <a:lnTo>
                    <a:pt x="621903" y="425851"/>
                  </a:lnTo>
                  <a:lnTo>
                    <a:pt x="622157" y="426292"/>
                  </a:lnTo>
                  <a:lnTo>
                    <a:pt x="622435" y="426720"/>
                  </a:lnTo>
                  <a:cubicBezTo>
                    <a:pt x="628622" y="434183"/>
                    <a:pt x="630450" y="444341"/>
                    <a:pt x="627252" y="453493"/>
                  </a:cubicBezTo>
                  <a:cubicBezTo>
                    <a:pt x="624559" y="459029"/>
                    <a:pt x="619373" y="462937"/>
                    <a:pt x="613308" y="463999"/>
                  </a:cubicBezTo>
                  <a:lnTo>
                    <a:pt x="553646" y="463999"/>
                  </a:lnTo>
                  <a:lnTo>
                    <a:pt x="553646" y="540215"/>
                  </a:lnTo>
                  <a:cubicBezTo>
                    <a:pt x="553748" y="565336"/>
                    <a:pt x="544143" y="589523"/>
                    <a:pt x="526836" y="607730"/>
                  </a:cubicBezTo>
                  <a:cubicBezTo>
                    <a:pt x="509255" y="625503"/>
                    <a:pt x="485294" y="635501"/>
                    <a:pt x="460295" y="635496"/>
                  </a:cubicBezTo>
                  <a:lnTo>
                    <a:pt x="394572" y="635496"/>
                  </a:lnTo>
                  <a:lnTo>
                    <a:pt x="394572" y="749836"/>
                  </a:lnTo>
                  <a:lnTo>
                    <a:pt x="131665" y="749836"/>
                  </a:lnTo>
                  <a:lnTo>
                    <a:pt x="131665" y="518482"/>
                  </a:lnTo>
                  <a:lnTo>
                    <a:pt x="124271" y="512762"/>
                  </a:lnTo>
                  <a:cubicBezTo>
                    <a:pt x="57581" y="461233"/>
                    <a:pt x="18749" y="381540"/>
                    <a:pt x="19264" y="297263"/>
                  </a:cubicBezTo>
                  <a:lnTo>
                    <a:pt x="19264" y="296922"/>
                  </a:lnTo>
                  <a:lnTo>
                    <a:pt x="19252" y="296575"/>
                  </a:lnTo>
                  <a:cubicBezTo>
                    <a:pt x="13521" y="149145"/>
                    <a:pt x="128390" y="24983"/>
                    <a:pt x="275820" y="19252"/>
                  </a:cubicBezTo>
                  <a:cubicBezTo>
                    <a:pt x="279364" y="19114"/>
                    <a:pt x="282909" y="19047"/>
                    <a:pt x="286455" y="19050"/>
                  </a:cubicBezTo>
                  <a:moveTo>
                    <a:pt x="286455" y="0"/>
                  </a:moveTo>
                  <a:cubicBezTo>
                    <a:pt x="128393" y="-142"/>
                    <a:pt x="143" y="127877"/>
                    <a:pt x="0" y="285939"/>
                  </a:cubicBezTo>
                  <a:cubicBezTo>
                    <a:pt x="-3" y="289714"/>
                    <a:pt x="69" y="293490"/>
                    <a:pt x="214" y="297263"/>
                  </a:cubicBezTo>
                  <a:cubicBezTo>
                    <a:pt x="-155" y="387404"/>
                    <a:pt x="41377" y="472599"/>
                    <a:pt x="112615" y="527831"/>
                  </a:cubicBezTo>
                  <a:lnTo>
                    <a:pt x="112615" y="768886"/>
                  </a:lnTo>
                  <a:lnTo>
                    <a:pt x="413620" y="768886"/>
                  </a:lnTo>
                  <a:lnTo>
                    <a:pt x="413620" y="654549"/>
                  </a:lnTo>
                  <a:lnTo>
                    <a:pt x="460293" y="654549"/>
                  </a:lnTo>
                  <a:cubicBezTo>
                    <a:pt x="490332" y="654494"/>
                    <a:pt x="519116" y="642498"/>
                    <a:pt x="540303" y="621202"/>
                  </a:cubicBezTo>
                  <a:cubicBezTo>
                    <a:pt x="561201" y="599434"/>
                    <a:pt x="572814" y="570393"/>
                    <a:pt x="572688" y="540218"/>
                  </a:cubicBezTo>
                  <a:lnTo>
                    <a:pt x="572688" y="483052"/>
                  </a:lnTo>
                  <a:lnTo>
                    <a:pt x="614598" y="483052"/>
                  </a:lnTo>
                  <a:cubicBezTo>
                    <a:pt x="639363" y="480194"/>
                    <a:pt x="661270" y="451610"/>
                    <a:pt x="638410" y="416359"/>
                  </a:cubicBezTo>
                  <a:lnTo>
                    <a:pt x="572688" y="302026"/>
                  </a:lnTo>
                  <a:lnTo>
                    <a:pt x="572688" y="297263"/>
                  </a:lnTo>
                  <a:cubicBezTo>
                    <a:pt x="578799" y="139319"/>
                    <a:pt x="455715" y="6326"/>
                    <a:pt x="297772" y="214"/>
                  </a:cubicBezTo>
                  <a:cubicBezTo>
                    <a:pt x="294001" y="68"/>
                    <a:pt x="290228" y="-3"/>
                    <a:pt x="286455" y="0"/>
                  </a:cubicBezTo>
                  <a:close/>
                </a:path>
              </a:pathLst>
            </a:custGeom>
            <a:solidFill>
              <a:schemeClr val="bg2"/>
            </a:solidFill>
            <a:ln w="9525" cap="flat">
              <a:noFill/>
              <a:prstDash val="solid"/>
              <a:miter/>
            </a:ln>
          </p:spPr>
          <p:txBody>
            <a:bodyPr rtlCol="0" anchor="ctr"/>
            <a:lstStyle/>
            <a:p>
              <a:endParaRPr lang="zh-CN" altLang="en-US"/>
            </a:p>
          </p:txBody>
        </p:sp>
        <p:sp>
          <p:nvSpPr>
            <p:cNvPr id="45" name="图形 15" descr="心理健康 轮廓">
              <a:extLst>
                <a:ext uri="{FF2B5EF4-FFF2-40B4-BE49-F238E27FC236}">
                  <a16:creationId xmlns:a16="http://schemas.microsoft.com/office/drawing/2014/main" id="{D762E63C-E2E9-4836-A196-FB478F1E9ED7}"/>
                </a:ext>
              </a:extLst>
            </p:cNvPr>
            <p:cNvSpPr/>
            <p:nvPr/>
          </p:nvSpPr>
          <p:spPr>
            <a:xfrm>
              <a:off x="2986270" y="5299887"/>
              <a:ext cx="250053" cy="257514"/>
            </a:xfrm>
            <a:custGeom>
              <a:avLst/>
              <a:gdLst>
                <a:gd name="connsiteX0" fmla="*/ 125941 w 250053"/>
                <a:gd name="connsiteY0" fmla="*/ 257514 h 257514"/>
                <a:gd name="connsiteX1" fmla="*/ 79701 w 250053"/>
                <a:gd name="connsiteY1" fmla="*/ 221541 h 257514"/>
                <a:gd name="connsiteX2" fmla="*/ 73837 w 250053"/>
                <a:gd name="connsiteY2" fmla="*/ 202554 h 257514"/>
                <a:gd name="connsiteX3" fmla="*/ 98370 w 250053"/>
                <a:gd name="connsiteY3" fmla="*/ 182444 h 257514"/>
                <a:gd name="connsiteX4" fmla="*/ 105588 w 250053"/>
                <a:gd name="connsiteY4" fmla="*/ 176412 h 257514"/>
                <a:gd name="connsiteX5" fmla="*/ 100142 w 250053"/>
                <a:gd name="connsiteY5" fmla="*/ 159798 h 257514"/>
                <a:gd name="connsiteX6" fmla="*/ 98133 w 250053"/>
                <a:gd name="connsiteY6" fmla="*/ 158231 h 257514"/>
                <a:gd name="connsiteX7" fmla="*/ 81594 w 250053"/>
                <a:gd name="connsiteY7" fmla="*/ 157215 h 257514"/>
                <a:gd name="connsiteX8" fmla="*/ 77372 w 250053"/>
                <a:gd name="connsiteY8" fmla="*/ 166086 h 257514"/>
                <a:gd name="connsiteX9" fmla="*/ 63870 w 250053"/>
                <a:gd name="connsiteY9" fmla="*/ 194824 h 257514"/>
                <a:gd name="connsiteX10" fmla="*/ 44058 w 250053"/>
                <a:gd name="connsiteY10" fmla="*/ 193777 h 257514"/>
                <a:gd name="connsiteX11" fmla="*/ 0 w 250053"/>
                <a:gd name="connsiteY11" fmla="*/ 159493 h 257514"/>
                <a:gd name="connsiteX12" fmla="*/ 47542 w 250053"/>
                <a:gd name="connsiteY12" fmla="*/ 98403 h 257514"/>
                <a:gd name="connsiteX13" fmla="*/ 38506 w 250053"/>
                <a:gd name="connsiteY13" fmla="*/ 94688 h 257514"/>
                <a:gd name="connsiteX14" fmla="*/ 10428 w 250053"/>
                <a:gd name="connsiteY14" fmla="*/ 81464 h 257514"/>
                <a:gd name="connsiteX15" fmla="*/ 12605 w 250053"/>
                <a:gd name="connsiteY15" fmla="*/ 43541 h 257514"/>
                <a:gd name="connsiteX16" fmla="*/ 14409 w 250053"/>
                <a:gd name="connsiteY16" fmla="*/ 41206 h 257514"/>
                <a:gd name="connsiteX17" fmla="*/ 51499 w 250053"/>
                <a:gd name="connsiteY17" fmla="*/ 29422 h 257514"/>
                <a:gd name="connsiteX18" fmla="*/ 70930 w 250053"/>
                <a:gd name="connsiteY18" fmla="*/ 53023 h 257514"/>
                <a:gd name="connsiteX19" fmla="*/ 76762 w 250053"/>
                <a:gd name="connsiteY19" fmla="*/ 60854 h 257514"/>
                <a:gd name="connsiteX20" fmla="*/ 124101 w 250053"/>
                <a:gd name="connsiteY20" fmla="*/ 0 h 257514"/>
                <a:gd name="connsiteX21" fmla="*/ 167941 w 250053"/>
                <a:gd name="connsiteY21" fmla="*/ 34123 h 257514"/>
                <a:gd name="connsiteX22" fmla="*/ 173801 w 250053"/>
                <a:gd name="connsiteY22" fmla="*/ 53120 h 257514"/>
                <a:gd name="connsiteX23" fmla="*/ 149272 w 250053"/>
                <a:gd name="connsiteY23" fmla="*/ 73198 h 257514"/>
                <a:gd name="connsiteX24" fmla="*/ 142059 w 250053"/>
                <a:gd name="connsiteY24" fmla="*/ 79239 h 257514"/>
                <a:gd name="connsiteX25" fmla="*/ 147500 w 250053"/>
                <a:gd name="connsiteY25" fmla="*/ 95855 h 257514"/>
                <a:gd name="connsiteX26" fmla="*/ 149501 w 250053"/>
                <a:gd name="connsiteY26" fmla="*/ 97420 h 257514"/>
                <a:gd name="connsiteX27" fmla="*/ 166067 w 250053"/>
                <a:gd name="connsiteY27" fmla="*/ 98422 h 257514"/>
                <a:gd name="connsiteX28" fmla="*/ 170295 w 250053"/>
                <a:gd name="connsiteY28" fmla="*/ 89564 h 257514"/>
                <a:gd name="connsiteX29" fmla="*/ 183759 w 250053"/>
                <a:gd name="connsiteY29" fmla="*/ 60826 h 257514"/>
                <a:gd name="connsiteX30" fmla="*/ 203595 w 250053"/>
                <a:gd name="connsiteY30" fmla="*/ 61865 h 257514"/>
                <a:gd name="connsiteX31" fmla="*/ 250053 w 250053"/>
                <a:gd name="connsiteY31" fmla="*/ 98019 h 257514"/>
                <a:gd name="connsiteX32" fmla="*/ 202498 w 250053"/>
                <a:gd name="connsiteY32" fmla="*/ 159133 h 257514"/>
                <a:gd name="connsiteX33" fmla="*/ 211521 w 250053"/>
                <a:gd name="connsiteY33" fmla="*/ 162861 h 257514"/>
                <a:gd name="connsiteX34" fmla="*/ 211529 w 250053"/>
                <a:gd name="connsiteY34" fmla="*/ 162861 h 257514"/>
                <a:gd name="connsiteX35" fmla="*/ 239607 w 250053"/>
                <a:gd name="connsiteY35" fmla="*/ 176087 h 257514"/>
                <a:gd name="connsiteX36" fmla="*/ 237435 w 250053"/>
                <a:gd name="connsiteY36" fmla="*/ 214010 h 257514"/>
                <a:gd name="connsiteX37" fmla="*/ 235598 w 250053"/>
                <a:gd name="connsiteY37" fmla="*/ 216368 h 257514"/>
                <a:gd name="connsiteX38" fmla="*/ 198535 w 250053"/>
                <a:gd name="connsiteY38" fmla="*/ 228125 h 257514"/>
                <a:gd name="connsiteX39" fmla="*/ 179104 w 250053"/>
                <a:gd name="connsiteY39" fmla="*/ 204527 h 257514"/>
                <a:gd name="connsiteX40" fmla="*/ 173272 w 250053"/>
                <a:gd name="connsiteY40" fmla="*/ 196692 h 257514"/>
                <a:gd name="connsiteX41" fmla="*/ 92352 w 250053"/>
                <a:gd name="connsiteY41" fmla="*/ 207240 h 257514"/>
                <a:gd name="connsiteX42" fmla="*/ 122599 w 250053"/>
                <a:gd name="connsiteY42" fmla="*/ 230780 h 257514"/>
                <a:gd name="connsiteX43" fmla="*/ 158985 w 250053"/>
                <a:gd name="connsiteY43" fmla="*/ 184032 h 257514"/>
                <a:gd name="connsiteX44" fmla="*/ 177928 w 250053"/>
                <a:gd name="connsiteY44" fmla="*/ 178160 h 257514"/>
                <a:gd name="connsiteX45" fmla="*/ 198075 w 250053"/>
                <a:gd name="connsiteY45" fmla="*/ 202701 h 257514"/>
                <a:gd name="connsiteX46" fmla="*/ 204089 w 250053"/>
                <a:gd name="connsiteY46" fmla="*/ 209896 h 257514"/>
                <a:gd name="connsiteX47" fmla="*/ 220726 w 250053"/>
                <a:gd name="connsiteY47" fmla="*/ 204467 h 257514"/>
                <a:gd name="connsiteX48" fmla="*/ 222274 w 250053"/>
                <a:gd name="connsiteY48" fmla="*/ 202473 h 257514"/>
                <a:gd name="connsiteX49" fmla="*/ 223302 w 250053"/>
                <a:gd name="connsiteY49" fmla="*/ 185912 h 257514"/>
                <a:gd name="connsiteX50" fmla="*/ 214419 w 250053"/>
                <a:gd name="connsiteY50" fmla="*/ 181682 h 257514"/>
                <a:gd name="connsiteX51" fmla="*/ 185691 w 250053"/>
                <a:gd name="connsiteY51" fmla="*/ 168185 h 257514"/>
                <a:gd name="connsiteX52" fmla="*/ 186739 w 250053"/>
                <a:gd name="connsiteY52" fmla="*/ 148373 h 257514"/>
                <a:gd name="connsiteX53" fmla="*/ 223327 w 250053"/>
                <a:gd name="connsiteY53" fmla="*/ 101346 h 257514"/>
                <a:gd name="connsiteX54" fmla="*/ 192840 w 250053"/>
                <a:gd name="connsiteY54" fmla="*/ 77621 h 257514"/>
                <a:gd name="connsiteX55" fmla="*/ 189126 w 250053"/>
                <a:gd name="connsiteY55" fmla="*/ 86656 h 257514"/>
                <a:gd name="connsiteX56" fmla="*/ 175922 w 250053"/>
                <a:gd name="connsiteY56" fmla="*/ 114722 h 257514"/>
                <a:gd name="connsiteX57" fmla="*/ 137975 w 250053"/>
                <a:gd name="connsiteY57" fmla="*/ 112573 h 257514"/>
                <a:gd name="connsiteX58" fmla="*/ 135603 w 250053"/>
                <a:gd name="connsiteY58" fmla="*/ 110724 h 257514"/>
                <a:gd name="connsiteX59" fmla="*/ 123837 w 250053"/>
                <a:gd name="connsiteY59" fmla="*/ 73698 h 257514"/>
                <a:gd name="connsiteX60" fmla="*/ 147459 w 250053"/>
                <a:gd name="connsiteY60" fmla="*/ 54233 h 257514"/>
                <a:gd name="connsiteX61" fmla="*/ 155296 w 250053"/>
                <a:gd name="connsiteY61" fmla="*/ 48417 h 257514"/>
                <a:gd name="connsiteX62" fmla="*/ 127443 w 250053"/>
                <a:gd name="connsiteY62" fmla="*/ 26736 h 257514"/>
                <a:gd name="connsiteX63" fmla="*/ 91057 w 250053"/>
                <a:gd name="connsiteY63" fmla="*/ 73503 h 257514"/>
                <a:gd name="connsiteX64" fmla="*/ 72114 w 250053"/>
                <a:gd name="connsiteY64" fmla="*/ 79370 h 257514"/>
                <a:gd name="connsiteX65" fmla="*/ 51971 w 250053"/>
                <a:gd name="connsiteY65" fmla="*/ 54834 h 257514"/>
                <a:gd name="connsiteX66" fmla="*/ 45953 w 250053"/>
                <a:gd name="connsiteY66" fmla="*/ 47639 h 257514"/>
                <a:gd name="connsiteX67" fmla="*/ 29312 w 250053"/>
                <a:gd name="connsiteY67" fmla="*/ 53069 h 257514"/>
                <a:gd name="connsiteX68" fmla="*/ 27788 w 250053"/>
                <a:gd name="connsiteY68" fmla="*/ 55038 h 257514"/>
                <a:gd name="connsiteX69" fmla="*/ 26740 w 250053"/>
                <a:gd name="connsiteY69" fmla="*/ 71620 h 257514"/>
                <a:gd name="connsiteX70" fmla="*/ 35614 w 250053"/>
                <a:gd name="connsiteY70" fmla="*/ 75850 h 257514"/>
                <a:gd name="connsiteX71" fmla="*/ 64370 w 250053"/>
                <a:gd name="connsiteY71" fmla="*/ 89360 h 257514"/>
                <a:gd name="connsiteX72" fmla="*/ 63296 w 250053"/>
                <a:gd name="connsiteY72" fmla="*/ 109172 h 257514"/>
                <a:gd name="connsiteX73" fmla="*/ 26736 w 250053"/>
                <a:gd name="connsiteY73" fmla="*/ 156151 h 257514"/>
                <a:gd name="connsiteX74" fmla="*/ 54813 w 250053"/>
                <a:gd name="connsiteY74" fmla="*/ 178000 h 257514"/>
                <a:gd name="connsiteX75" fmla="*/ 58543 w 250053"/>
                <a:gd name="connsiteY75" fmla="*/ 168973 h 257514"/>
                <a:gd name="connsiteX76" fmla="*/ 71751 w 250053"/>
                <a:gd name="connsiteY76" fmla="*/ 140898 h 257514"/>
                <a:gd name="connsiteX77" fmla="*/ 109665 w 250053"/>
                <a:gd name="connsiteY77" fmla="*/ 143066 h 257514"/>
                <a:gd name="connsiteX78" fmla="*/ 112037 w 250053"/>
                <a:gd name="connsiteY78" fmla="*/ 144914 h 257514"/>
                <a:gd name="connsiteX79" fmla="*/ 123814 w 250053"/>
                <a:gd name="connsiteY79" fmla="*/ 181942 h 257514"/>
                <a:gd name="connsiteX80" fmla="*/ 100192 w 250053"/>
                <a:gd name="connsiteY80" fmla="*/ 201397 h 257514"/>
                <a:gd name="connsiteX81" fmla="*/ 92352 w 250053"/>
                <a:gd name="connsiteY81" fmla="*/ 207240 h 25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50053" h="257514">
                  <a:moveTo>
                    <a:pt x="125941" y="257514"/>
                  </a:moveTo>
                  <a:lnTo>
                    <a:pt x="79701" y="221541"/>
                  </a:lnTo>
                  <a:cubicBezTo>
                    <a:pt x="73919" y="217096"/>
                    <a:pt x="71568" y="209486"/>
                    <a:pt x="73837" y="202554"/>
                  </a:cubicBezTo>
                  <a:cubicBezTo>
                    <a:pt x="77532" y="191735"/>
                    <a:pt x="87037" y="183944"/>
                    <a:pt x="98370" y="182444"/>
                  </a:cubicBezTo>
                  <a:cubicBezTo>
                    <a:pt x="101850" y="182261"/>
                    <a:pt x="104790" y="179803"/>
                    <a:pt x="105588" y="176412"/>
                  </a:cubicBezTo>
                  <a:cubicBezTo>
                    <a:pt x="107207" y="170284"/>
                    <a:pt x="105074" y="163778"/>
                    <a:pt x="100142" y="159798"/>
                  </a:cubicBezTo>
                  <a:lnTo>
                    <a:pt x="98133" y="158231"/>
                  </a:lnTo>
                  <a:cubicBezTo>
                    <a:pt x="93292" y="154691"/>
                    <a:pt x="86833" y="154294"/>
                    <a:pt x="81594" y="157215"/>
                  </a:cubicBezTo>
                  <a:cubicBezTo>
                    <a:pt x="78374" y="158907"/>
                    <a:pt x="76654" y="162520"/>
                    <a:pt x="77372" y="166086"/>
                  </a:cubicBezTo>
                  <a:cubicBezTo>
                    <a:pt x="78707" y="177455"/>
                    <a:pt x="73473" y="188595"/>
                    <a:pt x="63870" y="194824"/>
                  </a:cubicBezTo>
                  <a:cubicBezTo>
                    <a:pt x="57714" y="198719"/>
                    <a:pt x="49769" y="198299"/>
                    <a:pt x="44058" y="193777"/>
                  </a:cubicBezTo>
                  <a:lnTo>
                    <a:pt x="0" y="159493"/>
                  </a:lnTo>
                  <a:lnTo>
                    <a:pt x="47542" y="98403"/>
                  </a:lnTo>
                  <a:cubicBezTo>
                    <a:pt x="45190" y="95943"/>
                    <a:pt x="41907" y="94595"/>
                    <a:pt x="38506" y="94688"/>
                  </a:cubicBezTo>
                  <a:cubicBezTo>
                    <a:pt x="27298" y="96619"/>
                    <a:pt x="16078" y="91334"/>
                    <a:pt x="10428" y="81464"/>
                  </a:cubicBezTo>
                  <a:cubicBezTo>
                    <a:pt x="3493" y="69528"/>
                    <a:pt x="4350" y="54605"/>
                    <a:pt x="12605" y="43541"/>
                  </a:cubicBezTo>
                  <a:lnTo>
                    <a:pt x="14409" y="41206"/>
                  </a:lnTo>
                  <a:cubicBezTo>
                    <a:pt x="23284" y="30185"/>
                    <a:pt x="37891" y="25544"/>
                    <a:pt x="51499" y="29422"/>
                  </a:cubicBezTo>
                  <a:cubicBezTo>
                    <a:pt x="62282" y="32438"/>
                    <a:pt x="70040" y="41860"/>
                    <a:pt x="70930" y="53023"/>
                  </a:cubicBezTo>
                  <a:cubicBezTo>
                    <a:pt x="71673" y="56343"/>
                    <a:pt x="73793" y="59191"/>
                    <a:pt x="76762" y="60854"/>
                  </a:cubicBezTo>
                  <a:lnTo>
                    <a:pt x="124101" y="0"/>
                  </a:lnTo>
                  <a:lnTo>
                    <a:pt x="167941" y="34123"/>
                  </a:lnTo>
                  <a:cubicBezTo>
                    <a:pt x="173729" y="38570"/>
                    <a:pt x="176079" y="46186"/>
                    <a:pt x="173801" y="53120"/>
                  </a:cubicBezTo>
                  <a:cubicBezTo>
                    <a:pt x="170106" y="63931"/>
                    <a:pt x="160600" y="71712"/>
                    <a:pt x="149272" y="73198"/>
                  </a:cubicBezTo>
                  <a:cubicBezTo>
                    <a:pt x="145793" y="73387"/>
                    <a:pt x="142856" y="75848"/>
                    <a:pt x="142059" y="79239"/>
                  </a:cubicBezTo>
                  <a:cubicBezTo>
                    <a:pt x="140440" y="85366"/>
                    <a:pt x="142571" y="91872"/>
                    <a:pt x="147500" y="95855"/>
                  </a:cubicBezTo>
                  <a:lnTo>
                    <a:pt x="149501" y="97420"/>
                  </a:lnTo>
                  <a:cubicBezTo>
                    <a:pt x="154352" y="100965"/>
                    <a:pt x="160825" y="101356"/>
                    <a:pt x="166067" y="98422"/>
                  </a:cubicBezTo>
                  <a:cubicBezTo>
                    <a:pt x="169289" y="96737"/>
                    <a:pt x="171011" y="93128"/>
                    <a:pt x="170295" y="89564"/>
                  </a:cubicBezTo>
                  <a:cubicBezTo>
                    <a:pt x="168952" y="78203"/>
                    <a:pt x="174170" y="67065"/>
                    <a:pt x="183759" y="60826"/>
                  </a:cubicBezTo>
                  <a:cubicBezTo>
                    <a:pt x="189921" y="56924"/>
                    <a:pt x="197875" y="57341"/>
                    <a:pt x="203595" y="61865"/>
                  </a:cubicBezTo>
                  <a:lnTo>
                    <a:pt x="250053" y="98019"/>
                  </a:lnTo>
                  <a:lnTo>
                    <a:pt x="202498" y="159133"/>
                  </a:lnTo>
                  <a:cubicBezTo>
                    <a:pt x="204847" y="161591"/>
                    <a:pt x="208122" y="162944"/>
                    <a:pt x="211521" y="162861"/>
                  </a:cubicBezTo>
                  <a:lnTo>
                    <a:pt x="211529" y="162861"/>
                  </a:lnTo>
                  <a:cubicBezTo>
                    <a:pt x="222735" y="160946"/>
                    <a:pt x="233947" y="166226"/>
                    <a:pt x="239607" y="176087"/>
                  </a:cubicBezTo>
                  <a:cubicBezTo>
                    <a:pt x="246542" y="188023"/>
                    <a:pt x="245688" y="202943"/>
                    <a:pt x="237435" y="214010"/>
                  </a:cubicBezTo>
                  <a:lnTo>
                    <a:pt x="235598" y="216368"/>
                  </a:lnTo>
                  <a:cubicBezTo>
                    <a:pt x="226725" y="227372"/>
                    <a:pt x="212129" y="232002"/>
                    <a:pt x="198535" y="228125"/>
                  </a:cubicBezTo>
                  <a:cubicBezTo>
                    <a:pt x="187751" y="225111"/>
                    <a:pt x="179993" y="215689"/>
                    <a:pt x="179104" y="204527"/>
                  </a:cubicBezTo>
                  <a:cubicBezTo>
                    <a:pt x="178360" y="201205"/>
                    <a:pt x="176240" y="198357"/>
                    <a:pt x="173272" y="196692"/>
                  </a:cubicBezTo>
                  <a:close/>
                  <a:moveTo>
                    <a:pt x="92352" y="207240"/>
                  </a:moveTo>
                  <a:lnTo>
                    <a:pt x="122599" y="230780"/>
                  </a:lnTo>
                  <a:lnTo>
                    <a:pt x="158985" y="184032"/>
                  </a:lnTo>
                  <a:cubicBezTo>
                    <a:pt x="163412" y="178251"/>
                    <a:pt x="171007" y="175896"/>
                    <a:pt x="177928" y="178160"/>
                  </a:cubicBezTo>
                  <a:cubicBezTo>
                    <a:pt x="188763" y="181845"/>
                    <a:pt x="196571" y="191355"/>
                    <a:pt x="198075" y="202701"/>
                  </a:cubicBezTo>
                  <a:cubicBezTo>
                    <a:pt x="198257" y="206170"/>
                    <a:pt x="200708" y="209101"/>
                    <a:pt x="204089" y="209896"/>
                  </a:cubicBezTo>
                  <a:cubicBezTo>
                    <a:pt x="210220" y="211517"/>
                    <a:pt x="216732" y="209392"/>
                    <a:pt x="220726" y="204467"/>
                  </a:cubicBezTo>
                  <a:lnTo>
                    <a:pt x="222274" y="202473"/>
                  </a:lnTo>
                  <a:cubicBezTo>
                    <a:pt x="225827" y="197628"/>
                    <a:pt x="226228" y="191158"/>
                    <a:pt x="223302" y="185912"/>
                  </a:cubicBezTo>
                  <a:cubicBezTo>
                    <a:pt x="221603" y="182692"/>
                    <a:pt x="217990" y="180972"/>
                    <a:pt x="214419" y="181682"/>
                  </a:cubicBezTo>
                  <a:cubicBezTo>
                    <a:pt x="203056" y="183010"/>
                    <a:pt x="191922" y="177780"/>
                    <a:pt x="185691" y="168185"/>
                  </a:cubicBezTo>
                  <a:cubicBezTo>
                    <a:pt x="181796" y="162029"/>
                    <a:pt x="182216" y="154084"/>
                    <a:pt x="186739" y="148373"/>
                  </a:cubicBezTo>
                  <a:lnTo>
                    <a:pt x="223327" y="101346"/>
                  </a:lnTo>
                  <a:lnTo>
                    <a:pt x="192840" y="77621"/>
                  </a:lnTo>
                  <a:cubicBezTo>
                    <a:pt x="190377" y="79970"/>
                    <a:pt x="189026" y="83253"/>
                    <a:pt x="189126" y="86656"/>
                  </a:cubicBezTo>
                  <a:cubicBezTo>
                    <a:pt x="191047" y="97854"/>
                    <a:pt x="185774" y="109062"/>
                    <a:pt x="175922" y="114722"/>
                  </a:cubicBezTo>
                  <a:cubicBezTo>
                    <a:pt x="163984" y="121671"/>
                    <a:pt x="149052" y="120826"/>
                    <a:pt x="137975" y="112573"/>
                  </a:cubicBezTo>
                  <a:lnTo>
                    <a:pt x="135603" y="110724"/>
                  </a:lnTo>
                  <a:cubicBezTo>
                    <a:pt x="124600" y="101865"/>
                    <a:pt x="119967" y="87282"/>
                    <a:pt x="123837" y="73698"/>
                  </a:cubicBezTo>
                  <a:cubicBezTo>
                    <a:pt x="126853" y="62899"/>
                    <a:pt x="136284" y="55129"/>
                    <a:pt x="147459" y="54233"/>
                  </a:cubicBezTo>
                  <a:cubicBezTo>
                    <a:pt x="150780" y="53497"/>
                    <a:pt x="153630" y="51383"/>
                    <a:pt x="155296" y="48417"/>
                  </a:cubicBezTo>
                  <a:lnTo>
                    <a:pt x="127443" y="26736"/>
                  </a:lnTo>
                  <a:lnTo>
                    <a:pt x="91057" y="73503"/>
                  </a:lnTo>
                  <a:cubicBezTo>
                    <a:pt x="86632" y="79287"/>
                    <a:pt x="79034" y="81640"/>
                    <a:pt x="72114" y="79370"/>
                  </a:cubicBezTo>
                  <a:cubicBezTo>
                    <a:pt x="61281" y="75686"/>
                    <a:pt x="53475" y="66177"/>
                    <a:pt x="51971" y="54834"/>
                  </a:cubicBezTo>
                  <a:cubicBezTo>
                    <a:pt x="51789" y="51364"/>
                    <a:pt x="49337" y="48432"/>
                    <a:pt x="45953" y="47639"/>
                  </a:cubicBezTo>
                  <a:cubicBezTo>
                    <a:pt x="39821" y="46016"/>
                    <a:pt x="33307" y="48141"/>
                    <a:pt x="29312" y="53069"/>
                  </a:cubicBezTo>
                  <a:lnTo>
                    <a:pt x="27788" y="55038"/>
                  </a:lnTo>
                  <a:cubicBezTo>
                    <a:pt x="24222" y="59884"/>
                    <a:pt x="23813" y="66364"/>
                    <a:pt x="26740" y="71620"/>
                  </a:cubicBezTo>
                  <a:cubicBezTo>
                    <a:pt x="28429" y="74846"/>
                    <a:pt x="32045" y="76569"/>
                    <a:pt x="35614" y="75850"/>
                  </a:cubicBezTo>
                  <a:cubicBezTo>
                    <a:pt x="46988" y="74524"/>
                    <a:pt x="58130" y="79759"/>
                    <a:pt x="64370" y="89360"/>
                  </a:cubicBezTo>
                  <a:cubicBezTo>
                    <a:pt x="68261" y="95521"/>
                    <a:pt x="67829" y="103468"/>
                    <a:pt x="63296" y="109172"/>
                  </a:cubicBezTo>
                  <a:lnTo>
                    <a:pt x="26736" y="156151"/>
                  </a:lnTo>
                  <a:lnTo>
                    <a:pt x="54813" y="178000"/>
                  </a:lnTo>
                  <a:cubicBezTo>
                    <a:pt x="57284" y="175660"/>
                    <a:pt x="58642" y="172376"/>
                    <a:pt x="58543" y="168973"/>
                  </a:cubicBezTo>
                  <a:cubicBezTo>
                    <a:pt x="56620" y="157771"/>
                    <a:pt x="61895" y="146559"/>
                    <a:pt x="71751" y="140898"/>
                  </a:cubicBezTo>
                  <a:cubicBezTo>
                    <a:pt x="83682" y="133960"/>
                    <a:pt x="98603" y="134813"/>
                    <a:pt x="109665" y="143066"/>
                  </a:cubicBezTo>
                  <a:lnTo>
                    <a:pt x="112037" y="144914"/>
                  </a:lnTo>
                  <a:cubicBezTo>
                    <a:pt x="123045" y="153770"/>
                    <a:pt x="127684" y="168354"/>
                    <a:pt x="123814" y="181942"/>
                  </a:cubicBezTo>
                  <a:cubicBezTo>
                    <a:pt x="120800" y="192739"/>
                    <a:pt x="111367" y="200508"/>
                    <a:pt x="100192" y="201397"/>
                  </a:cubicBezTo>
                  <a:cubicBezTo>
                    <a:pt x="96865" y="202141"/>
                    <a:pt x="94015" y="204266"/>
                    <a:pt x="92352" y="207240"/>
                  </a:cubicBezTo>
                  <a:close/>
                </a:path>
              </a:pathLst>
            </a:custGeom>
            <a:solidFill>
              <a:schemeClr val="bg2"/>
            </a:solidFill>
            <a:ln w="9525" cap="flat">
              <a:noFill/>
              <a:prstDash val="solid"/>
              <a:miter/>
            </a:ln>
          </p:spPr>
          <p:txBody>
            <a:bodyPr rtlCol="0" anchor="ctr"/>
            <a:lstStyle/>
            <a:p>
              <a:endParaRPr lang="zh-CN" altLang="en-US"/>
            </a:p>
          </p:txBody>
        </p:sp>
        <p:sp>
          <p:nvSpPr>
            <p:cNvPr id="46" name="图形 15" descr="心理健康 轮廓">
              <a:extLst>
                <a:ext uri="{FF2B5EF4-FFF2-40B4-BE49-F238E27FC236}">
                  <a16:creationId xmlns:a16="http://schemas.microsoft.com/office/drawing/2014/main" id="{008F6C18-B297-4FBB-947B-FAEBC72F7E93}"/>
                </a:ext>
              </a:extLst>
            </p:cNvPr>
            <p:cNvSpPr/>
            <p:nvPr/>
          </p:nvSpPr>
          <p:spPr>
            <a:xfrm>
              <a:off x="3173011" y="5152115"/>
              <a:ext cx="217083" cy="223461"/>
            </a:xfrm>
            <a:custGeom>
              <a:avLst/>
              <a:gdLst>
                <a:gd name="connsiteX0" fmla="*/ 107408 w 217083"/>
                <a:gd name="connsiteY0" fmla="*/ 223461 h 223461"/>
                <a:gd name="connsiteX1" fmla="*/ 66870 w 217083"/>
                <a:gd name="connsiteY1" fmla="*/ 171248 h 223461"/>
                <a:gd name="connsiteX2" fmla="*/ 63610 w 217083"/>
                <a:gd name="connsiteY2" fmla="*/ 176194 h 223461"/>
                <a:gd name="connsiteX3" fmla="*/ 45834 w 217083"/>
                <a:gd name="connsiteY3" fmla="*/ 197809 h 223461"/>
                <a:gd name="connsiteX4" fmla="*/ 13418 w 217083"/>
                <a:gd name="connsiteY4" fmla="*/ 187598 h 223461"/>
                <a:gd name="connsiteX5" fmla="*/ 11837 w 217083"/>
                <a:gd name="connsiteY5" fmla="*/ 185582 h 223461"/>
                <a:gd name="connsiteX6" fmla="*/ 9776 w 217083"/>
                <a:gd name="connsiteY6" fmla="*/ 150835 h 223461"/>
                <a:gd name="connsiteX7" fmla="*/ 34775 w 217083"/>
                <a:gd name="connsiteY7" fmla="*/ 139095 h 223461"/>
                <a:gd name="connsiteX8" fmla="*/ 40375 w 217083"/>
                <a:gd name="connsiteY8" fmla="*/ 137171 h 223461"/>
                <a:gd name="connsiteX9" fmla="*/ 0 w 217083"/>
                <a:gd name="connsiteY9" fmla="*/ 85170 h 223461"/>
                <a:gd name="connsiteX10" fmla="*/ 38510 w 217083"/>
                <a:gd name="connsiteY10" fmla="*/ 55269 h 223461"/>
                <a:gd name="connsiteX11" fmla="*/ 56997 w 217083"/>
                <a:gd name="connsiteY11" fmla="*/ 54304 h 223461"/>
                <a:gd name="connsiteX12" fmla="*/ 69126 w 217083"/>
                <a:gd name="connsiteY12" fmla="*/ 80231 h 223461"/>
                <a:gd name="connsiteX13" fmla="*/ 71931 w 217083"/>
                <a:gd name="connsiteY13" fmla="*/ 86041 h 223461"/>
                <a:gd name="connsiteX14" fmla="*/ 85246 w 217083"/>
                <a:gd name="connsiteY14" fmla="*/ 85115 h 223461"/>
                <a:gd name="connsiteX15" fmla="*/ 87056 w 217083"/>
                <a:gd name="connsiteY15" fmla="*/ 83746 h 223461"/>
                <a:gd name="connsiteX16" fmla="*/ 90804 w 217083"/>
                <a:gd name="connsiteY16" fmla="*/ 71839 h 223461"/>
                <a:gd name="connsiteX17" fmla="*/ 85576 w 217083"/>
                <a:gd name="connsiteY17" fmla="*/ 67479 h 223461"/>
                <a:gd name="connsiteX18" fmla="*/ 63456 w 217083"/>
                <a:gd name="connsiteY18" fmla="*/ 49299 h 223461"/>
                <a:gd name="connsiteX19" fmla="*/ 68981 w 217083"/>
                <a:gd name="connsiteY19" fmla="*/ 31633 h 223461"/>
                <a:gd name="connsiteX20" fmla="*/ 109727 w 217083"/>
                <a:gd name="connsiteY20" fmla="*/ 0 h 223461"/>
                <a:gd name="connsiteX21" fmla="*/ 150269 w 217083"/>
                <a:gd name="connsiteY21" fmla="*/ 52210 h 223461"/>
                <a:gd name="connsiteX22" fmla="*/ 153525 w 217083"/>
                <a:gd name="connsiteY22" fmla="*/ 47267 h 223461"/>
                <a:gd name="connsiteX23" fmla="*/ 171300 w 217083"/>
                <a:gd name="connsiteY23" fmla="*/ 25645 h 223461"/>
                <a:gd name="connsiteX24" fmla="*/ 203717 w 217083"/>
                <a:gd name="connsiteY24" fmla="*/ 35861 h 223461"/>
                <a:gd name="connsiteX25" fmla="*/ 205298 w 217083"/>
                <a:gd name="connsiteY25" fmla="*/ 37891 h 223461"/>
                <a:gd name="connsiteX26" fmla="*/ 207340 w 217083"/>
                <a:gd name="connsiteY26" fmla="*/ 72599 h 223461"/>
                <a:gd name="connsiteX27" fmla="*/ 182332 w 217083"/>
                <a:gd name="connsiteY27" fmla="*/ 84344 h 223461"/>
                <a:gd name="connsiteX28" fmla="*/ 176733 w 217083"/>
                <a:gd name="connsiteY28" fmla="*/ 86270 h 223461"/>
                <a:gd name="connsiteX29" fmla="*/ 217083 w 217083"/>
                <a:gd name="connsiteY29" fmla="*/ 138336 h 223461"/>
                <a:gd name="connsiteX30" fmla="*/ 176528 w 217083"/>
                <a:gd name="connsiteY30" fmla="*/ 169769 h 223461"/>
                <a:gd name="connsiteX31" fmla="*/ 158068 w 217083"/>
                <a:gd name="connsiteY31" fmla="*/ 170721 h 223461"/>
                <a:gd name="connsiteX32" fmla="*/ 145920 w 217083"/>
                <a:gd name="connsiteY32" fmla="*/ 144790 h 223461"/>
                <a:gd name="connsiteX33" fmla="*/ 143122 w 217083"/>
                <a:gd name="connsiteY33" fmla="*/ 138999 h 223461"/>
                <a:gd name="connsiteX34" fmla="*/ 129792 w 217083"/>
                <a:gd name="connsiteY34" fmla="*/ 139922 h 223461"/>
                <a:gd name="connsiteX35" fmla="*/ 128173 w 217083"/>
                <a:gd name="connsiteY35" fmla="*/ 141200 h 223461"/>
                <a:gd name="connsiteX36" fmla="*/ 124294 w 217083"/>
                <a:gd name="connsiteY36" fmla="*/ 153194 h 223461"/>
                <a:gd name="connsiteX37" fmla="*/ 129517 w 217083"/>
                <a:gd name="connsiteY37" fmla="*/ 157559 h 223461"/>
                <a:gd name="connsiteX38" fmla="*/ 151646 w 217083"/>
                <a:gd name="connsiteY38" fmla="*/ 175823 h 223461"/>
                <a:gd name="connsiteX39" fmla="*/ 146115 w 217083"/>
                <a:gd name="connsiteY39" fmla="*/ 193405 h 223461"/>
                <a:gd name="connsiteX40" fmla="*/ 67908 w 217083"/>
                <a:gd name="connsiteY40" fmla="*/ 151500 h 223461"/>
                <a:gd name="connsiteX41" fmla="*/ 80502 w 217083"/>
                <a:gd name="connsiteY41" fmla="*/ 157742 h 223461"/>
                <a:gd name="connsiteX42" fmla="*/ 110775 w 217083"/>
                <a:gd name="connsiteY42" fmla="*/ 196732 h 223461"/>
                <a:gd name="connsiteX43" fmla="*/ 132601 w 217083"/>
                <a:gd name="connsiteY43" fmla="*/ 179784 h 223461"/>
                <a:gd name="connsiteX44" fmla="*/ 127620 w 217083"/>
                <a:gd name="connsiteY44" fmla="*/ 176519 h 223461"/>
                <a:gd name="connsiteX45" fmla="*/ 106054 w 217083"/>
                <a:gd name="connsiteY45" fmla="*/ 158716 h 223461"/>
                <a:gd name="connsiteX46" fmla="*/ 116267 w 217083"/>
                <a:gd name="connsiteY46" fmla="*/ 126331 h 223461"/>
                <a:gd name="connsiteX47" fmla="*/ 118267 w 217083"/>
                <a:gd name="connsiteY47" fmla="*/ 124763 h 223461"/>
                <a:gd name="connsiteX48" fmla="*/ 152995 w 217083"/>
                <a:gd name="connsiteY48" fmla="*/ 122712 h 223461"/>
                <a:gd name="connsiteX49" fmla="*/ 164748 w 217083"/>
                <a:gd name="connsiteY49" fmla="*/ 147727 h 223461"/>
                <a:gd name="connsiteX50" fmla="*/ 166673 w 217083"/>
                <a:gd name="connsiteY50" fmla="*/ 153317 h 223461"/>
                <a:gd name="connsiteX51" fmla="*/ 190366 w 217083"/>
                <a:gd name="connsiteY51" fmla="*/ 134957 h 223461"/>
                <a:gd name="connsiteX52" fmla="*/ 160267 w 217083"/>
                <a:gd name="connsiteY52" fmla="*/ 96127 h 223461"/>
                <a:gd name="connsiteX53" fmla="*/ 159314 w 217083"/>
                <a:gd name="connsiteY53" fmla="*/ 77670 h 223461"/>
                <a:gd name="connsiteX54" fmla="*/ 185242 w 217083"/>
                <a:gd name="connsiteY54" fmla="*/ 65524 h 223461"/>
                <a:gd name="connsiteX55" fmla="*/ 191047 w 217083"/>
                <a:gd name="connsiteY55" fmla="*/ 62732 h 223461"/>
                <a:gd name="connsiteX56" fmla="*/ 190108 w 217083"/>
                <a:gd name="connsiteY56" fmla="*/ 49390 h 223461"/>
                <a:gd name="connsiteX57" fmla="*/ 188819 w 217083"/>
                <a:gd name="connsiteY57" fmla="*/ 47741 h 223461"/>
                <a:gd name="connsiteX58" fmla="*/ 176829 w 217083"/>
                <a:gd name="connsiteY58" fmla="*/ 43884 h 223461"/>
                <a:gd name="connsiteX59" fmla="*/ 172485 w 217083"/>
                <a:gd name="connsiteY59" fmla="*/ 49104 h 223461"/>
                <a:gd name="connsiteX60" fmla="*/ 154277 w 217083"/>
                <a:gd name="connsiteY60" fmla="*/ 71226 h 223461"/>
                <a:gd name="connsiteX61" fmla="*/ 136636 w 217083"/>
                <a:gd name="connsiteY61" fmla="*/ 65715 h 223461"/>
                <a:gd name="connsiteX62" fmla="*/ 106359 w 217083"/>
                <a:gd name="connsiteY62" fmla="*/ 26731 h 223461"/>
                <a:gd name="connsiteX63" fmla="*/ 82467 w 217083"/>
                <a:gd name="connsiteY63" fmla="*/ 45284 h 223461"/>
                <a:gd name="connsiteX64" fmla="*/ 87411 w 217083"/>
                <a:gd name="connsiteY64" fmla="*/ 48522 h 223461"/>
                <a:gd name="connsiteX65" fmla="*/ 109033 w 217083"/>
                <a:gd name="connsiteY65" fmla="*/ 66322 h 223461"/>
                <a:gd name="connsiteX66" fmla="*/ 98830 w 217083"/>
                <a:gd name="connsiteY66" fmla="*/ 98709 h 223461"/>
                <a:gd name="connsiteX67" fmla="*/ 96649 w 217083"/>
                <a:gd name="connsiteY67" fmla="*/ 100370 h 223461"/>
                <a:gd name="connsiteX68" fmla="*/ 62060 w 217083"/>
                <a:gd name="connsiteY68" fmla="*/ 102332 h 223461"/>
                <a:gd name="connsiteX69" fmla="*/ 50299 w 217083"/>
                <a:gd name="connsiteY69" fmla="*/ 77313 h 223461"/>
                <a:gd name="connsiteX70" fmla="*/ 48382 w 217083"/>
                <a:gd name="connsiteY70" fmla="*/ 71718 h 223461"/>
                <a:gd name="connsiteX71" fmla="*/ 26732 w 217083"/>
                <a:gd name="connsiteY71" fmla="*/ 88530 h 223461"/>
                <a:gd name="connsiteX72" fmla="*/ 56838 w 217083"/>
                <a:gd name="connsiteY72" fmla="*/ 127309 h 223461"/>
                <a:gd name="connsiteX73" fmla="*/ 57796 w 217083"/>
                <a:gd name="connsiteY73" fmla="*/ 145773 h 223461"/>
                <a:gd name="connsiteX74" fmla="*/ 31862 w 217083"/>
                <a:gd name="connsiteY74" fmla="*/ 157919 h 223461"/>
                <a:gd name="connsiteX75" fmla="*/ 26062 w 217083"/>
                <a:gd name="connsiteY75" fmla="*/ 160708 h 223461"/>
                <a:gd name="connsiteX76" fmla="*/ 27002 w 217083"/>
                <a:gd name="connsiteY76" fmla="*/ 174058 h 223461"/>
                <a:gd name="connsiteX77" fmla="*/ 28285 w 217083"/>
                <a:gd name="connsiteY77" fmla="*/ 175688 h 223461"/>
                <a:gd name="connsiteX78" fmla="*/ 40303 w 217083"/>
                <a:gd name="connsiteY78" fmla="*/ 179576 h 223461"/>
                <a:gd name="connsiteX79" fmla="*/ 44647 w 217083"/>
                <a:gd name="connsiteY79" fmla="*/ 174358 h 223461"/>
                <a:gd name="connsiteX80" fmla="*/ 62852 w 217083"/>
                <a:gd name="connsiteY80" fmla="*/ 152239 h 223461"/>
                <a:gd name="connsiteX81" fmla="*/ 67908 w 217083"/>
                <a:gd name="connsiteY81" fmla="*/ 151500 h 2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7083" h="223461">
                  <a:moveTo>
                    <a:pt x="107408" y="223461"/>
                  </a:moveTo>
                  <a:lnTo>
                    <a:pt x="66870" y="171248"/>
                  </a:lnTo>
                  <a:cubicBezTo>
                    <a:pt x="65240" y="172465"/>
                    <a:pt x="64086" y="174215"/>
                    <a:pt x="63610" y="176194"/>
                  </a:cubicBezTo>
                  <a:cubicBezTo>
                    <a:pt x="62803" y="186414"/>
                    <a:pt x="55706" y="195044"/>
                    <a:pt x="45834" y="197809"/>
                  </a:cubicBezTo>
                  <a:cubicBezTo>
                    <a:pt x="33959" y="201201"/>
                    <a:pt x="21205" y="197185"/>
                    <a:pt x="13418" y="187598"/>
                  </a:cubicBezTo>
                  <a:lnTo>
                    <a:pt x="11837" y="185582"/>
                  </a:lnTo>
                  <a:cubicBezTo>
                    <a:pt x="4226" y="175468"/>
                    <a:pt x="3415" y="161778"/>
                    <a:pt x="9776" y="150835"/>
                  </a:cubicBezTo>
                  <a:cubicBezTo>
                    <a:pt x="14822" y="142065"/>
                    <a:pt x="24804" y="137377"/>
                    <a:pt x="34775" y="139095"/>
                  </a:cubicBezTo>
                  <a:cubicBezTo>
                    <a:pt x="36810" y="139135"/>
                    <a:pt x="38793" y="138454"/>
                    <a:pt x="40375" y="137171"/>
                  </a:cubicBezTo>
                  <a:lnTo>
                    <a:pt x="0" y="85170"/>
                  </a:lnTo>
                  <a:lnTo>
                    <a:pt x="38510" y="55269"/>
                  </a:lnTo>
                  <a:cubicBezTo>
                    <a:pt x="43842" y="51054"/>
                    <a:pt x="51255" y="50666"/>
                    <a:pt x="56997" y="54304"/>
                  </a:cubicBezTo>
                  <a:cubicBezTo>
                    <a:pt x="65642" y="59935"/>
                    <a:pt x="70344" y="69985"/>
                    <a:pt x="69126" y="80231"/>
                  </a:cubicBezTo>
                  <a:cubicBezTo>
                    <a:pt x="68616" y="82582"/>
                    <a:pt x="69773" y="84978"/>
                    <a:pt x="71931" y="86041"/>
                  </a:cubicBezTo>
                  <a:cubicBezTo>
                    <a:pt x="76172" y="88344"/>
                    <a:pt x="81363" y="87983"/>
                    <a:pt x="85246" y="85115"/>
                  </a:cubicBezTo>
                  <a:lnTo>
                    <a:pt x="87056" y="83746"/>
                  </a:lnTo>
                  <a:cubicBezTo>
                    <a:pt x="90510" y="80842"/>
                    <a:pt x="91971" y="76199"/>
                    <a:pt x="90804" y="71839"/>
                  </a:cubicBezTo>
                  <a:cubicBezTo>
                    <a:pt x="90247" y="69372"/>
                    <a:pt x="88104" y="67584"/>
                    <a:pt x="85576" y="67479"/>
                  </a:cubicBezTo>
                  <a:cubicBezTo>
                    <a:pt x="75345" y="66122"/>
                    <a:pt x="66770" y="59074"/>
                    <a:pt x="63456" y="49299"/>
                  </a:cubicBezTo>
                  <a:cubicBezTo>
                    <a:pt x="61360" y="42834"/>
                    <a:pt x="63575" y="35751"/>
                    <a:pt x="68981" y="31633"/>
                  </a:cubicBezTo>
                  <a:lnTo>
                    <a:pt x="109727" y="0"/>
                  </a:lnTo>
                  <a:lnTo>
                    <a:pt x="150269" y="52210"/>
                  </a:lnTo>
                  <a:cubicBezTo>
                    <a:pt x="151898" y="50992"/>
                    <a:pt x="153050" y="49244"/>
                    <a:pt x="153525" y="47267"/>
                  </a:cubicBezTo>
                  <a:cubicBezTo>
                    <a:pt x="154332" y="37047"/>
                    <a:pt x="161429" y="28414"/>
                    <a:pt x="171300" y="25645"/>
                  </a:cubicBezTo>
                  <a:cubicBezTo>
                    <a:pt x="183176" y="22255"/>
                    <a:pt x="195930" y="26275"/>
                    <a:pt x="203717" y="35861"/>
                  </a:cubicBezTo>
                  <a:lnTo>
                    <a:pt x="205298" y="37891"/>
                  </a:lnTo>
                  <a:cubicBezTo>
                    <a:pt x="212889" y="48000"/>
                    <a:pt x="213692" y="61670"/>
                    <a:pt x="207340" y="72599"/>
                  </a:cubicBezTo>
                  <a:cubicBezTo>
                    <a:pt x="202289" y="81367"/>
                    <a:pt x="192306" y="86056"/>
                    <a:pt x="182332" y="84344"/>
                  </a:cubicBezTo>
                  <a:cubicBezTo>
                    <a:pt x="180298" y="84309"/>
                    <a:pt x="178316" y="84991"/>
                    <a:pt x="176733" y="86270"/>
                  </a:cubicBezTo>
                  <a:lnTo>
                    <a:pt x="217083" y="138336"/>
                  </a:lnTo>
                  <a:lnTo>
                    <a:pt x="176528" y="169769"/>
                  </a:lnTo>
                  <a:cubicBezTo>
                    <a:pt x="171202" y="173976"/>
                    <a:pt x="163799" y="174358"/>
                    <a:pt x="158068" y="170721"/>
                  </a:cubicBezTo>
                  <a:cubicBezTo>
                    <a:pt x="149417" y="165091"/>
                    <a:pt x="144709" y="155041"/>
                    <a:pt x="145920" y="144790"/>
                  </a:cubicBezTo>
                  <a:cubicBezTo>
                    <a:pt x="146424" y="142447"/>
                    <a:pt x="145271" y="140060"/>
                    <a:pt x="143122" y="138999"/>
                  </a:cubicBezTo>
                  <a:cubicBezTo>
                    <a:pt x="138875" y="136698"/>
                    <a:pt x="133681" y="137057"/>
                    <a:pt x="129792" y="139922"/>
                  </a:cubicBezTo>
                  <a:lnTo>
                    <a:pt x="128173" y="141200"/>
                  </a:lnTo>
                  <a:cubicBezTo>
                    <a:pt x="124646" y="144096"/>
                    <a:pt x="123131" y="148781"/>
                    <a:pt x="124294" y="153194"/>
                  </a:cubicBezTo>
                  <a:cubicBezTo>
                    <a:pt x="124848" y="155663"/>
                    <a:pt x="126989" y="157452"/>
                    <a:pt x="129517" y="157559"/>
                  </a:cubicBezTo>
                  <a:cubicBezTo>
                    <a:pt x="139763" y="158950"/>
                    <a:pt x="148337" y="166026"/>
                    <a:pt x="151646" y="175823"/>
                  </a:cubicBezTo>
                  <a:cubicBezTo>
                    <a:pt x="153713" y="182264"/>
                    <a:pt x="151497" y="189307"/>
                    <a:pt x="146115" y="193405"/>
                  </a:cubicBezTo>
                  <a:close/>
                  <a:moveTo>
                    <a:pt x="67908" y="151500"/>
                  </a:moveTo>
                  <a:cubicBezTo>
                    <a:pt x="72855" y="151478"/>
                    <a:pt x="77523" y="153792"/>
                    <a:pt x="80502" y="157742"/>
                  </a:cubicBezTo>
                  <a:lnTo>
                    <a:pt x="110775" y="196732"/>
                  </a:lnTo>
                  <a:lnTo>
                    <a:pt x="132601" y="179784"/>
                  </a:lnTo>
                  <a:cubicBezTo>
                    <a:pt x="131368" y="178154"/>
                    <a:pt x="129608" y="177000"/>
                    <a:pt x="127620" y="176519"/>
                  </a:cubicBezTo>
                  <a:cubicBezTo>
                    <a:pt x="117413" y="175685"/>
                    <a:pt x="108807" y="168580"/>
                    <a:pt x="106054" y="158716"/>
                  </a:cubicBezTo>
                  <a:cubicBezTo>
                    <a:pt x="102674" y="146850"/>
                    <a:pt x="106690" y="134111"/>
                    <a:pt x="116267" y="126331"/>
                  </a:cubicBezTo>
                  <a:lnTo>
                    <a:pt x="118267" y="124763"/>
                  </a:lnTo>
                  <a:cubicBezTo>
                    <a:pt x="128378" y="117159"/>
                    <a:pt x="142060" y="116352"/>
                    <a:pt x="152995" y="122712"/>
                  </a:cubicBezTo>
                  <a:cubicBezTo>
                    <a:pt x="161770" y="127762"/>
                    <a:pt x="166463" y="137750"/>
                    <a:pt x="164748" y="147727"/>
                  </a:cubicBezTo>
                  <a:cubicBezTo>
                    <a:pt x="164717" y="149758"/>
                    <a:pt x="165398" y="151736"/>
                    <a:pt x="166673" y="153317"/>
                  </a:cubicBezTo>
                  <a:lnTo>
                    <a:pt x="190366" y="134957"/>
                  </a:lnTo>
                  <a:lnTo>
                    <a:pt x="160267" y="96127"/>
                  </a:lnTo>
                  <a:cubicBezTo>
                    <a:pt x="156063" y="90801"/>
                    <a:pt x="155682" y="83401"/>
                    <a:pt x="159314" y="77670"/>
                  </a:cubicBezTo>
                  <a:cubicBezTo>
                    <a:pt x="164955" y="69032"/>
                    <a:pt x="174996" y="64329"/>
                    <a:pt x="185242" y="65524"/>
                  </a:cubicBezTo>
                  <a:cubicBezTo>
                    <a:pt x="187589" y="66040"/>
                    <a:pt x="189985" y="64887"/>
                    <a:pt x="191047" y="62732"/>
                  </a:cubicBezTo>
                  <a:cubicBezTo>
                    <a:pt x="193345" y="58478"/>
                    <a:pt x="192979" y="53280"/>
                    <a:pt x="190108" y="49390"/>
                  </a:cubicBezTo>
                  <a:lnTo>
                    <a:pt x="188819" y="47741"/>
                  </a:lnTo>
                  <a:cubicBezTo>
                    <a:pt x="185919" y="44223"/>
                    <a:pt x="181236" y="42716"/>
                    <a:pt x="176829" y="43884"/>
                  </a:cubicBezTo>
                  <a:cubicBezTo>
                    <a:pt x="174367" y="44441"/>
                    <a:pt x="172585" y="46582"/>
                    <a:pt x="172485" y="49104"/>
                  </a:cubicBezTo>
                  <a:cubicBezTo>
                    <a:pt x="171120" y="59343"/>
                    <a:pt x="164062" y="67918"/>
                    <a:pt x="154277" y="71226"/>
                  </a:cubicBezTo>
                  <a:cubicBezTo>
                    <a:pt x="147823" y="73327"/>
                    <a:pt x="140746" y="71117"/>
                    <a:pt x="136636" y="65715"/>
                  </a:cubicBezTo>
                  <a:lnTo>
                    <a:pt x="106359" y="26731"/>
                  </a:lnTo>
                  <a:lnTo>
                    <a:pt x="82467" y="45284"/>
                  </a:lnTo>
                  <a:cubicBezTo>
                    <a:pt x="83689" y="46905"/>
                    <a:pt x="85436" y="48050"/>
                    <a:pt x="87411" y="48522"/>
                  </a:cubicBezTo>
                  <a:cubicBezTo>
                    <a:pt x="97636" y="49338"/>
                    <a:pt x="106268" y="56443"/>
                    <a:pt x="109033" y="66322"/>
                  </a:cubicBezTo>
                  <a:cubicBezTo>
                    <a:pt x="112419" y="78186"/>
                    <a:pt x="108406" y="90927"/>
                    <a:pt x="98830" y="98709"/>
                  </a:cubicBezTo>
                  <a:lnTo>
                    <a:pt x="96649" y="100370"/>
                  </a:lnTo>
                  <a:cubicBezTo>
                    <a:pt x="86557" y="107902"/>
                    <a:pt x="72940" y="108675"/>
                    <a:pt x="62060" y="102332"/>
                  </a:cubicBezTo>
                  <a:cubicBezTo>
                    <a:pt x="53282" y="97283"/>
                    <a:pt x="48586" y="87294"/>
                    <a:pt x="50299" y="77313"/>
                  </a:cubicBezTo>
                  <a:cubicBezTo>
                    <a:pt x="50333" y="75281"/>
                    <a:pt x="49655" y="73302"/>
                    <a:pt x="48382" y="71718"/>
                  </a:cubicBezTo>
                  <a:lnTo>
                    <a:pt x="26732" y="88530"/>
                  </a:lnTo>
                  <a:lnTo>
                    <a:pt x="56838" y="127309"/>
                  </a:lnTo>
                  <a:cubicBezTo>
                    <a:pt x="61042" y="132638"/>
                    <a:pt x="61426" y="140038"/>
                    <a:pt x="57796" y="145773"/>
                  </a:cubicBezTo>
                  <a:cubicBezTo>
                    <a:pt x="52143" y="154399"/>
                    <a:pt x="42108" y="159100"/>
                    <a:pt x="31862" y="157919"/>
                  </a:cubicBezTo>
                  <a:cubicBezTo>
                    <a:pt x="29518" y="157411"/>
                    <a:pt x="27129" y="158560"/>
                    <a:pt x="26062" y="160708"/>
                  </a:cubicBezTo>
                  <a:cubicBezTo>
                    <a:pt x="23762" y="164964"/>
                    <a:pt x="24129" y="170166"/>
                    <a:pt x="27002" y="174058"/>
                  </a:cubicBezTo>
                  <a:lnTo>
                    <a:pt x="28285" y="175688"/>
                  </a:lnTo>
                  <a:cubicBezTo>
                    <a:pt x="31184" y="179225"/>
                    <a:pt x="35882" y="180744"/>
                    <a:pt x="40303" y="179576"/>
                  </a:cubicBezTo>
                  <a:cubicBezTo>
                    <a:pt x="42764" y="179020"/>
                    <a:pt x="44547" y="176879"/>
                    <a:pt x="44647" y="174358"/>
                  </a:cubicBezTo>
                  <a:cubicBezTo>
                    <a:pt x="46012" y="164121"/>
                    <a:pt x="53069" y="155548"/>
                    <a:pt x="62852" y="152239"/>
                  </a:cubicBezTo>
                  <a:cubicBezTo>
                    <a:pt x="64494" y="151754"/>
                    <a:pt x="66196" y="151506"/>
                    <a:pt x="67908" y="151500"/>
                  </a:cubicBezTo>
                  <a:close/>
                </a:path>
              </a:pathLst>
            </a:custGeom>
            <a:solidFill>
              <a:schemeClr val="bg2"/>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9402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0" name="文本框 309">
            <a:extLst>
              <a:ext uri="{FF2B5EF4-FFF2-40B4-BE49-F238E27FC236}">
                <a16:creationId xmlns:a16="http://schemas.microsoft.com/office/drawing/2014/main" id="{D8DDDC90-6330-49B5-93DB-EECECB859406}"/>
              </a:ext>
            </a:extLst>
          </p:cNvPr>
          <p:cNvSpPr txBox="1"/>
          <p:nvPr/>
        </p:nvSpPr>
        <p:spPr>
          <a:xfrm>
            <a:off x="5289550" y="3718305"/>
            <a:ext cx="5377707" cy="307777"/>
          </a:xfrm>
          <a:prstGeom prst="rect">
            <a:avLst/>
          </a:prstGeom>
          <a:noFill/>
        </p:spPr>
        <p:txBody>
          <a:bodyPr wrap="square" lIns="0" tIns="0" rIns="0" bIns="0">
            <a:spAutoFit/>
          </a:bodyPr>
          <a:lstStyle/>
          <a:p>
            <a:pPr algn="dist"/>
            <a:r>
              <a:rPr lang="en-US" altLang="zh-CN" sz="2000" spc="300" dirty="0">
                <a:solidFill>
                  <a:schemeClr val="tx1">
                    <a:alpha val="43000"/>
                  </a:schemeClr>
                </a:solidFill>
                <a:latin typeface="+mn-ea"/>
              </a:rPr>
              <a:t>THANK YOU FOR</a:t>
            </a:r>
            <a:r>
              <a:rPr lang="zh-CN" altLang="en-US" sz="2000" spc="300" dirty="0">
                <a:solidFill>
                  <a:schemeClr val="tx1">
                    <a:alpha val="43000"/>
                  </a:schemeClr>
                </a:solidFill>
                <a:latin typeface="+mn-ea"/>
              </a:rPr>
              <a:t>　</a:t>
            </a:r>
            <a:r>
              <a:rPr lang="en-US" altLang="zh-CN" sz="2000" spc="300" dirty="0">
                <a:solidFill>
                  <a:schemeClr val="tx1">
                    <a:alpha val="43000"/>
                  </a:schemeClr>
                </a:solidFill>
                <a:latin typeface="+mn-ea"/>
              </a:rPr>
              <a:t>WATCHING</a:t>
            </a:r>
            <a:endParaRPr lang="zh-CN" altLang="en-US" sz="2000" spc="300" dirty="0">
              <a:solidFill>
                <a:schemeClr val="tx1">
                  <a:alpha val="43000"/>
                </a:schemeClr>
              </a:solidFill>
              <a:latin typeface="+mn-ea"/>
            </a:endParaRPr>
          </a:p>
        </p:txBody>
      </p:sp>
      <p:cxnSp>
        <p:nvCxnSpPr>
          <p:cNvPr id="311" name="直接连接符 310">
            <a:extLst>
              <a:ext uri="{FF2B5EF4-FFF2-40B4-BE49-F238E27FC236}">
                <a16:creationId xmlns:a16="http://schemas.microsoft.com/office/drawing/2014/main" id="{0E77BDDD-31EA-4220-A067-07A31BDA828A}"/>
              </a:ext>
            </a:extLst>
          </p:cNvPr>
          <p:cNvCxnSpPr>
            <a:cxnSpLocks/>
          </p:cNvCxnSpPr>
          <p:nvPr/>
        </p:nvCxnSpPr>
        <p:spPr>
          <a:xfrm>
            <a:off x="10306050" y="4438728"/>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9E2464D5-2A24-46C5-BB6B-59EFE5441A21}"/>
              </a:ext>
            </a:extLst>
          </p:cNvPr>
          <p:cNvGrpSpPr/>
          <p:nvPr/>
        </p:nvGrpSpPr>
        <p:grpSpPr>
          <a:xfrm>
            <a:off x="4317837" y="2480939"/>
            <a:ext cx="6386364" cy="1231106"/>
            <a:chOff x="4317837" y="2480939"/>
            <a:chExt cx="6386364" cy="1231106"/>
          </a:xfrm>
        </p:grpSpPr>
        <p:cxnSp>
          <p:nvCxnSpPr>
            <p:cNvPr id="313" name="直接连接符 312">
              <a:extLst>
                <a:ext uri="{FF2B5EF4-FFF2-40B4-BE49-F238E27FC236}">
                  <a16:creationId xmlns:a16="http://schemas.microsoft.com/office/drawing/2014/main" id="{FAD4CA44-995B-4226-84C2-116496F92315}"/>
                </a:ext>
              </a:extLst>
            </p:cNvPr>
            <p:cNvCxnSpPr>
              <a:cxnSpLocks/>
            </p:cNvCxnSpPr>
            <p:nvPr/>
          </p:nvCxnSpPr>
          <p:spPr>
            <a:xfrm>
              <a:off x="4436533" y="3465268"/>
              <a:ext cx="6116868" cy="0"/>
            </a:xfrm>
            <a:prstGeom prst="line">
              <a:avLst/>
            </a:prstGeom>
            <a:ln w="1270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315" name="文本框 314">
              <a:extLst>
                <a:ext uri="{FF2B5EF4-FFF2-40B4-BE49-F238E27FC236}">
                  <a16:creationId xmlns:a16="http://schemas.microsoft.com/office/drawing/2014/main" id="{B11994A2-D51E-4ED5-B0D4-B00D59232325}"/>
                </a:ext>
              </a:extLst>
            </p:cNvPr>
            <p:cNvSpPr txBox="1"/>
            <p:nvPr/>
          </p:nvSpPr>
          <p:spPr>
            <a:xfrm>
              <a:off x="4317837" y="2480939"/>
              <a:ext cx="6386364" cy="1231106"/>
            </a:xfrm>
            <a:prstGeom prst="rect">
              <a:avLst/>
            </a:prstGeom>
            <a:noFill/>
            <a:effectLst/>
          </p:spPr>
          <p:txBody>
            <a:bodyPr wrap="none" lIns="0" tIns="0" rIns="0" bIns="0" rtlCol="0">
              <a:spAutoFit/>
            </a:bodyPr>
            <a:lstStyle>
              <a:defPPr>
                <a:defRPr lang="en-US"/>
              </a:defPPr>
              <a:lvl1pPr algn="r">
                <a:defRPr sz="8000" spc="300">
                  <a:solidFill>
                    <a:schemeClr val="accent1">
                      <a:lumMod val="40000"/>
                      <a:lumOff val="60000"/>
                    </a:schemeClr>
                  </a:solidFill>
                  <a:latin typeface="字体圈欣意冠黑体" panose="00000500000000000000" pitchFamily="2" charset="-122"/>
                  <a:ea typeface="字体圈欣意冠黑体" panose="00000500000000000000" pitchFamily="2" charset="-122"/>
                </a:defRPr>
              </a:lvl1pPr>
            </a:lstStyle>
            <a:p>
              <a:r>
                <a:rPr lang="zh-CN" altLang="en-US" dirty="0">
                  <a:solidFill>
                    <a:schemeClr val="tx1"/>
                  </a:solidFill>
                  <a:latin typeface="微软雅黑" panose="020B0503020204020204" pitchFamily="34" charset="-122"/>
                  <a:ea typeface="微软雅黑" panose="020B0503020204020204" pitchFamily="34" charset="-122"/>
                </a:rPr>
                <a:t>感谢您的观看</a:t>
              </a:r>
            </a:p>
          </p:txBody>
        </p:sp>
      </p:grpSp>
    </p:spTree>
    <p:extLst>
      <p:ext uri="{BB962C8B-B14F-4D97-AF65-F5344CB8AC3E}">
        <p14:creationId xmlns:p14="http://schemas.microsoft.com/office/powerpoint/2010/main" val="47396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55C1D5E2-C3C7-40D5-AC2C-970A65A09FB8}"/>
              </a:ext>
            </a:extLst>
          </p:cNvPr>
          <p:cNvSpPr txBox="1"/>
          <p:nvPr/>
        </p:nvSpPr>
        <p:spPr>
          <a:xfrm>
            <a:off x="839788" y="3121223"/>
            <a:ext cx="6260358" cy="307777"/>
          </a:xfrm>
          <a:prstGeom prst="rect">
            <a:avLst/>
          </a:prstGeom>
          <a:noFill/>
        </p:spPr>
        <p:txBody>
          <a:bodyPr wrap="square" lIns="0" tIns="0" rIns="0" bIns="0">
            <a:spAutoFit/>
          </a:bodyPr>
          <a:lstStyle/>
          <a:p>
            <a:r>
              <a:rPr lang="zh-CN" altLang="en-US" sz="2000" spc="300" dirty="0">
                <a:solidFill>
                  <a:schemeClr val="bg2"/>
                </a:solidFill>
                <a:latin typeface="+mn-ea"/>
              </a:rPr>
              <a:t>FINANCIAL INDUSTRY BUSINESS PLAN</a:t>
            </a:r>
          </a:p>
        </p:txBody>
      </p:sp>
      <p:cxnSp>
        <p:nvCxnSpPr>
          <p:cNvPr id="449" name="直接连接符 448">
            <a:extLst>
              <a:ext uri="{FF2B5EF4-FFF2-40B4-BE49-F238E27FC236}">
                <a16:creationId xmlns:a16="http://schemas.microsoft.com/office/drawing/2014/main" id="{0A2A2E18-D8AE-4EBD-A017-455EB052C5ED}"/>
              </a:ext>
            </a:extLst>
          </p:cNvPr>
          <p:cNvCxnSpPr>
            <a:cxnSpLocks/>
          </p:cNvCxnSpPr>
          <p:nvPr/>
        </p:nvCxnSpPr>
        <p:spPr>
          <a:xfrm>
            <a:off x="839788" y="3706178"/>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5390E65C-CDAD-443B-96C7-580530F1C419}"/>
              </a:ext>
            </a:extLst>
          </p:cNvPr>
          <p:cNvGrpSpPr/>
          <p:nvPr/>
        </p:nvGrpSpPr>
        <p:grpSpPr>
          <a:xfrm>
            <a:off x="839788" y="969792"/>
            <a:ext cx="3539430" cy="1015663"/>
            <a:chOff x="7105509" y="2016636"/>
            <a:chExt cx="3539430" cy="1015663"/>
          </a:xfrm>
        </p:grpSpPr>
        <p:cxnSp>
          <p:nvCxnSpPr>
            <p:cNvPr id="454" name="直接连接符 453">
              <a:extLst>
                <a:ext uri="{FF2B5EF4-FFF2-40B4-BE49-F238E27FC236}">
                  <a16:creationId xmlns:a16="http://schemas.microsoft.com/office/drawing/2014/main" id="{681C84FE-B962-425E-8A52-30F327337134}"/>
                </a:ext>
              </a:extLst>
            </p:cNvPr>
            <p:cNvCxnSpPr>
              <a:cxnSpLocks/>
            </p:cNvCxnSpPr>
            <p:nvPr/>
          </p:nvCxnSpPr>
          <p:spPr>
            <a:xfrm>
              <a:off x="7130907" y="2813333"/>
              <a:ext cx="3446079" cy="0"/>
            </a:xfrm>
            <a:prstGeom prst="line">
              <a:avLst/>
            </a:prstGeom>
            <a:ln w="1270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456" name="文本框 455">
              <a:extLst>
                <a:ext uri="{FF2B5EF4-FFF2-40B4-BE49-F238E27FC236}">
                  <a16:creationId xmlns:a16="http://schemas.microsoft.com/office/drawing/2014/main" id="{645AC611-3999-43C5-8267-AD02834FBB9D}"/>
                </a:ext>
              </a:extLst>
            </p:cNvPr>
            <p:cNvSpPr txBox="1"/>
            <p:nvPr/>
          </p:nvSpPr>
          <p:spPr>
            <a:xfrm>
              <a:off x="7105509" y="2016636"/>
              <a:ext cx="3539430" cy="1015663"/>
            </a:xfrm>
            <a:prstGeom prst="rect">
              <a:avLst/>
            </a:prstGeom>
            <a:noFill/>
            <a:effectLst/>
          </p:spPr>
          <p:txBody>
            <a:bodyPr wrap="none" lIns="0" tIns="0" rIns="0" bIns="0" rtlCol="0">
              <a:spAutoFit/>
            </a:bodyPr>
            <a:lstStyle/>
            <a:p>
              <a:r>
                <a:rPr lang="zh-CN" altLang="en-US" sz="6600" spc="300" dirty="0">
                  <a:solidFill>
                    <a:schemeClr val="bg2"/>
                  </a:solidFill>
                  <a:latin typeface="微软雅黑" panose="020B0503020204020204" pitchFamily="34" charset="-122"/>
                  <a:ea typeface="微软雅黑" panose="020B0503020204020204" pitchFamily="34" charset="-122"/>
                </a:rPr>
                <a:t>金融行业</a:t>
              </a:r>
            </a:p>
          </p:txBody>
        </p:sp>
      </p:grpSp>
      <p:sp>
        <p:nvSpPr>
          <p:cNvPr id="457" name="文本框 456">
            <a:extLst>
              <a:ext uri="{FF2B5EF4-FFF2-40B4-BE49-F238E27FC236}">
                <a16:creationId xmlns:a16="http://schemas.microsoft.com/office/drawing/2014/main" id="{6AB7453A-2F6F-4F14-826C-08108A56ED98}"/>
              </a:ext>
            </a:extLst>
          </p:cNvPr>
          <p:cNvSpPr txBox="1"/>
          <p:nvPr/>
        </p:nvSpPr>
        <p:spPr>
          <a:xfrm>
            <a:off x="839788" y="1985455"/>
            <a:ext cx="6732612" cy="1107996"/>
          </a:xfrm>
          <a:prstGeom prst="rect">
            <a:avLst/>
          </a:prstGeom>
          <a:noFill/>
          <a:effectLst/>
        </p:spPr>
        <p:txBody>
          <a:bodyPr wrap="none" lIns="0" tIns="0" rIns="0" bIns="0" rtlCol="0">
            <a:spAutoFit/>
          </a:bodyPr>
          <a:lstStyle>
            <a:defPPr>
              <a:defRPr lang="en-US"/>
            </a:defPPr>
            <a:lvl1pPr algn="r">
              <a:defRPr sz="8000" spc="300">
                <a:solidFill>
                  <a:schemeClr val="accent1">
                    <a:lumMod val="40000"/>
                    <a:lumOff val="60000"/>
                  </a:schemeClr>
                </a:solidFill>
                <a:latin typeface="字体圈欣意冠黑体" panose="00000500000000000000" pitchFamily="2" charset="-122"/>
                <a:ea typeface="字体圈欣意冠黑体" panose="00000500000000000000" pitchFamily="2" charset="-122"/>
              </a:defRPr>
            </a:lvl1pPr>
          </a:lstStyle>
          <a:p>
            <a:pPr algn="l"/>
            <a:r>
              <a:rPr lang="zh-CN" altLang="en-US" sz="7200" dirty="0">
                <a:solidFill>
                  <a:schemeClr val="bg2"/>
                </a:solidFill>
                <a:latin typeface="微软雅黑" panose="020B0503020204020204" pitchFamily="34" charset="-122"/>
                <a:ea typeface="微软雅黑" panose="020B0503020204020204" pitchFamily="34" charset="-122"/>
              </a:rPr>
              <a:t>商业计划书模板</a:t>
            </a:r>
          </a:p>
        </p:txBody>
      </p:sp>
    </p:spTree>
    <p:extLst>
      <p:ext uri="{BB962C8B-B14F-4D97-AF65-F5344CB8AC3E}">
        <p14:creationId xmlns:p14="http://schemas.microsoft.com/office/powerpoint/2010/main" val="4061612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14B5E4D-1378-4E1F-9F44-24F40F174B45}"/>
              </a:ext>
            </a:extLst>
          </p:cNvPr>
          <p:cNvGrpSpPr/>
          <p:nvPr/>
        </p:nvGrpSpPr>
        <p:grpSpPr>
          <a:xfrm>
            <a:off x="4232100" y="685694"/>
            <a:ext cx="3875803" cy="1047750"/>
            <a:chOff x="4232100" y="685694"/>
            <a:chExt cx="3875803" cy="1047750"/>
          </a:xfrm>
        </p:grpSpPr>
        <p:sp>
          <p:nvSpPr>
            <p:cNvPr id="6" name="文本框 5">
              <a:extLst>
                <a:ext uri="{FF2B5EF4-FFF2-40B4-BE49-F238E27FC236}">
                  <a16:creationId xmlns:a16="http://schemas.microsoft.com/office/drawing/2014/main" id="{1944654E-1DBD-40AD-A11E-00DA102E6E3E}"/>
                </a:ext>
              </a:extLst>
            </p:cNvPr>
            <p:cNvSpPr txBox="1"/>
            <p:nvPr/>
          </p:nvSpPr>
          <p:spPr>
            <a:xfrm>
              <a:off x="4232100" y="685694"/>
              <a:ext cx="3875803" cy="738664"/>
            </a:xfrm>
            <a:prstGeom prst="rect">
              <a:avLst/>
            </a:prstGeom>
            <a:noFill/>
          </p:spPr>
          <p:txBody>
            <a:bodyPr wrap="square" lIns="0" tIns="0" rIns="0" bIns="0">
              <a:spAutoFit/>
            </a:bodyPr>
            <a:lstStyle/>
            <a:p>
              <a:pPr algn="ctr"/>
              <a:r>
                <a:rPr lang="en-US" altLang="zh-CN" sz="48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CONTENTS</a:t>
              </a:r>
              <a:endParaRPr lang="zh-CN" altLang="en-US" sz="48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5" name="文本框 4">
              <a:extLst>
                <a:ext uri="{FF2B5EF4-FFF2-40B4-BE49-F238E27FC236}">
                  <a16:creationId xmlns:a16="http://schemas.microsoft.com/office/drawing/2014/main" id="{3324C240-A15C-4FED-8DF8-79BA516E06F3}"/>
                </a:ext>
              </a:extLst>
            </p:cNvPr>
            <p:cNvSpPr txBox="1"/>
            <p:nvPr/>
          </p:nvSpPr>
          <p:spPr>
            <a:xfrm>
              <a:off x="5346699" y="810114"/>
              <a:ext cx="1646605" cy="923330"/>
            </a:xfrm>
            <a:prstGeom prst="rect">
              <a:avLst/>
            </a:prstGeom>
            <a:noFill/>
          </p:spPr>
          <p:txBody>
            <a:bodyPr wrap="none" rtlCol="0">
              <a:spAutoFit/>
            </a:bodyPr>
            <a:lstStyle/>
            <a:p>
              <a:pPr algn="ctr"/>
              <a:r>
                <a:rPr lang="zh-CN" altLang="en-US" sz="5400" spc="300" dirty="0">
                  <a:latin typeface="微软雅黑" panose="020B0503020204020204" pitchFamily="34" charset="-122"/>
                  <a:ea typeface="微软雅黑" panose="020B0503020204020204" pitchFamily="34" charset="-122"/>
                  <a:sym typeface="庞门正道标题体3.0" panose="02010600030101010101" pitchFamily="2" charset="-122"/>
                </a:rPr>
                <a:t>目录</a:t>
              </a:r>
            </a:p>
          </p:txBody>
        </p:sp>
        <p:cxnSp>
          <p:nvCxnSpPr>
            <p:cNvPr id="7" name="直接连接符 6">
              <a:extLst>
                <a:ext uri="{FF2B5EF4-FFF2-40B4-BE49-F238E27FC236}">
                  <a16:creationId xmlns:a16="http://schemas.microsoft.com/office/drawing/2014/main" id="{60381C73-6B93-4C3C-92EA-0B7DDB247044}"/>
                </a:ext>
              </a:extLst>
            </p:cNvPr>
            <p:cNvCxnSpPr>
              <a:cxnSpLocks/>
            </p:cNvCxnSpPr>
            <p:nvPr/>
          </p:nvCxnSpPr>
          <p:spPr>
            <a:xfrm>
              <a:off x="6017601" y="1714472"/>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10" name="矩形: 圆角 9">
            <a:extLst>
              <a:ext uri="{FF2B5EF4-FFF2-40B4-BE49-F238E27FC236}">
                <a16:creationId xmlns:a16="http://schemas.microsoft.com/office/drawing/2014/main" id="{94DF9DFB-3F3E-4126-B8CB-AA1ECA37247C}"/>
              </a:ext>
            </a:extLst>
          </p:cNvPr>
          <p:cNvSpPr/>
          <p:nvPr/>
        </p:nvSpPr>
        <p:spPr>
          <a:xfrm>
            <a:off x="2141693"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19C92D7D-9856-475B-9145-CD4D56B700EE}"/>
              </a:ext>
            </a:extLst>
          </p:cNvPr>
          <p:cNvSpPr txBox="1"/>
          <p:nvPr/>
        </p:nvSpPr>
        <p:spPr>
          <a:xfrm>
            <a:off x="1365839"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01</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1482858" y="4664753"/>
            <a:ext cx="1949253" cy="492443"/>
          </a:xfrm>
          <a:prstGeom prst="rect">
            <a:avLst/>
          </a:prstGeom>
          <a:noFill/>
        </p:spPr>
        <p:txBody>
          <a:bodyPr wrap="none" lIns="0" tIns="0" rIns="0" bIns="0">
            <a:spAutoFit/>
          </a:bodyPr>
          <a:lstStyle/>
          <a:p>
            <a:pPr algn="ctr"/>
            <a:r>
              <a:rPr lang="zh-CN" altLang="en-US" sz="3200" b="1" spc="600" dirty="0">
                <a:latin typeface="+mn-ea"/>
              </a:rPr>
              <a:t>市场研究</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1482858" y="5178468"/>
            <a:ext cx="1949253"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MARKET RESEARCH</a:t>
            </a:r>
            <a:endParaRPr lang="zh-CN" altLang="en-US" sz="1000" spc="300" dirty="0">
              <a:solidFill>
                <a:schemeClr val="bg1">
                  <a:lumMod val="75000"/>
                </a:schemeClr>
              </a:solidFill>
              <a:latin typeface="+mn-ea"/>
            </a:endParaRPr>
          </a:p>
        </p:txBody>
      </p:sp>
      <p:sp>
        <p:nvSpPr>
          <p:cNvPr id="153" name="文本框 152">
            <a:extLst>
              <a:ext uri="{FF2B5EF4-FFF2-40B4-BE49-F238E27FC236}">
                <a16:creationId xmlns:a16="http://schemas.microsoft.com/office/drawing/2014/main" id="{6FC8300A-8159-4961-A440-EB5091D527F8}"/>
              </a:ext>
            </a:extLst>
          </p:cNvPr>
          <p:cNvSpPr txBox="1"/>
          <p:nvPr/>
        </p:nvSpPr>
        <p:spPr>
          <a:xfrm>
            <a:off x="5004355"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02</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54" name="文本框 153">
            <a:extLst>
              <a:ext uri="{FF2B5EF4-FFF2-40B4-BE49-F238E27FC236}">
                <a16:creationId xmlns:a16="http://schemas.microsoft.com/office/drawing/2014/main" id="{6CDEA578-15FB-44C5-B99E-5C71DEA7E0FB}"/>
              </a:ext>
            </a:extLst>
          </p:cNvPr>
          <p:cNvSpPr txBox="1"/>
          <p:nvPr/>
        </p:nvSpPr>
        <p:spPr>
          <a:xfrm>
            <a:off x="5121374" y="4664753"/>
            <a:ext cx="1949252" cy="492443"/>
          </a:xfrm>
          <a:prstGeom prst="rect">
            <a:avLst/>
          </a:prstGeom>
          <a:noFill/>
        </p:spPr>
        <p:txBody>
          <a:bodyPr wrap="none" lIns="0" tIns="0" rIns="0" bIns="0">
            <a:spAutoFit/>
          </a:bodyPr>
          <a:lstStyle/>
          <a:p>
            <a:pPr algn="ctr"/>
            <a:r>
              <a:rPr lang="zh-CN" altLang="en-US" sz="3200" b="1" spc="600" dirty="0">
                <a:latin typeface="+mn-ea"/>
              </a:rPr>
              <a:t>商业模式</a:t>
            </a:r>
          </a:p>
        </p:txBody>
      </p:sp>
      <p:sp>
        <p:nvSpPr>
          <p:cNvPr id="155" name="文本框 154">
            <a:extLst>
              <a:ext uri="{FF2B5EF4-FFF2-40B4-BE49-F238E27FC236}">
                <a16:creationId xmlns:a16="http://schemas.microsoft.com/office/drawing/2014/main" id="{92E04B13-AE96-480C-8F06-E3D6557B16F8}"/>
              </a:ext>
            </a:extLst>
          </p:cNvPr>
          <p:cNvSpPr txBox="1"/>
          <p:nvPr/>
        </p:nvSpPr>
        <p:spPr>
          <a:xfrm>
            <a:off x="5121374" y="5178468"/>
            <a:ext cx="1949253"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BUSINESS MODEL</a:t>
            </a:r>
            <a:endParaRPr lang="zh-CN" altLang="en-US" sz="1000" spc="300" dirty="0">
              <a:solidFill>
                <a:schemeClr val="bg1">
                  <a:lumMod val="75000"/>
                </a:schemeClr>
              </a:solidFill>
              <a:latin typeface="+mn-ea"/>
            </a:endParaRPr>
          </a:p>
        </p:txBody>
      </p:sp>
      <p:sp>
        <p:nvSpPr>
          <p:cNvPr id="23" name="矩形: 圆角 22">
            <a:extLst>
              <a:ext uri="{FF2B5EF4-FFF2-40B4-BE49-F238E27FC236}">
                <a16:creationId xmlns:a16="http://schemas.microsoft.com/office/drawing/2014/main" id="{8F92DB25-B3D8-4670-BA57-7A2834CBF1BB}"/>
              </a:ext>
            </a:extLst>
          </p:cNvPr>
          <p:cNvSpPr/>
          <p:nvPr/>
        </p:nvSpPr>
        <p:spPr>
          <a:xfrm>
            <a:off x="5780209"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文本框 157">
            <a:extLst>
              <a:ext uri="{FF2B5EF4-FFF2-40B4-BE49-F238E27FC236}">
                <a16:creationId xmlns:a16="http://schemas.microsoft.com/office/drawing/2014/main" id="{43445C93-2D72-469B-B7BF-1D7BCEB4FF07}"/>
              </a:ext>
            </a:extLst>
          </p:cNvPr>
          <p:cNvSpPr txBox="1"/>
          <p:nvPr/>
        </p:nvSpPr>
        <p:spPr>
          <a:xfrm>
            <a:off x="8642871"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03</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59" name="文本框 158">
            <a:extLst>
              <a:ext uri="{FF2B5EF4-FFF2-40B4-BE49-F238E27FC236}">
                <a16:creationId xmlns:a16="http://schemas.microsoft.com/office/drawing/2014/main" id="{015DA3E3-7BEF-437D-AB52-025ED0F0414E}"/>
              </a:ext>
            </a:extLst>
          </p:cNvPr>
          <p:cNvSpPr txBox="1"/>
          <p:nvPr/>
        </p:nvSpPr>
        <p:spPr>
          <a:xfrm>
            <a:off x="8759890" y="4664753"/>
            <a:ext cx="1949252" cy="492443"/>
          </a:xfrm>
          <a:prstGeom prst="rect">
            <a:avLst/>
          </a:prstGeom>
          <a:noFill/>
        </p:spPr>
        <p:txBody>
          <a:bodyPr wrap="none" lIns="0" tIns="0" rIns="0" bIns="0">
            <a:spAutoFit/>
          </a:bodyPr>
          <a:lstStyle/>
          <a:p>
            <a:pPr algn="ctr"/>
            <a:r>
              <a:rPr lang="zh-CN" altLang="en-US" sz="3200" b="1" spc="600" dirty="0">
                <a:latin typeface="+mn-ea"/>
              </a:rPr>
              <a:t>战略规划</a:t>
            </a:r>
          </a:p>
        </p:txBody>
      </p:sp>
      <p:sp>
        <p:nvSpPr>
          <p:cNvPr id="160" name="文本框 159">
            <a:extLst>
              <a:ext uri="{FF2B5EF4-FFF2-40B4-BE49-F238E27FC236}">
                <a16:creationId xmlns:a16="http://schemas.microsoft.com/office/drawing/2014/main" id="{C246E45F-9D8D-45D8-9DF6-CF454954F89A}"/>
              </a:ext>
            </a:extLst>
          </p:cNvPr>
          <p:cNvSpPr txBox="1"/>
          <p:nvPr/>
        </p:nvSpPr>
        <p:spPr>
          <a:xfrm>
            <a:off x="8668887" y="5178468"/>
            <a:ext cx="2131258"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STRATEGIC PLANNING</a:t>
            </a:r>
            <a:endParaRPr lang="zh-CN" altLang="en-US" sz="1000" spc="300" dirty="0">
              <a:solidFill>
                <a:schemeClr val="bg1">
                  <a:lumMod val="75000"/>
                </a:schemeClr>
              </a:solidFill>
              <a:latin typeface="+mn-ea"/>
            </a:endParaRPr>
          </a:p>
        </p:txBody>
      </p:sp>
      <p:sp>
        <p:nvSpPr>
          <p:cNvPr id="24" name="矩形: 圆角 23">
            <a:extLst>
              <a:ext uri="{FF2B5EF4-FFF2-40B4-BE49-F238E27FC236}">
                <a16:creationId xmlns:a16="http://schemas.microsoft.com/office/drawing/2014/main" id="{67144C60-B70B-4E18-9DD5-EA88A0DB1BC8}"/>
              </a:ext>
            </a:extLst>
          </p:cNvPr>
          <p:cNvSpPr/>
          <p:nvPr/>
        </p:nvSpPr>
        <p:spPr>
          <a:xfrm>
            <a:off x="9418725"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36785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49580"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7991046" y="2590500"/>
            <a:ext cx="3385542" cy="923330"/>
          </a:xfrm>
          <a:prstGeom prst="rect">
            <a:avLst/>
          </a:prstGeom>
          <a:noFill/>
        </p:spPr>
        <p:txBody>
          <a:bodyPr wrap="none" lIns="0" tIns="0" rIns="0" bIns="0">
            <a:spAutoFit/>
          </a:bodyPr>
          <a:lstStyle/>
          <a:p>
            <a:pPr algn="ctr"/>
            <a:r>
              <a:rPr lang="zh-CN" altLang="en-US" sz="6000" b="1" spc="600" dirty="0">
                <a:latin typeface="+mn-ea"/>
              </a:rPr>
              <a:t>市场研究</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8522655" y="3539755"/>
            <a:ext cx="2817382"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MARKET RESEARCH</a:t>
            </a:r>
            <a:endParaRPr lang="zh-CN" altLang="en-US" spc="300" dirty="0">
              <a:solidFill>
                <a:schemeClr val="bg1">
                  <a:lumMod val="75000"/>
                </a:schemeClr>
              </a:solidFill>
              <a:latin typeface="+mn-ea"/>
            </a:endParaRP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60897"/>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2061110" y="3441892"/>
            <a:ext cx="2870978"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ONE</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9" name="文本框 8">
            <a:extLst>
              <a:ext uri="{FF2B5EF4-FFF2-40B4-BE49-F238E27FC236}">
                <a16:creationId xmlns:a16="http://schemas.microsoft.com/office/drawing/2014/main" id="{704CC496-117E-4665-AF2A-DFA6AF4D18E4}"/>
              </a:ext>
            </a:extLst>
          </p:cNvPr>
          <p:cNvSpPr txBox="1"/>
          <p:nvPr/>
        </p:nvSpPr>
        <p:spPr>
          <a:xfrm>
            <a:off x="975592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01</a:t>
            </a:r>
            <a:endParaRPr lang="zh-CN" altLang="en-US" dirty="0"/>
          </a:p>
        </p:txBody>
      </p:sp>
    </p:spTree>
    <p:extLst>
      <p:ext uri="{BB962C8B-B14F-4D97-AF65-F5344CB8AC3E}">
        <p14:creationId xmlns:p14="http://schemas.microsoft.com/office/powerpoint/2010/main" val="91194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市场规模</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1"/>
            <a:ext cx="2456917" cy="143176"/>
          </a:xfrm>
        </p:spPr>
        <p:txBody>
          <a:bodyPr/>
          <a:lstStyle/>
          <a:p>
            <a:r>
              <a:rPr lang="en-US" altLang="zh-CN" dirty="0">
                <a:latin typeface="+mn-ea"/>
                <a:ea typeface="+mn-ea"/>
              </a:rPr>
              <a:t>MARKET SIZE</a:t>
            </a:r>
            <a:endParaRPr lang="zh-CN" altLang="en-US" dirty="0">
              <a:latin typeface="+mn-ea"/>
              <a:ea typeface="+mn-ea"/>
            </a:endParaRPr>
          </a:p>
        </p:txBody>
      </p:sp>
      <p:grpSp>
        <p:nvGrpSpPr>
          <p:cNvPr id="38" name="组合 37">
            <a:extLst>
              <a:ext uri="{FF2B5EF4-FFF2-40B4-BE49-F238E27FC236}">
                <a16:creationId xmlns:a16="http://schemas.microsoft.com/office/drawing/2014/main" id="{B9EAA91B-D0F3-4628-9162-DA88116BAF67}"/>
              </a:ext>
            </a:extLst>
          </p:cNvPr>
          <p:cNvGrpSpPr/>
          <p:nvPr/>
        </p:nvGrpSpPr>
        <p:grpSpPr>
          <a:xfrm>
            <a:off x="1252057" y="1614104"/>
            <a:ext cx="1440920" cy="1440920"/>
            <a:chOff x="1386947" y="1933274"/>
            <a:chExt cx="1440920" cy="1440920"/>
          </a:xfrm>
        </p:grpSpPr>
        <p:grpSp>
          <p:nvGrpSpPr>
            <p:cNvPr id="11" name="组合 10">
              <a:extLst>
                <a:ext uri="{FF2B5EF4-FFF2-40B4-BE49-F238E27FC236}">
                  <a16:creationId xmlns:a16="http://schemas.microsoft.com/office/drawing/2014/main" id="{0E849DF1-3494-48CC-90DE-E6B142697150}"/>
                </a:ext>
              </a:extLst>
            </p:cNvPr>
            <p:cNvGrpSpPr/>
            <p:nvPr/>
          </p:nvGrpSpPr>
          <p:grpSpPr>
            <a:xfrm>
              <a:off x="1386947" y="1933274"/>
              <a:ext cx="1440920" cy="1440920"/>
              <a:chOff x="1386947" y="1933274"/>
              <a:chExt cx="1440920" cy="1440920"/>
            </a:xfrm>
          </p:grpSpPr>
          <p:sp>
            <p:nvSpPr>
              <p:cNvPr id="9" name="椭圆 8">
                <a:extLst>
                  <a:ext uri="{FF2B5EF4-FFF2-40B4-BE49-F238E27FC236}">
                    <a16:creationId xmlns:a16="http://schemas.microsoft.com/office/drawing/2014/main" id="{3282FF1A-608F-4501-AF87-89714E899447}"/>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Oval 8+">
                <a:extLst>
                  <a:ext uri="{FF2B5EF4-FFF2-40B4-BE49-F238E27FC236}">
                    <a16:creationId xmlns:a16="http://schemas.microsoft.com/office/drawing/2014/main" id="{D36887CC-0650-4A06-B34C-9E9CC46CF154}"/>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7" name="图形 6" descr="硬币 轮廓">
              <a:extLst>
                <a:ext uri="{FF2B5EF4-FFF2-40B4-BE49-F238E27FC236}">
                  <a16:creationId xmlns:a16="http://schemas.microsoft.com/office/drawing/2014/main" id="{F4A4578D-6493-43F3-B78B-FF167642B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5207" y="2271534"/>
              <a:ext cx="764400" cy="764400"/>
            </a:xfrm>
            <a:prstGeom prst="rect">
              <a:avLst/>
            </a:prstGeom>
            <a:effectLst>
              <a:outerShdw blurRad="50800" dist="38100" dir="2700000" algn="tl" rotWithShape="0">
                <a:schemeClr val="accent3">
                  <a:alpha val="40000"/>
                </a:schemeClr>
              </a:outerShdw>
            </a:effectLst>
          </p:spPr>
        </p:pic>
      </p:grpSp>
      <p:sp>
        <p:nvSpPr>
          <p:cNvPr id="41" name="标题 149">
            <a:extLst>
              <a:ext uri="{FF2B5EF4-FFF2-40B4-BE49-F238E27FC236}">
                <a16:creationId xmlns:a16="http://schemas.microsoft.com/office/drawing/2014/main" id="{9F8EB8FA-BC6E-4781-9F16-0D6ECB2A2A45}"/>
              </a:ext>
            </a:extLst>
          </p:cNvPr>
          <p:cNvSpPr txBox="1">
            <a:spLocks/>
          </p:cNvSpPr>
          <p:nvPr/>
        </p:nvSpPr>
        <p:spPr>
          <a:xfrm>
            <a:off x="2962711" y="2488487"/>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市场资金总额</a:t>
            </a:r>
            <a:endParaRPr lang="en-US" altLang="zh-CN" sz="1600" spc="300" dirty="0">
              <a:solidFill>
                <a:schemeClr val="bg1">
                  <a:lumMod val="50000"/>
                </a:schemeClr>
              </a:solidFill>
              <a:latin typeface="+mn-ea"/>
              <a:ea typeface="+mn-ea"/>
            </a:endParaRPr>
          </a:p>
        </p:txBody>
      </p:sp>
      <p:sp>
        <p:nvSpPr>
          <p:cNvPr id="42" name="标题 149">
            <a:extLst>
              <a:ext uri="{FF2B5EF4-FFF2-40B4-BE49-F238E27FC236}">
                <a16:creationId xmlns:a16="http://schemas.microsoft.com/office/drawing/2014/main" id="{BC1A73F7-A4EF-4A7F-B775-01D888ED77A4}"/>
              </a:ext>
            </a:extLst>
          </p:cNvPr>
          <p:cNvSpPr txBox="1">
            <a:spLocks/>
          </p:cNvSpPr>
          <p:nvPr/>
        </p:nvSpPr>
        <p:spPr>
          <a:xfrm>
            <a:off x="2943661" y="1795509"/>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200</a:t>
            </a:r>
            <a:r>
              <a:rPr lang="zh-CN" altLang="en-US" sz="1800" spc="0" dirty="0">
                <a:solidFill>
                  <a:schemeClr val="accent3"/>
                </a:solidFill>
                <a:latin typeface="+mn-ea"/>
                <a:ea typeface="+mn-ea"/>
              </a:rPr>
              <a:t>亿元</a:t>
            </a:r>
            <a:endParaRPr lang="en-US" altLang="zh-CN" sz="1800" spc="0" dirty="0">
              <a:solidFill>
                <a:schemeClr val="accent3"/>
              </a:solidFill>
              <a:latin typeface="+mn-ea"/>
              <a:ea typeface="+mn-ea"/>
            </a:endParaRPr>
          </a:p>
        </p:txBody>
      </p:sp>
      <p:grpSp>
        <p:nvGrpSpPr>
          <p:cNvPr id="18" name="组合 17">
            <a:extLst>
              <a:ext uri="{FF2B5EF4-FFF2-40B4-BE49-F238E27FC236}">
                <a16:creationId xmlns:a16="http://schemas.microsoft.com/office/drawing/2014/main" id="{13345EBA-EBC1-4CC9-BF4A-027D2A2A3303}"/>
              </a:ext>
            </a:extLst>
          </p:cNvPr>
          <p:cNvGrpSpPr/>
          <p:nvPr/>
        </p:nvGrpSpPr>
        <p:grpSpPr>
          <a:xfrm>
            <a:off x="1252057" y="5020171"/>
            <a:ext cx="1440920" cy="1440920"/>
            <a:chOff x="1386947" y="3668940"/>
            <a:chExt cx="1440920" cy="1440920"/>
          </a:xfrm>
        </p:grpSpPr>
        <p:grpSp>
          <p:nvGrpSpPr>
            <p:cNvPr id="32" name="组合 31">
              <a:extLst>
                <a:ext uri="{FF2B5EF4-FFF2-40B4-BE49-F238E27FC236}">
                  <a16:creationId xmlns:a16="http://schemas.microsoft.com/office/drawing/2014/main" id="{14E72BC1-8C72-438D-8CE2-8BE635014F35}"/>
                </a:ext>
              </a:extLst>
            </p:cNvPr>
            <p:cNvGrpSpPr/>
            <p:nvPr/>
          </p:nvGrpSpPr>
          <p:grpSpPr>
            <a:xfrm>
              <a:off x="1386947" y="3668940"/>
              <a:ext cx="1440920" cy="1440920"/>
              <a:chOff x="1386947" y="1933274"/>
              <a:chExt cx="1440920" cy="1440920"/>
            </a:xfrm>
          </p:grpSpPr>
          <p:sp>
            <p:nvSpPr>
              <p:cNvPr id="33" name="椭圆 32">
                <a:extLst>
                  <a:ext uri="{FF2B5EF4-FFF2-40B4-BE49-F238E27FC236}">
                    <a16:creationId xmlns:a16="http://schemas.microsoft.com/office/drawing/2014/main" id="{A22A6859-6D94-4932-AEDF-EE8AC7D8CCD5}"/>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4" name="Oval 8+">
                <a:extLst>
                  <a:ext uri="{FF2B5EF4-FFF2-40B4-BE49-F238E27FC236}">
                    <a16:creationId xmlns:a16="http://schemas.microsoft.com/office/drawing/2014/main" id="{26687773-9174-4B3B-981D-8F8C89D21C7A}"/>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3" name="图形 2" descr="城市 轮廓">
              <a:extLst>
                <a:ext uri="{FF2B5EF4-FFF2-40B4-BE49-F238E27FC236}">
                  <a16:creationId xmlns:a16="http://schemas.microsoft.com/office/drawing/2014/main" id="{118C4E75-FC31-4D0E-9BD6-829EACCAB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0207" y="3932200"/>
              <a:ext cx="914400" cy="914400"/>
            </a:xfrm>
            <a:prstGeom prst="rect">
              <a:avLst/>
            </a:prstGeom>
            <a:effectLst>
              <a:outerShdw blurRad="50800" dist="38100" dir="2700000" algn="tl" rotWithShape="0">
                <a:schemeClr val="accent3">
                  <a:alpha val="40000"/>
                </a:schemeClr>
              </a:outerShdw>
            </a:effectLst>
          </p:spPr>
        </p:pic>
      </p:grpSp>
      <p:sp>
        <p:nvSpPr>
          <p:cNvPr id="43" name="标题 149">
            <a:extLst>
              <a:ext uri="{FF2B5EF4-FFF2-40B4-BE49-F238E27FC236}">
                <a16:creationId xmlns:a16="http://schemas.microsoft.com/office/drawing/2014/main" id="{1254F684-CD03-4E6A-A8F3-E6237F80649F}"/>
              </a:ext>
            </a:extLst>
          </p:cNvPr>
          <p:cNvSpPr txBox="1">
            <a:spLocks/>
          </p:cNvSpPr>
          <p:nvPr/>
        </p:nvSpPr>
        <p:spPr>
          <a:xfrm>
            <a:off x="2962711" y="5806244"/>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竞争企业</a:t>
            </a:r>
            <a:endParaRPr lang="en-US" altLang="zh-CN" sz="1600" spc="300" dirty="0">
              <a:solidFill>
                <a:schemeClr val="bg1">
                  <a:lumMod val="50000"/>
                </a:schemeClr>
              </a:solidFill>
              <a:latin typeface="+mn-ea"/>
              <a:ea typeface="+mn-ea"/>
            </a:endParaRPr>
          </a:p>
        </p:txBody>
      </p:sp>
      <p:sp>
        <p:nvSpPr>
          <p:cNvPr id="44" name="标题 149">
            <a:extLst>
              <a:ext uri="{FF2B5EF4-FFF2-40B4-BE49-F238E27FC236}">
                <a16:creationId xmlns:a16="http://schemas.microsoft.com/office/drawing/2014/main" id="{AFA21683-B28C-454B-9ADE-843DF2DAD994}"/>
              </a:ext>
            </a:extLst>
          </p:cNvPr>
          <p:cNvSpPr txBox="1">
            <a:spLocks/>
          </p:cNvSpPr>
          <p:nvPr/>
        </p:nvSpPr>
        <p:spPr>
          <a:xfrm>
            <a:off x="2918260" y="5113266"/>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300</a:t>
            </a:r>
            <a:r>
              <a:rPr lang="zh-CN" altLang="en-US" sz="1800" spc="0" dirty="0">
                <a:solidFill>
                  <a:schemeClr val="accent3"/>
                </a:solidFill>
                <a:latin typeface="+mn-ea"/>
                <a:ea typeface="+mn-ea"/>
              </a:rPr>
              <a:t>家</a:t>
            </a:r>
            <a:endParaRPr lang="en-US" altLang="zh-CN" sz="1800" spc="0" dirty="0">
              <a:solidFill>
                <a:schemeClr val="accent3"/>
              </a:solidFill>
              <a:latin typeface="+mn-ea"/>
              <a:ea typeface="+mn-ea"/>
            </a:endParaRPr>
          </a:p>
        </p:txBody>
      </p:sp>
      <p:grpSp>
        <p:nvGrpSpPr>
          <p:cNvPr id="17" name="组合 16">
            <a:extLst>
              <a:ext uri="{FF2B5EF4-FFF2-40B4-BE49-F238E27FC236}">
                <a16:creationId xmlns:a16="http://schemas.microsoft.com/office/drawing/2014/main" id="{25E338BD-01D2-4FD7-AD53-4F7C77090604}"/>
              </a:ext>
            </a:extLst>
          </p:cNvPr>
          <p:cNvGrpSpPr/>
          <p:nvPr/>
        </p:nvGrpSpPr>
        <p:grpSpPr>
          <a:xfrm>
            <a:off x="1252057" y="3317138"/>
            <a:ext cx="1440920" cy="1440920"/>
            <a:chOff x="1386947" y="5417080"/>
            <a:chExt cx="1440920" cy="1440920"/>
          </a:xfrm>
        </p:grpSpPr>
        <p:grpSp>
          <p:nvGrpSpPr>
            <p:cNvPr id="35" name="组合 34">
              <a:extLst>
                <a:ext uri="{FF2B5EF4-FFF2-40B4-BE49-F238E27FC236}">
                  <a16:creationId xmlns:a16="http://schemas.microsoft.com/office/drawing/2014/main" id="{0357AF1E-61CF-4729-90FE-976FA1FE3143}"/>
                </a:ext>
              </a:extLst>
            </p:cNvPr>
            <p:cNvGrpSpPr/>
            <p:nvPr/>
          </p:nvGrpSpPr>
          <p:grpSpPr>
            <a:xfrm>
              <a:off x="1386947" y="5417080"/>
              <a:ext cx="1440920" cy="1440920"/>
              <a:chOff x="1386947" y="1933274"/>
              <a:chExt cx="1440920" cy="1440920"/>
            </a:xfrm>
          </p:grpSpPr>
          <p:sp>
            <p:nvSpPr>
              <p:cNvPr id="36" name="椭圆 35">
                <a:extLst>
                  <a:ext uri="{FF2B5EF4-FFF2-40B4-BE49-F238E27FC236}">
                    <a16:creationId xmlns:a16="http://schemas.microsoft.com/office/drawing/2014/main" id="{00654DB9-4AFD-436F-97CB-4DAAF40C35DB}"/>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7" name="Oval 8+">
                <a:extLst>
                  <a:ext uri="{FF2B5EF4-FFF2-40B4-BE49-F238E27FC236}">
                    <a16:creationId xmlns:a16="http://schemas.microsoft.com/office/drawing/2014/main" id="{BC7BF566-ECE3-4E18-BE53-9E6CE15AD0A2}"/>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5" name="图形 4" descr="组 轮廓">
              <a:extLst>
                <a:ext uri="{FF2B5EF4-FFF2-40B4-BE49-F238E27FC236}">
                  <a16:creationId xmlns:a16="http://schemas.microsoft.com/office/drawing/2014/main" id="{51529527-5D5E-43B4-AAAB-18CC09A354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0207" y="5680340"/>
              <a:ext cx="914400" cy="914400"/>
            </a:xfrm>
            <a:prstGeom prst="rect">
              <a:avLst/>
            </a:prstGeom>
            <a:effectLst>
              <a:outerShdw blurRad="50800" dist="38100" dir="2700000" algn="tl" rotWithShape="0">
                <a:schemeClr val="accent3">
                  <a:alpha val="40000"/>
                </a:schemeClr>
              </a:outerShdw>
            </a:effectLst>
          </p:spPr>
        </p:pic>
      </p:grpSp>
      <p:sp>
        <p:nvSpPr>
          <p:cNvPr id="45" name="标题 149">
            <a:extLst>
              <a:ext uri="{FF2B5EF4-FFF2-40B4-BE49-F238E27FC236}">
                <a16:creationId xmlns:a16="http://schemas.microsoft.com/office/drawing/2014/main" id="{F4AAB458-7965-4659-BB20-B2F8E1099684}"/>
              </a:ext>
            </a:extLst>
          </p:cNvPr>
          <p:cNvSpPr txBox="1">
            <a:spLocks/>
          </p:cNvSpPr>
          <p:nvPr/>
        </p:nvSpPr>
        <p:spPr>
          <a:xfrm>
            <a:off x="2937311" y="4101218"/>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目标用户数</a:t>
            </a:r>
            <a:endParaRPr lang="en-US" altLang="zh-CN" sz="1600" spc="300" dirty="0">
              <a:solidFill>
                <a:schemeClr val="bg1">
                  <a:lumMod val="50000"/>
                </a:schemeClr>
              </a:solidFill>
              <a:latin typeface="+mn-ea"/>
              <a:ea typeface="+mn-ea"/>
            </a:endParaRPr>
          </a:p>
        </p:txBody>
      </p:sp>
      <p:sp>
        <p:nvSpPr>
          <p:cNvPr id="46" name="标题 149">
            <a:extLst>
              <a:ext uri="{FF2B5EF4-FFF2-40B4-BE49-F238E27FC236}">
                <a16:creationId xmlns:a16="http://schemas.microsoft.com/office/drawing/2014/main" id="{5BD16128-4072-4AE0-B36B-819CD6661A61}"/>
              </a:ext>
            </a:extLst>
          </p:cNvPr>
          <p:cNvSpPr txBox="1">
            <a:spLocks/>
          </p:cNvSpPr>
          <p:nvPr/>
        </p:nvSpPr>
        <p:spPr>
          <a:xfrm>
            <a:off x="2918260" y="3408240"/>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1.3</a:t>
            </a:r>
            <a:r>
              <a:rPr lang="zh-CN" altLang="en-US" sz="1800" spc="0" dirty="0">
                <a:solidFill>
                  <a:schemeClr val="accent3"/>
                </a:solidFill>
                <a:latin typeface="+mn-ea"/>
                <a:ea typeface="+mn-ea"/>
              </a:rPr>
              <a:t>亿</a:t>
            </a:r>
            <a:endParaRPr lang="en-US" altLang="zh-CN" sz="1800" spc="0" dirty="0">
              <a:solidFill>
                <a:schemeClr val="accent3"/>
              </a:solidFill>
              <a:latin typeface="+mn-ea"/>
              <a:ea typeface="+mn-ea"/>
            </a:endParaRPr>
          </a:p>
        </p:txBody>
      </p:sp>
      <p:graphicFrame>
        <p:nvGraphicFramePr>
          <p:cNvPr id="69" name="表格 69">
            <a:extLst>
              <a:ext uri="{FF2B5EF4-FFF2-40B4-BE49-F238E27FC236}">
                <a16:creationId xmlns:a16="http://schemas.microsoft.com/office/drawing/2014/main" id="{B9614ED7-7021-4EE9-A285-CF23A133DAEA}"/>
              </a:ext>
            </a:extLst>
          </p:cNvPr>
          <p:cNvGraphicFramePr>
            <a:graphicFrameLocks noGrp="1"/>
          </p:cNvGraphicFramePr>
          <p:nvPr/>
        </p:nvGraphicFramePr>
        <p:xfrm>
          <a:off x="5831416" y="2171656"/>
          <a:ext cx="5123342" cy="4189800"/>
        </p:xfrm>
        <a:graphic>
          <a:graphicData uri="http://schemas.openxmlformats.org/drawingml/2006/table">
            <a:tbl>
              <a:tblPr firstRow="1" bandRow="1">
                <a:tableStyleId>{5C22544A-7EE6-4342-B048-85BDC9FD1C3A}</a:tableStyleId>
              </a:tblPr>
              <a:tblGrid>
                <a:gridCol w="2561671">
                  <a:extLst>
                    <a:ext uri="{9D8B030D-6E8A-4147-A177-3AD203B41FA5}">
                      <a16:colId xmlns:a16="http://schemas.microsoft.com/office/drawing/2014/main" val="2343947073"/>
                    </a:ext>
                  </a:extLst>
                </a:gridCol>
                <a:gridCol w="2561671">
                  <a:extLst>
                    <a:ext uri="{9D8B030D-6E8A-4147-A177-3AD203B41FA5}">
                      <a16:colId xmlns:a16="http://schemas.microsoft.com/office/drawing/2014/main" val="1958182909"/>
                    </a:ext>
                  </a:extLst>
                </a:gridCol>
              </a:tblGrid>
              <a:tr h="698300">
                <a:tc>
                  <a:txBody>
                    <a:bodyPr/>
                    <a:lstStyle/>
                    <a:p>
                      <a:pPr algn="ctr"/>
                      <a:r>
                        <a:rPr lang="zh-CN" altLang="en-US" sz="2000" dirty="0">
                          <a:solidFill>
                            <a:schemeClr val="tx1"/>
                          </a:solidFill>
                        </a:rPr>
                        <a:t>企业名称</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dirty="0">
                          <a:solidFill>
                            <a:schemeClr val="tx1"/>
                          </a:solidFill>
                        </a:rPr>
                        <a:t>份额占比</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380704"/>
                  </a:ext>
                </a:extLst>
              </a:tr>
              <a:tr h="698300">
                <a:tc>
                  <a:txBody>
                    <a:bodyPr/>
                    <a:lstStyle/>
                    <a:p>
                      <a:pPr algn="ctr"/>
                      <a:r>
                        <a:rPr lang="zh-CN" altLang="en-US" sz="1600" dirty="0">
                          <a:solidFill>
                            <a:schemeClr val="tx1"/>
                          </a:solidFill>
                        </a:rPr>
                        <a:t>企业</a:t>
                      </a:r>
                      <a:r>
                        <a:rPr lang="en-US" altLang="zh-CN" sz="1600" dirty="0">
                          <a:solidFill>
                            <a:schemeClr val="tx1"/>
                          </a:solidFill>
                        </a:rPr>
                        <a:t>1</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23%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457373"/>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2</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16%</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522019"/>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9079513"/>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4</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10%</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442438"/>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5</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7%</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2893839"/>
                  </a:ext>
                </a:extLst>
              </a:tr>
            </a:tbl>
          </a:graphicData>
        </a:graphic>
      </p:graphicFrame>
      <p:sp>
        <p:nvSpPr>
          <p:cNvPr id="72" name="标题 149">
            <a:extLst>
              <a:ext uri="{FF2B5EF4-FFF2-40B4-BE49-F238E27FC236}">
                <a16:creationId xmlns:a16="http://schemas.microsoft.com/office/drawing/2014/main" id="{30DF7D36-AB60-4E80-BBFB-52C2B716FB68}"/>
              </a:ext>
            </a:extLst>
          </p:cNvPr>
          <p:cNvSpPr txBox="1">
            <a:spLocks/>
          </p:cNvSpPr>
          <p:nvPr/>
        </p:nvSpPr>
        <p:spPr>
          <a:xfrm>
            <a:off x="6666037" y="1760831"/>
            <a:ext cx="3454101" cy="338041"/>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en-US" altLang="zh-CN" sz="2000" spc="300" dirty="0">
                <a:solidFill>
                  <a:schemeClr val="bg1">
                    <a:lumMod val="50000"/>
                  </a:schemeClr>
                </a:solidFill>
                <a:latin typeface="+mn-ea"/>
                <a:ea typeface="+mn-ea"/>
              </a:rPr>
              <a:t>TOP5</a:t>
            </a:r>
            <a:r>
              <a:rPr lang="zh-CN" altLang="en-US" sz="2000" spc="300" dirty="0">
                <a:solidFill>
                  <a:schemeClr val="bg1">
                    <a:lumMod val="50000"/>
                  </a:schemeClr>
                </a:solidFill>
                <a:latin typeface="+mn-ea"/>
                <a:ea typeface="+mn-ea"/>
              </a:rPr>
              <a:t>企业市场份额占比</a:t>
            </a:r>
            <a:endParaRPr lang="en-US" altLang="zh-CN" sz="2000" spc="300" dirty="0">
              <a:solidFill>
                <a:schemeClr val="bg1">
                  <a:lumMod val="50000"/>
                </a:schemeClr>
              </a:solidFill>
              <a:latin typeface="+mn-ea"/>
              <a:ea typeface="+mn-ea"/>
            </a:endParaRPr>
          </a:p>
        </p:txBody>
      </p:sp>
      <p:sp>
        <p:nvSpPr>
          <p:cNvPr id="74" name="文本框 73">
            <a:extLst>
              <a:ext uri="{FF2B5EF4-FFF2-40B4-BE49-F238E27FC236}">
                <a16:creationId xmlns:a16="http://schemas.microsoft.com/office/drawing/2014/main" id="{E3E0E6EC-A783-45B7-B00B-0F4512602764}"/>
              </a:ext>
            </a:extLst>
          </p:cNvPr>
          <p:cNvSpPr txBox="1"/>
          <p:nvPr/>
        </p:nvSpPr>
        <p:spPr>
          <a:xfrm>
            <a:off x="6875299" y="1542022"/>
            <a:ext cx="3035576" cy="584775"/>
          </a:xfrm>
          <a:prstGeom prst="rect">
            <a:avLst/>
          </a:prstGeom>
          <a:noFill/>
        </p:spPr>
        <p:txBody>
          <a:bodyPr wrap="none">
            <a:spAutoFit/>
          </a:bodyPr>
          <a:lstStyle/>
          <a:p>
            <a:pPr algn="ctr"/>
            <a:r>
              <a:rPr lang="zh-CN" altLang="en-US" sz="3200" b="1" dirty="0">
                <a:gradFill flip="none" rotWithShape="1">
                  <a:gsLst>
                    <a:gs pos="0">
                      <a:schemeClr val="accent1">
                        <a:alpha val="50000"/>
                      </a:schemeClr>
                    </a:gs>
                    <a:gs pos="71000">
                      <a:schemeClr val="accent1">
                        <a:alpha val="0"/>
                      </a:schemeClr>
                    </a:gs>
                  </a:gsLst>
                  <a:lin ang="5400000" scaled="1"/>
                  <a:tileRect/>
                </a:gradFill>
                <a:latin typeface="+mn-ea"/>
              </a:rPr>
              <a:t>PROPORTION</a:t>
            </a:r>
          </a:p>
        </p:txBody>
      </p:sp>
    </p:spTree>
    <p:extLst>
      <p:ext uri="{BB962C8B-B14F-4D97-AF65-F5344CB8AC3E}">
        <p14:creationId xmlns:p14="http://schemas.microsoft.com/office/powerpoint/2010/main" val="249934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4C202AC2-7B99-40D4-B128-29EA5B718279}"/>
              </a:ext>
            </a:extLst>
          </p:cNvPr>
          <p:cNvSpPr/>
          <p:nvPr/>
        </p:nvSpPr>
        <p:spPr>
          <a:xfrm rot="10800000">
            <a:off x="880108" y="3538656"/>
            <a:ext cx="4593591" cy="68143"/>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市场趋势</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6" y="881290"/>
            <a:ext cx="2064330" cy="138499"/>
          </a:xfrm>
        </p:spPr>
        <p:txBody>
          <a:bodyPr/>
          <a:lstStyle/>
          <a:p>
            <a:r>
              <a:rPr lang="en-US" altLang="zh-CN" dirty="0">
                <a:latin typeface="+mn-ea"/>
                <a:ea typeface="+mn-ea"/>
              </a:rPr>
              <a:t>MARKET TREND</a:t>
            </a:r>
            <a:endParaRPr lang="zh-CN" altLang="en-US" dirty="0">
              <a:latin typeface="+mn-ea"/>
              <a:ea typeface="+mn-ea"/>
            </a:endParaRPr>
          </a:p>
        </p:txBody>
      </p:sp>
      <p:sp>
        <p:nvSpPr>
          <p:cNvPr id="8" name="标题 149">
            <a:extLst>
              <a:ext uri="{FF2B5EF4-FFF2-40B4-BE49-F238E27FC236}">
                <a16:creationId xmlns:a16="http://schemas.microsoft.com/office/drawing/2014/main" id="{73BB6D45-A875-43E7-A16D-3BDB1B8D926D}"/>
              </a:ext>
            </a:extLst>
          </p:cNvPr>
          <p:cNvSpPr txBox="1">
            <a:spLocks/>
          </p:cNvSpPr>
          <p:nvPr/>
        </p:nvSpPr>
        <p:spPr>
          <a:xfrm>
            <a:off x="1036931" y="1733179"/>
            <a:ext cx="2967567"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r>
              <a:rPr lang="zh-CN" altLang="en-US" sz="2000" dirty="0">
                <a:latin typeface="+mn-ea"/>
                <a:ea typeface="+mn-ea"/>
              </a:rPr>
              <a:t>市场趋势</a:t>
            </a:r>
          </a:p>
        </p:txBody>
      </p:sp>
      <p:sp>
        <p:nvSpPr>
          <p:cNvPr id="12" name="矩形: 圆角 11">
            <a:extLst>
              <a:ext uri="{FF2B5EF4-FFF2-40B4-BE49-F238E27FC236}">
                <a16:creationId xmlns:a16="http://schemas.microsoft.com/office/drawing/2014/main" id="{7AD5DFBC-4D55-401D-8AF1-3EB25F96B8A9}"/>
              </a:ext>
            </a:extLst>
          </p:cNvPr>
          <p:cNvSpPr/>
          <p:nvPr/>
        </p:nvSpPr>
        <p:spPr>
          <a:xfrm rot="5400000">
            <a:off x="752686" y="1836857"/>
            <a:ext cx="24214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aphicFrame>
        <p:nvGraphicFramePr>
          <p:cNvPr id="16" name="图表 15">
            <a:extLst>
              <a:ext uri="{FF2B5EF4-FFF2-40B4-BE49-F238E27FC236}">
                <a16:creationId xmlns:a16="http://schemas.microsoft.com/office/drawing/2014/main" id="{2F5A556D-184F-431F-9228-4FAF63AEEA32}"/>
              </a:ext>
            </a:extLst>
          </p:cNvPr>
          <p:cNvGraphicFramePr/>
          <p:nvPr/>
        </p:nvGraphicFramePr>
        <p:xfrm>
          <a:off x="850898" y="2717892"/>
          <a:ext cx="10718801" cy="4248400"/>
        </p:xfrm>
        <a:graphic>
          <a:graphicData uri="http://schemas.openxmlformats.org/drawingml/2006/chart">
            <c:chart xmlns:c="http://schemas.openxmlformats.org/drawingml/2006/chart" xmlns:r="http://schemas.openxmlformats.org/officeDocument/2006/relationships" r:id="rId2"/>
          </a:graphicData>
        </a:graphic>
      </p:graphicFrame>
      <p:sp>
        <p:nvSpPr>
          <p:cNvPr id="17" name="任意多边形: 形状 16">
            <a:extLst>
              <a:ext uri="{FF2B5EF4-FFF2-40B4-BE49-F238E27FC236}">
                <a16:creationId xmlns:a16="http://schemas.microsoft.com/office/drawing/2014/main" id="{A79A7F67-1FD5-4393-8006-122E1669F7CF}"/>
              </a:ext>
            </a:extLst>
          </p:cNvPr>
          <p:cNvSpPr/>
          <p:nvPr/>
        </p:nvSpPr>
        <p:spPr>
          <a:xfrm>
            <a:off x="1506490" y="3251201"/>
            <a:ext cx="9163050" cy="2276255"/>
          </a:xfrm>
          <a:custGeom>
            <a:avLst/>
            <a:gdLst>
              <a:gd name="connsiteX0" fmla="*/ 0 w 9124950"/>
              <a:gd name="connsiteY0" fmla="*/ 2127250 h 2128729"/>
              <a:gd name="connsiteX1" fmla="*/ 3905250 w 9124950"/>
              <a:gd name="connsiteY1" fmla="*/ 1784350 h 2128729"/>
              <a:gd name="connsiteX2" fmla="*/ 9124950 w 9124950"/>
              <a:gd name="connsiteY2" fmla="*/ 0 h 2128729"/>
              <a:gd name="connsiteX0" fmla="*/ 0 w 9124950"/>
              <a:gd name="connsiteY0" fmla="*/ 2127250 h 2128729"/>
              <a:gd name="connsiteX1" fmla="*/ 3905250 w 9124950"/>
              <a:gd name="connsiteY1" fmla="*/ 1784350 h 2128729"/>
              <a:gd name="connsiteX2" fmla="*/ 9124950 w 9124950"/>
              <a:gd name="connsiteY2" fmla="*/ 0 h 2128729"/>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93711"/>
              <a:gd name="connsiteX1" fmla="*/ 4711700 w 9124950"/>
              <a:gd name="connsiteY1" fmla="*/ 1987550 h 2193711"/>
              <a:gd name="connsiteX2" fmla="*/ 9124950 w 9124950"/>
              <a:gd name="connsiteY2" fmla="*/ 0 h 2193711"/>
              <a:gd name="connsiteX0" fmla="*/ 0 w 9163050"/>
              <a:gd name="connsiteY0" fmla="*/ 2260600 h 2276255"/>
              <a:gd name="connsiteX1" fmla="*/ 4749800 w 9163050"/>
              <a:gd name="connsiteY1" fmla="*/ 1987550 h 2276255"/>
              <a:gd name="connsiteX2" fmla="*/ 9163050 w 9163050"/>
              <a:gd name="connsiteY2" fmla="*/ 0 h 2276255"/>
            </a:gdLst>
            <a:ahLst/>
            <a:cxnLst>
              <a:cxn ang="0">
                <a:pos x="connsiteX0" y="connsiteY0"/>
              </a:cxn>
              <a:cxn ang="0">
                <a:pos x="connsiteX1" y="connsiteY1"/>
              </a:cxn>
              <a:cxn ang="0">
                <a:pos x="connsiteX2" y="connsiteY2"/>
              </a:cxn>
            </a:cxnLst>
            <a:rect l="l" t="t" r="r" b="b"/>
            <a:pathLst>
              <a:path w="9163050" h="2276255">
                <a:moveTo>
                  <a:pt x="0" y="2260600"/>
                </a:moveTo>
                <a:cubicBezTo>
                  <a:pt x="1192212" y="2266421"/>
                  <a:pt x="3222625" y="2364317"/>
                  <a:pt x="4749800" y="1987550"/>
                </a:cubicBezTo>
                <a:cubicBezTo>
                  <a:pt x="6276975" y="1610783"/>
                  <a:pt x="7478712" y="949854"/>
                  <a:pt x="9163050" y="0"/>
                </a:cubicBezTo>
              </a:path>
            </a:pathLst>
          </a:custGeom>
          <a:noFill/>
          <a:ln w="22225">
            <a:gradFill flip="none" rotWithShape="1">
              <a:gsLst>
                <a:gs pos="0">
                  <a:schemeClr val="accent1">
                    <a:alpha val="12000"/>
                  </a:schemeClr>
                </a:gs>
                <a:gs pos="100000">
                  <a:schemeClr val="accent2"/>
                </a:gs>
              </a:gsLst>
              <a:lin ang="0" scaled="1"/>
              <a:tileRect/>
            </a:gra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标题 149">
            <a:extLst>
              <a:ext uri="{FF2B5EF4-FFF2-40B4-BE49-F238E27FC236}">
                <a16:creationId xmlns:a16="http://schemas.microsoft.com/office/drawing/2014/main" id="{CBF37CDC-91D2-492A-A98D-E49BEDD168A4}"/>
              </a:ext>
            </a:extLst>
          </p:cNvPr>
          <p:cNvSpPr txBox="1">
            <a:spLocks/>
          </p:cNvSpPr>
          <p:nvPr/>
        </p:nvSpPr>
        <p:spPr>
          <a:xfrm>
            <a:off x="850897" y="2159075"/>
            <a:ext cx="10490203" cy="56592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市场趋势</a:t>
            </a:r>
            <a:r>
              <a:rPr lang="en-US" altLang="zh-CN" sz="1600" b="0" spc="300" dirty="0">
                <a:latin typeface="+mn-ea"/>
                <a:ea typeface="+mn-ea"/>
              </a:rPr>
              <a:t>,</a:t>
            </a:r>
            <a:r>
              <a:rPr lang="zh-CN" altLang="en-US" sz="1600" b="0" spc="300" dirty="0">
                <a:latin typeface="+mn-ea"/>
                <a:ea typeface="+mn-ea"/>
              </a:rPr>
              <a:t>高的市场份额，并不意味着高的利润，很多企业在市场份额数量扩大的过程中，虽然销售增长导致了生产成本下降，但用于扩大市场份额数量的费用增长远快于生产成本的下降</a:t>
            </a:r>
          </a:p>
        </p:txBody>
      </p:sp>
    </p:spTree>
    <p:extLst>
      <p:ext uri="{BB962C8B-B14F-4D97-AF65-F5344CB8AC3E}">
        <p14:creationId xmlns:p14="http://schemas.microsoft.com/office/powerpoint/2010/main" val="1477097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9">
            <a:extLst>
              <a:ext uri="{FF2B5EF4-FFF2-40B4-BE49-F238E27FC236}">
                <a16:creationId xmlns:a16="http://schemas.microsoft.com/office/drawing/2014/main" id="{5907BAB5-5E41-40A0-9EF1-C722397FABF1}"/>
              </a:ext>
            </a:extLst>
          </p:cNvPr>
          <p:cNvSpPr>
            <a:spLocks noGrp="1"/>
          </p:cNvSpPr>
          <p:nvPr>
            <p:ph type="title"/>
          </p:nvPr>
        </p:nvSpPr>
        <p:spPr/>
        <p:txBody>
          <a:bodyPr/>
          <a:lstStyle/>
          <a:p>
            <a:r>
              <a:rPr lang="zh-CN" altLang="en-US" dirty="0">
                <a:latin typeface="+mn-ea"/>
                <a:ea typeface="+mn-ea"/>
              </a:rPr>
              <a:t>市场介绍</a:t>
            </a:r>
            <a:endParaRPr lang="zh-CN" altLang="en-US" dirty="0"/>
          </a:p>
        </p:txBody>
      </p:sp>
      <p:sp>
        <p:nvSpPr>
          <p:cNvPr id="21" name="文本占位符 20">
            <a:extLst>
              <a:ext uri="{FF2B5EF4-FFF2-40B4-BE49-F238E27FC236}">
                <a16:creationId xmlns:a16="http://schemas.microsoft.com/office/drawing/2014/main" id="{3588F644-F49F-4E56-B7D1-E9FD026A16FE}"/>
              </a:ext>
            </a:extLst>
          </p:cNvPr>
          <p:cNvSpPr>
            <a:spLocks noGrp="1"/>
          </p:cNvSpPr>
          <p:nvPr>
            <p:ph type="body" sz="quarter" idx="10"/>
          </p:nvPr>
        </p:nvSpPr>
        <p:spPr>
          <a:xfrm>
            <a:off x="227016" y="881290"/>
            <a:ext cx="2649534" cy="147410"/>
          </a:xfrm>
        </p:spPr>
        <p:txBody>
          <a:bodyPr/>
          <a:lstStyle/>
          <a:p>
            <a:r>
              <a:rPr lang="en-US" altLang="zh-CN" dirty="0">
                <a:latin typeface="+mn-ea"/>
                <a:ea typeface="+mn-ea"/>
              </a:rPr>
              <a:t>MARKET INTRODUCTION</a:t>
            </a:r>
            <a:endParaRPr lang="zh-CN" altLang="en-US" dirty="0">
              <a:latin typeface="+mn-ea"/>
              <a:ea typeface="+mn-ea"/>
            </a:endParaRPr>
          </a:p>
        </p:txBody>
      </p:sp>
      <p:pic>
        <p:nvPicPr>
          <p:cNvPr id="53" name="图片占位符 52" descr="蓝色的高楼&#10;&#10;描述已自动生成">
            <a:extLst>
              <a:ext uri="{FF2B5EF4-FFF2-40B4-BE49-F238E27FC236}">
                <a16:creationId xmlns:a16="http://schemas.microsoft.com/office/drawing/2014/main" id="{27A1CDA0-00AD-4DAB-837C-D268AF224D23}"/>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5305" r="15305"/>
          <a:stretch/>
        </p:blipFill>
        <p:spPr/>
      </p:pic>
      <p:pic>
        <p:nvPicPr>
          <p:cNvPr id="55" name="图片占位符 54" descr="城市的地标&#10;&#10;中度可信度描述已自动生成">
            <a:extLst>
              <a:ext uri="{FF2B5EF4-FFF2-40B4-BE49-F238E27FC236}">
                <a16:creationId xmlns:a16="http://schemas.microsoft.com/office/drawing/2014/main" id="{5AF3CA8D-C89D-4185-9AC5-29882B53B43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6671" r="16671"/>
          <a:stretch/>
        </p:blipFill>
        <p:spPr/>
      </p:pic>
      <p:grpSp>
        <p:nvGrpSpPr>
          <p:cNvPr id="26" name="组合 25">
            <a:extLst>
              <a:ext uri="{FF2B5EF4-FFF2-40B4-BE49-F238E27FC236}">
                <a16:creationId xmlns:a16="http://schemas.microsoft.com/office/drawing/2014/main" id="{CD178803-4EC2-401D-82E9-CE299C9291A0}"/>
              </a:ext>
            </a:extLst>
          </p:cNvPr>
          <p:cNvGrpSpPr/>
          <p:nvPr/>
        </p:nvGrpSpPr>
        <p:grpSpPr>
          <a:xfrm flipH="1">
            <a:off x="4603732" y="1991444"/>
            <a:ext cx="1074718" cy="241968"/>
            <a:chOff x="3170115" y="2760706"/>
            <a:chExt cx="1074718" cy="241968"/>
          </a:xfrm>
        </p:grpSpPr>
        <p:cxnSp>
          <p:nvCxnSpPr>
            <p:cNvPr id="27" name="直接连接符 26">
              <a:extLst>
                <a:ext uri="{FF2B5EF4-FFF2-40B4-BE49-F238E27FC236}">
                  <a16:creationId xmlns:a16="http://schemas.microsoft.com/office/drawing/2014/main" id="{028DFE2F-D368-438D-9142-F0AB35DF2422}"/>
                </a:ext>
              </a:extLst>
            </p:cNvPr>
            <p:cNvCxnSpPr>
              <a:cxnSpLocks/>
            </p:cNvCxnSpPr>
            <p:nvPr/>
          </p:nvCxnSpPr>
          <p:spPr>
            <a:xfrm flipH="1">
              <a:off x="3170115" y="2879239"/>
              <a:ext cx="832269" cy="0"/>
            </a:xfrm>
            <a:prstGeom prst="line">
              <a:avLst/>
            </a:prstGeom>
            <a:ln w="28575">
              <a:gradFill flip="none" rotWithShape="1">
                <a:gsLst>
                  <a:gs pos="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5F4F03A9-19B4-4C39-89FD-AA7637AC6492}"/>
                </a:ext>
              </a:extLst>
            </p:cNvPr>
            <p:cNvGrpSpPr/>
            <p:nvPr/>
          </p:nvGrpSpPr>
          <p:grpSpPr>
            <a:xfrm rot="5400000">
              <a:off x="4002865" y="2760706"/>
              <a:ext cx="241968" cy="241968"/>
              <a:chOff x="6253476" y="1960876"/>
              <a:chExt cx="167644" cy="167644"/>
            </a:xfrm>
          </p:grpSpPr>
          <p:sp>
            <p:nvSpPr>
              <p:cNvPr id="29" name="Oval 4+">
                <a:extLst>
                  <a:ext uri="{FF2B5EF4-FFF2-40B4-BE49-F238E27FC236}">
                    <a16:creationId xmlns:a16="http://schemas.microsoft.com/office/drawing/2014/main" id="{AD04B0BF-8EB2-454B-B2F8-1B3A0098B57A}"/>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椭圆 29">
                <a:extLst>
                  <a:ext uri="{FF2B5EF4-FFF2-40B4-BE49-F238E27FC236}">
                    <a16:creationId xmlns:a16="http://schemas.microsoft.com/office/drawing/2014/main" id="{F88BCC1B-5B7D-4430-B8FB-822970BF10E3}"/>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31" name="组合 30">
            <a:extLst>
              <a:ext uri="{FF2B5EF4-FFF2-40B4-BE49-F238E27FC236}">
                <a16:creationId xmlns:a16="http://schemas.microsoft.com/office/drawing/2014/main" id="{DAEB5382-2EDC-462F-8B9F-CF52E1E1603F}"/>
              </a:ext>
            </a:extLst>
          </p:cNvPr>
          <p:cNvGrpSpPr/>
          <p:nvPr/>
        </p:nvGrpSpPr>
        <p:grpSpPr>
          <a:xfrm>
            <a:off x="5280313" y="4359264"/>
            <a:ext cx="1060566" cy="241968"/>
            <a:chOff x="5280313" y="4272629"/>
            <a:chExt cx="1060566" cy="241968"/>
          </a:xfrm>
        </p:grpSpPr>
        <p:grpSp>
          <p:nvGrpSpPr>
            <p:cNvPr id="32" name="组合 31">
              <a:extLst>
                <a:ext uri="{FF2B5EF4-FFF2-40B4-BE49-F238E27FC236}">
                  <a16:creationId xmlns:a16="http://schemas.microsoft.com/office/drawing/2014/main" id="{B41F19F9-3600-47C0-B45B-F99F74E9F3E0}"/>
                </a:ext>
              </a:extLst>
            </p:cNvPr>
            <p:cNvGrpSpPr/>
            <p:nvPr/>
          </p:nvGrpSpPr>
          <p:grpSpPr>
            <a:xfrm rot="16200000" flipH="1">
              <a:off x="5280313" y="4272629"/>
              <a:ext cx="241968" cy="241968"/>
              <a:chOff x="6253476" y="1960876"/>
              <a:chExt cx="167644" cy="167644"/>
            </a:xfrm>
          </p:grpSpPr>
          <p:sp>
            <p:nvSpPr>
              <p:cNvPr id="34" name="Oval 4+">
                <a:extLst>
                  <a:ext uri="{FF2B5EF4-FFF2-40B4-BE49-F238E27FC236}">
                    <a16:creationId xmlns:a16="http://schemas.microsoft.com/office/drawing/2014/main" id="{B35F76FB-C034-4979-A5D7-C737A74E5B62}"/>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5" name="椭圆 34">
                <a:extLst>
                  <a:ext uri="{FF2B5EF4-FFF2-40B4-BE49-F238E27FC236}">
                    <a16:creationId xmlns:a16="http://schemas.microsoft.com/office/drawing/2014/main" id="{2B8D387D-379C-4737-A6C8-9C640227AEE7}"/>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cxnSp>
          <p:nvCxnSpPr>
            <p:cNvPr id="33" name="直接连接符 32">
              <a:extLst>
                <a:ext uri="{FF2B5EF4-FFF2-40B4-BE49-F238E27FC236}">
                  <a16:creationId xmlns:a16="http://schemas.microsoft.com/office/drawing/2014/main" id="{FCE74FF8-4394-4209-B681-DC93E30515EA}"/>
                </a:ext>
              </a:extLst>
            </p:cNvPr>
            <p:cNvCxnSpPr>
              <a:cxnSpLocks/>
            </p:cNvCxnSpPr>
            <p:nvPr/>
          </p:nvCxnSpPr>
          <p:spPr>
            <a:xfrm>
              <a:off x="5508610" y="4387262"/>
              <a:ext cx="832269" cy="0"/>
            </a:xfrm>
            <a:prstGeom prst="line">
              <a:avLst/>
            </a:prstGeom>
            <a:ln w="28575">
              <a:gradFill flip="none" rotWithShape="1">
                <a:gsLst>
                  <a:gs pos="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36" name="矩形: 圆角 35">
            <a:extLst>
              <a:ext uri="{FF2B5EF4-FFF2-40B4-BE49-F238E27FC236}">
                <a16:creationId xmlns:a16="http://schemas.microsoft.com/office/drawing/2014/main" id="{C8B94532-D86A-4115-85BF-2DE84D1EFB1D}"/>
              </a:ext>
            </a:extLst>
          </p:cNvPr>
          <p:cNvSpPr/>
          <p:nvPr/>
        </p:nvSpPr>
        <p:spPr>
          <a:xfrm>
            <a:off x="5195812" y="1798414"/>
            <a:ext cx="6632573" cy="1842573"/>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7" name="矩形: 圆角 36">
            <a:extLst>
              <a:ext uri="{FF2B5EF4-FFF2-40B4-BE49-F238E27FC236}">
                <a16:creationId xmlns:a16="http://schemas.microsoft.com/office/drawing/2014/main" id="{35C6A613-CD7A-404B-A31D-D0CFA3B1E5B6}"/>
              </a:ext>
            </a:extLst>
          </p:cNvPr>
          <p:cNvSpPr/>
          <p:nvPr/>
        </p:nvSpPr>
        <p:spPr>
          <a:xfrm>
            <a:off x="5784852" y="4161918"/>
            <a:ext cx="6632573" cy="1842573"/>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8" name="标题 149">
            <a:extLst>
              <a:ext uri="{FF2B5EF4-FFF2-40B4-BE49-F238E27FC236}">
                <a16:creationId xmlns:a16="http://schemas.microsoft.com/office/drawing/2014/main" id="{9175DAF6-A466-4B3D-AB3D-2D4F056166DA}"/>
              </a:ext>
            </a:extLst>
          </p:cNvPr>
          <p:cNvSpPr txBox="1">
            <a:spLocks/>
          </p:cNvSpPr>
          <p:nvPr/>
        </p:nvSpPr>
        <p:spPr>
          <a:xfrm>
            <a:off x="5514960" y="2499738"/>
            <a:ext cx="5483240"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货币市场是融通短期资金的市场，包括同业拆借市场、回购协议市场、商业票据市场、银行承兑汇票市场、短期政府债券市场</a:t>
            </a:r>
            <a:endParaRPr lang="en-US" altLang="zh-CN" sz="1600" b="0" spc="300" dirty="0">
              <a:solidFill>
                <a:schemeClr val="bg1">
                  <a:lumMod val="50000"/>
                </a:schemeClr>
              </a:solidFill>
              <a:latin typeface="+mn-ea"/>
              <a:ea typeface="+mn-ea"/>
            </a:endParaRPr>
          </a:p>
        </p:txBody>
      </p:sp>
      <p:sp>
        <p:nvSpPr>
          <p:cNvPr id="39" name="标题 149">
            <a:extLst>
              <a:ext uri="{FF2B5EF4-FFF2-40B4-BE49-F238E27FC236}">
                <a16:creationId xmlns:a16="http://schemas.microsoft.com/office/drawing/2014/main" id="{14AC67F9-6F94-4541-9180-3576102829B3}"/>
              </a:ext>
            </a:extLst>
          </p:cNvPr>
          <p:cNvSpPr txBox="1">
            <a:spLocks/>
          </p:cNvSpPr>
          <p:nvPr/>
        </p:nvSpPr>
        <p:spPr>
          <a:xfrm>
            <a:off x="6087809" y="4867632"/>
            <a:ext cx="5483240"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资本市场是融通长期资金的市场，包括中长期银行信贷市场和证券市场。中长期信贷市场是金融机构与工商企业之间的贷款市场</a:t>
            </a:r>
            <a:endParaRPr lang="en-US" altLang="zh-CN" sz="1600" b="0" spc="300" dirty="0">
              <a:solidFill>
                <a:schemeClr val="bg1">
                  <a:lumMod val="50000"/>
                </a:schemeClr>
              </a:solidFill>
              <a:latin typeface="+mn-ea"/>
              <a:ea typeface="+mn-ea"/>
            </a:endParaRPr>
          </a:p>
        </p:txBody>
      </p:sp>
      <p:grpSp>
        <p:nvGrpSpPr>
          <p:cNvPr id="40" name="组合 39">
            <a:extLst>
              <a:ext uri="{FF2B5EF4-FFF2-40B4-BE49-F238E27FC236}">
                <a16:creationId xmlns:a16="http://schemas.microsoft.com/office/drawing/2014/main" id="{0B74B899-9156-4A23-9D81-C50E13870A38}"/>
              </a:ext>
            </a:extLst>
          </p:cNvPr>
          <p:cNvGrpSpPr/>
          <p:nvPr/>
        </p:nvGrpSpPr>
        <p:grpSpPr>
          <a:xfrm>
            <a:off x="5429251" y="2008646"/>
            <a:ext cx="4182109" cy="400110"/>
            <a:chOff x="5422901" y="1965466"/>
            <a:chExt cx="4182109" cy="400110"/>
          </a:xfrm>
        </p:grpSpPr>
        <p:sp>
          <p:nvSpPr>
            <p:cNvPr id="41" name="文本框 40">
              <a:extLst>
                <a:ext uri="{FF2B5EF4-FFF2-40B4-BE49-F238E27FC236}">
                  <a16:creationId xmlns:a16="http://schemas.microsoft.com/office/drawing/2014/main" id="{6ABFFC37-2FE8-4A71-B88D-76BDFCC22F1A}"/>
                </a:ext>
              </a:extLst>
            </p:cNvPr>
            <p:cNvSpPr txBox="1"/>
            <p:nvPr/>
          </p:nvSpPr>
          <p:spPr>
            <a:xfrm>
              <a:off x="5422901" y="1965466"/>
              <a:ext cx="1396999" cy="400110"/>
            </a:xfrm>
            <a:prstGeom prst="rect">
              <a:avLst/>
            </a:prstGeom>
            <a:noFill/>
          </p:spPr>
          <p:txBody>
            <a:bodyPr wrap="square">
              <a:spAutoFit/>
            </a:bodyPr>
            <a:lstStyle/>
            <a:p>
              <a:r>
                <a:rPr lang="zh-CN" altLang="en-US" sz="2000" b="1" i="0" spc="300" dirty="0">
                  <a:solidFill>
                    <a:srgbClr val="333333"/>
                  </a:solidFill>
                  <a:effectLst/>
                  <a:latin typeface="+mn-ea"/>
                </a:rPr>
                <a:t>货币市场</a:t>
              </a:r>
              <a:endParaRPr lang="zh-CN" altLang="en-US" sz="2000" b="1" spc="300" dirty="0">
                <a:latin typeface="+mn-ea"/>
              </a:endParaRPr>
            </a:p>
          </p:txBody>
        </p:sp>
        <p:sp>
          <p:nvSpPr>
            <p:cNvPr id="42" name="矩形: 圆角 41">
              <a:extLst>
                <a:ext uri="{FF2B5EF4-FFF2-40B4-BE49-F238E27FC236}">
                  <a16:creationId xmlns:a16="http://schemas.microsoft.com/office/drawing/2014/main" id="{2C2FE140-94E2-4EB2-BDFF-0D9FCA2EA14E}"/>
                </a:ext>
              </a:extLst>
            </p:cNvPr>
            <p:cNvSpPr/>
            <p:nvPr/>
          </p:nvSpPr>
          <p:spPr>
            <a:xfrm rot="5400000">
              <a:off x="6659458" y="2141261"/>
              <a:ext cx="242146"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43" name="文本框 42">
              <a:extLst>
                <a:ext uri="{FF2B5EF4-FFF2-40B4-BE49-F238E27FC236}">
                  <a16:creationId xmlns:a16="http://schemas.microsoft.com/office/drawing/2014/main" id="{6178AAFA-FE37-4006-96FF-899C7160D053}"/>
                </a:ext>
              </a:extLst>
            </p:cNvPr>
            <p:cNvSpPr txBox="1"/>
            <p:nvPr/>
          </p:nvSpPr>
          <p:spPr>
            <a:xfrm>
              <a:off x="6826665" y="2039665"/>
              <a:ext cx="2778345" cy="261610"/>
            </a:xfrm>
            <a:prstGeom prst="rect">
              <a:avLst/>
            </a:prstGeom>
            <a:noFill/>
          </p:spPr>
          <p:txBody>
            <a:bodyPr wrap="square">
              <a:spAutoFit/>
            </a:bodyPr>
            <a:lstStyle/>
            <a:p>
              <a:r>
                <a:rPr lang="en-US" altLang="zh-CN" sz="1100" i="0" spc="300" dirty="0">
                  <a:solidFill>
                    <a:srgbClr val="333333">
                      <a:alpha val="49000"/>
                    </a:srgbClr>
                  </a:solidFill>
                  <a:effectLst/>
                  <a:latin typeface="+mn-ea"/>
                  <a:sym typeface="微软雅黑" panose="020B0503020204020204" pitchFamily="34" charset="-122"/>
                </a:rPr>
                <a:t>MONEY MARKET</a:t>
              </a:r>
              <a:endParaRPr lang="zh-CN" altLang="en-US" sz="1100" spc="300" dirty="0">
                <a:solidFill>
                  <a:schemeClr val="tx1">
                    <a:alpha val="49000"/>
                  </a:schemeClr>
                </a:solidFill>
                <a:latin typeface="+mn-ea"/>
                <a:sym typeface="微软雅黑" panose="020B0503020204020204" pitchFamily="34" charset="-122"/>
              </a:endParaRPr>
            </a:p>
          </p:txBody>
        </p:sp>
      </p:grpSp>
      <p:grpSp>
        <p:nvGrpSpPr>
          <p:cNvPr id="44" name="组合 43">
            <a:extLst>
              <a:ext uri="{FF2B5EF4-FFF2-40B4-BE49-F238E27FC236}">
                <a16:creationId xmlns:a16="http://schemas.microsoft.com/office/drawing/2014/main" id="{5EA9317C-E20B-46BB-BFF3-0FEC2F06D84A}"/>
              </a:ext>
            </a:extLst>
          </p:cNvPr>
          <p:cNvGrpSpPr/>
          <p:nvPr/>
        </p:nvGrpSpPr>
        <p:grpSpPr>
          <a:xfrm>
            <a:off x="5993343" y="4385137"/>
            <a:ext cx="4203379" cy="400110"/>
            <a:chOff x="5876925" y="4308937"/>
            <a:chExt cx="4203379" cy="400110"/>
          </a:xfrm>
        </p:grpSpPr>
        <p:sp>
          <p:nvSpPr>
            <p:cNvPr id="45" name="文本框 44">
              <a:extLst>
                <a:ext uri="{FF2B5EF4-FFF2-40B4-BE49-F238E27FC236}">
                  <a16:creationId xmlns:a16="http://schemas.microsoft.com/office/drawing/2014/main" id="{A4C42252-34CA-481A-B90A-B34146052A2B}"/>
                </a:ext>
              </a:extLst>
            </p:cNvPr>
            <p:cNvSpPr txBox="1"/>
            <p:nvPr/>
          </p:nvSpPr>
          <p:spPr>
            <a:xfrm>
              <a:off x="5876925" y="4308937"/>
              <a:ext cx="1582207" cy="400110"/>
            </a:xfrm>
            <a:prstGeom prst="rect">
              <a:avLst/>
            </a:prstGeom>
            <a:noFill/>
          </p:spPr>
          <p:txBody>
            <a:bodyPr wrap="square">
              <a:spAutoFit/>
            </a:bodyPr>
            <a:lstStyle>
              <a:defPPr>
                <a:defRPr lang="en-US"/>
              </a:defPPr>
              <a:lvl1pPr>
                <a:defRPr b="1" i="0" spc="300">
                  <a:solidFill>
                    <a:srgbClr val="333333"/>
                  </a:solidFill>
                  <a:effectLst/>
                  <a:latin typeface="arial" panose="020B0604020202020204" pitchFamily="34" charset="0"/>
                </a:defRPr>
              </a:lvl1pPr>
            </a:lstStyle>
            <a:p>
              <a:r>
                <a:rPr lang="zh-CN" altLang="en-US" sz="2000" dirty="0">
                  <a:latin typeface="+mn-ea"/>
                </a:rPr>
                <a:t>资本市场</a:t>
              </a:r>
            </a:p>
          </p:txBody>
        </p:sp>
        <p:sp>
          <p:nvSpPr>
            <p:cNvPr id="46" name="矩形: 圆角 45">
              <a:extLst>
                <a:ext uri="{FF2B5EF4-FFF2-40B4-BE49-F238E27FC236}">
                  <a16:creationId xmlns:a16="http://schemas.microsoft.com/office/drawing/2014/main" id="{A500AA10-05F7-464B-869C-E52D25C0F0D2}"/>
                </a:ext>
              </a:extLst>
            </p:cNvPr>
            <p:cNvSpPr/>
            <p:nvPr/>
          </p:nvSpPr>
          <p:spPr>
            <a:xfrm rot="5400000">
              <a:off x="7134756" y="4483443"/>
              <a:ext cx="242146"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47" name="文本框 46">
              <a:extLst>
                <a:ext uri="{FF2B5EF4-FFF2-40B4-BE49-F238E27FC236}">
                  <a16:creationId xmlns:a16="http://schemas.microsoft.com/office/drawing/2014/main" id="{A0E998F1-AFA0-40C4-BCE4-EBCE134954F5}"/>
                </a:ext>
              </a:extLst>
            </p:cNvPr>
            <p:cNvSpPr txBox="1"/>
            <p:nvPr/>
          </p:nvSpPr>
          <p:spPr>
            <a:xfrm>
              <a:off x="7301959" y="4388768"/>
              <a:ext cx="2778345" cy="261610"/>
            </a:xfrm>
            <a:prstGeom prst="rect">
              <a:avLst/>
            </a:prstGeom>
            <a:noFill/>
          </p:spPr>
          <p:txBody>
            <a:bodyPr wrap="square">
              <a:spAutoFit/>
            </a:bodyPr>
            <a:lstStyle/>
            <a:p>
              <a:r>
                <a:rPr lang="en-US" altLang="zh-CN" sz="1100" i="0" spc="300" dirty="0">
                  <a:solidFill>
                    <a:srgbClr val="333333">
                      <a:alpha val="49000"/>
                    </a:srgbClr>
                  </a:solidFill>
                  <a:effectLst/>
                  <a:latin typeface="+mn-ea"/>
                  <a:sym typeface="微软雅黑" panose="020B0503020204020204" pitchFamily="34" charset="-122"/>
                </a:rPr>
                <a:t>CAPITAL MARKET</a:t>
              </a:r>
              <a:endParaRPr lang="zh-CN" altLang="en-US" sz="1100" spc="300" dirty="0">
                <a:solidFill>
                  <a:schemeClr val="tx1">
                    <a:alpha val="49000"/>
                  </a:schemeClr>
                </a:solidFill>
                <a:latin typeface="+mn-ea"/>
                <a:sym typeface="微软雅黑" panose="020B0503020204020204" pitchFamily="34" charset="-122"/>
              </a:endParaRPr>
            </a:p>
          </p:txBody>
        </p:sp>
      </p:grpSp>
    </p:spTree>
    <p:extLst>
      <p:ext uri="{BB962C8B-B14F-4D97-AF65-F5344CB8AC3E}">
        <p14:creationId xmlns:p14="http://schemas.microsoft.com/office/powerpoint/2010/main" val="2547123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用户画像</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USER PORTRAIT</a:t>
            </a:r>
            <a:endParaRPr lang="zh-CN" altLang="en-US" dirty="0">
              <a:latin typeface="+mn-ea"/>
              <a:ea typeface="+mn-ea"/>
            </a:endParaRPr>
          </a:p>
        </p:txBody>
      </p:sp>
      <p:sp>
        <p:nvSpPr>
          <p:cNvPr id="3" name="矩形: 圆角 2">
            <a:extLst>
              <a:ext uri="{FF2B5EF4-FFF2-40B4-BE49-F238E27FC236}">
                <a16:creationId xmlns:a16="http://schemas.microsoft.com/office/drawing/2014/main" id="{408D9016-F0F8-4295-84C6-2261F66F13F5}"/>
              </a:ext>
            </a:extLst>
          </p:cNvPr>
          <p:cNvSpPr/>
          <p:nvPr/>
        </p:nvSpPr>
        <p:spPr>
          <a:xfrm>
            <a:off x="800100" y="2009140"/>
            <a:ext cx="10591800" cy="3873500"/>
          </a:xfrm>
          <a:prstGeom prst="roundRect">
            <a:avLst>
              <a:gd name="adj" fmla="val 519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cxnSp>
        <p:nvCxnSpPr>
          <p:cNvPr id="8" name="直接连接符 7">
            <a:extLst>
              <a:ext uri="{FF2B5EF4-FFF2-40B4-BE49-F238E27FC236}">
                <a16:creationId xmlns:a16="http://schemas.microsoft.com/office/drawing/2014/main" id="{BC4E267D-1301-4DE1-ADC8-F7DCF8919685}"/>
              </a:ext>
            </a:extLst>
          </p:cNvPr>
          <p:cNvCxnSpPr/>
          <p:nvPr/>
        </p:nvCxnSpPr>
        <p:spPr>
          <a:xfrm>
            <a:off x="6096000" y="2671128"/>
            <a:ext cx="0" cy="2900362"/>
          </a:xfrm>
          <a:prstGeom prst="line">
            <a:avLst/>
          </a:prstGeom>
          <a:ln w="12700">
            <a:solidFill>
              <a:schemeClr val="accent1">
                <a:alpha val="73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06DE45EC-19BB-4B27-8E78-A73E2924ECAC}"/>
              </a:ext>
            </a:extLst>
          </p:cNvPr>
          <p:cNvGrpSpPr/>
          <p:nvPr/>
        </p:nvGrpSpPr>
        <p:grpSpPr>
          <a:xfrm>
            <a:off x="1292225" y="1781191"/>
            <a:ext cx="2749550" cy="443198"/>
            <a:chOff x="1292225" y="2077101"/>
            <a:chExt cx="2749550" cy="443198"/>
          </a:xfrm>
        </p:grpSpPr>
        <p:sp>
          <p:nvSpPr>
            <p:cNvPr id="4" name="矩形: 圆角 3">
              <a:extLst>
                <a:ext uri="{FF2B5EF4-FFF2-40B4-BE49-F238E27FC236}">
                  <a16:creationId xmlns:a16="http://schemas.microsoft.com/office/drawing/2014/main" id="{DA1ACCBD-532C-44B9-8D06-ED82008D7B3F}"/>
                </a:ext>
              </a:extLst>
            </p:cNvPr>
            <p:cNvSpPr/>
            <p:nvPr/>
          </p:nvSpPr>
          <p:spPr>
            <a:xfrm>
              <a:off x="1292225" y="2077101"/>
              <a:ext cx="2749550" cy="443198"/>
            </a:xfrm>
            <a:prstGeom prst="roundRect">
              <a:avLst>
                <a:gd name="adj" fmla="val 5000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13" name="文本框 12">
              <a:extLst>
                <a:ext uri="{FF2B5EF4-FFF2-40B4-BE49-F238E27FC236}">
                  <a16:creationId xmlns:a16="http://schemas.microsoft.com/office/drawing/2014/main" id="{0740C614-CD96-41B1-9CD5-530A588BA7C5}"/>
                </a:ext>
              </a:extLst>
            </p:cNvPr>
            <p:cNvSpPr txBox="1"/>
            <p:nvPr/>
          </p:nvSpPr>
          <p:spPr>
            <a:xfrm>
              <a:off x="1444752" y="2109160"/>
              <a:ext cx="1364476" cy="400110"/>
            </a:xfrm>
            <a:prstGeom prst="rect">
              <a:avLst/>
            </a:prstGeom>
            <a:noFill/>
          </p:spPr>
          <p:txBody>
            <a:bodyPr wrap="none" rtlCol="0">
              <a:spAutoFit/>
            </a:bodyPr>
            <a:lstStyle/>
            <a:p>
              <a:pPr algn="ctr"/>
              <a:r>
                <a:rPr lang="zh-CN" altLang="en-US" sz="2000" b="1" spc="300" dirty="0">
                  <a:latin typeface="+mn-ea"/>
                </a:rPr>
                <a:t>性别分布</a:t>
              </a:r>
            </a:p>
          </p:txBody>
        </p:sp>
        <p:cxnSp>
          <p:nvCxnSpPr>
            <p:cNvPr id="12" name="直接连接符 11">
              <a:extLst>
                <a:ext uri="{FF2B5EF4-FFF2-40B4-BE49-F238E27FC236}">
                  <a16:creationId xmlns:a16="http://schemas.microsoft.com/office/drawing/2014/main" id="{DA66291F-C59D-492B-B3F7-2019974B5902}"/>
                </a:ext>
              </a:extLst>
            </p:cNvPr>
            <p:cNvCxnSpPr>
              <a:cxnSpLocks/>
            </p:cNvCxnSpPr>
            <p:nvPr/>
          </p:nvCxnSpPr>
          <p:spPr>
            <a:xfrm>
              <a:off x="2787396" y="2216816"/>
              <a:ext cx="0" cy="163767"/>
            </a:xfrm>
            <a:prstGeom prst="line">
              <a:avLst/>
            </a:prstGeom>
            <a:ln w="31750"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5E9D705-21F9-4493-8DFC-B310DF1C3134}"/>
                </a:ext>
              </a:extLst>
            </p:cNvPr>
            <p:cNvSpPr txBox="1"/>
            <p:nvPr/>
          </p:nvSpPr>
          <p:spPr>
            <a:xfrm>
              <a:off x="2798646" y="2163518"/>
              <a:ext cx="1146468" cy="307777"/>
            </a:xfrm>
            <a:prstGeom prst="rect">
              <a:avLst/>
            </a:prstGeom>
            <a:noFill/>
          </p:spPr>
          <p:txBody>
            <a:bodyPr wrap="none" rtlCol="0">
              <a:spAutoFit/>
            </a:bodyPr>
            <a:lstStyle/>
            <a:p>
              <a:r>
                <a:rPr lang="en-US" altLang="zh-CN" sz="1400" spc="300" dirty="0">
                  <a:solidFill>
                    <a:schemeClr val="accent1">
                      <a:lumMod val="20000"/>
                      <a:lumOff val="80000"/>
                    </a:schemeClr>
                  </a:solidFill>
                  <a:latin typeface="+mn-ea"/>
                </a:rPr>
                <a:t>GENDER</a:t>
              </a:r>
              <a:endParaRPr lang="zh-CN" altLang="en-US" sz="1400" spc="300" dirty="0">
                <a:solidFill>
                  <a:schemeClr val="accent1">
                    <a:lumMod val="20000"/>
                    <a:lumOff val="80000"/>
                  </a:schemeClr>
                </a:solidFill>
                <a:latin typeface="+mn-ea"/>
              </a:endParaRPr>
            </a:p>
          </p:txBody>
        </p:sp>
      </p:grpSp>
      <p:grpSp>
        <p:nvGrpSpPr>
          <p:cNvPr id="31" name="组合 30">
            <a:extLst>
              <a:ext uri="{FF2B5EF4-FFF2-40B4-BE49-F238E27FC236}">
                <a16:creationId xmlns:a16="http://schemas.microsoft.com/office/drawing/2014/main" id="{F9DE69A8-F38A-432F-B3A9-3A9C8B255EB5}"/>
              </a:ext>
            </a:extLst>
          </p:cNvPr>
          <p:cNvGrpSpPr/>
          <p:nvPr/>
        </p:nvGrpSpPr>
        <p:grpSpPr>
          <a:xfrm>
            <a:off x="6712204" y="1781191"/>
            <a:ext cx="2749550" cy="443198"/>
            <a:chOff x="6712204" y="2077101"/>
            <a:chExt cx="2749550" cy="443198"/>
          </a:xfrm>
        </p:grpSpPr>
        <p:sp>
          <p:nvSpPr>
            <p:cNvPr id="20" name="矩形: 圆角 19">
              <a:extLst>
                <a:ext uri="{FF2B5EF4-FFF2-40B4-BE49-F238E27FC236}">
                  <a16:creationId xmlns:a16="http://schemas.microsoft.com/office/drawing/2014/main" id="{13D855CE-1B36-4168-B427-BF31B23C17E5}"/>
                </a:ext>
              </a:extLst>
            </p:cNvPr>
            <p:cNvSpPr/>
            <p:nvPr/>
          </p:nvSpPr>
          <p:spPr>
            <a:xfrm>
              <a:off x="6712204" y="2077101"/>
              <a:ext cx="2749550" cy="443198"/>
            </a:xfrm>
            <a:prstGeom prst="roundRect">
              <a:avLst>
                <a:gd name="adj" fmla="val 5000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1" name="文本框 20">
              <a:extLst>
                <a:ext uri="{FF2B5EF4-FFF2-40B4-BE49-F238E27FC236}">
                  <a16:creationId xmlns:a16="http://schemas.microsoft.com/office/drawing/2014/main" id="{297B8BE7-A68D-4037-B7C8-B37ED96DBC25}"/>
                </a:ext>
              </a:extLst>
            </p:cNvPr>
            <p:cNvSpPr txBox="1"/>
            <p:nvPr/>
          </p:nvSpPr>
          <p:spPr>
            <a:xfrm>
              <a:off x="6864731" y="2114772"/>
              <a:ext cx="1364476" cy="400110"/>
            </a:xfrm>
            <a:prstGeom prst="rect">
              <a:avLst/>
            </a:prstGeom>
            <a:noFill/>
          </p:spPr>
          <p:txBody>
            <a:bodyPr wrap="none" rtlCol="0">
              <a:spAutoFit/>
            </a:bodyPr>
            <a:lstStyle/>
            <a:p>
              <a:pPr algn="ctr"/>
              <a:r>
                <a:rPr lang="zh-CN" altLang="en-US" sz="2000" b="1" spc="300" dirty="0">
                  <a:latin typeface="+mn-ea"/>
                </a:rPr>
                <a:t>地域分布</a:t>
              </a:r>
            </a:p>
          </p:txBody>
        </p:sp>
        <p:cxnSp>
          <p:nvCxnSpPr>
            <p:cNvPr id="22" name="直接连接符 21">
              <a:extLst>
                <a:ext uri="{FF2B5EF4-FFF2-40B4-BE49-F238E27FC236}">
                  <a16:creationId xmlns:a16="http://schemas.microsoft.com/office/drawing/2014/main" id="{CE7066FD-3370-4E64-B933-519206D02FC9}"/>
                </a:ext>
              </a:extLst>
            </p:cNvPr>
            <p:cNvCxnSpPr>
              <a:cxnSpLocks/>
            </p:cNvCxnSpPr>
            <p:nvPr/>
          </p:nvCxnSpPr>
          <p:spPr>
            <a:xfrm>
              <a:off x="8226425" y="2223166"/>
              <a:ext cx="0" cy="163767"/>
            </a:xfrm>
            <a:prstGeom prst="line">
              <a:avLst/>
            </a:prstGeom>
            <a:ln w="31750"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2FC8347-12AE-436B-B290-6616730D33CC}"/>
                </a:ext>
              </a:extLst>
            </p:cNvPr>
            <p:cNvSpPr txBox="1"/>
            <p:nvPr/>
          </p:nvSpPr>
          <p:spPr>
            <a:xfrm>
              <a:off x="8273161" y="2163518"/>
              <a:ext cx="809196" cy="307777"/>
            </a:xfrm>
            <a:prstGeom prst="rect">
              <a:avLst/>
            </a:prstGeom>
            <a:noFill/>
          </p:spPr>
          <p:txBody>
            <a:bodyPr wrap="none" rtlCol="0">
              <a:spAutoFit/>
            </a:bodyPr>
            <a:lstStyle/>
            <a:p>
              <a:r>
                <a:rPr lang="en-US" altLang="zh-CN" sz="1400" spc="300" dirty="0">
                  <a:solidFill>
                    <a:schemeClr val="accent1">
                      <a:lumMod val="20000"/>
                      <a:lumOff val="80000"/>
                    </a:schemeClr>
                  </a:solidFill>
                  <a:latin typeface="+mn-ea"/>
                </a:rPr>
                <a:t>AREA</a:t>
              </a:r>
              <a:endParaRPr lang="zh-CN" altLang="en-US" sz="1400" spc="300" dirty="0">
                <a:solidFill>
                  <a:schemeClr val="accent1">
                    <a:lumMod val="20000"/>
                    <a:lumOff val="80000"/>
                  </a:schemeClr>
                </a:solidFill>
                <a:latin typeface="+mn-ea"/>
              </a:endParaRPr>
            </a:p>
          </p:txBody>
        </p:sp>
      </p:grpSp>
      <p:graphicFrame>
        <p:nvGraphicFramePr>
          <p:cNvPr id="25" name="图表 24">
            <a:extLst>
              <a:ext uri="{FF2B5EF4-FFF2-40B4-BE49-F238E27FC236}">
                <a16:creationId xmlns:a16="http://schemas.microsoft.com/office/drawing/2014/main" id="{C2EA74D7-41AD-4BBD-B44B-44CB84722DC1}"/>
              </a:ext>
            </a:extLst>
          </p:cNvPr>
          <p:cNvGraphicFramePr/>
          <p:nvPr/>
        </p:nvGraphicFramePr>
        <p:xfrm>
          <a:off x="1292224" y="3472717"/>
          <a:ext cx="3768725" cy="23709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图表 28">
            <a:extLst>
              <a:ext uri="{FF2B5EF4-FFF2-40B4-BE49-F238E27FC236}">
                <a16:creationId xmlns:a16="http://schemas.microsoft.com/office/drawing/2014/main" id="{859F2955-80D2-4E69-90F4-BDC9A4274CEA}"/>
              </a:ext>
            </a:extLst>
          </p:cNvPr>
          <p:cNvGraphicFramePr/>
          <p:nvPr/>
        </p:nvGraphicFramePr>
        <p:xfrm>
          <a:off x="6635057" y="3019752"/>
          <a:ext cx="4426643" cy="2767638"/>
        </p:xfrm>
        <a:graphic>
          <a:graphicData uri="http://schemas.openxmlformats.org/drawingml/2006/chart">
            <c:chart xmlns:c="http://schemas.openxmlformats.org/drawingml/2006/chart" xmlns:r="http://schemas.openxmlformats.org/officeDocument/2006/relationships" r:id="rId3"/>
          </a:graphicData>
        </a:graphic>
      </p:graphicFrame>
      <p:sp>
        <p:nvSpPr>
          <p:cNvPr id="33" name="标题 149">
            <a:extLst>
              <a:ext uri="{FF2B5EF4-FFF2-40B4-BE49-F238E27FC236}">
                <a16:creationId xmlns:a16="http://schemas.microsoft.com/office/drawing/2014/main" id="{7C31F4C5-5FF0-4357-A2D6-73B06F166DED}"/>
              </a:ext>
            </a:extLst>
          </p:cNvPr>
          <p:cNvSpPr txBox="1">
            <a:spLocks/>
          </p:cNvSpPr>
          <p:nvPr/>
        </p:nvSpPr>
        <p:spPr>
          <a:xfrm>
            <a:off x="1292225" y="2569991"/>
            <a:ext cx="4220868"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人口的性别构成一般是用比较相对数来表示，即一定人口中一种性别的总人数与另一性别总人数之比</a:t>
            </a:r>
            <a:endParaRPr lang="en-US" altLang="zh-CN" sz="1600" b="0" spc="300" dirty="0">
              <a:solidFill>
                <a:schemeClr val="bg1">
                  <a:lumMod val="50000"/>
                </a:schemeClr>
              </a:solidFill>
              <a:latin typeface="+mn-ea"/>
              <a:ea typeface="+mn-ea"/>
            </a:endParaRPr>
          </a:p>
        </p:txBody>
      </p:sp>
      <p:sp>
        <p:nvSpPr>
          <p:cNvPr id="35" name="标题 149">
            <a:extLst>
              <a:ext uri="{FF2B5EF4-FFF2-40B4-BE49-F238E27FC236}">
                <a16:creationId xmlns:a16="http://schemas.microsoft.com/office/drawing/2014/main" id="{FF4AA2D0-99D4-47EB-8543-6B843BB00CD8}"/>
              </a:ext>
            </a:extLst>
          </p:cNvPr>
          <p:cNvSpPr txBox="1">
            <a:spLocks/>
          </p:cNvSpPr>
          <p:nvPr/>
        </p:nvSpPr>
        <p:spPr>
          <a:xfrm>
            <a:off x="6712204" y="2569991"/>
            <a:ext cx="4220868"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地域分布规律可以分为四种，分别是纬度地带性、经度地带性、垂直地带性、非地带性</a:t>
            </a:r>
            <a:endParaRPr lang="en-US" altLang="zh-CN" sz="1600" b="0" spc="300" dirty="0">
              <a:solidFill>
                <a:schemeClr val="bg1">
                  <a:lumMod val="50000"/>
                </a:schemeClr>
              </a:solidFill>
              <a:latin typeface="+mn-ea"/>
              <a:ea typeface="+mn-ea"/>
            </a:endParaRPr>
          </a:p>
        </p:txBody>
      </p:sp>
    </p:spTree>
    <p:extLst>
      <p:ext uri="{BB962C8B-B14F-4D97-AF65-F5344CB8AC3E}">
        <p14:creationId xmlns:p14="http://schemas.microsoft.com/office/powerpoint/2010/main" val="2159829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51696"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7997398" y="2590500"/>
            <a:ext cx="3385542" cy="923330"/>
          </a:xfrm>
          <a:prstGeom prst="rect">
            <a:avLst/>
          </a:prstGeom>
          <a:noFill/>
        </p:spPr>
        <p:txBody>
          <a:bodyPr wrap="none" lIns="0" tIns="0" rIns="0" bIns="0">
            <a:spAutoFit/>
          </a:bodyPr>
          <a:lstStyle/>
          <a:p>
            <a:pPr algn="ctr"/>
            <a:r>
              <a:rPr lang="zh-CN" altLang="en-US" sz="6000" b="1" spc="600" dirty="0">
                <a:latin typeface="+mn-ea"/>
              </a:rPr>
              <a:t>商业模式</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8510524" y="3522823"/>
            <a:ext cx="2817382"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BUSINESS MODEL</a:t>
            </a: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48005"/>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1874264" y="3429000"/>
            <a:ext cx="3244671"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TWO</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9" name="文本框 8">
            <a:extLst>
              <a:ext uri="{FF2B5EF4-FFF2-40B4-BE49-F238E27FC236}">
                <a16:creationId xmlns:a16="http://schemas.microsoft.com/office/drawing/2014/main" id="{DEA1E4F3-D159-440E-8613-F4DBF45273E1}"/>
              </a:ext>
            </a:extLst>
          </p:cNvPr>
          <p:cNvSpPr txBox="1"/>
          <p:nvPr/>
        </p:nvSpPr>
        <p:spPr>
          <a:xfrm>
            <a:off x="956542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02</a:t>
            </a:r>
            <a:endParaRPr lang="zh-CN" altLang="en-US" dirty="0"/>
          </a:p>
        </p:txBody>
      </p:sp>
    </p:spTree>
    <p:extLst>
      <p:ext uri="{BB962C8B-B14F-4D97-AF65-F5344CB8AC3E}">
        <p14:creationId xmlns:p14="http://schemas.microsoft.com/office/powerpoint/2010/main" val="595079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经营范围</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SCOPE OF BUSINESS</a:t>
            </a:r>
            <a:endParaRPr lang="zh-CN" altLang="en-US" dirty="0">
              <a:latin typeface="+mn-ea"/>
              <a:ea typeface="+mn-ea"/>
            </a:endParaRPr>
          </a:p>
        </p:txBody>
      </p:sp>
      <p:pic>
        <p:nvPicPr>
          <p:cNvPr id="24" name="图片占位符 23" descr="城市的地标&#10;&#10;描述已自动生成">
            <a:extLst>
              <a:ext uri="{FF2B5EF4-FFF2-40B4-BE49-F238E27FC236}">
                <a16:creationId xmlns:a16="http://schemas.microsoft.com/office/drawing/2014/main" id="{102D47C2-2082-49CC-8108-678DA1E0A55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1125" r="31125"/>
          <a:stretch>
            <a:fillRect/>
          </a:stretch>
        </p:blipFill>
        <p:spPr/>
      </p:pic>
      <p:sp>
        <p:nvSpPr>
          <p:cNvPr id="2" name="矩形: 圆角 1">
            <a:extLst>
              <a:ext uri="{FF2B5EF4-FFF2-40B4-BE49-F238E27FC236}">
                <a16:creationId xmlns:a16="http://schemas.microsoft.com/office/drawing/2014/main" id="{CB97D9D3-92B9-4AB5-9198-9563EB9690F3}"/>
              </a:ext>
            </a:extLst>
          </p:cNvPr>
          <p:cNvSpPr/>
          <p:nvPr/>
        </p:nvSpPr>
        <p:spPr>
          <a:xfrm>
            <a:off x="954036" y="1896739"/>
            <a:ext cx="2336800" cy="643466"/>
          </a:xfrm>
          <a:prstGeom prst="roundRect">
            <a:avLst>
              <a:gd name="adj" fmla="val 7456"/>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solidFill>
                  <a:schemeClr val="tx1"/>
                </a:solidFill>
                <a:latin typeface="+mn-ea"/>
              </a:rPr>
              <a:t>金融服务</a:t>
            </a:r>
          </a:p>
        </p:txBody>
      </p:sp>
      <p:sp>
        <p:nvSpPr>
          <p:cNvPr id="7" name="矩形: 圆角 6">
            <a:extLst>
              <a:ext uri="{FF2B5EF4-FFF2-40B4-BE49-F238E27FC236}">
                <a16:creationId xmlns:a16="http://schemas.microsoft.com/office/drawing/2014/main" id="{4CC49705-4ABF-42EE-8AAD-7B9FF4DFEE0C}"/>
              </a:ext>
            </a:extLst>
          </p:cNvPr>
          <p:cNvSpPr/>
          <p:nvPr/>
        </p:nvSpPr>
        <p:spPr>
          <a:xfrm>
            <a:off x="954036" y="4249394"/>
            <a:ext cx="2336800" cy="643466"/>
          </a:xfrm>
          <a:prstGeom prst="roundRect">
            <a:avLst>
              <a:gd name="adj" fmla="val 7456"/>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solidFill>
                  <a:schemeClr val="tx1"/>
                </a:solidFill>
                <a:latin typeface="+mn-ea"/>
              </a:rPr>
              <a:t>互联网科技</a:t>
            </a:r>
          </a:p>
        </p:txBody>
      </p:sp>
      <p:sp>
        <p:nvSpPr>
          <p:cNvPr id="17" name="标题 149">
            <a:extLst>
              <a:ext uri="{FF2B5EF4-FFF2-40B4-BE49-F238E27FC236}">
                <a16:creationId xmlns:a16="http://schemas.microsoft.com/office/drawing/2014/main" id="{1D3E809B-67C2-40DE-ADD4-C0FB2A0BFD63}"/>
              </a:ext>
            </a:extLst>
          </p:cNvPr>
          <p:cNvSpPr txBox="1">
            <a:spLocks/>
          </p:cNvSpPr>
          <p:nvPr/>
        </p:nvSpPr>
        <p:spPr>
          <a:xfrm>
            <a:off x="954035" y="2815331"/>
            <a:ext cx="5565297"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金融服务是指金融机构运用货币交易手段融通有价物品，向金融活动参与者和顾客提供的共同受益、获得满足的活动</a:t>
            </a:r>
            <a:endParaRPr lang="en-US" altLang="zh-CN" sz="1600" b="0" spc="300" dirty="0">
              <a:solidFill>
                <a:schemeClr val="bg1">
                  <a:lumMod val="50000"/>
                </a:schemeClr>
              </a:solidFill>
              <a:latin typeface="+mn-ea"/>
              <a:ea typeface="+mn-ea"/>
            </a:endParaRPr>
          </a:p>
        </p:txBody>
      </p:sp>
      <p:sp>
        <p:nvSpPr>
          <p:cNvPr id="18" name="标题 149">
            <a:extLst>
              <a:ext uri="{FF2B5EF4-FFF2-40B4-BE49-F238E27FC236}">
                <a16:creationId xmlns:a16="http://schemas.microsoft.com/office/drawing/2014/main" id="{3CF27144-DB80-4005-8CBA-1ACED1121796}"/>
              </a:ext>
            </a:extLst>
          </p:cNvPr>
          <p:cNvSpPr txBox="1">
            <a:spLocks/>
          </p:cNvSpPr>
          <p:nvPr/>
        </p:nvSpPr>
        <p:spPr>
          <a:xfrm>
            <a:off x="954036" y="5169181"/>
            <a:ext cx="556529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互联网科技是指在计算机技术的基础上开发建立的一种信息技术。互联网技术通过计算机网络的广域网使不同的设备相互连接</a:t>
            </a:r>
          </a:p>
        </p:txBody>
      </p:sp>
    </p:spTree>
    <p:extLst>
      <p:ext uri="{BB962C8B-B14F-4D97-AF65-F5344CB8AC3E}">
        <p14:creationId xmlns:p14="http://schemas.microsoft.com/office/powerpoint/2010/main" val="3003531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产品矩阵</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PRODUCT MATRIX</a:t>
            </a:r>
            <a:endParaRPr lang="zh-CN" altLang="en-US" dirty="0">
              <a:latin typeface="+mn-ea"/>
              <a:ea typeface="+mn-ea"/>
            </a:endParaRPr>
          </a:p>
        </p:txBody>
      </p:sp>
      <p:sp>
        <p:nvSpPr>
          <p:cNvPr id="11" name="任意多边形: 形状 10">
            <a:extLst>
              <a:ext uri="{FF2B5EF4-FFF2-40B4-BE49-F238E27FC236}">
                <a16:creationId xmlns:a16="http://schemas.microsoft.com/office/drawing/2014/main" id="{93C8C169-641C-420B-86B2-6EA6C9119E5A}"/>
              </a:ext>
            </a:extLst>
          </p:cNvPr>
          <p:cNvSpPr/>
          <p:nvPr/>
        </p:nvSpPr>
        <p:spPr>
          <a:xfrm rot="5400000">
            <a:off x="10184473" y="1066271"/>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zh-CN" altLang="en-US" sz="3600" kern="1200">
              <a:latin typeface="+mn-ea"/>
            </a:endParaRPr>
          </a:p>
        </p:txBody>
      </p:sp>
      <p:grpSp>
        <p:nvGrpSpPr>
          <p:cNvPr id="3" name="组合 2">
            <a:extLst>
              <a:ext uri="{FF2B5EF4-FFF2-40B4-BE49-F238E27FC236}">
                <a16:creationId xmlns:a16="http://schemas.microsoft.com/office/drawing/2014/main" id="{D967BA6C-07C1-4C6B-97A0-315503080044}"/>
              </a:ext>
            </a:extLst>
          </p:cNvPr>
          <p:cNvGrpSpPr/>
          <p:nvPr/>
        </p:nvGrpSpPr>
        <p:grpSpPr>
          <a:xfrm>
            <a:off x="4732338" y="2224088"/>
            <a:ext cx="2727324" cy="2727324"/>
            <a:chOff x="4732338" y="2224088"/>
            <a:chExt cx="2727324" cy="2727324"/>
          </a:xfrm>
        </p:grpSpPr>
        <p:sp>
          <p:nvSpPr>
            <p:cNvPr id="2" name="椭圆 1">
              <a:extLst>
                <a:ext uri="{FF2B5EF4-FFF2-40B4-BE49-F238E27FC236}">
                  <a16:creationId xmlns:a16="http://schemas.microsoft.com/office/drawing/2014/main" id="{F844E6A4-150E-4D0A-8236-6B332B3144C9}"/>
                </a:ext>
              </a:extLst>
            </p:cNvPr>
            <p:cNvSpPr/>
            <p:nvPr/>
          </p:nvSpPr>
          <p:spPr>
            <a:xfrm>
              <a:off x="4851400" y="2343150"/>
              <a:ext cx="2489200" cy="248920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Oval 1+">
              <a:extLst>
                <a:ext uri="{FF2B5EF4-FFF2-40B4-BE49-F238E27FC236}">
                  <a16:creationId xmlns:a16="http://schemas.microsoft.com/office/drawing/2014/main" id="{5FBB2A17-13CE-4275-828F-6AC8A45C4FD3}"/>
                </a:ext>
              </a:extLst>
            </p:cNvPr>
            <p:cNvSpPr/>
            <p:nvPr/>
          </p:nvSpPr>
          <p:spPr>
            <a:xfrm>
              <a:off x="4732338" y="2224088"/>
              <a:ext cx="2727324" cy="2727324"/>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7" name="标题 149">
              <a:extLst>
                <a:ext uri="{FF2B5EF4-FFF2-40B4-BE49-F238E27FC236}">
                  <a16:creationId xmlns:a16="http://schemas.microsoft.com/office/drawing/2014/main" id="{48FF954B-3164-4548-8D77-62B558205A84}"/>
                </a:ext>
              </a:extLst>
            </p:cNvPr>
            <p:cNvSpPr txBox="1">
              <a:spLocks/>
            </p:cNvSpPr>
            <p:nvPr/>
          </p:nvSpPr>
          <p:spPr>
            <a:xfrm>
              <a:off x="5121374" y="3366151"/>
              <a:ext cx="1949252" cy="443198"/>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dirty="0">
                  <a:latin typeface="+mn-ea"/>
                  <a:ea typeface="+mn-ea"/>
                </a:rPr>
                <a:t>产品矩阵</a:t>
              </a:r>
            </a:p>
          </p:txBody>
        </p:sp>
        <p:sp>
          <p:nvSpPr>
            <p:cNvPr id="28" name="文本占位符 176">
              <a:extLst>
                <a:ext uri="{FF2B5EF4-FFF2-40B4-BE49-F238E27FC236}">
                  <a16:creationId xmlns:a16="http://schemas.microsoft.com/office/drawing/2014/main" id="{2D43ECD6-BFF8-44BF-B4B2-FD6499A697B6}"/>
                </a:ext>
              </a:extLst>
            </p:cNvPr>
            <p:cNvSpPr txBox="1">
              <a:spLocks/>
            </p:cNvSpPr>
            <p:nvPr/>
          </p:nvSpPr>
          <p:spPr>
            <a:xfrm>
              <a:off x="5063835" y="3859161"/>
              <a:ext cx="2064330" cy="152349"/>
            </a:xfrm>
            <a:prstGeom prst="rect">
              <a:avLst/>
            </a:prstGeom>
            <a:noFill/>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100" dirty="0">
                  <a:latin typeface="+mn-ea"/>
                  <a:ea typeface="+mn-ea"/>
                </a:rPr>
                <a:t>PRODUCT MATRIX</a:t>
              </a:r>
              <a:endParaRPr lang="en-US" sz="1100" dirty="0">
                <a:latin typeface="+mn-ea"/>
                <a:ea typeface="+mn-ea"/>
              </a:endParaRPr>
            </a:p>
          </p:txBody>
        </p:sp>
      </p:grpSp>
      <p:grpSp>
        <p:nvGrpSpPr>
          <p:cNvPr id="12" name="组合 11">
            <a:extLst>
              <a:ext uri="{FF2B5EF4-FFF2-40B4-BE49-F238E27FC236}">
                <a16:creationId xmlns:a16="http://schemas.microsoft.com/office/drawing/2014/main" id="{0D31267F-85FD-4192-80A6-DCEBADAEE2FD}"/>
              </a:ext>
            </a:extLst>
          </p:cNvPr>
          <p:cNvGrpSpPr/>
          <p:nvPr/>
        </p:nvGrpSpPr>
        <p:grpSpPr>
          <a:xfrm>
            <a:off x="3556002" y="1540798"/>
            <a:ext cx="1148824" cy="1148824"/>
            <a:chOff x="3556002" y="1540798"/>
            <a:chExt cx="1148824" cy="1148824"/>
          </a:xfrm>
        </p:grpSpPr>
        <p:sp>
          <p:nvSpPr>
            <p:cNvPr id="17" name="椭圆 16">
              <a:extLst>
                <a:ext uri="{FF2B5EF4-FFF2-40B4-BE49-F238E27FC236}">
                  <a16:creationId xmlns:a16="http://schemas.microsoft.com/office/drawing/2014/main" id="{D5EDEA45-3BC9-4DFB-AE7F-AF3A92D87E5B}"/>
                </a:ext>
              </a:extLst>
            </p:cNvPr>
            <p:cNvSpPr/>
            <p:nvPr/>
          </p:nvSpPr>
          <p:spPr>
            <a:xfrm>
              <a:off x="3556002" y="1540798"/>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 name="文本框 3">
              <a:extLst>
                <a:ext uri="{FF2B5EF4-FFF2-40B4-BE49-F238E27FC236}">
                  <a16:creationId xmlns:a16="http://schemas.microsoft.com/office/drawing/2014/main" id="{5745895D-6AC3-4066-B564-2F4660E93C58}"/>
                </a:ext>
              </a:extLst>
            </p:cNvPr>
            <p:cNvSpPr txBox="1"/>
            <p:nvPr/>
          </p:nvSpPr>
          <p:spPr>
            <a:xfrm>
              <a:off x="3655370" y="1792045"/>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产品一</a:t>
              </a:r>
            </a:p>
          </p:txBody>
        </p:sp>
      </p:grpSp>
      <p:grpSp>
        <p:nvGrpSpPr>
          <p:cNvPr id="10" name="组合 9">
            <a:extLst>
              <a:ext uri="{FF2B5EF4-FFF2-40B4-BE49-F238E27FC236}">
                <a16:creationId xmlns:a16="http://schemas.microsoft.com/office/drawing/2014/main" id="{A9CC3FEA-3CA9-445A-96F9-BC59D2392FC9}"/>
              </a:ext>
            </a:extLst>
          </p:cNvPr>
          <p:cNvGrpSpPr/>
          <p:nvPr/>
        </p:nvGrpSpPr>
        <p:grpSpPr>
          <a:xfrm>
            <a:off x="7487177" y="1649676"/>
            <a:ext cx="1148824" cy="1148824"/>
            <a:chOff x="7487177" y="1649676"/>
            <a:chExt cx="1148824" cy="1148824"/>
          </a:xfrm>
        </p:grpSpPr>
        <p:sp>
          <p:nvSpPr>
            <p:cNvPr id="22" name="椭圆 21">
              <a:extLst>
                <a:ext uri="{FF2B5EF4-FFF2-40B4-BE49-F238E27FC236}">
                  <a16:creationId xmlns:a16="http://schemas.microsoft.com/office/drawing/2014/main" id="{0CA7B586-F05B-4797-BCF2-F88FE9C250D9}"/>
                </a:ext>
              </a:extLst>
            </p:cNvPr>
            <p:cNvSpPr/>
            <p:nvPr/>
          </p:nvSpPr>
          <p:spPr>
            <a:xfrm>
              <a:off x="7487177" y="1649676"/>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文本框 28">
              <a:extLst>
                <a:ext uri="{FF2B5EF4-FFF2-40B4-BE49-F238E27FC236}">
                  <a16:creationId xmlns:a16="http://schemas.microsoft.com/office/drawing/2014/main" id="{47FF13BC-0022-4FB0-903F-598D74D37281}"/>
                </a:ext>
              </a:extLst>
            </p:cNvPr>
            <p:cNvSpPr txBox="1"/>
            <p:nvPr/>
          </p:nvSpPr>
          <p:spPr>
            <a:xfrm>
              <a:off x="7595697" y="1900923"/>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产品三</a:t>
              </a:r>
            </a:p>
          </p:txBody>
        </p:sp>
      </p:grpSp>
      <p:grpSp>
        <p:nvGrpSpPr>
          <p:cNvPr id="9" name="组合 8">
            <a:extLst>
              <a:ext uri="{FF2B5EF4-FFF2-40B4-BE49-F238E27FC236}">
                <a16:creationId xmlns:a16="http://schemas.microsoft.com/office/drawing/2014/main" id="{23FAEFCD-D8AE-49EC-AECE-FBC8FD61262D}"/>
              </a:ext>
            </a:extLst>
          </p:cNvPr>
          <p:cNvGrpSpPr/>
          <p:nvPr/>
        </p:nvGrpSpPr>
        <p:grpSpPr>
          <a:xfrm>
            <a:off x="8290497" y="3284749"/>
            <a:ext cx="1148824" cy="1148824"/>
            <a:chOff x="7855511" y="3117138"/>
            <a:chExt cx="1148824" cy="1148824"/>
          </a:xfrm>
        </p:grpSpPr>
        <p:sp>
          <p:nvSpPr>
            <p:cNvPr id="23" name="椭圆 22">
              <a:extLst>
                <a:ext uri="{FF2B5EF4-FFF2-40B4-BE49-F238E27FC236}">
                  <a16:creationId xmlns:a16="http://schemas.microsoft.com/office/drawing/2014/main" id="{700473B1-C25A-45D0-AD9B-0B5940DDBE89}"/>
                </a:ext>
              </a:extLst>
            </p:cNvPr>
            <p:cNvSpPr/>
            <p:nvPr/>
          </p:nvSpPr>
          <p:spPr>
            <a:xfrm>
              <a:off x="7855511" y="3117138"/>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文本框 29">
              <a:extLst>
                <a:ext uri="{FF2B5EF4-FFF2-40B4-BE49-F238E27FC236}">
                  <a16:creationId xmlns:a16="http://schemas.microsoft.com/office/drawing/2014/main" id="{F7F3A51E-5B24-4E44-A93F-3302D77C68DE}"/>
                </a:ext>
              </a:extLst>
            </p:cNvPr>
            <p:cNvSpPr txBox="1"/>
            <p:nvPr/>
          </p:nvSpPr>
          <p:spPr>
            <a:xfrm>
              <a:off x="7968921" y="3368385"/>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产品四</a:t>
              </a:r>
            </a:p>
          </p:txBody>
        </p:sp>
      </p:grpSp>
      <p:grpSp>
        <p:nvGrpSpPr>
          <p:cNvPr id="33" name="组合 32">
            <a:extLst>
              <a:ext uri="{FF2B5EF4-FFF2-40B4-BE49-F238E27FC236}">
                <a16:creationId xmlns:a16="http://schemas.microsoft.com/office/drawing/2014/main" id="{D19BBA38-63D9-4F59-8617-56433169DBA6}"/>
              </a:ext>
            </a:extLst>
          </p:cNvPr>
          <p:cNvGrpSpPr/>
          <p:nvPr/>
        </p:nvGrpSpPr>
        <p:grpSpPr>
          <a:xfrm>
            <a:off x="3773442" y="4704289"/>
            <a:ext cx="1148824" cy="1148824"/>
            <a:chOff x="3773442" y="4704289"/>
            <a:chExt cx="1148824" cy="1148824"/>
          </a:xfrm>
        </p:grpSpPr>
        <p:sp>
          <p:nvSpPr>
            <p:cNvPr id="21" name="椭圆 20">
              <a:extLst>
                <a:ext uri="{FF2B5EF4-FFF2-40B4-BE49-F238E27FC236}">
                  <a16:creationId xmlns:a16="http://schemas.microsoft.com/office/drawing/2014/main" id="{22DAF7E3-E525-4214-AE92-EEEDA49720E7}"/>
                </a:ext>
              </a:extLst>
            </p:cNvPr>
            <p:cNvSpPr/>
            <p:nvPr/>
          </p:nvSpPr>
          <p:spPr>
            <a:xfrm>
              <a:off x="3773442" y="4704289"/>
              <a:ext cx="1148824" cy="114882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文本框 30">
              <a:extLst>
                <a:ext uri="{FF2B5EF4-FFF2-40B4-BE49-F238E27FC236}">
                  <a16:creationId xmlns:a16="http://schemas.microsoft.com/office/drawing/2014/main" id="{C3293048-9160-46DC-BC67-9E2F1E9E9EB7}"/>
                </a:ext>
              </a:extLst>
            </p:cNvPr>
            <p:cNvSpPr txBox="1"/>
            <p:nvPr/>
          </p:nvSpPr>
          <p:spPr>
            <a:xfrm>
              <a:off x="3864264" y="4955536"/>
              <a:ext cx="992580" cy="646331"/>
            </a:xfrm>
            <a:prstGeom prst="rect">
              <a:avLst/>
            </a:prstGeom>
            <a:noFill/>
          </p:spPr>
          <p:txBody>
            <a:bodyPr wrap="none" rtlCol="0">
              <a:spAutoFit/>
            </a:bodyPr>
            <a:lstStyle/>
            <a:p>
              <a:pPr algn="ctr"/>
              <a:r>
                <a:rPr lang="zh-CN" altLang="en-US" spc="300" dirty="0">
                  <a:latin typeface="+mn-ea"/>
                </a:rPr>
                <a:t>核心</a:t>
              </a:r>
              <a:endParaRPr lang="en-US" altLang="zh-CN" spc="300" dirty="0">
                <a:latin typeface="+mn-ea"/>
              </a:endParaRPr>
            </a:p>
            <a:p>
              <a:pPr algn="ctr"/>
              <a:r>
                <a:rPr lang="zh-CN" altLang="en-US" spc="300" dirty="0">
                  <a:latin typeface="+mn-ea"/>
                </a:rPr>
                <a:t>产品二</a:t>
              </a:r>
            </a:p>
          </p:txBody>
        </p:sp>
      </p:grpSp>
      <p:grpSp>
        <p:nvGrpSpPr>
          <p:cNvPr id="13" name="组合 12">
            <a:extLst>
              <a:ext uri="{FF2B5EF4-FFF2-40B4-BE49-F238E27FC236}">
                <a16:creationId xmlns:a16="http://schemas.microsoft.com/office/drawing/2014/main" id="{F523EEA6-E6EB-4C24-8503-232D5C11751C}"/>
              </a:ext>
            </a:extLst>
          </p:cNvPr>
          <p:cNvGrpSpPr/>
          <p:nvPr/>
        </p:nvGrpSpPr>
        <p:grpSpPr>
          <a:xfrm>
            <a:off x="1388268" y="2367771"/>
            <a:ext cx="1030760" cy="989626"/>
            <a:chOff x="1438744" y="2416233"/>
            <a:chExt cx="929807" cy="892701"/>
          </a:xfrm>
        </p:grpSpPr>
        <p:sp>
          <p:nvSpPr>
            <p:cNvPr id="18" name="椭圆 17">
              <a:extLst>
                <a:ext uri="{FF2B5EF4-FFF2-40B4-BE49-F238E27FC236}">
                  <a16:creationId xmlns:a16="http://schemas.microsoft.com/office/drawing/2014/main" id="{1939F358-0B60-429E-BC33-622E01B06107}"/>
                </a:ext>
              </a:extLst>
            </p:cNvPr>
            <p:cNvSpPr/>
            <p:nvPr/>
          </p:nvSpPr>
          <p:spPr>
            <a:xfrm>
              <a:off x="1438744" y="2416233"/>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2" name="文本框 31">
              <a:extLst>
                <a:ext uri="{FF2B5EF4-FFF2-40B4-BE49-F238E27FC236}">
                  <a16:creationId xmlns:a16="http://schemas.microsoft.com/office/drawing/2014/main" id="{BD5D748F-787A-48D4-986D-2990F9BF66DA}"/>
                </a:ext>
              </a:extLst>
            </p:cNvPr>
            <p:cNvSpPr txBox="1"/>
            <p:nvPr/>
          </p:nvSpPr>
          <p:spPr>
            <a:xfrm>
              <a:off x="1452915" y="2588273"/>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产品一</a:t>
              </a:r>
            </a:p>
          </p:txBody>
        </p:sp>
      </p:grpSp>
      <p:grpSp>
        <p:nvGrpSpPr>
          <p:cNvPr id="15" name="组合 14">
            <a:extLst>
              <a:ext uri="{FF2B5EF4-FFF2-40B4-BE49-F238E27FC236}">
                <a16:creationId xmlns:a16="http://schemas.microsoft.com/office/drawing/2014/main" id="{03B6FCD6-4773-44E5-AF46-69B2E976E139}"/>
              </a:ext>
            </a:extLst>
          </p:cNvPr>
          <p:cNvGrpSpPr/>
          <p:nvPr/>
        </p:nvGrpSpPr>
        <p:grpSpPr>
          <a:xfrm>
            <a:off x="2958445" y="3444836"/>
            <a:ext cx="1021976" cy="989626"/>
            <a:chOff x="3008802" y="3493298"/>
            <a:chExt cx="921883" cy="892701"/>
          </a:xfrm>
        </p:grpSpPr>
        <p:sp>
          <p:nvSpPr>
            <p:cNvPr id="19" name="椭圆 18">
              <a:extLst>
                <a:ext uri="{FF2B5EF4-FFF2-40B4-BE49-F238E27FC236}">
                  <a16:creationId xmlns:a16="http://schemas.microsoft.com/office/drawing/2014/main" id="{A977D1C4-FE1E-442A-98AE-2903E5174B8E}"/>
                </a:ext>
              </a:extLst>
            </p:cNvPr>
            <p:cNvSpPr/>
            <p:nvPr/>
          </p:nvSpPr>
          <p:spPr>
            <a:xfrm>
              <a:off x="3008802" y="3493298"/>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4" name="文本框 33">
              <a:extLst>
                <a:ext uri="{FF2B5EF4-FFF2-40B4-BE49-F238E27FC236}">
                  <a16:creationId xmlns:a16="http://schemas.microsoft.com/office/drawing/2014/main" id="{159EB551-D02F-4D65-9346-928B32020FD5}"/>
                </a:ext>
              </a:extLst>
            </p:cNvPr>
            <p:cNvSpPr txBox="1"/>
            <p:nvPr/>
          </p:nvSpPr>
          <p:spPr>
            <a:xfrm>
              <a:off x="3015049" y="3670444"/>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产品二</a:t>
              </a:r>
            </a:p>
          </p:txBody>
        </p:sp>
      </p:grpSp>
      <p:grpSp>
        <p:nvGrpSpPr>
          <p:cNvPr id="5" name="组合 4">
            <a:extLst>
              <a:ext uri="{FF2B5EF4-FFF2-40B4-BE49-F238E27FC236}">
                <a16:creationId xmlns:a16="http://schemas.microsoft.com/office/drawing/2014/main" id="{7E2B54B6-02F3-462B-BC1C-E29A70C357AE}"/>
              </a:ext>
            </a:extLst>
          </p:cNvPr>
          <p:cNvGrpSpPr/>
          <p:nvPr/>
        </p:nvGrpSpPr>
        <p:grpSpPr>
          <a:xfrm>
            <a:off x="9887249" y="2294688"/>
            <a:ext cx="1044840" cy="989626"/>
            <a:chOff x="9547255" y="2561560"/>
            <a:chExt cx="942507" cy="892701"/>
          </a:xfrm>
        </p:grpSpPr>
        <p:sp>
          <p:nvSpPr>
            <p:cNvPr id="24" name="椭圆 23">
              <a:extLst>
                <a:ext uri="{FF2B5EF4-FFF2-40B4-BE49-F238E27FC236}">
                  <a16:creationId xmlns:a16="http://schemas.microsoft.com/office/drawing/2014/main" id="{0D632845-3C92-4CAA-B74D-E7EC5EED08D3}"/>
                </a:ext>
              </a:extLst>
            </p:cNvPr>
            <p:cNvSpPr/>
            <p:nvPr/>
          </p:nvSpPr>
          <p:spPr>
            <a:xfrm>
              <a:off x="9547255" y="2561560"/>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6" name="文本框 35">
              <a:extLst>
                <a:ext uri="{FF2B5EF4-FFF2-40B4-BE49-F238E27FC236}">
                  <a16:creationId xmlns:a16="http://schemas.microsoft.com/office/drawing/2014/main" id="{3C62CF0A-BC2E-4920-8A73-84DCE78F836A}"/>
                </a:ext>
              </a:extLst>
            </p:cNvPr>
            <p:cNvSpPr txBox="1"/>
            <p:nvPr/>
          </p:nvSpPr>
          <p:spPr>
            <a:xfrm>
              <a:off x="9574126" y="2739328"/>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产品四</a:t>
              </a:r>
            </a:p>
          </p:txBody>
        </p:sp>
      </p:grpSp>
      <p:grpSp>
        <p:nvGrpSpPr>
          <p:cNvPr id="39" name="组合 38">
            <a:extLst>
              <a:ext uri="{FF2B5EF4-FFF2-40B4-BE49-F238E27FC236}">
                <a16:creationId xmlns:a16="http://schemas.microsoft.com/office/drawing/2014/main" id="{F1CEB868-5F47-493F-B07A-4BBAF503A9F7}"/>
              </a:ext>
            </a:extLst>
          </p:cNvPr>
          <p:cNvGrpSpPr/>
          <p:nvPr/>
        </p:nvGrpSpPr>
        <p:grpSpPr>
          <a:xfrm>
            <a:off x="1644482" y="4865074"/>
            <a:ext cx="1015048" cy="989626"/>
            <a:chOff x="1694188" y="4913536"/>
            <a:chExt cx="915636" cy="892701"/>
          </a:xfrm>
        </p:grpSpPr>
        <p:sp>
          <p:nvSpPr>
            <p:cNvPr id="20" name="椭圆 19">
              <a:extLst>
                <a:ext uri="{FF2B5EF4-FFF2-40B4-BE49-F238E27FC236}">
                  <a16:creationId xmlns:a16="http://schemas.microsoft.com/office/drawing/2014/main" id="{46724F25-3FF3-4446-BB94-85095CA0519F}"/>
                </a:ext>
              </a:extLst>
            </p:cNvPr>
            <p:cNvSpPr/>
            <p:nvPr/>
          </p:nvSpPr>
          <p:spPr>
            <a:xfrm>
              <a:off x="1701263" y="4913536"/>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5" name="文本框 34">
              <a:extLst>
                <a:ext uri="{FF2B5EF4-FFF2-40B4-BE49-F238E27FC236}">
                  <a16:creationId xmlns:a16="http://schemas.microsoft.com/office/drawing/2014/main" id="{3B4E882F-8BC5-4B27-9106-A63AF8A2FD61}"/>
                </a:ext>
              </a:extLst>
            </p:cNvPr>
            <p:cNvSpPr txBox="1"/>
            <p:nvPr/>
          </p:nvSpPr>
          <p:spPr>
            <a:xfrm>
              <a:off x="1694188" y="5084332"/>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产品三</a:t>
              </a:r>
            </a:p>
          </p:txBody>
        </p:sp>
      </p:grpSp>
      <p:grpSp>
        <p:nvGrpSpPr>
          <p:cNvPr id="6" name="组合 5">
            <a:extLst>
              <a:ext uri="{FF2B5EF4-FFF2-40B4-BE49-F238E27FC236}">
                <a16:creationId xmlns:a16="http://schemas.microsoft.com/office/drawing/2014/main" id="{7FA28694-E575-4BF5-9990-6B811808004D}"/>
              </a:ext>
            </a:extLst>
          </p:cNvPr>
          <p:cNvGrpSpPr/>
          <p:nvPr/>
        </p:nvGrpSpPr>
        <p:grpSpPr>
          <a:xfrm>
            <a:off x="9723139" y="4209476"/>
            <a:ext cx="1029016" cy="989626"/>
            <a:chOff x="9627381" y="4385999"/>
            <a:chExt cx="928233" cy="892701"/>
          </a:xfrm>
        </p:grpSpPr>
        <p:sp>
          <p:nvSpPr>
            <p:cNvPr id="25" name="椭圆 24">
              <a:extLst>
                <a:ext uri="{FF2B5EF4-FFF2-40B4-BE49-F238E27FC236}">
                  <a16:creationId xmlns:a16="http://schemas.microsoft.com/office/drawing/2014/main" id="{25BB431F-68E5-4709-85B8-F82F17CA04AA}"/>
                </a:ext>
              </a:extLst>
            </p:cNvPr>
            <p:cNvSpPr/>
            <p:nvPr/>
          </p:nvSpPr>
          <p:spPr>
            <a:xfrm>
              <a:off x="9627381" y="4385999"/>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7" name="文本框 36">
              <a:extLst>
                <a:ext uri="{FF2B5EF4-FFF2-40B4-BE49-F238E27FC236}">
                  <a16:creationId xmlns:a16="http://schemas.microsoft.com/office/drawing/2014/main" id="{6E30E26F-A33F-4D1E-9506-D08D9101B47A}"/>
                </a:ext>
              </a:extLst>
            </p:cNvPr>
            <p:cNvSpPr txBox="1"/>
            <p:nvPr/>
          </p:nvSpPr>
          <p:spPr>
            <a:xfrm>
              <a:off x="9639978" y="4557417"/>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产品五</a:t>
              </a:r>
            </a:p>
          </p:txBody>
        </p:sp>
      </p:grpSp>
      <p:grpSp>
        <p:nvGrpSpPr>
          <p:cNvPr id="7" name="组合 6">
            <a:extLst>
              <a:ext uri="{FF2B5EF4-FFF2-40B4-BE49-F238E27FC236}">
                <a16:creationId xmlns:a16="http://schemas.microsoft.com/office/drawing/2014/main" id="{AC73DE2C-D1B8-4C28-9100-103D8BB27975}"/>
              </a:ext>
            </a:extLst>
          </p:cNvPr>
          <p:cNvGrpSpPr/>
          <p:nvPr/>
        </p:nvGrpSpPr>
        <p:grpSpPr>
          <a:xfrm>
            <a:off x="7404831" y="4660704"/>
            <a:ext cx="1024410" cy="989626"/>
            <a:chOff x="7440185" y="4712661"/>
            <a:chExt cx="924079" cy="892701"/>
          </a:xfrm>
        </p:grpSpPr>
        <p:sp>
          <p:nvSpPr>
            <p:cNvPr id="26" name="椭圆 25">
              <a:extLst>
                <a:ext uri="{FF2B5EF4-FFF2-40B4-BE49-F238E27FC236}">
                  <a16:creationId xmlns:a16="http://schemas.microsoft.com/office/drawing/2014/main" id="{CA71B03C-AF11-4405-BADE-E0C45C9B04C6}"/>
                </a:ext>
              </a:extLst>
            </p:cNvPr>
            <p:cNvSpPr/>
            <p:nvPr/>
          </p:nvSpPr>
          <p:spPr>
            <a:xfrm>
              <a:off x="7440185" y="4712661"/>
              <a:ext cx="892701" cy="892701"/>
            </a:xfrm>
            <a:prstGeom prst="ellipse">
              <a:avLst/>
            </a:prstGeom>
            <a:solidFill>
              <a:schemeClr val="tx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8" name="文本框 37">
              <a:extLst>
                <a:ext uri="{FF2B5EF4-FFF2-40B4-BE49-F238E27FC236}">
                  <a16:creationId xmlns:a16="http://schemas.microsoft.com/office/drawing/2014/main" id="{09813A9E-46EB-4AC1-A4CB-E29A38204619}"/>
                </a:ext>
              </a:extLst>
            </p:cNvPr>
            <p:cNvSpPr txBox="1"/>
            <p:nvPr/>
          </p:nvSpPr>
          <p:spPr>
            <a:xfrm>
              <a:off x="7448628" y="4884079"/>
              <a:ext cx="915636" cy="584775"/>
            </a:xfrm>
            <a:prstGeom prst="rect">
              <a:avLst/>
            </a:prstGeom>
            <a:noFill/>
          </p:spPr>
          <p:txBody>
            <a:bodyPr wrap="none" rtlCol="0">
              <a:spAutoFit/>
            </a:bodyPr>
            <a:lstStyle/>
            <a:p>
              <a:pPr algn="ctr"/>
              <a:r>
                <a:rPr lang="zh-CN" altLang="en-US" sz="1600" spc="300" dirty="0">
                  <a:latin typeface="+mn-ea"/>
                </a:rPr>
                <a:t>辅助</a:t>
              </a:r>
              <a:endParaRPr lang="en-US" altLang="zh-CN" sz="1600" spc="300" dirty="0">
                <a:latin typeface="+mn-ea"/>
              </a:endParaRPr>
            </a:p>
            <a:p>
              <a:pPr algn="ctr"/>
              <a:r>
                <a:rPr lang="zh-CN" altLang="en-US" sz="1600" spc="300" dirty="0">
                  <a:latin typeface="+mn-ea"/>
                </a:rPr>
                <a:t>产品六</a:t>
              </a:r>
            </a:p>
          </p:txBody>
        </p:sp>
      </p:grpSp>
    </p:spTree>
    <p:extLst>
      <p:ext uri="{BB962C8B-B14F-4D97-AF65-F5344CB8AC3E}">
        <p14:creationId xmlns:p14="http://schemas.microsoft.com/office/powerpoint/2010/main" val="639494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核心产品</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CORE PRODUCTS</a:t>
            </a:r>
            <a:endParaRPr lang="zh-CN" altLang="en-US" dirty="0">
              <a:latin typeface="+mn-ea"/>
              <a:ea typeface="+mn-ea"/>
            </a:endParaRPr>
          </a:p>
        </p:txBody>
      </p:sp>
      <p:sp>
        <p:nvSpPr>
          <p:cNvPr id="4" name="矩形: 圆角 3">
            <a:extLst>
              <a:ext uri="{FF2B5EF4-FFF2-40B4-BE49-F238E27FC236}">
                <a16:creationId xmlns:a16="http://schemas.microsoft.com/office/drawing/2014/main" id="{781B8CEC-3A4A-463A-A74E-E1F8E87E3CA9}"/>
              </a:ext>
            </a:extLst>
          </p:cNvPr>
          <p:cNvSpPr/>
          <p:nvPr/>
        </p:nvSpPr>
        <p:spPr>
          <a:xfrm>
            <a:off x="0" y="4890037"/>
            <a:ext cx="12192000" cy="2145763"/>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5" name="矩形: 圆角 4">
            <a:extLst>
              <a:ext uri="{FF2B5EF4-FFF2-40B4-BE49-F238E27FC236}">
                <a16:creationId xmlns:a16="http://schemas.microsoft.com/office/drawing/2014/main" id="{A7D5AF6D-CA82-4F9F-B9CA-6888D5F7047E}"/>
              </a:ext>
            </a:extLst>
          </p:cNvPr>
          <p:cNvSpPr/>
          <p:nvPr/>
        </p:nvSpPr>
        <p:spPr>
          <a:xfrm rot="5400000">
            <a:off x="-252932"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6" name="矩形: 圆角 5">
            <a:extLst>
              <a:ext uri="{FF2B5EF4-FFF2-40B4-BE49-F238E27FC236}">
                <a16:creationId xmlns:a16="http://schemas.microsoft.com/office/drawing/2014/main" id="{58AF0CF1-3540-4A22-8906-0086B3A25AEA}"/>
              </a:ext>
            </a:extLst>
          </p:cNvPr>
          <p:cNvSpPr/>
          <p:nvPr/>
        </p:nvSpPr>
        <p:spPr>
          <a:xfrm rot="5400000">
            <a:off x="2561343"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 name="矩形: 圆角 6">
            <a:extLst>
              <a:ext uri="{FF2B5EF4-FFF2-40B4-BE49-F238E27FC236}">
                <a16:creationId xmlns:a16="http://schemas.microsoft.com/office/drawing/2014/main" id="{FD2F9624-C8A2-409A-862C-0CB4232C87C9}"/>
              </a:ext>
            </a:extLst>
          </p:cNvPr>
          <p:cNvSpPr/>
          <p:nvPr/>
        </p:nvSpPr>
        <p:spPr>
          <a:xfrm rot="5400000">
            <a:off x="5375618"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 name="矩形: 圆角 7">
            <a:extLst>
              <a:ext uri="{FF2B5EF4-FFF2-40B4-BE49-F238E27FC236}">
                <a16:creationId xmlns:a16="http://schemas.microsoft.com/office/drawing/2014/main" id="{A6607E8E-F39A-4A1C-86A5-5DD501EFE36B}"/>
              </a:ext>
            </a:extLst>
          </p:cNvPr>
          <p:cNvSpPr/>
          <p:nvPr/>
        </p:nvSpPr>
        <p:spPr>
          <a:xfrm rot="5400000">
            <a:off x="8189894" y="2651135"/>
            <a:ext cx="4255038" cy="2550026"/>
          </a:xfrm>
          <a:prstGeom prst="roundRect">
            <a:avLst>
              <a:gd name="adj" fmla="val 8712"/>
            </a:avLst>
          </a:prstGeom>
          <a:gradFill>
            <a:gsLst>
              <a:gs pos="0">
                <a:schemeClr val="bg2"/>
              </a:gs>
              <a:gs pos="100000">
                <a:schemeClr val="accent1"/>
              </a:gs>
            </a:gsLst>
            <a:lin ang="0" scaled="1"/>
          </a:gradFill>
          <a:ln>
            <a:noFill/>
          </a:ln>
          <a:effectLst>
            <a:outerShdw blurRad="228600" dist="127000" dir="5400000" algn="t" rotWithShape="0">
              <a:schemeClr val="accent3">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文本框 18">
            <a:extLst>
              <a:ext uri="{FF2B5EF4-FFF2-40B4-BE49-F238E27FC236}">
                <a16:creationId xmlns:a16="http://schemas.microsoft.com/office/drawing/2014/main" id="{3F79EF85-4B71-4044-A78D-F43F68BE6929}"/>
              </a:ext>
            </a:extLst>
          </p:cNvPr>
          <p:cNvSpPr txBox="1"/>
          <p:nvPr/>
        </p:nvSpPr>
        <p:spPr>
          <a:xfrm>
            <a:off x="1044873" y="3333928"/>
            <a:ext cx="1659430" cy="400110"/>
          </a:xfrm>
          <a:prstGeom prst="rect">
            <a:avLst/>
          </a:prstGeom>
          <a:noFill/>
        </p:spPr>
        <p:txBody>
          <a:bodyPr wrap="none" rtlCol="0">
            <a:spAutoFit/>
          </a:bodyPr>
          <a:lstStyle/>
          <a:p>
            <a:pPr algn="ctr"/>
            <a:r>
              <a:rPr lang="zh-CN" altLang="en-US" sz="2000" b="1" spc="300" dirty="0">
                <a:latin typeface="+mn-ea"/>
              </a:rPr>
              <a:t>核心产品一</a:t>
            </a:r>
          </a:p>
        </p:txBody>
      </p:sp>
      <p:sp>
        <p:nvSpPr>
          <p:cNvPr id="20" name="文本框 19">
            <a:extLst>
              <a:ext uri="{FF2B5EF4-FFF2-40B4-BE49-F238E27FC236}">
                <a16:creationId xmlns:a16="http://schemas.microsoft.com/office/drawing/2014/main" id="{7340B26C-F47A-481B-8884-6FFA3E55BAD3}"/>
              </a:ext>
            </a:extLst>
          </p:cNvPr>
          <p:cNvSpPr txBox="1"/>
          <p:nvPr/>
        </p:nvSpPr>
        <p:spPr>
          <a:xfrm>
            <a:off x="3859147" y="3333928"/>
            <a:ext cx="1659430" cy="400110"/>
          </a:xfrm>
          <a:prstGeom prst="rect">
            <a:avLst/>
          </a:prstGeom>
          <a:noFill/>
        </p:spPr>
        <p:txBody>
          <a:bodyPr wrap="none" rtlCol="0">
            <a:spAutoFit/>
          </a:bodyPr>
          <a:lstStyle/>
          <a:p>
            <a:pPr algn="ctr"/>
            <a:r>
              <a:rPr lang="zh-CN" altLang="en-US" sz="2000" b="1" spc="300" dirty="0">
                <a:latin typeface="+mn-ea"/>
              </a:rPr>
              <a:t>核心产品二</a:t>
            </a:r>
          </a:p>
        </p:txBody>
      </p:sp>
      <p:sp>
        <p:nvSpPr>
          <p:cNvPr id="21" name="文本框 20">
            <a:extLst>
              <a:ext uri="{FF2B5EF4-FFF2-40B4-BE49-F238E27FC236}">
                <a16:creationId xmlns:a16="http://schemas.microsoft.com/office/drawing/2014/main" id="{E7910E37-D3D4-4239-9EED-BDC7BD4115FA}"/>
              </a:ext>
            </a:extLst>
          </p:cNvPr>
          <p:cNvSpPr txBox="1"/>
          <p:nvPr/>
        </p:nvSpPr>
        <p:spPr>
          <a:xfrm>
            <a:off x="6673423" y="3333928"/>
            <a:ext cx="1659430" cy="400110"/>
          </a:xfrm>
          <a:prstGeom prst="rect">
            <a:avLst/>
          </a:prstGeom>
          <a:noFill/>
        </p:spPr>
        <p:txBody>
          <a:bodyPr wrap="none" rtlCol="0">
            <a:spAutoFit/>
          </a:bodyPr>
          <a:lstStyle/>
          <a:p>
            <a:pPr algn="ctr"/>
            <a:r>
              <a:rPr lang="zh-CN" altLang="en-US" sz="2000" b="1" spc="300" dirty="0">
                <a:latin typeface="+mn-ea"/>
              </a:rPr>
              <a:t>核心产品三</a:t>
            </a:r>
          </a:p>
        </p:txBody>
      </p:sp>
      <p:sp>
        <p:nvSpPr>
          <p:cNvPr id="22" name="文本框 21">
            <a:extLst>
              <a:ext uri="{FF2B5EF4-FFF2-40B4-BE49-F238E27FC236}">
                <a16:creationId xmlns:a16="http://schemas.microsoft.com/office/drawing/2014/main" id="{F5F1EBA7-8BDC-44DD-A2D0-781A4AE1F246}"/>
              </a:ext>
            </a:extLst>
          </p:cNvPr>
          <p:cNvSpPr txBox="1"/>
          <p:nvPr/>
        </p:nvSpPr>
        <p:spPr>
          <a:xfrm>
            <a:off x="9487699" y="3333928"/>
            <a:ext cx="1659430" cy="400110"/>
          </a:xfrm>
          <a:prstGeom prst="rect">
            <a:avLst/>
          </a:prstGeom>
          <a:noFill/>
        </p:spPr>
        <p:txBody>
          <a:bodyPr wrap="none" rtlCol="0">
            <a:spAutoFit/>
          </a:bodyPr>
          <a:lstStyle/>
          <a:p>
            <a:pPr algn="ctr"/>
            <a:r>
              <a:rPr lang="zh-CN" altLang="en-US" sz="2000" b="1" spc="300" dirty="0">
                <a:latin typeface="+mn-ea"/>
              </a:rPr>
              <a:t>核心产品四</a:t>
            </a:r>
          </a:p>
        </p:txBody>
      </p:sp>
      <p:sp>
        <p:nvSpPr>
          <p:cNvPr id="24" name="标题 149">
            <a:extLst>
              <a:ext uri="{FF2B5EF4-FFF2-40B4-BE49-F238E27FC236}">
                <a16:creationId xmlns:a16="http://schemas.microsoft.com/office/drawing/2014/main" id="{848185E1-E787-4DF0-90B1-2D61A7B44E99}"/>
              </a:ext>
            </a:extLst>
          </p:cNvPr>
          <p:cNvSpPr txBox="1">
            <a:spLocks/>
          </p:cNvSpPr>
          <p:nvPr/>
        </p:nvSpPr>
        <p:spPr>
          <a:xfrm>
            <a:off x="1228578" y="5598207"/>
            <a:ext cx="1292020"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01</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27" name="标题 149">
            <a:extLst>
              <a:ext uri="{FF2B5EF4-FFF2-40B4-BE49-F238E27FC236}">
                <a16:creationId xmlns:a16="http://schemas.microsoft.com/office/drawing/2014/main" id="{50FD5C9F-D3A9-4D9E-830B-FB121F7F3D23}"/>
              </a:ext>
            </a:extLst>
          </p:cNvPr>
          <p:cNvSpPr txBox="1">
            <a:spLocks/>
          </p:cNvSpPr>
          <p:nvPr/>
        </p:nvSpPr>
        <p:spPr>
          <a:xfrm>
            <a:off x="4043653" y="5598207"/>
            <a:ext cx="1290418"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02</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28" name="标题 149">
            <a:extLst>
              <a:ext uri="{FF2B5EF4-FFF2-40B4-BE49-F238E27FC236}">
                <a16:creationId xmlns:a16="http://schemas.microsoft.com/office/drawing/2014/main" id="{13157AB3-6E5D-4D04-BCB4-F8F12236F994}"/>
              </a:ext>
            </a:extLst>
          </p:cNvPr>
          <p:cNvSpPr txBox="1">
            <a:spLocks/>
          </p:cNvSpPr>
          <p:nvPr/>
        </p:nvSpPr>
        <p:spPr>
          <a:xfrm>
            <a:off x="3627651"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宣传产品以引起消费者的购买欲望，从而实现购买，促进商品流通</a:t>
            </a:r>
            <a:endParaRPr lang="en-US" altLang="zh-CN" sz="1600" b="0" spc="300" dirty="0">
              <a:solidFill>
                <a:schemeClr val="bg1">
                  <a:lumMod val="50000"/>
                </a:schemeClr>
              </a:solidFill>
              <a:latin typeface="+mn-ea"/>
              <a:ea typeface="+mn-ea"/>
            </a:endParaRPr>
          </a:p>
        </p:txBody>
      </p:sp>
      <p:sp>
        <p:nvSpPr>
          <p:cNvPr id="32" name="标题 149">
            <a:extLst>
              <a:ext uri="{FF2B5EF4-FFF2-40B4-BE49-F238E27FC236}">
                <a16:creationId xmlns:a16="http://schemas.microsoft.com/office/drawing/2014/main" id="{2FA5750B-C3FF-4F92-ABF4-02CE7FFD0CF4}"/>
              </a:ext>
            </a:extLst>
          </p:cNvPr>
          <p:cNvSpPr txBox="1">
            <a:spLocks/>
          </p:cNvSpPr>
          <p:nvPr/>
        </p:nvSpPr>
        <p:spPr>
          <a:xfrm>
            <a:off x="6857127" y="5598207"/>
            <a:ext cx="1292021"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03</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sp>
        <p:nvSpPr>
          <p:cNvPr id="34" name="标题 149">
            <a:extLst>
              <a:ext uri="{FF2B5EF4-FFF2-40B4-BE49-F238E27FC236}">
                <a16:creationId xmlns:a16="http://schemas.microsoft.com/office/drawing/2014/main" id="{15B6087C-CE26-4473-9DF6-E9ADCEE96B1D}"/>
              </a:ext>
            </a:extLst>
          </p:cNvPr>
          <p:cNvSpPr txBox="1">
            <a:spLocks/>
          </p:cNvSpPr>
          <p:nvPr/>
        </p:nvSpPr>
        <p:spPr>
          <a:xfrm>
            <a:off x="9671403" y="5598207"/>
            <a:ext cx="1292020"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accent1">
                    <a:lumMod val="20000"/>
                    <a:lumOff val="80000"/>
                    <a:alpha val="60000"/>
                  </a:schemeClr>
                </a:solidFill>
                <a:effectLst/>
                <a:sym typeface="庞门正道标题体3.0" panose="02010600030101010101" pitchFamily="2" charset="-122"/>
              </a:rPr>
              <a:t>04</a:t>
            </a:r>
            <a:endParaRPr lang="zh-CN" altLang="en-US" sz="7200" dirty="0">
              <a:solidFill>
                <a:schemeClr val="accent1">
                  <a:lumMod val="20000"/>
                  <a:lumOff val="80000"/>
                  <a:alpha val="60000"/>
                </a:schemeClr>
              </a:solidFill>
              <a:effectLst/>
              <a:sym typeface="庞门正道标题体3.0" panose="02010600030101010101" pitchFamily="2" charset="-122"/>
            </a:endParaRPr>
          </a:p>
        </p:txBody>
      </p:sp>
      <p:grpSp>
        <p:nvGrpSpPr>
          <p:cNvPr id="228" name="组合 227">
            <a:extLst>
              <a:ext uri="{FF2B5EF4-FFF2-40B4-BE49-F238E27FC236}">
                <a16:creationId xmlns:a16="http://schemas.microsoft.com/office/drawing/2014/main" id="{98B54E5F-E9B6-4966-9F05-C01CB6415545}"/>
              </a:ext>
            </a:extLst>
          </p:cNvPr>
          <p:cNvGrpSpPr/>
          <p:nvPr/>
        </p:nvGrpSpPr>
        <p:grpSpPr>
          <a:xfrm>
            <a:off x="6633821" y="1754162"/>
            <a:ext cx="1738632" cy="1255552"/>
            <a:chOff x="6746650" y="1835953"/>
            <a:chExt cx="1512112" cy="1091969"/>
          </a:xfrm>
        </p:grpSpPr>
        <p:sp>
          <p:nvSpPr>
            <p:cNvPr id="2" name="图形 2">
              <a:extLst>
                <a:ext uri="{FF2B5EF4-FFF2-40B4-BE49-F238E27FC236}">
                  <a16:creationId xmlns:a16="http://schemas.microsoft.com/office/drawing/2014/main" id="{030B3578-CDD8-43FA-A74F-7B09D856D558}"/>
                </a:ext>
              </a:extLst>
            </p:cNvPr>
            <p:cNvSpPr/>
            <p:nvPr/>
          </p:nvSpPr>
          <p:spPr>
            <a:xfrm>
              <a:off x="7003691" y="2444592"/>
              <a:ext cx="991075" cy="170445"/>
            </a:xfrm>
            <a:custGeom>
              <a:avLst/>
              <a:gdLst>
                <a:gd name="connsiteX0" fmla="*/ 132054 w 991075"/>
                <a:gd name="connsiteY0" fmla="*/ 28428 h 170445"/>
                <a:gd name="connsiteX1" fmla="*/ -159 w 991075"/>
                <a:gd name="connsiteY1" fmla="*/ 170160 h 170445"/>
                <a:gd name="connsiteX2" fmla="*/ 990916 w 991075"/>
                <a:gd name="connsiteY2" fmla="*/ 170160 h 170445"/>
                <a:gd name="connsiteX3" fmla="*/ 870337 w 991075"/>
                <a:gd name="connsiteY3" fmla="*/ -132 h 170445"/>
              </a:gdLst>
              <a:ahLst/>
              <a:cxnLst>
                <a:cxn ang="0">
                  <a:pos x="connsiteX0" y="connsiteY0"/>
                </a:cxn>
                <a:cxn ang="0">
                  <a:pos x="connsiteX1" y="connsiteY1"/>
                </a:cxn>
                <a:cxn ang="0">
                  <a:pos x="connsiteX2" y="connsiteY2"/>
                </a:cxn>
                <a:cxn ang="0">
                  <a:pos x="connsiteX3" y="connsiteY3"/>
                </a:cxn>
              </a:cxnLst>
              <a:rect l="l" t="t" r="r" b="b"/>
              <a:pathLst>
                <a:path w="991075" h="170445">
                  <a:moveTo>
                    <a:pt x="132054" y="28428"/>
                  </a:moveTo>
                  <a:cubicBezTo>
                    <a:pt x="132054" y="28428"/>
                    <a:pt x="135228" y="91890"/>
                    <a:pt x="-159" y="170160"/>
                  </a:cubicBezTo>
                  <a:cubicBezTo>
                    <a:pt x="-159" y="170160"/>
                    <a:pt x="-320" y="170507"/>
                    <a:pt x="990916" y="170160"/>
                  </a:cubicBezTo>
                  <a:cubicBezTo>
                    <a:pt x="990916" y="170160"/>
                    <a:pt x="877742" y="89775"/>
                    <a:pt x="870337" y="-132"/>
                  </a:cubicBezTo>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9" name="图形 2">
              <a:extLst>
                <a:ext uri="{FF2B5EF4-FFF2-40B4-BE49-F238E27FC236}">
                  <a16:creationId xmlns:a16="http://schemas.microsoft.com/office/drawing/2014/main" id="{030B3578-CDD8-43FA-A74F-7B09D856D558}"/>
                </a:ext>
              </a:extLst>
            </p:cNvPr>
            <p:cNvSpPr/>
            <p:nvPr/>
          </p:nvSpPr>
          <p:spPr>
            <a:xfrm>
              <a:off x="6999499" y="1835953"/>
              <a:ext cx="991077" cy="762122"/>
            </a:xfrm>
            <a:custGeom>
              <a:avLst/>
              <a:gdLst>
                <a:gd name="connsiteX0" fmla="*/ 870338 w 991077"/>
                <a:gd name="connsiteY0" fmla="*/ 591697 h 762122"/>
                <a:gd name="connsiteX1" fmla="*/ 870338 w 991077"/>
                <a:gd name="connsiteY1" fmla="*/ 58415 h 762122"/>
                <a:gd name="connsiteX2" fmla="*/ 892635 w 991077"/>
                <a:gd name="connsiteY2" fmla="*/ 29611 h 762122"/>
                <a:gd name="connsiteX3" fmla="*/ 892635 w 991077"/>
                <a:gd name="connsiteY3" fmla="*/ 29611 h 762122"/>
                <a:gd name="connsiteX4" fmla="*/ 862890 w 991077"/>
                <a:gd name="connsiteY4" fmla="*/ -132 h 762122"/>
                <a:gd name="connsiteX5" fmla="*/ 149045 w 991077"/>
                <a:gd name="connsiteY5" fmla="*/ -132 h 762122"/>
                <a:gd name="connsiteX6" fmla="*/ 119302 w 991077"/>
                <a:gd name="connsiteY6" fmla="*/ 29611 h 762122"/>
                <a:gd name="connsiteX7" fmla="*/ 119302 w 991077"/>
                <a:gd name="connsiteY7" fmla="*/ 29611 h 762122"/>
                <a:gd name="connsiteX8" fmla="*/ 149045 w 991077"/>
                <a:gd name="connsiteY8" fmla="*/ 59355 h 762122"/>
                <a:gd name="connsiteX9" fmla="*/ 149052 w 991077"/>
                <a:gd name="connsiteY9" fmla="*/ 59355 h 762122"/>
                <a:gd name="connsiteX10" fmla="*/ 132526 w 991077"/>
                <a:gd name="connsiteY10" fmla="*/ 592169 h 762122"/>
                <a:gd name="connsiteX11" fmla="*/ -159 w 991077"/>
                <a:gd name="connsiteY11" fmla="*/ 761989 h 762122"/>
                <a:gd name="connsiteX12" fmla="*/ 990918 w 991077"/>
                <a:gd name="connsiteY12" fmla="*/ 761989 h 762122"/>
                <a:gd name="connsiteX13" fmla="*/ 870338 w 991077"/>
                <a:gd name="connsiteY13" fmla="*/ 591697 h 76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1077" h="762122">
                  <a:moveTo>
                    <a:pt x="870338" y="591697"/>
                  </a:moveTo>
                  <a:lnTo>
                    <a:pt x="870338" y="58415"/>
                  </a:lnTo>
                  <a:cubicBezTo>
                    <a:pt x="883464" y="55015"/>
                    <a:pt x="892633" y="43172"/>
                    <a:pt x="892635" y="29611"/>
                  </a:cubicBezTo>
                  <a:lnTo>
                    <a:pt x="892635" y="29611"/>
                  </a:lnTo>
                  <a:cubicBezTo>
                    <a:pt x="892635" y="13185"/>
                    <a:pt x="879318" y="-132"/>
                    <a:pt x="862890" y="-132"/>
                  </a:cubicBezTo>
                  <a:lnTo>
                    <a:pt x="149045" y="-132"/>
                  </a:lnTo>
                  <a:cubicBezTo>
                    <a:pt x="132619" y="-132"/>
                    <a:pt x="119302" y="13185"/>
                    <a:pt x="119302" y="29611"/>
                  </a:cubicBezTo>
                  <a:lnTo>
                    <a:pt x="119302" y="29611"/>
                  </a:lnTo>
                  <a:cubicBezTo>
                    <a:pt x="119302" y="46038"/>
                    <a:pt x="132619" y="59355"/>
                    <a:pt x="149045" y="59355"/>
                  </a:cubicBezTo>
                  <a:lnTo>
                    <a:pt x="149052" y="59355"/>
                  </a:lnTo>
                  <a:lnTo>
                    <a:pt x="132526" y="592169"/>
                  </a:lnTo>
                  <a:lnTo>
                    <a:pt x="-159" y="761989"/>
                  </a:lnTo>
                  <a:cubicBezTo>
                    <a:pt x="-159" y="761989"/>
                    <a:pt x="-1274" y="761992"/>
                    <a:pt x="990918" y="761989"/>
                  </a:cubicBezTo>
                  <a:cubicBezTo>
                    <a:pt x="990918" y="761989"/>
                    <a:pt x="990220" y="763708"/>
                    <a:pt x="870338" y="591697"/>
                  </a:cubicBez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11" name="图形 2">
              <a:extLst>
                <a:ext uri="{FF2B5EF4-FFF2-40B4-BE49-F238E27FC236}">
                  <a16:creationId xmlns:a16="http://schemas.microsoft.com/office/drawing/2014/main" id="{030B3578-CDD8-43FA-A74F-7B09D856D558}"/>
                </a:ext>
              </a:extLst>
            </p:cNvPr>
            <p:cNvSpPr/>
            <p:nvPr/>
          </p:nvSpPr>
          <p:spPr>
            <a:xfrm>
              <a:off x="7313921" y="2504537"/>
              <a:ext cx="437101" cy="33623"/>
            </a:xfrm>
            <a:custGeom>
              <a:avLst/>
              <a:gdLst>
                <a:gd name="connsiteX0" fmla="*/ 437101 w 437101"/>
                <a:gd name="connsiteY0" fmla="*/ 16812 h 33623"/>
                <a:gd name="connsiteX1" fmla="*/ 218551 w 437101"/>
                <a:gd name="connsiteY1" fmla="*/ 33623 h 33623"/>
                <a:gd name="connsiteX2" fmla="*/ 0 w 437101"/>
                <a:gd name="connsiteY2" fmla="*/ 16812 h 33623"/>
                <a:gd name="connsiteX3" fmla="*/ 218551 w 437101"/>
                <a:gd name="connsiteY3" fmla="*/ 0 h 33623"/>
                <a:gd name="connsiteX4" fmla="*/ 437101 w 437101"/>
                <a:gd name="connsiteY4" fmla="*/ 16812 h 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01" h="33623">
                  <a:moveTo>
                    <a:pt x="437101" y="16812"/>
                  </a:moveTo>
                  <a:cubicBezTo>
                    <a:pt x="437101" y="26096"/>
                    <a:pt x="339253" y="33623"/>
                    <a:pt x="218551" y="33623"/>
                  </a:cubicBezTo>
                  <a:cubicBezTo>
                    <a:pt x="97849" y="33623"/>
                    <a:pt x="0" y="26096"/>
                    <a:pt x="0" y="16812"/>
                  </a:cubicBezTo>
                  <a:cubicBezTo>
                    <a:pt x="0" y="7527"/>
                    <a:pt x="97848" y="0"/>
                    <a:pt x="218551" y="0"/>
                  </a:cubicBezTo>
                  <a:cubicBezTo>
                    <a:pt x="339253" y="0"/>
                    <a:pt x="437101" y="7527"/>
                    <a:pt x="437101" y="1681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13" name="图形 2">
              <a:extLst>
                <a:ext uri="{FF2B5EF4-FFF2-40B4-BE49-F238E27FC236}">
                  <a16:creationId xmlns:a16="http://schemas.microsoft.com/office/drawing/2014/main" id="{030B3578-CDD8-43FA-A74F-7B09D856D558}"/>
                </a:ext>
              </a:extLst>
            </p:cNvPr>
            <p:cNvSpPr/>
            <p:nvPr/>
          </p:nvSpPr>
          <p:spPr>
            <a:xfrm>
              <a:off x="7148703" y="1894147"/>
              <a:ext cx="721605" cy="22300"/>
            </a:xfrm>
            <a:custGeom>
              <a:avLst/>
              <a:gdLst>
                <a:gd name="connsiteX0" fmla="*/ 0 w 721605"/>
                <a:gd name="connsiteY0" fmla="*/ 1293 h 22300"/>
                <a:gd name="connsiteX1" fmla="*/ 721293 w 721605"/>
                <a:gd name="connsiteY1" fmla="*/ 22300 h 22300"/>
                <a:gd name="connsiteX2" fmla="*/ 721605 w 721605"/>
                <a:gd name="connsiteY2" fmla="*/ 0 h 22300"/>
                <a:gd name="connsiteX3" fmla="*/ 0 w 721605"/>
                <a:gd name="connsiteY3" fmla="*/ 1293 h 22300"/>
              </a:gdLst>
              <a:ahLst/>
              <a:cxnLst>
                <a:cxn ang="0">
                  <a:pos x="connsiteX0" y="connsiteY0"/>
                </a:cxn>
                <a:cxn ang="0">
                  <a:pos x="connsiteX1" y="connsiteY1"/>
                </a:cxn>
                <a:cxn ang="0">
                  <a:pos x="connsiteX2" y="connsiteY2"/>
                </a:cxn>
                <a:cxn ang="0">
                  <a:pos x="connsiteX3" y="connsiteY3"/>
                </a:cxn>
              </a:cxnLst>
              <a:rect l="l" t="t" r="r" b="b"/>
              <a:pathLst>
                <a:path w="721605" h="22300">
                  <a:moveTo>
                    <a:pt x="0" y="1293"/>
                  </a:moveTo>
                  <a:lnTo>
                    <a:pt x="721293" y="22300"/>
                  </a:lnTo>
                  <a:lnTo>
                    <a:pt x="721605" y="0"/>
                  </a:lnTo>
                  <a:lnTo>
                    <a:pt x="0" y="1293"/>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14" name="图形 2">
              <a:extLst>
                <a:ext uri="{FF2B5EF4-FFF2-40B4-BE49-F238E27FC236}">
                  <a16:creationId xmlns:a16="http://schemas.microsoft.com/office/drawing/2014/main" id="{030B3578-CDD8-43FA-A74F-7B09D856D558}"/>
                </a:ext>
              </a:extLst>
            </p:cNvPr>
            <p:cNvSpPr/>
            <p:nvPr/>
          </p:nvSpPr>
          <p:spPr>
            <a:xfrm>
              <a:off x="7378385" y="1948935"/>
              <a:ext cx="291470" cy="578570"/>
            </a:xfrm>
            <a:custGeom>
              <a:avLst/>
              <a:gdLst>
                <a:gd name="connsiteX0" fmla="*/ 291311 w 291470"/>
                <a:gd name="connsiteY0" fmla="*/ 133396 h 578570"/>
                <a:gd name="connsiteX1" fmla="*/ 291311 w 291470"/>
                <a:gd name="connsiteY1" fmla="*/ 198962 h 578570"/>
                <a:gd name="connsiteX2" fmla="*/ 289026 w 291470"/>
                <a:gd name="connsiteY2" fmla="*/ 201248 h 578570"/>
                <a:gd name="connsiteX3" fmla="*/ 287398 w 291470"/>
                <a:gd name="connsiteY3" fmla="*/ 201248 h 578570"/>
                <a:gd name="connsiteX4" fmla="*/ 287398 w 291470"/>
                <a:gd name="connsiteY4" fmla="*/ 542802 h 578570"/>
                <a:gd name="connsiteX5" fmla="*/ 251761 w 291470"/>
                <a:gd name="connsiteY5" fmla="*/ 578439 h 578570"/>
                <a:gd name="connsiteX6" fmla="*/ 38344 w 291470"/>
                <a:gd name="connsiteY6" fmla="*/ 578439 h 578570"/>
                <a:gd name="connsiteX7" fmla="*/ 2716 w 291470"/>
                <a:gd name="connsiteY7" fmla="*/ 542805 h 578570"/>
                <a:gd name="connsiteX8" fmla="*/ 2716 w 291470"/>
                <a:gd name="connsiteY8" fmla="*/ 542802 h 578570"/>
                <a:gd name="connsiteX9" fmla="*/ 2716 w 291470"/>
                <a:gd name="connsiteY9" fmla="*/ 213227 h 578570"/>
                <a:gd name="connsiteX10" fmla="*/ 1537 w 291470"/>
                <a:gd name="connsiteY10" fmla="*/ 213227 h 578570"/>
                <a:gd name="connsiteX11" fmla="*/ -79 w 291470"/>
                <a:gd name="connsiteY11" fmla="*/ 211620 h 578570"/>
                <a:gd name="connsiteX12" fmla="*/ -79 w 291470"/>
                <a:gd name="connsiteY12" fmla="*/ 174305 h 578570"/>
                <a:gd name="connsiteX13" fmla="*/ 1537 w 291470"/>
                <a:gd name="connsiteY13" fmla="*/ 172687 h 578570"/>
                <a:gd name="connsiteX14" fmla="*/ 1537 w 291470"/>
                <a:gd name="connsiteY14" fmla="*/ 172687 h 578570"/>
                <a:gd name="connsiteX15" fmla="*/ 2716 w 291470"/>
                <a:gd name="connsiteY15" fmla="*/ 172687 h 578570"/>
                <a:gd name="connsiteX16" fmla="*/ 2716 w 291470"/>
                <a:gd name="connsiteY16" fmla="*/ 158631 h 578570"/>
                <a:gd name="connsiteX17" fmla="*/ 1529 w 291470"/>
                <a:gd name="connsiteY17" fmla="*/ 158631 h 578570"/>
                <a:gd name="connsiteX18" fmla="*/ -159 w 291470"/>
                <a:gd name="connsiteY18" fmla="*/ 156935 h 578570"/>
                <a:gd name="connsiteX19" fmla="*/ -159 w 291470"/>
                <a:gd name="connsiteY19" fmla="*/ 120129 h 578570"/>
                <a:gd name="connsiteX20" fmla="*/ 1529 w 291470"/>
                <a:gd name="connsiteY20" fmla="*/ 118443 h 578570"/>
                <a:gd name="connsiteX21" fmla="*/ 2716 w 291470"/>
                <a:gd name="connsiteY21" fmla="*/ 118443 h 578570"/>
                <a:gd name="connsiteX22" fmla="*/ 2716 w 291470"/>
                <a:gd name="connsiteY22" fmla="*/ 99256 h 578570"/>
                <a:gd name="connsiteX23" fmla="*/ 1508 w 291470"/>
                <a:gd name="connsiteY23" fmla="*/ 99256 h 578570"/>
                <a:gd name="connsiteX24" fmla="*/ 11 w 291470"/>
                <a:gd name="connsiteY24" fmla="*/ 97762 h 578570"/>
                <a:gd name="connsiteX25" fmla="*/ 11 w 291470"/>
                <a:gd name="connsiteY25" fmla="*/ 97759 h 578570"/>
                <a:gd name="connsiteX26" fmla="*/ 11 w 291470"/>
                <a:gd name="connsiteY26" fmla="*/ 77673 h 578570"/>
                <a:gd name="connsiteX27" fmla="*/ 1508 w 291470"/>
                <a:gd name="connsiteY27" fmla="*/ 76165 h 578570"/>
                <a:gd name="connsiteX28" fmla="*/ 2716 w 291470"/>
                <a:gd name="connsiteY28" fmla="*/ 76165 h 578570"/>
                <a:gd name="connsiteX29" fmla="*/ 2716 w 291470"/>
                <a:gd name="connsiteY29" fmla="*/ 35497 h 578570"/>
                <a:gd name="connsiteX30" fmla="*/ 38344 w 291470"/>
                <a:gd name="connsiteY30" fmla="*/ -132 h 578570"/>
                <a:gd name="connsiteX31" fmla="*/ 251761 w 291470"/>
                <a:gd name="connsiteY31" fmla="*/ -132 h 578570"/>
                <a:gd name="connsiteX32" fmla="*/ 287398 w 291470"/>
                <a:gd name="connsiteY32" fmla="*/ 35497 h 578570"/>
                <a:gd name="connsiteX33" fmla="*/ 287398 w 291470"/>
                <a:gd name="connsiteY33" fmla="*/ 131109 h 578570"/>
                <a:gd name="connsiteX34" fmla="*/ 289026 w 291470"/>
                <a:gd name="connsiteY34" fmla="*/ 131109 h 578570"/>
                <a:gd name="connsiteX35" fmla="*/ 291311 w 291470"/>
                <a:gd name="connsiteY35" fmla="*/ 133396 h 57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470" h="578570">
                  <a:moveTo>
                    <a:pt x="291311" y="133396"/>
                  </a:moveTo>
                  <a:lnTo>
                    <a:pt x="291311" y="198962"/>
                  </a:lnTo>
                  <a:cubicBezTo>
                    <a:pt x="291309" y="200223"/>
                    <a:pt x="290287" y="201245"/>
                    <a:pt x="289026" y="201248"/>
                  </a:cubicBezTo>
                  <a:lnTo>
                    <a:pt x="287398" y="201248"/>
                  </a:lnTo>
                  <a:lnTo>
                    <a:pt x="287398" y="542802"/>
                  </a:lnTo>
                  <a:cubicBezTo>
                    <a:pt x="287398" y="562484"/>
                    <a:pt x="271443" y="578439"/>
                    <a:pt x="251761" y="578439"/>
                  </a:cubicBezTo>
                  <a:lnTo>
                    <a:pt x="38344" y="578439"/>
                  </a:lnTo>
                  <a:cubicBezTo>
                    <a:pt x="18665" y="578437"/>
                    <a:pt x="2714" y="562484"/>
                    <a:pt x="2716" y="542805"/>
                  </a:cubicBezTo>
                  <a:cubicBezTo>
                    <a:pt x="2716" y="542803"/>
                    <a:pt x="2716" y="542803"/>
                    <a:pt x="2716" y="542802"/>
                  </a:cubicBezTo>
                  <a:lnTo>
                    <a:pt x="2716" y="213227"/>
                  </a:lnTo>
                  <a:lnTo>
                    <a:pt x="1537" y="213227"/>
                  </a:lnTo>
                  <a:cubicBezTo>
                    <a:pt x="649" y="213229"/>
                    <a:pt x="-75" y="212510"/>
                    <a:pt x="-79" y="211620"/>
                  </a:cubicBezTo>
                  <a:lnTo>
                    <a:pt x="-79" y="174305"/>
                  </a:lnTo>
                  <a:cubicBezTo>
                    <a:pt x="-79" y="173411"/>
                    <a:pt x="643" y="172687"/>
                    <a:pt x="1537" y="172687"/>
                  </a:cubicBezTo>
                  <a:cubicBezTo>
                    <a:pt x="1537" y="172687"/>
                    <a:pt x="1537" y="172687"/>
                    <a:pt x="1537" y="172687"/>
                  </a:cubicBezTo>
                  <a:lnTo>
                    <a:pt x="2716" y="172687"/>
                  </a:lnTo>
                  <a:lnTo>
                    <a:pt x="2716" y="158631"/>
                  </a:lnTo>
                  <a:lnTo>
                    <a:pt x="1529" y="158631"/>
                  </a:lnTo>
                  <a:cubicBezTo>
                    <a:pt x="594" y="158628"/>
                    <a:pt x="-161" y="157870"/>
                    <a:pt x="-159" y="156935"/>
                  </a:cubicBezTo>
                  <a:lnTo>
                    <a:pt x="-159" y="120129"/>
                  </a:lnTo>
                  <a:cubicBezTo>
                    <a:pt x="-156" y="119198"/>
                    <a:pt x="597" y="118445"/>
                    <a:pt x="1529" y="118443"/>
                  </a:cubicBezTo>
                  <a:lnTo>
                    <a:pt x="2716" y="118443"/>
                  </a:lnTo>
                  <a:lnTo>
                    <a:pt x="2716" y="99256"/>
                  </a:lnTo>
                  <a:lnTo>
                    <a:pt x="1508" y="99256"/>
                  </a:lnTo>
                  <a:cubicBezTo>
                    <a:pt x="681" y="99256"/>
                    <a:pt x="12" y="98587"/>
                    <a:pt x="11" y="97762"/>
                  </a:cubicBezTo>
                  <a:cubicBezTo>
                    <a:pt x="11" y="97761"/>
                    <a:pt x="11" y="97759"/>
                    <a:pt x="11" y="97759"/>
                  </a:cubicBezTo>
                  <a:lnTo>
                    <a:pt x="11" y="77673"/>
                  </a:lnTo>
                  <a:cubicBezTo>
                    <a:pt x="9" y="76845"/>
                    <a:pt x="678" y="76169"/>
                    <a:pt x="1508" y="76165"/>
                  </a:cubicBezTo>
                  <a:lnTo>
                    <a:pt x="2716" y="76165"/>
                  </a:lnTo>
                  <a:lnTo>
                    <a:pt x="2716" y="35497"/>
                  </a:lnTo>
                  <a:cubicBezTo>
                    <a:pt x="2717" y="15820"/>
                    <a:pt x="18667" y="-130"/>
                    <a:pt x="38344" y="-132"/>
                  </a:cubicBezTo>
                  <a:lnTo>
                    <a:pt x="251761" y="-132"/>
                  </a:lnTo>
                  <a:cubicBezTo>
                    <a:pt x="271440" y="-132"/>
                    <a:pt x="287393" y="15818"/>
                    <a:pt x="287398" y="35497"/>
                  </a:cubicBezTo>
                  <a:lnTo>
                    <a:pt x="287398" y="131109"/>
                  </a:lnTo>
                  <a:lnTo>
                    <a:pt x="289026" y="131109"/>
                  </a:lnTo>
                  <a:cubicBezTo>
                    <a:pt x="290287" y="131113"/>
                    <a:pt x="291309" y="132135"/>
                    <a:pt x="291311" y="133396"/>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15" name="图形 2">
              <a:extLst>
                <a:ext uri="{FF2B5EF4-FFF2-40B4-BE49-F238E27FC236}">
                  <a16:creationId xmlns:a16="http://schemas.microsoft.com/office/drawing/2014/main" id="{030B3578-CDD8-43FA-A74F-7B09D856D558}"/>
                </a:ext>
              </a:extLst>
            </p:cNvPr>
            <p:cNvSpPr/>
            <p:nvPr/>
          </p:nvSpPr>
          <p:spPr>
            <a:xfrm>
              <a:off x="7496663" y="1967211"/>
              <a:ext cx="39753" cy="8072"/>
            </a:xfrm>
            <a:custGeom>
              <a:avLst/>
              <a:gdLst>
                <a:gd name="connsiteX0" fmla="*/ 37216 w 39753"/>
                <a:gd name="connsiteY0" fmla="*/ 0 h 8072"/>
                <a:gd name="connsiteX1" fmla="*/ 39754 w 39753"/>
                <a:gd name="connsiteY1" fmla="*/ 0 h 8072"/>
                <a:gd name="connsiteX2" fmla="*/ 39754 w 39753"/>
                <a:gd name="connsiteY2" fmla="*/ 8072 h 8072"/>
                <a:gd name="connsiteX3" fmla="*/ 37216 w 39753"/>
                <a:gd name="connsiteY3" fmla="*/ 8072 h 8072"/>
                <a:gd name="connsiteX4" fmla="*/ 2537 w 39753"/>
                <a:gd name="connsiteY4" fmla="*/ 8072 h 8072"/>
                <a:gd name="connsiteX5" fmla="*/ 0 w 39753"/>
                <a:gd name="connsiteY5" fmla="*/ 8072 h 8072"/>
                <a:gd name="connsiteX6" fmla="*/ 0 w 39753"/>
                <a:gd name="connsiteY6" fmla="*/ 0 h 8072"/>
                <a:gd name="connsiteX7" fmla="*/ 2537 w 39753"/>
                <a:gd name="connsiteY7" fmla="*/ 0 h 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3" h="8072">
                  <a:moveTo>
                    <a:pt x="37216" y="0"/>
                  </a:moveTo>
                  <a:cubicBezTo>
                    <a:pt x="38618" y="0"/>
                    <a:pt x="39754" y="0"/>
                    <a:pt x="39754" y="0"/>
                  </a:cubicBezTo>
                  <a:lnTo>
                    <a:pt x="39754" y="8072"/>
                  </a:lnTo>
                  <a:cubicBezTo>
                    <a:pt x="39754" y="8072"/>
                    <a:pt x="38618" y="8072"/>
                    <a:pt x="37216" y="8072"/>
                  </a:cubicBezTo>
                  <a:lnTo>
                    <a:pt x="2537" y="8072"/>
                  </a:lnTo>
                  <a:cubicBezTo>
                    <a:pt x="1136" y="8072"/>
                    <a:pt x="0" y="8072"/>
                    <a:pt x="0" y="8072"/>
                  </a:cubicBezTo>
                  <a:lnTo>
                    <a:pt x="0" y="0"/>
                  </a:lnTo>
                  <a:cubicBezTo>
                    <a:pt x="0" y="0"/>
                    <a:pt x="1136" y="0"/>
                    <a:pt x="2537" y="0"/>
                  </a:cubicBezTo>
                  <a:close/>
                </a:path>
              </a:pathLst>
            </a:custGeom>
            <a:solidFill>
              <a:srgbClr val="E6E8EC"/>
            </a:solidFill>
            <a:ln w="1706" cap="flat">
              <a:noFill/>
              <a:prstDash val="solid"/>
              <a:miter/>
            </a:ln>
          </p:spPr>
          <p:txBody>
            <a:bodyPr rtlCol="0" anchor="ctr"/>
            <a:lstStyle/>
            <a:p>
              <a:endParaRPr lang="zh-CN" altLang="en-US">
                <a:latin typeface="+mn-ea"/>
              </a:endParaRPr>
            </a:p>
          </p:txBody>
        </p:sp>
        <p:sp>
          <p:nvSpPr>
            <p:cNvPr id="17" name="图形 2">
              <a:extLst>
                <a:ext uri="{FF2B5EF4-FFF2-40B4-BE49-F238E27FC236}">
                  <a16:creationId xmlns:a16="http://schemas.microsoft.com/office/drawing/2014/main" id="{030B3578-CDD8-43FA-A74F-7B09D856D558}"/>
                </a:ext>
              </a:extLst>
            </p:cNvPr>
            <p:cNvSpPr/>
            <p:nvPr/>
          </p:nvSpPr>
          <p:spPr>
            <a:xfrm>
              <a:off x="7542427" y="1966669"/>
              <a:ext cx="9157" cy="9157"/>
            </a:xfrm>
            <a:custGeom>
              <a:avLst/>
              <a:gdLst>
                <a:gd name="connsiteX0" fmla="*/ 9157 w 9157"/>
                <a:gd name="connsiteY0" fmla="*/ 4579 h 9157"/>
                <a:gd name="connsiteX1" fmla="*/ 4579 w 9157"/>
                <a:gd name="connsiteY1" fmla="*/ 9157 h 9157"/>
                <a:gd name="connsiteX2" fmla="*/ 0 w 9157"/>
                <a:gd name="connsiteY2" fmla="*/ 4579 h 9157"/>
                <a:gd name="connsiteX3" fmla="*/ 4579 w 9157"/>
                <a:gd name="connsiteY3" fmla="*/ 0 h 9157"/>
                <a:gd name="connsiteX4" fmla="*/ 9157 w 9157"/>
                <a:gd name="connsiteY4" fmla="*/ 4579 h 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 h="9157">
                  <a:moveTo>
                    <a:pt x="9157" y="4579"/>
                  </a:moveTo>
                  <a:cubicBezTo>
                    <a:pt x="9157" y="7107"/>
                    <a:pt x="7107" y="9157"/>
                    <a:pt x="4579" y="9157"/>
                  </a:cubicBezTo>
                  <a:cubicBezTo>
                    <a:pt x="2050" y="9157"/>
                    <a:pt x="0" y="7107"/>
                    <a:pt x="0" y="4579"/>
                  </a:cubicBezTo>
                  <a:cubicBezTo>
                    <a:pt x="0" y="2050"/>
                    <a:pt x="2050" y="0"/>
                    <a:pt x="4579" y="0"/>
                  </a:cubicBezTo>
                  <a:cubicBezTo>
                    <a:pt x="7107" y="0"/>
                    <a:pt x="9157" y="2050"/>
                    <a:pt x="9157" y="4579"/>
                  </a:cubicBezTo>
                  <a:close/>
                </a:path>
              </a:pathLst>
            </a:custGeom>
            <a:solidFill>
              <a:srgbClr val="E6E8EC"/>
            </a:solidFill>
            <a:ln w="1706" cap="flat">
              <a:noFill/>
              <a:prstDash val="solid"/>
              <a:miter/>
            </a:ln>
          </p:spPr>
          <p:txBody>
            <a:bodyPr rtlCol="0" anchor="ctr"/>
            <a:lstStyle/>
            <a:p>
              <a:endParaRPr lang="zh-CN" altLang="en-US">
                <a:latin typeface="+mn-ea"/>
              </a:endParaRPr>
            </a:p>
          </p:txBody>
        </p:sp>
        <p:sp>
          <p:nvSpPr>
            <p:cNvPr id="18" name="图形 2">
              <a:extLst>
                <a:ext uri="{FF2B5EF4-FFF2-40B4-BE49-F238E27FC236}">
                  <a16:creationId xmlns:a16="http://schemas.microsoft.com/office/drawing/2014/main" id="{030B3578-CDD8-43FA-A74F-7B09D856D558}"/>
                </a:ext>
              </a:extLst>
            </p:cNvPr>
            <p:cNvSpPr/>
            <p:nvPr/>
          </p:nvSpPr>
          <p:spPr>
            <a:xfrm>
              <a:off x="7399364" y="1969000"/>
              <a:ext cx="249513" cy="548424"/>
            </a:xfrm>
            <a:custGeom>
              <a:avLst/>
              <a:gdLst>
                <a:gd name="connsiteX0" fmla="*/ 249354 w 249513"/>
                <a:gd name="connsiteY0" fmla="*/ 22479 h 548424"/>
                <a:gd name="connsiteX1" fmla="*/ 249354 w 249513"/>
                <a:gd name="connsiteY1" fmla="*/ 525691 h 548424"/>
                <a:gd name="connsiteX2" fmla="*/ 226744 w 249513"/>
                <a:gd name="connsiteY2" fmla="*/ 548292 h 548424"/>
                <a:gd name="connsiteX3" fmla="*/ 22451 w 249513"/>
                <a:gd name="connsiteY3" fmla="*/ 548292 h 548424"/>
                <a:gd name="connsiteX4" fmla="*/ -159 w 249513"/>
                <a:gd name="connsiteY4" fmla="*/ 525759 h 548424"/>
                <a:gd name="connsiteX5" fmla="*/ -159 w 249513"/>
                <a:gd name="connsiteY5" fmla="*/ 525691 h 548424"/>
                <a:gd name="connsiteX6" fmla="*/ -159 w 249513"/>
                <a:gd name="connsiteY6" fmla="*/ 22479 h 548424"/>
                <a:gd name="connsiteX7" fmla="*/ 22448 w 249513"/>
                <a:gd name="connsiteY7" fmla="*/ -132 h 548424"/>
                <a:gd name="connsiteX8" fmla="*/ 22451 w 249513"/>
                <a:gd name="connsiteY8" fmla="*/ -132 h 548424"/>
                <a:gd name="connsiteX9" fmla="*/ 53026 w 249513"/>
                <a:gd name="connsiteY9" fmla="*/ -132 h 548424"/>
                <a:gd name="connsiteX10" fmla="*/ 53026 w 249513"/>
                <a:gd name="connsiteY10" fmla="*/ 3791 h 548424"/>
                <a:gd name="connsiteX11" fmla="*/ 71645 w 249513"/>
                <a:gd name="connsiteY11" fmla="*/ 22410 h 548424"/>
                <a:gd name="connsiteX12" fmla="*/ 175543 w 249513"/>
                <a:gd name="connsiteY12" fmla="*/ 22410 h 548424"/>
                <a:gd name="connsiteX13" fmla="*/ 194160 w 249513"/>
                <a:gd name="connsiteY13" fmla="*/ 3791 h 548424"/>
                <a:gd name="connsiteX14" fmla="*/ 194160 w 249513"/>
                <a:gd name="connsiteY14" fmla="*/ -132 h 548424"/>
                <a:gd name="connsiteX15" fmla="*/ 226744 w 249513"/>
                <a:gd name="connsiteY15" fmla="*/ -132 h 548424"/>
                <a:gd name="connsiteX16" fmla="*/ 249354 w 249513"/>
                <a:gd name="connsiteY16" fmla="*/ 22465 h 548424"/>
                <a:gd name="connsiteX17" fmla="*/ 249354 w 249513"/>
                <a:gd name="connsiteY17" fmla="*/ 22479 h 54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513" h="548424">
                  <a:moveTo>
                    <a:pt x="249354" y="22479"/>
                  </a:moveTo>
                  <a:lnTo>
                    <a:pt x="249354" y="525691"/>
                  </a:lnTo>
                  <a:cubicBezTo>
                    <a:pt x="249349" y="538175"/>
                    <a:pt x="239227" y="548291"/>
                    <a:pt x="226744" y="548292"/>
                  </a:cubicBezTo>
                  <a:lnTo>
                    <a:pt x="22451" y="548292"/>
                  </a:lnTo>
                  <a:cubicBezTo>
                    <a:pt x="9986" y="548313"/>
                    <a:pt x="-139" y="538225"/>
                    <a:pt x="-159" y="525759"/>
                  </a:cubicBezTo>
                  <a:cubicBezTo>
                    <a:pt x="-159" y="525737"/>
                    <a:pt x="-159" y="525715"/>
                    <a:pt x="-159" y="525691"/>
                  </a:cubicBezTo>
                  <a:lnTo>
                    <a:pt x="-159" y="22479"/>
                  </a:lnTo>
                  <a:cubicBezTo>
                    <a:pt x="-161" y="9993"/>
                    <a:pt x="9962" y="-130"/>
                    <a:pt x="22448" y="-132"/>
                  </a:cubicBezTo>
                  <a:cubicBezTo>
                    <a:pt x="22450" y="-132"/>
                    <a:pt x="22450" y="-132"/>
                    <a:pt x="22451" y="-132"/>
                  </a:cubicBezTo>
                  <a:lnTo>
                    <a:pt x="53026" y="-132"/>
                  </a:lnTo>
                  <a:lnTo>
                    <a:pt x="53026" y="3791"/>
                  </a:lnTo>
                  <a:cubicBezTo>
                    <a:pt x="53026" y="14073"/>
                    <a:pt x="61363" y="22410"/>
                    <a:pt x="71645" y="22410"/>
                  </a:cubicBezTo>
                  <a:lnTo>
                    <a:pt x="175543" y="22410"/>
                  </a:lnTo>
                  <a:cubicBezTo>
                    <a:pt x="185825" y="22410"/>
                    <a:pt x="194160" y="14073"/>
                    <a:pt x="194160" y="3791"/>
                  </a:cubicBezTo>
                  <a:lnTo>
                    <a:pt x="194160" y="-132"/>
                  </a:lnTo>
                  <a:lnTo>
                    <a:pt x="226744" y="-132"/>
                  </a:lnTo>
                  <a:cubicBezTo>
                    <a:pt x="239227" y="-135"/>
                    <a:pt x="249351" y="9982"/>
                    <a:pt x="249354" y="22465"/>
                  </a:cubicBezTo>
                  <a:cubicBezTo>
                    <a:pt x="249354" y="22470"/>
                    <a:pt x="249354" y="22474"/>
                    <a:pt x="249354" y="22479"/>
                  </a:cubicBezTo>
                  <a:close/>
                </a:path>
              </a:pathLst>
            </a:custGeom>
            <a:solidFill>
              <a:srgbClr val="FFFFFF"/>
            </a:solidFill>
            <a:ln w="1706" cap="flat">
              <a:noFill/>
              <a:prstDash val="solid"/>
              <a:miter/>
            </a:ln>
          </p:spPr>
          <p:txBody>
            <a:bodyPr rtlCol="0" anchor="ctr"/>
            <a:lstStyle/>
            <a:p>
              <a:endParaRPr lang="zh-CN" altLang="en-US">
                <a:latin typeface="+mn-ea"/>
              </a:endParaRPr>
            </a:p>
          </p:txBody>
        </p:sp>
        <p:sp>
          <p:nvSpPr>
            <p:cNvPr id="23" name="图形 2">
              <a:extLst>
                <a:ext uri="{FF2B5EF4-FFF2-40B4-BE49-F238E27FC236}">
                  <a16:creationId xmlns:a16="http://schemas.microsoft.com/office/drawing/2014/main" id="{030B3578-CDD8-43FA-A74F-7B09D856D558}"/>
                </a:ext>
              </a:extLst>
            </p:cNvPr>
            <p:cNvSpPr/>
            <p:nvPr/>
          </p:nvSpPr>
          <p:spPr>
            <a:xfrm>
              <a:off x="7420719" y="2300281"/>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25" name="图形 2">
              <a:extLst>
                <a:ext uri="{FF2B5EF4-FFF2-40B4-BE49-F238E27FC236}">
                  <a16:creationId xmlns:a16="http://schemas.microsoft.com/office/drawing/2014/main" id="{030B3578-CDD8-43FA-A74F-7B09D856D558}"/>
                </a:ext>
              </a:extLst>
            </p:cNvPr>
            <p:cNvSpPr/>
            <p:nvPr/>
          </p:nvSpPr>
          <p:spPr>
            <a:xfrm>
              <a:off x="7420719" y="2348197"/>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29" name="图形 2">
              <a:extLst>
                <a:ext uri="{FF2B5EF4-FFF2-40B4-BE49-F238E27FC236}">
                  <a16:creationId xmlns:a16="http://schemas.microsoft.com/office/drawing/2014/main" id="{030B3578-CDD8-43FA-A74F-7B09D856D558}"/>
                </a:ext>
              </a:extLst>
            </p:cNvPr>
            <p:cNvSpPr/>
            <p:nvPr/>
          </p:nvSpPr>
          <p:spPr>
            <a:xfrm>
              <a:off x="7420719" y="2396115"/>
              <a:ext cx="207637" cy="26952"/>
            </a:xfrm>
            <a:custGeom>
              <a:avLst/>
              <a:gdLst>
                <a:gd name="connsiteX0" fmla="*/ 0 w 207637"/>
                <a:gd name="connsiteY0" fmla="*/ 0 h 26952"/>
                <a:gd name="connsiteX1" fmla="*/ 207637 w 207637"/>
                <a:gd name="connsiteY1" fmla="*/ 0 h 26952"/>
                <a:gd name="connsiteX2" fmla="*/ 207637 w 207637"/>
                <a:gd name="connsiteY2" fmla="*/ 26953 h 26952"/>
                <a:gd name="connsiteX3" fmla="*/ 0 w 207637"/>
                <a:gd name="connsiteY3" fmla="*/ 26953 h 26952"/>
              </a:gdLst>
              <a:ahLst/>
              <a:cxnLst>
                <a:cxn ang="0">
                  <a:pos x="connsiteX0" y="connsiteY0"/>
                </a:cxn>
                <a:cxn ang="0">
                  <a:pos x="connsiteX1" y="connsiteY1"/>
                </a:cxn>
                <a:cxn ang="0">
                  <a:pos x="connsiteX2" y="connsiteY2"/>
                </a:cxn>
                <a:cxn ang="0">
                  <a:pos x="connsiteX3" y="connsiteY3"/>
                </a:cxn>
              </a:cxnLst>
              <a:rect l="l" t="t" r="r" b="b"/>
              <a:pathLst>
                <a:path w="207637" h="26952">
                  <a:moveTo>
                    <a:pt x="0" y="0"/>
                  </a:moveTo>
                  <a:lnTo>
                    <a:pt x="207637" y="0"/>
                  </a:lnTo>
                  <a:lnTo>
                    <a:pt x="207637" y="26953"/>
                  </a:lnTo>
                  <a:lnTo>
                    <a:pt x="0" y="26953"/>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30" name="图形 2">
              <a:extLst>
                <a:ext uri="{FF2B5EF4-FFF2-40B4-BE49-F238E27FC236}">
                  <a16:creationId xmlns:a16="http://schemas.microsoft.com/office/drawing/2014/main" id="{030B3578-CDD8-43FA-A74F-7B09D856D558}"/>
                </a:ext>
              </a:extLst>
            </p:cNvPr>
            <p:cNvSpPr/>
            <p:nvPr/>
          </p:nvSpPr>
          <p:spPr>
            <a:xfrm>
              <a:off x="7420302" y="2106621"/>
              <a:ext cx="207637" cy="137759"/>
            </a:xfrm>
            <a:custGeom>
              <a:avLst/>
              <a:gdLst>
                <a:gd name="connsiteX0" fmla="*/ 0 w 207637"/>
                <a:gd name="connsiteY0" fmla="*/ 0 h 137759"/>
                <a:gd name="connsiteX1" fmla="*/ 207637 w 207637"/>
                <a:gd name="connsiteY1" fmla="*/ 0 h 137759"/>
                <a:gd name="connsiteX2" fmla="*/ 207637 w 207637"/>
                <a:gd name="connsiteY2" fmla="*/ 137760 h 137759"/>
                <a:gd name="connsiteX3" fmla="*/ 0 w 207637"/>
                <a:gd name="connsiteY3" fmla="*/ 137760 h 137759"/>
              </a:gdLst>
              <a:ahLst/>
              <a:cxnLst>
                <a:cxn ang="0">
                  <a:pos x="connsiteX0" y="connsiteY0"/>
                </a:cxn>
                <a:cxn ang="0">
                  <a:pos x="connsiteX1" y="connsiteY1"/>
                </a:cxn>
                <a:cxn ang="0">
                  <a:pos x="connsiteX2" y="connsiteY2"/>
                </a:cxn>
                <a:cxn ang="0">
                  <a:pos x="connsiteX3" y="connsiteY3"/>
                </a:cxn>
              </a:cxnLst>
              <a:rect l="l" t="t" r="r" b="b"/>
              <a:pathLst>
                <a:path w="207637" h="137759">
                  <a:moveTo>
                    <a:pt x="0" y="0"/>
                  </a:moveTo>
                  <a:lnTo>
                    <a:pt x="207637" y="0"/>
                  </a:lnTo>
                  <a:lnTo>
                    <a:pt x="207637" y="137760"/>
                  </a:lnTo>
                  <a:lnTo>
                    <a:pt x="0" y="137760"/>
                  </a:lnTo>
                  <a:close/>
                </a:path>
              </a:pathLst>
            </a:custGeom>
            <a:solidFill>
              <a:srgbClr val="E6E6E6"/>
            </a:solidFill>
            <a:ln w="1706" cap="flat">
              <a:noFill/>
              <a:prstDash val="solid"/>
              <a:miter/>
            </a:ln>
          </p:spPr>
          <p:txBody>
            <a:bodyPr rtlCol="0" anchor="ctr"/>
            <a:lstStyle/>
            <a:p>
              <a:endParaRPr lang="zh-CN" altLang="en-US">
                <a:latin typeface="+mn-ea"/>
              </a:endParaRPr>
            </a:p>
          </p:txBody>
        </p:sp>
        <p:sp>
          <p:nvSpPr>
            <p:cNvPr id="31" name="图形 2">
              <a:extLst>
                <a:ext uri="{FF2B5EF4-FFF2-40B4-BE49-F238E27FC236}">
                  <a16:creationId xmlns:a16="http://schemas.microsoft.com/office/drawing/2014/main" id="{030B3578-CDD8-43FA-A74F-7B09D856D558}"/>
                </a:ext>
              </a:extLst>
            </p:cNvPr>
            <p:cNvSpPr/>
            <p:nvPr/>
          </p:nvSpPr>
          <p:spPr>
            <a:xfrm>
              <a:off x="6933760" y="1915181"/>
              <a:ext cx="202513" cy="316136"/>
            </a:xfrm>
            <a:custGeom>
              <a:avLst/>
              <a:gdLst>
                <a:gd name="connsiteX0" fmla="*/ 202354 w 202513"/>
                <a:gd name="connsiteY0" fmla="*/ -132 h 316136"/>
                <a:gd name="connsiteX1" fmla="*/ 95873 w 202513"/>
                <a:gd name="connsiteY1" fmla="*/ 529 h 316136"/>
                <a:gd name="connsiteX2" fmla="*/ 43624 w 202513"/>
                <a:gd name="connsiteY2" fmla="*/ 286903 h 316136"/>
                <a:gd name="connsiteX3" fmla="*/ 149445 w 202513"/>
                <a:gd name="connsiteY3" fmla="*/ 316005 h 316136"/>
                <a:gd name="connsiteX4" fmla="*/ 202354 w 202513"/>
                <a:gd name="connsiteY4" fmla="*/ -132 h 31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13" h="316136">
                  <a:moveTo>
                    <a:pt x="202354" y="-132"/>
                  </a:moveTo>
                  <a:lnTo>
                    <a:pt x="95873" y="529"/>
                  </a:lnTo>
                  <a:cubicBezTo>
                    <a:pt x="95873" y="529"/>
                    <a:pt x="-79390" y="93783"/>
                    <a:pt x="43624" y="286903"/>
                  </a:cubicBezTo>
                  <a:cubicBezTo>
                    <a:pt x="43624" y="286903"/>
                    <a:pt x="93888" y="274998"/>
                    <a:pt x="149445" y="316005"/>
                  </a:cubicBezTo>
                  <a:cubicBezTo>
                    <a:pt x="149445" y="316005"/>
                    <a:pt x="181852" y="7143"/>
                    <a:pt x="202354" y="-132"/>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36" name="图形 2">
              <a:extLst>
                <a:ext uri="{FF2B5EF4-FFF2-40B4-BE49-F238E27FC236}">
                  <a16:creationId xmlns:a16="http://schemas.microsoft.com/office/drawing/2014/main" id="{030B3578-CDD8-43FA-A74F-7B09D856D558}"/>
                </a:ext>
              </a:extLst>
            </p:cNvPr>
            <p:cNvSpPr/>
            <p:nvPr/>
          </p:nvSpPr>
          <p:spPr>
            <a:xfrm>
              <a:off x="6959829" y="1915950"/>
              <a:ext cx="176444" cy="316136"/>
            </a:xfrm>
            <a:custGeom>
              <a:avLst/>
              <a:gdLst>
                <a:gd name="connsiteX0" fmla="*/ 144611 w 176444"/>
                <a:gd name="connsiteY0" fmla="*/ 66 h 316136"/>
                <a:gd name="connsiteX1" fmla="*/ 103968 w 176444"/>
                <a:gd name="connsiteY1" fmla="*/ 285278 h 316136"/>
                <a:gd name="connsiteX2" fmla="*/ -159 w 176444"/>
                <a:gd name="connsiteY2" fmla="*/ 255848 h 316136"/>
                <a:gd name="connsiteX3" fmla="*/ 17556 w 176444"/>
                <a:gd name="connsiteY3" fmla="*/ 286905 h 316136"/>
                <a:gd name="connsiteX4" fmla="*/ 123376 w 176444"/>
                <a:gd name="connsiteY4" fmla="*/ 316005 h 316136"/>
                <a:gd name="connsiteX5" fmla="*/ 176286 w 176444"/>
                <a:gd name="connsiteY5" fmla="*/ -132 h 31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44" h="316136">
                  <a:moveTo>
                    <a:pt x="144611" y="66"/>
                  </a:moveTo>
                  <a:cubicBezTo>
                    <a:pt x="125534" y="79752"/>
                    <a:pt x="103968" y="285278"/>
                    <a:pt x="103968" y="285278"/>
                  </a:cubicBezTo>
                  <a:cubicBezTo>
                    <a:pt x="54335" y="248643"/>
                    <a:pt x="8955" y="254237"/>
                    <a:pt x="-159" y="255848"/>
                  </a:cubicBezTo>
                  <a:cubicBezTo>
                    <a:pt x="5217" y="266491"/>
                    <a:pt x="11130" y="276858"/>
                    <a:pt x="17556" y="286905"/>
                  </a:cubicBezTo>
                  <a:cubicBezTo>
                    <a:pt x="17556" y="286905"/>
                    <a:pt x="67820" y="275000"/>
                    <a:pt x="123376" y="316005"/>
                  </a:cubicBezTo>
                  <a:cubicBezTo>
                    <a:pt x="123376" y="316005"/>
                    <a:pt x="155783" y="7145"/>
                    <a:pt x="176286" y="-13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37" name="图形 2">
              <a:extLst>
                <a:ext uri="{FF2B5EF4-FFF2-40B4-BE49-F238E27FC236}">
                  <a16:creationId xmlns:a16="http://schemas.microsoft.com/office/drawing/2014/main" id="{030B3578-CDD8-43FA-A74F-7B09D856D558}"/>
                </a:ext>
              </a:extLst>
            </p:cNvPr>
            <p:cNvSpPr/>
            <p:nvPr/>
          </p:nvSpPr>
          <p:spPr>
            <a:xfrm>
              <a:off x="6848577" y="1985948"/>
              <a:ext cx="128305" cy="74074"/>
            </a:xfrm>
            <a:custGeom>
              <a:avLst/>
              <a:gdLst>
                <a:gd name="connsiteX0" fmla="*/ 128306 w 128305"/>
                <a:gd name="connsiteY0" fmla="*/ 29100 h 74074"/>
                <a:gd name="connsiteX1" fmla="*/ 119046 w 128305"/>
                <a:gd name="connsiteY1" fmla="*/ 74074 h 74074"/>
                <a:gd name="connsiteX2" fmla="*/ 2685 w 128305"/>
                <a:gd name="connsiteY2" fmla="*/ 52923 h 74074"/>
                <a:gd name="connsiteX3" fmla="*/ 2645 w 128305"/>
                <a:gd name="connsiteY3" fmla="*/ 52910 h 74074"/>
                <a:gd name="connsiteX4" fmla="*/ 0 w 128305"/>
                <a:gd name="connsiteY4" fmla="*/ 0 h 74074"/>
                <a:gd name="connsiteX5" fmla="*/ 22487 w 128305"/>
                <a:gd name="connsiteY5" fmla="*/ 0 h 74074"/>
                <a:gd name="connsiteX6" fmla="*/ 128306 w 128305"/>
                <a:gd name="connsiteY6" fmla="*/ 29100 h 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05" h="74074">
                  <a:moveTo>
                    <a:pt x="128306" y="29100"/>
                  </a:moveTo>
                  <a:lnTo>
                    <a:pt x="119046" y="74074"/>
                  </a:lnTo>
                  <a:lnTo>
                    <a:pt x="2685" y="52923"/>
                  </a:lnTo>
                  <a:lnTo>
                    <a:pt x="2645" y="52910"/>
                  </a:lnTo>
                  <a:lnTo>
                    <a:pt x="0" y="0"/>
                  </a:lnTo>
                  <a:lnTo>
                    <a:pt x="22487" y="0"/>
                  </a:lnTo>
                  <a:lnTo>
                    <a:pt x="128306" y="29100"/>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38" name="图形 2">
              <a:extLst>
                <a:ext uri="{FF2B5EF4-FFF2-40B4-BE49-F238E27FC236}">
                  <a16:creationId xmlns:a16="http://schemas.microsoft.com/office/drawing/2014/main" id="{030B3578-CDD8-43FA-A74F-7B09D856D558}"/>
                </a:ext>
              </a:extLst>
            </p:cNvPr>
            <p:cNvSpPr/>
            <p:nvPr/>
          </p:nvSpPr>
          <p:spPr>
            <a:xfrm>
              <a:off x="6848577" y="1985948"/>
              <a:ext cx="20608" cy="52923"/>
            </a:xfrm>
            <a:custGeom>
              <a:avLst/>
              <a:gdLst>
                <a:gd name="connsiteX0" fmla="*/ 20609 w 20608"/>
                <a:gd name="connsiteY0" fmla="*/ 0 h 52923"/>
                <a:gd name="connsiteX1" fmla="*/ 2685 w 20608"/>
                <a:gd name="connsiteY1" fmla="*/ 52923 h 52923"/>
                <a:gd name="connsiteX2" fmla="*/ 2645 w 20608"/>
                <a:gd name="connsiteY2" fmla="*/ 52910 h 52923"/>
                <a:gd name="connsiteX3" fmla="*/ 0 w 20608"/>
                <a:gd name="connsiteY3" fmla="*/ 0 h 52923"/>
                <a:gd name="connsiteX4" fmla="*/ 20609 w 20608"/>
                <a:gd name="connsiteY4" fmla="*/ 0 h 5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 h="52923">
                  <a:moveTo>
                    <a:pt x="20609" y="0"/>
                  </a:moveTo>
                  <a:lnTo>
                    <a:pt x="2685" y="52923"/>
                  </a:lnTo>
                  <a:lnTo>
                    <a:pt x="2645" y="52910"/>
                  </a:lnTo>
                  <a:lnTo>
                    <a:pt x="0" y="0"/>
                  </a:lnTo>
                  <a:lnTo>
                    <a:pt x="20609" y="0"/>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39" name="图形 2">
              <a:extLst>
                <a:ext uri="{FF2B5EF4-FFF2-40B4-BE49-F238E27FC236}">
                  <a16:creationId xmlns:a16="http://schemas.microsoft.com/office/drawing/2014/main" id="{030B3578-CDD8-43FA-A74F-7B09D856D558}"/>
                </a:ext>
              </a:extLst>
            </p:cNvPr>
            <p:cNvSpPr/>
            <p:nvPr/>
          </p:nvSpPr>
          <p:spPr>
            <a:xfrm>
              <a:off x="6959688" y="2004467"/>
              <a:ext cx="26454" cy="60846"/>
            </a:xfrm>
            <a:custGeom>
              <a:avLst/>
              <a:gdLst>
                <a:gd name="connsiteX0" fmla="*/ 26455 w 26454"/>
                <a:gd name="connsiteY0" fmla="*/ 30423 h 60846"/>
                <a:gd name="connsiteX1" fmla="*/ 13227 w 26454"/>
                <a:gd name="connsiteY1" fmla="*/ 60846 h 60846"/>
                <a:gd name="connsiteX2" fmla="*/ 0 w 26454"/>
                <a:gd name="connsiteY2" fmla="*/ 30423 h 60846"/>
                <a:gd name="connsiteX3" fmla="*/ 13227 w 26454"/>
                <a:gd name="connsiteY3" fmla="*/ 0 h 60846"/>
                <a:gd name="connsiteX4" fmla="*/ 26455 w 26454"/>
                <a:gd name="connsiteY4" fmla="*/ 30423 h 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 h="60846">
                  <a:moveTo>
                    <a:pt x="26455" y="30423"/>
                  </a:moveTo>
                  <a:cubicBezTo>
                    <a:pt x="26455" y="47225"/>
                    <a:pt x="20533" y="60846"/>
                    <a:pt x="13227" y="60846"/>
                  </a:cubicBezTo>
                  <a:cubicBezTo>
                    <a:pt x="5922" y="60846"/>
                    <a:pt x="0" y="47225"/>
                    <a:pt x="0" y="30423"/>
                  </a:cubicBezTo>
                  <a:cubicBezTo>
                    <a:pt x="0" y="13621"/>
                    <a:pt x="5922" y="0"/>
                    <a:pt x="13227" y="0"/>
                  </a:cubicBezTo>
                  <a:cubicBezTo>
                    <a:pt x="20533" y="0"/>
                    <a:pt x="26455" y="13621"/>
                    <a:pt x="26455" y="3042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0" name="图形 2">
              <a:extLst>
                <a:ext uri="{FF2B5EF4-FFF2-40B4-BE49-F238E27FC236}">
                  <a16:creationId xmlns:a16="http://schemas.microsoft.com/office/drawing/2014/main" id="{030B3578-CDD8-43FA-A74F-7B09D856D558}"/>
                </a:ext>
              </a:extLst>
            </p:cNvPr>
            <p:cNvSpPr/>
            <p:nvPr/>
          </p:nvSpPr>
          <p:spPr>
            <a:xfrm>
              <a:off x="6900089" y="2030847"/>
              <a:ext cx="8086" cy="646971"/>
            </a:xfrm>
            <a:custGeom>
              <a:avLst/>
              <a:gdLst>
                <a:gd name="connsiteX0" fmla="*/ 3884 w 8086"/>
                <a:gd name="connsiteY0" fmla="*/ 646840 h 646971"/>
                <a:gd name="connsiteX1" fmla="*/ -159 w 8086"/>
                <a:gd name="connsiteY1" fmla="*/ 642797 h 646971"/>
                <a:gd name="connsiteX2" fmla="*/ -159 w 8086"/>
                <a:gd name="connsiteY2" fmla="*/ 642797 h 646971"/>
                <a:gd name="connsiteX3" fmla="*/ -159 w 8086"/>
                <a:gd name="connsiteY3" fmla="*/ 3911 h 646971"/>
                <a:gd name="connsiteX4" fmla="*/ 3884 w 8086"/>
                <a:gd name="connsiteY4" fmla="*/ -132 h 646971"/>
                <a:gd name="connsiteX5" fmla="*/ 7927 w 8086"/>
                <a:gd name="connsiteY5" fmla="*/ 3911 h 646971"/>
                <a:gd name="connsiteX6" fmla="*/ 7927 w 8086"/>
                <a:gd name="connsiteY6" fmla="*/ 642797 h 646971"/>
                <a:gd name="connsiteX7" fmla="*/ 3886 w 8086"/>
                <a:gd name="connsiteY7" fmla="*/ 646840 h 646971"/>
                <a:gd name="connsiteX8" fmla="*/ 3884 w 8086"/>
                <a:gd name="connsiteY8" fmla="*/ 646840 h 6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 h="646971">
                  <a:moveTo>
                    <a:pt x="3884" y="646840"/>
                  </a:moveTo>
                  <a:cubicBezTo>
                    <a:pt x="1652" y="646840"/>
                    <a:pt x="-159" y="645030"/>
                    <a:pt x="-159" y="642797"/>
                  </a:cubicBezTo>
                  <a:cubicBezTo>
                    <a:pt x="-159" y="642797"/>
                    <a:pt x="-159" y="642797"/>
                    <a:pt x="-159" y="642797"/>
                  </a:cubicBezTo>
                  <a:lnTo>
                    <a:pt x="-159" y="3911"/>
                  </a:lnTo>
                  <a:cubicBezTo>
                    <a:pt x="-159" y="1678"/>
                    <a:pt x="1650" y="-132"/>
                    <a:pt x="3884" y="-132"/>
                  </a:cubicBezTo>
                  <a:cubicBezTo>
                    <a:pt x="6117" y="-132"/>
                    <a:pt x="7927" y="1678"/>
                    <a:pt x="7927" y="3911"/>
                  </a:cubicBezTo>
                  <a:lnTo>
                    <a:pt x="7927" y="642797"/>
                  </a:lnTo>
                  <a:cubicBezTo>
                    <a:pt x="7927" y="645029"/>
                    <a:pt x="6117" y="646840"/>
                    <a:pt x="3886" y="646840"/>
                  </a:cubicBezTo>
                  <a:cubicBezTo>
                    <a:pt x="3884" y="646840"/>
                    <a:pt x="3884" y="646840"/>
                    <a:pt x="3884" y="646840"/>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1" name="图形 2">
              <a:extLst>
                <a:ext uri="{FF2B5EF4-FFF2-40B4-BE49-F238E27FC236}">
                  <a16:creationId xmlns:a16="http://schemas.microsoft.com/office/drawing/2014/main" id="{030B3578-CDD8-43FA-A74F-7B09D856D558}"/>
                </a:ext>
              </a:extLst>
            </p:cNvPr>
            <p:cNvSpPr/>
            <p:nvPr/>
          </p:nvSpPr>
          <p:spPr>
            <a:xfrm>
              <a:off x="6900089" y="2497363"/>
              <a:ext cx="154911" cy="292888"/>
            </a:xfrm>
            <a:custGeom>
              <a:avLst/>
              <a:gdLst>
                <a:gd name="connsiteX0" fmla="*/ 59435 w 154911"/>
                <a:gd name="connsiteY0" fmla="*/ 292757 h 292888"/>
                <a:gd name="connsiteX1" fmla="*/ 55471 w 154911"/>
                <a:gd name="connsiteY1" fmla="*/ 289487 h 292888"/>
                <a:gd name="connsiteX2" fmla="*/ -84 w 154911"/>
                <a:gd name="connsiteY2" fmla="*/ 4684 h 292888"/>
                <a:gd name="connsiteX3" fmla="*/ 3110 w 154911"/>
                <a:gd name="connsiteY3" fmla="*/ -57 h 292888"/>
                <a:gd name="connsiteX4" fmla="*/ 7265 w 154911"/>
                <a:gd name="connsiteY4" fmla="*/ 1695 h 292888"/>
                <a:gd name="connsiteX5" fmla="*/ 154090 w 154911"/>
                <a:gd name="connsiteY5" fmla="*/ 225649 h 292888"/>
                <a:gd name="connsiteX6" fmla="*/ 152925 w 154911"/>
                <a:gd name="connsiteY6" fmla="*/ 231248 h 292888"/>
                <a:gd name="connsiteX7" fmla="*/ 147326 w 154911"/>
                <a:gd name="connsiteY7" fmla="*/ 230085 h 292888"/>
                <a:gd name="connsiteX8" fmla="*/ 11795 w 154911"/>
                <a:gd name="connsiteY8" fmla="*/ 23355 h 292888"/>
                <a:gd name="connsiteX9" fmla="*/ 63408 w 154911"/>
                <a:gd name="connsiteY9" fmla="*/ 287940 h 292888"/>
                <a:gd name="connsiteX10" fmla="*/ 60214 w 154911"/>
                <a:gd name="connsiteY10" fmla="*/ 292683 h 292888"/>
                <a:gd name="connsiteX11" fmla="*/ 60214 w 154911"/>
                <a:gd name="connsiteY11" fmla="*/ 292683 h 292888"/>
                <a:gd name="connsiteX12" fmla="*/ 59435 w 154911"/>
                <a:gd name="connsiteY12" fmla="*/ 292757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911" h="292888">
                  <a:moveTo>
                    <a:pt x="59435" y="292757"/>
                  </a:moveTo>
                  <a:cubicBezTo>
                    <a:pt x="57502" y="292755"/>
                    <a:pt x="55841" y="291385"/>
                    <a:pt x="55471" y="289487"/>
                  </a:cubicBezTo>
                  <a:lnTo>
                    <a:pt x="-84" y="4684"/>
                  </a:lnTo>
                  <a:cubicBezTo>
                    <a:pt x="-511" y="2494"/>
                    <a:pt x="920" y="370"/>
                    <a:pt x="3110" y="-57"/>
                  </a:cubicBezTo>
                  <a:cubicBezTo>
                    <a:pt x="4723" y="-371"/>
                    <a:pt x="6364" y="321"/>
                    <a:pt x="7265" y="1695"/>
                  </a:cubicBezTo>
                  <a:lnTo>
                    <a:pt x="154090" y="225649"/>
                  </a:lnTo>
                  <a:cubicBezTo>
                    <a:pt x="155315" y="227517"/>
                    <a:pt x="154793" y="230023"/>
                    <a:pt x="152925" y="231248"/>
                  </a:cubicBezTo>
                  <a:cubicBezTo>
                    <a:pt x="151059" y="232473"/>
                    <a:pt x="148551" y="231951"/>
                    <a:pt x="147326" y="230085"/>
                  </a:cubicBezTo>
                  <a:lnTo>
                    <a:pt x="11795" y="23355"/>
                  </a:lnTo>
                  <a:lnTo>
                    <a:pt x="63408" y="287940"/>
                  </a:lnTo>
                  <a:cubicBezTo>
                    <a:pt x="63835" y="290131"/>
                    <a:pt x="62406" y="292254"/>
                    <a:pt x="60214" y="292683"/>
                  </a:cubicBezTo>
                  <a:cubicBezTo>
                    <a:pt x="60214" y="292683"/>
                    <a:pt x="60214" y="292683"/>
                    <a:pt x="60214" y="292683"/>
                  </a:cubicBezTo>
                  <a:cubicBezTo>
                    <a:pt x="59956" y="292733"/>
                    <a:pt x="59696" y="292757"/>
                    <a:pt x="59435" y="292757"/>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2" name="图形 2">
              <a:extLst>
                <a:ext uri="{FF2B5EF4-FFF2-40B4-BE49-F238E27FC236}">
                  <a16:creationId xmlns:a16="http://schemas.microsoft.com/office/drawing/2014/main" id="{030B3578-CDD8-43FA-A74F-7B09D856D558}"/>
                </a:ext>
              </a:extLst>
            </p:cNvPr>
            <p:cNvSpPr/>
            <p:nvPr/>
          </p:nvSpPr>
          <p:spPr>
            <a:xfrm>
              <a:off x="6746650" y="2497781"/>
              <a:ext cx="161520" cy="242204"/>
            </a:xfrm>
            <a:custGeom>
              <a:avLst/>
              <a:gdLst>
                <a:gd name="connsiteX0" fmla="*/ 3880 w 161520"/>
                <a:gd name="connsiteY0" fmla="*/ 242073 h 242204"/>
                <a:gd name="connsiteX1" fmla="*/ -159 w 161520"/>
                <a:gd name="connsiteY1" fmla="*/ 238026 h 242204"/>
                <a:gd name="connsiteX2" fmla="*/ 503 w 161520"/>
                <a:gd name="connsiteY2" fmla="*/ 235815 h 242204"/>
                <a:gd name="connsiteX3" fmla="*/ 153941 w 161520"/>
                <a:gd name="connsiteY3" fmla="*/ 1690 h 242204"/>
                <a:gd name="connsiteX4" fmla="*/ 159540 w 161520"/>
                <a:gd name="connsiteY4" fmla="*/ 534 h 242204"/>
                <a:gd name="connsiteX5" fmla="*/ 160703 w 161520"/>
                <a:gd name="connsiteY5" fmla="*/ 6121 h 242204"/>
                <a:gd name="connsiteX6" fmla="*/ 7265 w 161520"/>
                <a:gd name="connsiteY6" fmla="*/ 240246 h 242204"/>
                <a:gd name="connsiteX7" fmla="*/ 3880 w 161520"/>
                <a:gd name="connsiteY7" fmla="*/ 242073 h 2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20" h="242204">
                  <a:moveTo>
                    <a:pt x="3880" y="242073"/>
                  </a:moveTo>
                  <a:cubicBezTo>
                    <a:pt x="1647" y="242071"/>
                    <a:pt x="-161" y="240258"/>
                    <a:pt x="-159" y="238026"/>
                  </a:cubicBezTo>
                  <a:cubicBezTo>
                    <a:pt x="-158" y="237241"/>
                    <a:pt x="72" y="236472"/>
                    <a:pt x="503" y="235815"/>
                  </a:cubicBezTo>
                  <a:lnTo>
                    <a:pt x="153941" y="1690"/>
                  </a:lnTo>
                  <a:cubicBezTo>
                    <a:pt x="155167" y="-176"/>
                    <a:pt x="157675" y="-693"/>
                    <a:pt x="159540" y="534"/>
                  </a:cubicBezTo>
                  <a:cubicBezTo>
                    <a:pt x="161401" y="1759"/>
                    <a:pt x="161921" y="4256"/>
                    <a:pt x="160703" y="6121"/>
                  </a:cubicBezTo>
                  <a:lnTo>
                    <a:pt x="7265" y="240246"/>
                  </a:lnTo>
                  <a:cubicBezTo>
                    <a:pt x="6519" y="241388"/>
                    <a:pt x="5244" y="242076"/>
                    <a:pt x="3880" y="24207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3" name="图形 2">
              <a:extLst>
                <a:ext uri="{FF2B5EF4-FFF2-40B4-BE49-F238E27FC236}">
                  <a16:creationId xmlns:a16="http://schemas.microsoft.com/office/drawing/2014/main" id="{030B3578-CDD8-43FA-A74F-7B09D856D558}"/>
                </a:ext>
              </a:extLst>
            </p:cNvPr>
            <p:cNvSpPr/>
            <p:nvPr/>
          </p:nvSpPr>
          <p:spPr>
            <a:xfrm>
              <a:off x="7869142" y="1915181"/>
              <a:ext cx="202513" cy="316136"/>
            </a:xfrm>
            <a:custGeom>
              <a:avLst/>
              <a:gdLst>
                <a:gd name="connsiteX0" fmla="*/ -159 w 202513"/>
                <a:gd name="connsiteY0" fmla="*/ -132 h 316136"/>
                <a:gd name="connsiteX1" fmla="*/ 106322 w 202513"/>
                <a:gd name="connsiteY1" fmla="*/ 529 h 316136"/>
                <a:gd name="connsiteX2" fmla="*/ 158571 w 202513"/>
                <a:gd name="connsiteY2" fmla="*/ 286903 h 316136"/>
                <a:gd name="connsiteX3" fmla="*/ 52750 w 202513"/>
                <a:gd name="connsiteY3" fmla="*/ 316005 h 316136"/>
                <a:gd name="connsiteX4" fmla="*/ -159 w 202513"/>
                <a:gd name="connsiteY4" fmla="*/ -132 h 31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13" h="316136">
                  <a:moveTo>
                    <a:pt x="-159" y="-132"/>
                  </a:moveTo>
                  <a:lnTo>
                    <a:pt x="106322" y="529"/>
                  </a:lnTo>
                  <a:cubicBezTo>
                    <a:pt x="106322" y="529"/>
                    <a:pt x="281585" y="93783"/>
                    <a:pt x="158571" y="286903"/>
                  </a:cubicBezTo>
                  <a:cubicBezTo>
                    <a:pt x="158571" y="286903"/>
                    <a:pt x="108306" y="274998"/>
                    <a:pt x="52750" y="316005"/>
                  </a:cubicBezTo>
                  <a:cubicBezTo>
                    <a:pt x="52750" y="316005"/>
                    <a:pt x="20343" y="7143"/>
                    <a:pt x="-159" y="-132"/>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44" name="图形 2">
              <a:extLst>
                <a:ext uri="{FF2B5EF4-FFF2-40B4-BE49-F238E27FC236}">
                  <a16:creationId xmlns:a16="http://schemas.microsoft.com/office/drawing/2014/main" id="{030B3578-CDD8-43FA-A74F-7B09D856D558}"/>
                </a:ext>
              </a:extLst>
            </p:cNvPr>
            <p:cNvSpPr/>
            <p:nvPr/>
          </p:nvSpPr>
          <p:spPr>
            <a:xfrm>
              <a:off x="7869142" y="1915950"/>
              <a:ext cx="176446" cy="316136"/>
            </a:xfrm>
            <a:custGeom>
              <a:avLst/>
              <a:gdLst>
                <a:gd name="connsiteX0" fmla="*/ 31515 w 176446"/>
                <a:gd name="connsiteY0" fmla="*/ 66 h 316136"/>
                <a:gd name="connsiteX1" fmla="*/ 72158 w 176446"/>
                <a:gd name="connsiteY1" fmla="*/ 285278 h 316136"/>
                <a:gd name="connsiteX2" fmla="*/ 176287 w 176446"/>
                <a:gd name="connsiteY2" fmla="*/ 255848 h 316136"/>
                <a:gd name="connsiteX3" fmla="*/ 158571 w 176446"/>
                <a:gd name="connsiteY3" fmla="*/ 286905 h 316136"/>
                <a:gd name="connsiteX4" fmla="*/ 52750 w 176446"/>
                <a:gd name="connsiteY4" fmla="*/ 316005 h 316136"/>
                <a:gd name="connsiteX5" fmla="*/ -159 w 176446"/>
                <a:gd name="connsiteY5" fmla="*/ -132 h 31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46" h="316136">
                  <a:moveTo>
                    <a:pt x="31515" y="66"/>
                  </a:moveTo>
                  <a:cubicBezTo>
                    <a:pt x="50592" y="79752"/>
                    <a:pt x="72158" y="285278"/>
                    <a:pt x="72158" y="285278"/>
                  </a:cubicBezTo>
                  <a:cubicBezTo>
                    <a:pt x="121791" y="248643"/>
                    <a:pt x="167172" y="254237"/>
                    <a:pt x="176287" y="255848"/>
                  </a:cubicBezTo>
                  <a:cubicBezTo>
                    <a:pt x="170909" y="266491"/>
                    <a:pt x="164997" y="276858"/>
                    <a:pt x="158571" y="286905"/>
                  </a:cubicBezTo>
                  <a:cubicBezTo>
                    <a:pt x="158571" y="286905"/>
                    <a:pt x="108306" y="275000"/>
                    <a:pt x="52750" y="316005"/>
                  </a:cubicBezTo>
                  <a:cubicBezTo>
                    <a:pt x="52750" y="316005"/>
                    <a:pt x="20343" y="7145"/>
                    <a:pt x="-159" y="-132"/>
                  </a:cubicBez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45" name="图形 2">
              <a:extLst>
                <a:ext uri="{FF2B5EF4-FFF2-40B4-BE49-F238E27FC236}">
                  <a16:creationId xmlns:a16="http://schemas.microsoft.com/office/drawing/2014/main" id="{030B3578-CDD8-43FA-A74F-7B09D856D558}"/>
                </a:ext>
              </a:extLst>
            </p:cNvPr>
            <p:cNvSpPr/>
            <p:nvPr/>
          </p:nvSpPr>
          <p:spPr>
            <a:xfrm>
              <a:off x="8028532" y="1985948"/>
              <a:ext cx="128305" cy="74074"/>
            </a:xfrm>
            <a:custGeom>
              <a:avLst/>
              <a:gdLst>
                <a:gd name="connsiteX0" fmla="*/ 0 w 128305"/>
                <a:gd name="connsiteY0" fmla="*/ 29100 h 74074"/>
                <a:gd name="connsiteX1" fmla="*/ 9260 w 128305"/>
                <a:gd name="connsiteY1" fmla="*/ 74074 h 74074"/>
                <a:gd name="connsiteX2" fmla="*/ 125621 w 128305"/>
                <a:gd name="connsiteY2" fmla="*/ 52923 h 74074"/>
                <a:gd name="connsiteX3" fmla="*/ 125661 w 128305"/>
                <a:gd name="connsiteY3" fmla="*/ 52910 h 74074"/>
                <a:gd name="connsiteX4" fmla="*/ 128306 w 128305"/>
                <a:gd name="connsiteY4" fmla="*/ 0 h 74074"/>
                <a:gd name="connsiteX5" fmla="*/ 105821 w 128305"/>
                <a:gd name="connsiteY5" fmla="*/ 0 h 74074"/>
                <a:gd name="connsiteX6" fmla="*/ 0 w 128305"/>
                <a:gd name="connsiteY6" fmla="*/ 29100 h 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05" h="74074">
                  <a:moveTo>
                    <a:pt x="0" y="29100"/>
                  </a:moveTo>
                  <a:lnTo>
                    <a:pt x="9260" y="74074"/>
                  </a:lnTo>
                  <a:lnTo>
                    <a:pt x="125621" y="52923"/>
                  </a:lnTo>
                  <a:lnTo>
                    <a:pt x="125661" y="52910"/>
                  </a:lnTo>
                  <a:lnTo>
                    <a:pt x="128306" y="0"/>
                  </a:lnTo>
                  <a:lnTo>
                    <a:pt x="105821" y="0"/>
                  </a:lnTo>
                  <a:lnTo>
                    <a:pt x="0" y="29100"/>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6" name="图形 2">
              <a:extLst>
                <a:ext uri="{FF2B5EF4-FFF2-40B4-BE49-F238E27FC236}">
                  <a16:creationId xmlns:a16="http://schemas.microsoft.com/office/drawing/2014/main" id="{030B3578-CDD8-43FA-A74F-7B09D856D558}"/>
                </a:ext>
              </a:extLst>
            </p:cNvPr>
            <p:cNvSpPr/>
            <p:nvPr/>
          </p:nvSpPr>
          <p:spPr>
            <a:xfrm>
              <a:off x="8136230" y="1985948"/>
              <a:ext cx="20608" cy="52923"/>
            </a:xfrm>
            <a:custGeom>
              <a:avLst/>
              <a:gdLst>
                <a:gd name="connsiteX0" fmla="*/ 0 w 20608"/>
                <a:gd name="connsiteY0" fmla="*/ 0 h 52923"/>
                <a:gd name="connsiteX1" fmla="*/ 17924 w 20608"/>
                <a:gd name="connsiteY1" fmla="*/ 52923 h 52923"/>
                <a:gd name="connsiteX2" fmla="*/ 17964 w 20608"/>
                <a:gd name="connsiteY2" fmla="*/ 52910 h 52923"/>
                <a:gd name="connsiteX3" fmla="*/ 20609 w 20608"/>
                <a:gd name="connsiteY3" fmla="*/ 0 h 52923"/>
                <a:gd name="connsiteX4" fmla="*/ 0 w 20608"/>
                <a:gd name="connsiteY4" fmla="*/ 0 h 5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8" h="52923">
                  <a:moveTo>
                    <a:pt x="0" y="0"/>
                  </a:moveTo>
                  <a:lnTo>
                    <a:pt x="17924" y="52923"/>
                  </a:lnTo>
                  <a:lnTo>
                    <a:pt x="17964" y="52910"/>
                  </a:lnTo>
                  <a:lnTo>
                    <a:pt x="20609" y="0"/>
                  </a:lnTo>
                  <a:lnTo>
                    <a:pt x="0" y="0"/>
                  </a:lnTo>
                  <a:close/>
                </a:path>
              </a:pathLst>
            </a:custGeom>
            <a:solidFill>
              <a:srgbClr val="000000">
                <a:alpha val="20000"/>
              </a:srgbClr>
            </a:solidFill>
            <a:ln w="1706" cap="flat">
              <a:noFill/>
              <a:prstDash val="solid"/>
              <a:miter/>
            </a:ln>
          </p:spPr>
          <p:txBody>
            <a:bodyPr rtlCol="0" anchor="ctr"/>
            <a:lstStyle/>
            <a:p>
              <a:endParaRPr lang="zh-CN" altLang="en-US">
                <a:latin typeface="+mn-ea"/>
              </a:endParaRPr>
            </a:p>
          </p:txBody>
        </p:sp>
        <p:sp>
          <p:nvSpPr>
            <p:cNvPr id="47" name="图形 2">
              <a:extLst>
                <a:ext uri="{FF2B5EF4-FFF2-40B4-BE49-F238E27FC236}">
                  <a16:creationId xmlns:a16="http://schemas.microsoft.com/office/drawing/2014/main" id="{030B3578-CDD8-43FA-A74F-7B09D856D558}"/>
                </a:ext>
              </a:extLst>
            </p:cNvPr>
            <p:cNvSpPr/>
            <p:nvPr/>
          </p:nvSpPr>
          <p:spPr>
            <a:xfrm>
              <a:off x="8019274" y="2004467"/>
              <a:ext cx="26454" cy="60846"/>
            </a:xfrm>
            <a:custGeom>
              <a:avLst/>
              <a:gdLst>
                <a:gd name="connsiteX0" fmla="*/ 26455 w 26454"/>
                <a:gd name="connsiteY0" fmla="*/ 30423 h 60846"/>
                <a:gd name="connsiteX1" fmla="*/ 13227 w 26454"/>
                <a:gd name="connsiteY1" fmla="*/ 60846 h 60846"/>
                <a:gd name="connsiteX2" fmla="*/ 0 w 26454"/>
                <a:gd name="connsiteY2" fmla="*/ 30423 h 60846"/>
                <a:gd name="connsiteX3" fmla="*/ 13227 w 26454"/>
                <a:gd name="connsiteY3" fmla="*/ 0 h 60846"/>
                <a:gd name="connsiteX4" fmla="*/ 26455 w 26454"/>
                <a:gd name="connsiteY4" fmla="*/ 30423 h 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4" h="60846">
                  <a:moveTo>
                    <a:pt x="26455" y="30423"/>
                  </a:moveTo>
                  <a:cubicBezTo>
                    <a:pt x="26455" y="47225"/>
                    <a:pt x="20533" y="60846"/>
                    <a:pt x="13227" y="60846"/>
                  </a:cubicBezTo>
                  <a:cubicBezTo>
                    <a:pt x="5922" y="60846"/>
                    <a:pt x="0" y="47225"/>
                    <a:pt x="0" y="30423"/>
                  </a:cubicBezTo>
                  <a:cubicBezTo>
                    <a:pt x="0" y="13621"/>
                    <a:pt x="5922" y="0"/>
                    <a:pt x="13227" y="0"/>
                  </a:cubicBezTo>
                  <a:cubicBezTo>
                    <a:pt x="20533" y="0"/>
                    <a:pt x="26455" y="13621"/>
                    <a:pt x="26455" y="3042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8" name="图形 2">
              <a:extLst>
                <a:ext uri="{FF2B5EF4-FFF2-40B4-BE49-F238E27FC236}">
                  <a16:creationId xmlns:a16="http://schemas.microsoft.com/office/drawing/2014/main" id="{030B3578-CDD8-43FA-A74F-7B09D856D558}"/>
                </a:ext>
              </a:extLst>
            </p:cNvPr>
            <p:cNvSpPr/>
            <p:nvPr/>
          </p:nvSpPr>
          <p:spPr>
            <a:xfrm>
              <a:off x="8097240" y="2030847"/>
              <a:ext cx="8086" cy="646971"/>
            </a:xfrm>
            <a:custGeom>
              <a:avLst/>
              <a:gdLst>
                <a:gd name="connsiteX0" fmla="*/ 3884 w 8086"/>
                <a:gd name="connsiteY0" fmla="*/ 646840 h 646971"/>
                <a:gd name="connsiteX1" fmla="*/ -159 w 8086"/>
                <a:gd name="connsiteY1" fmla="*/ 642797 h 646971"/>
                <a:gd name="connsiteX2" fmla="*/ -159 w 8086"/>
                <a:gd name="connsiteY2" fmla="*/ 642797 h 646971"/>
                <a:gd name="connsiteX3" fmla="*/ -159 w 8086"/>
                <a:gd name="connsiteY3" fmla="*/ 3911 h 646971"/>
                <a:gd name="connsiteX4" fmla="*/ 3884 w 8086"/>
                <a:gd name="connsiteY4" fmla="*/ -132 h 646971"/>
                <a:gd name="connsiteX5" fmla="*/ 7927 w 8086"/>
                <a:gd name="connsiteY5" fmla="*/ 3911 h 646971"/>
                <a:gd name="connsiteX6" fmla="*/ 7927 w 8086"/>
                <a:gd name="connsiteY6" fmla="*/ 642797 h 646971"/>
                <a:gd name="connsiteX7" fmla="*/ 3884 w 8086"/>
                <a:gd name="connsiteY7" fmla="*/ 646840 h 646971"/>
                <a:gd name="connsiteX8" fmla="*/ 3884 w 8086"/>
                <a:gd name="connsiteY8" fmla="*/ 646840 h 64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 h="646971">
                  <a:moveTo>
                    <a:pt x="3884" y="646840"/>
                  </a:moveTo>
                  <a:cubicBezTo>
                    <a:pt x="1650" y="646840"/>
                    <a:pt x="-159" y="645030"/>
                    <a:pt x="-159" y="642797"/>
                  </a:cubicBezTo>
                  <a:cubicBezTo>
                    <a:pt x="-159" y="642797"/>
                    <a:pt x="-159" y="642797"/>
                    <a:pt x="-159" y="642797"/>
                  </a:cubicBezTo>
                  <a:lnTo>
                    <a:pt x="-159" y="3911"/>
                  </a:lnTo>
                  <a:cubicBezTo>
                    <a:pt x="-159" y="1678"/>
                    <a:pt x="1650" y="-132"/>
                    <a:pt x="3884" y="-132"/>
                  </a:cubicBezTo>
                  <a:cubicBezTo>
                    <a:pt x="6116" y="-132"/>
                    <a:pt x="7927" y="1678"/>
                    <a:pt x="7927" y="3911"/>
                  </a:cubicBezTo>
                  <a:lnTo>
                    <a:pt x="7927" y="642797"/>
                  </a:lnTo>
                  <a:cubicBezTo>
                    <a:pt x="7927" y="645029"/>
                    <a:pt x="6117" y="646840"/>
                    <a:pt x="3884" y="646840"/>
                  </a:cubicBezTo>
                  <a:cubicBezTo>
                    <a:pt x="3884" y="646840"/>
                    <a:pt x="3884" y="646840"/>
                    <a:pt x="3884" y="646840"/>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49" name="图形 2">
              <a:extLst>
                <a:ext uri="{FF2B5EF4-FFF2-40B4-BE49-F238E27FC236}">
                  <a16:creationId xmlns:a16="http://schemas.microsoft.com/office/drawing/2014/main" id="{030B3578-CDD8-43FA-A74F-7B09D856D558}"/>
                </a:ext>
              </a:extLst>
            </p:cNvPr>
            <p:cNvSpPr/>
            <p:nvPr/>
          </p:nvSpPr>
          <p:spPr>
            <a:xfrm>
              <a:off x="7950415" y="2497363"/>
              <a:ext cx="154911" cy="292888"/>
            </a:xfrm>
            <a:custGeom>
              <a:avLst/>
              <a:gdLst>
                <a:gd name="connsiteX0" fmla="*/ 95160 w 154911"/>
                <a:gd name="connsiteY0" fmla="*/ 292757 h 292888"/>
                <a:gd name="connsiteX1" fmla="*/ 94381 w 154911"/>
                <a:gd name="connsiteY1" fmla="*/ 292683 h 292888"/>
                <a:gd name="connsiteX2" fmla="*/ 91186 w 154911"/>
                <a:gd name="connsiteY2" fmla="*/ 287940 h 292888"/>
                <a:gd name="connsiteX3" fmla="*/ 142796 w 154911"/>
                <a:gd name="connsiteY3" fmla="*/ 23353 h 292888"/>
                <a:gd name="connsiteX4" fmla="*/ 7267 w 154911"/>
                <a:gd name="connsiteY4" fmla="*/ 230085 h 292888"/>
                <a:gd name="connsiteX5" fmla="*/ 1668 w 154911"/>
                <a:gd name="connsiteY5" fmla="*/ 231248 h 292888"/>
                <a:gd name="connsiteX6" fmla="*/ 503 w 154911"/>
                <a:gd name="connsiteY6" fmla="*/ 225649 h 292888"/>
                <a:gd name="connsiteX7" fmla="*/ 147329 w 154911"/>
                <a:gd name="connsiteY7" fmla="*/ 1695 h 292888"/>
                <a:gd name="connsiteX8" fmla="*/ 152928 w 154911"/>
                <a:gd name="connsiteY8" fmla="*/ 531 h 292888"/>
                <a:gd name="connsiteX9" fmla="*/ 154677 w 154911"/>
                <a:gd name="connsiteY9" fmla="*/ 4684 h 292888"/>
                <a:gd name="connsiteX10" fmla="*/ 99123 w 154911"/>
                <a:gd name="connsiteY10" fmla="*/ 289487 h 292888"/>
                <a:gd name="connsiteX11" fmla="*/ 95160 w 154911"/>
                <a:gd name="connsiteY11" fmla="*/ 292757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911" h="292888">
                  <a:moveTo>
                    <a:pt x="95160" y="292757"/>
                  </a:moveTo>
                  <a:cubicBezTo>
                    <a:pt x="94898" y="292757"/>
                    <a:pt x="94637" y="292733"/>
                    <a:pt x="94381" y="292683"/>
                  </a:cubicBezTo>
                  <a:cubicBezTo>
                    <a:pt x="92189" y="292254"/>
                    <a:pt x="90758" y="290132"/>
                    <a:pt x="91186" y="287940"/>
                  </a:cubicBezTo>
                  <a:lnTo>
                    <a:pt x="142796" y="23353"/>
                  </a:lnTo>
                  <a:lnTo>
                    <a:pt x="7267" y="230085"/>
                  </a:lnTo>
                  <a:cubicBezTo>
                    <a:pt x="6042" y="231951"/>
                    <a:pt x="3535" y="232473"/>
                    <a:pt x="1668" y="231248"/>
                  </a:cubicBezTo>
                  <a:cubicBezTo>
                    <a:pt x="-200" y="230023"/>
                    <a:pt x="-721" y="227517"/>
                    <a:pt x="503" y="225649"/>
                  </a:cubicBezTo>
                  <a:lnTo>
                    <a:pt x="147329" y="1695"/>
                  </a:lnTo>
                  <a:cubicBezTo>
                    <a:pt x="148553" y="-174"/>
                    <a:pt x="151060" y="-693"/>
                    <a:pt x="152928" y="531"/>
                  </a:cubicBezTo>
                  <a:cubicBezTo>
                    <a:pt x="154300" y="1432"/>
                    <a:pt x="154991" y="3074"/>
                    <a:pt x="154677" y="4684"/>
                  </a:cubicBezTo>
                  <a:lnTo>
                    <a:pt x="99123" y="289487"/>
                  </a:lnTo>
                  <a:cubicBezTo>
                    <a:pt x="98752" y="291385"/>
                    <a:pt x="97092" y="292753"/>
                    <a:pt x="95160" y="292757"/>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0" name="图形 2">
              <a:extLst>
                <a:ext uri="{FF2B5EF4-FFF2-40B4-BE49-F238E27FC236}">
                  <a16:creationId xmlns:a16="http://schemas.microsoft.com/office/drawing/2014/main" id="{030B3578-CDD8-43FA-A74F-7B09D856D558}"/>
                </a:ext>
              </a:extLst>
            </p:cNvPr>
            <p:cNvSpPr/>
            <p:nvPr/>
          </p:nvSpPr>
          <p:spPr>
            <a:xfrm>
              <a:off x="8097244" y="2497781"/>
              <a:ext cx="161518" cy="242204"/>
            </a:xfrm>
            <a:custGeom>
              <a:avLst/>
              <a:gdLst>
                <a:gd name="connsiteX0" fmla="*/ 157313 w 161518"/>
                <a:gd name="connsiteY0" fmla="*/ 242073 h 242204"/>
                <a:gd name="connsiteX1" fmla="*/ 153934 w 161518"/>
                <a:gd name="connsiteY1" fmla="*/ 240246 h 242204"/>
                <a:gd name="connsiteX2" fmla="*/ 499 w 161518"/>
                <a:gd name="connsiteY2" fmla="*/ 6121 h 242204"/>
                <a:gd name="connsiteX3" fmla="*/ 1674 w 161518"/>
                <a:gd name="connsiteY3" fmla="*/ 527 h 242204"/>
                <a:gd name="connsiteX4" fmla="*/ 7261 w 161518"/>
                <a:gd name="connsiteY4" fmla="*/ 1690 h 242204"/>
                <a:gd name="connsiteX5" fmla="*/ 160692 w 161518"/>
                <a:gd name="connsiteY5" fmla="*/ 235815 h 242204"/>
                <a:gd name="connsiteX6" fmla="*/ 159526 w 161518"/>
                <a:gd name="connsiteY6" fmla="*/ 241412 h 242204"/>
                <a:gd name="connsiteX7" fmla="*/ 157313 w 161518"/>
                <a:gd name="connsiteY7" fmla="*/ 242073 h 2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18" h="242204">
                  <a:moveTo>
                    <a:pt x="157313" y="242073"/>
                  </a:moveTo>
                  <a:cubicBezTo>
                    <a:pt x="155958" y="242076"/>
                    <a:pt x="154689" y="241388"/>
                    <a:pt x="153934" y="240246"/>
                  </a:cubicBezTo>
                  <a:lnTo>
                    <a:pt x="499" y="6121"/>
                  </a:lnTo>
                  <a:cubicBezTo>
                    <a:pt x="-722" y="4251"/>
                    <a:pt x="-196" y="1746"/>
                    <a:pt x="1674" y="527"/>
                  </a:cubicBezTo>
                  <a:cubicBezTo>
                    <a:pt x="3539" y="-691"/>
                    <a:pt x="6037" y="-172"/>
                    <a:pt x="7261" y="1690"/>
                  </a:cubicBezTo>
                  <a:lnTo>
                    <a:pt x="160692" y="235815"/>
                  </a:lnTo>
                  <a:cubicBezTo>
                    <a:pt x="161927" y="237683"/>
                    <a:pt x="161396" y="240189"/>
                    <a:pt x="159526" y="241412"/>
                  </a:cubicBezTo>
                  <a:cubicBezTo>
                    <a:pt x="158874" y="241843"/>
                    <a:pt x="158102" y="242073"/>
                    <a:pt x="157313" y="242073"/>
                  </a:cubicBez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1" name="图形 2">
              <a:extLst>
                <a:ext uri="{FF2B5EF4-FFF2-40B4-BE49-F238E27FC236}">
                  <a16:creationId xmlns:a16="http://schemas.microsoft.com/office/drawing/2014/main" id="{030B3578-CDD8-43FA-A74F-7B09D856D558}"/>
                </a:ext>
              </a:extLst>
            </p:cNvPr>
            <p:cNvSpPr/>
            <p:nvPr/>
          </p:nvSpPr>
          <p:spPr>
            <a:xfrm>
              <a:off x="7387406" y="2348131"/>
              <a:ext cx="58771" cy="49248"/>
            </a:xfrm>
            <a:custGeom>
              <a:avLst/>
              <a:gdLst>
                <a:gd name="connsiteX0" fmla="*/ 22986 w 58771"/>
                <a:gd name="connsiteY0" fmla="*/ 49116 h 49248"/>
                <a:gd name="connsiteX1" fmla="*/ 51954 w 58771"/>
                <a:gd name="connsiteY1" fmla="*/ 41051 h 49248"/>
                <a:gd name="connsiteX2" fmla="*/ 56368 w 58771"/>
                <a:gd name="connsiteY2" fmla="*/ 16625 h 49248"/>
                <a:gd name="connsiteX3" fmla="*/ 35684 w 58771"/>
                <a:gd name="connsiteY3" fmla="*/ 667 h 49248"/>
                <a:gd name="connsiteX4" fmla="*/ 9987 w 58771"/>
                <a:gd name="connsiteY4" fmla="*/ 8134 h 49248"/>
                <a:gd name="connsiteX5" fmla="*/ -159 w 58771"/>
                <a:gd name="connsiteY5" fmla="*/ 11266 h 49248"/>
                <a:gd name="connsiteX6" fmla="*/ 14116 w 58771"/>
                <a:gd name="connsiteY6" fmla="*/ 31293 h 49248"/>
                <a:gd name="connsiteX7" fmla="*/ 15314 w 58771"/>
                <a:gd name="connsiteY7" fmla="*/ 44643 h 4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71" h="49248">
                  <a:moveTo>
                    <a:pt x="22986" y="49116"/>
                  </a:moveTo>
                  <a:lnTo>
                    <a:pt x="51954" y="41051"/>
                  </a:lnTo>
                  <a:cubicBezTo>
                    <a:pt x="51954" y="41051"/>
                    <a:pt x="63302" y="38786"/>
                    <a:pt x="56368" y="16625"/>
                  </a:cubicBezTo>
                  <a:cubicBezTo>
                    <a:pt x="49434" y="-5534"/>
                    <a:pt x="35684" y="667"/>
                    <a:pt x="35684" y="667"/>
                  </a:cubicBezTo>
                  <a:lnTo>
                    <a:pt x="9987" y="8134"/>
                  </a:lnTo>
                  <a:lnTo>
                    <a:pt x="-159" y="11266"/>
                  </a:lnTo>
                  <a:lnTo>
                    <a:pt x="14116" y="31293"/>
                  </a:lnTo>
                  <a:lnTo>
                    <a:pt x="15314" y="44643"/>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2" name="图形 2">
              <a:extLst>
                <a:ext uri="{FF2B5EF4-FFF2-40B4-BE49-F238E27FC236}">
                  <a16:creationId xmlns:a16="http://schemas.microsoft.com/office/drawing/2014/main" id="{030B3578-CDD8-43FA-A74F-7B09D856D558}"/>
                </a:ext>
              </a:extLst>
            </p:cNvPr>
            <p:cNvSpPr/>
            <p:nvPr/>
          </p:nvSpPr>
          <p:spPr>
            <a:xfrm>
              <a:off x="7345489" y="2334364"/>
              <a:ext cx="70545" cy="86903"/>
            </a:xfrm>
            <a:custGeom>
              <a:avLst/>
              <a:gdLst>
                <a:gd name="connsiteX0" fmla="*/ 9088 w 70545"/>
                <a:gd name="connsiteY0" fmla="*/ 4463 h 86903"/>
                <a:gd name="connsiteX1" fmla="*/ 0 w 70545"/>
                <a:gd name="connsiteY1" fmla="*/ 40768 h 86903"/>
                <a:gd name="connsiteX2" fmla="*/ 46568 w 70545"/>
                <a:gd name="connsiteY2" fmla="*/ 85900 h 86903"/>
                <a:gd name="connsiteX3" fmla="*/ 50571 w 70545"/>
                <a:gd name="connsiteY3" fmla="*/ 86903 h 86903"/>
                <a:gd name="connsiteX4" fmla="*/ 61251 w 70545"/>
                <a:gd name="connsiteY4" fmla="*/ 83903 h 86903"/>
                <a:gd name="connsiteX5" fmla="*/ 70341 w 70545"/>
                <a:gd name="connsiteY5" fmla="*/ 47600 h 86903"/>
                <a:gd name="connsiteX6" fmla="*/ 61135 w 70545"/>
                <a:gd name="connsiteY6" fmla="*/ 37919 h 86903"/>
                <a:gd name="connsiteX7" fmla="*/ 70545 w 70545"/>
                <a:gd name="connsiteY7" fmla="*/ 35454 h 86903"/>
                <a:gd name="connsiteX8" fmla="*/ 50463 w 70545"/>
                <a:gd name="connsiteY8" fmla="*/ 15958 h 86903"/>
                <a:gd name="connsiteX9" fmla="*/ 39984 w 70545"/>
                <a:gd name="connsiteY9" fmla="*/ 18157 h 86903"/>
                <a:gd name="connsiteX10" fmla="*/ 31579 w 70545"/>
                <a:gd name="connsiteY10" fmla="*/ 9812 h 86903"/>
                <a:gd name="connsiteX11" fmla="*/ 37251 w 70545"/>
                <a:gd name="connsiteY11" fmla="*/ 7544 h 86903"/>
                <a:gd name="connsiteX12" fmla="*/ 37787 w 70545"/>
                <a:gd name="connsiteY12" fmla="*/ 5409 h 86903"/>
                <a:gd name="connsiteX13" fmla="*/ 30915 w 70545"/>
                <a:gd name="connsiteY13" fmla="*/ 0 h 86903"/>
                <a:gd name="connsiteX14" fmla="*/ 9088 w 70545"/>
                <a:gd name="connsiteY14" fmla="*/ 4463 h 8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545" h="86903">
                  <a:moveTo>
                    <a:pt x="9088" y="4463"/>
                  </a:moveTo>
                  <a:lnTo>
                    <a:pt x="0" y="40768"/>
                  </a:lnTo>
                  <a:lnTo>
                    <a:pt x="46568" y="85900"/>
                  </a:lnTo>
                  <a:lnTo>
                    <a:pt x="50571" y="86903"/>
                  </a:lnTo>
                  <a:lnTo>
                    <a:pt x="61251" y="83903"/>
                  </a:lnTo>
                  <a:lnTo>
                    <a:pt x="70341" y="47600"/>
                  </a:lnTo>
                  <a:lnTo>
                    <a:pt x="61135" y="37919"/>
                  </a:lnTo>
                  <a:lnTo>
                    <a:pt x="70545" y="35454"/>
                  </a:lnTo>
                  <a:lnTo>
                    <a:pt x="50463" y="15958"/>
                  </a:lnTo>
                  <a:lnTo>
                    <a:pt x="39984" y="18157"/>
                  </a:lnTo>
                  <a:lnTo>
                    <a:pt x="31579" y="9812"/>
                  </a:lnTo>
                  <a:lnTo>
                    <a:pt x="37251" y="7544"/>
                  </a:lnTo>
                  <a:lnTo>
                    <a:pt x="37787" y="5409"/>
                  </a:lnTo>
                  <a:lnTo>
                    <a:pt x="30915" y="0"/>
                  </a:lnTo>
                  <a:lnTo>
                    <a:pt x="9088" y="4463"/>
                  </a:lnTo>
                  <a:close/>
                </a:path>
              </a:pathLst>
            </a:custGeom>
            <a:solidFill>
              <a:srgbClr val="3F3D56"/>
            </a:solidFill>
            <a:ln w="1706" cap="flat">
              <a:noFill/>
              <a:prstDash val="solid"/>
              <a:miter/>
            </a:ln>
          </p:spPr>
          <p:txBody>
            <a:bodyPr rtlCol="0" anchor="ctr"/>
            <a:lstStyle/>
            <a:p>
              <a:endParaRPr lang="zh-CN" altLang="en-US">
                <a:latin typeface="+mn-ea"/>
              </a:endParaRPr>
            </a:p>
          </p:txBody>
        </p:sp>
        <p:sp>
          <p:nvSpPr>
            <p:cNvPr id="53" name="图形 2">
              <a:extLst>
                <a:ext uri="{FF2B5EF4-FFF2-40B4-BE49-F238E27FC236}">
                  <a16:creationId xmlns:a16="http://schemas.microsoft.com/office/drawing/2014/main" id="{030B3578-CDD8-43FA-A74F-7B09D856D558}"/>
                </a:ext>
              </a:extLst>
            </p:cNvPr>
            <p:cNvSpPr/>
            <p:nvPr/>
          </p:nvSpPr>
          <p:spPr>
            <a:xfrm>
              <a:off x="7364437" y="2363461"/>
              <a:ext cx="33770" cy="50597"/>
            </a:xfrm>
            <a:custGeom>
              <a:avLst/>
              <a:gdLst>
                <a:gd name="connsiteX0" fmla="*/ 33771 w 33770"/>
                <a:gd name="connsiteY0" fmla="*/ 26573 h 50597"/>
                <a:gd name="connsiteX1" fmla="*/ 27755 w 33770"/>
                <a:gd name="connsiteY1" fmla="*/ 50597 h 50597"/>
                <a:gd name="connsiteX2" fmla="*/ 0 w 33770"/>
                <a:gd name="connsiteY2" fmla="*/ 24359 h 50597"/>
                <a:gd name="connsiteX3" fmla="*/ 6951 w 33770"/>
                <a:gd name="connsiteY3" fmla="*/ 0 h 50597"/>
                <a:gd name="connsiteX4" fmla="*/ 33771 w 33770"/>
                <a:gd name="connsiteY4" fmla="*/ 26573 h 50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0" h="50597">
                  <a:moveTo>
                    <a:pt x="33771" y="26573"/>
                  </a:moveTo>
                  <a:lnTo>
                    <a:pt x="27755" y="50597"/>
                  </a:lnTo>
                  <a:lnTo>
                    <a:pt x="0" y="24359"/>
                  </a:lnTo>
                  <a:lnTo>
                    <a:pt x="6951" y="0"/>
                  </a:lnTo>
                  <a:lnTo>
                    <a:pt x="33771" y="26573"/>
                  </a:ln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54" name="图形 2">
              <a:extLst>
                <a:ext uri="{FF2B5EF4-FFF2-40B4-BE49-F238E27FC236}">
                  <a16:creationId xmlns:a16="http://schemas.microsoft.com/office/drawing/2014/main" id="{030B3578-CDD8-43FA-A74F-7B09D856D558}"/>
                </a:ext>
              </a:extLst>
            </p:cNvPr>
            <p:cNvSpPr/>
            <p:nvPr/>
          </p:nvSpPr>
          <p:spPr>
            <a:xfrm>
              <a:off x="7353303" y="2334364"/>
              <a:ext cx="62731" cy="55604"/>
            </a:xfrm>
            <a:custGeom>
              <a:avLst/>
              <a:gdLst>
                <a:gd name="connsiteX0" fmla="*/ 1275 w 62731"/>
                <a:gd name="connsiteY0" fmla="*/ 4463 h 55604"/>
                <a:gd name="connsiteX1" fmla="*/ 0 w 62731"/>
                <a:gd name="connsiteY1" fmla="*/ 9555 h 55604"/>
                <a:gd name="connsiteX2" fmla="*/ 46307 w 62731"/>
                <a:gd name="connsiteY2" fmla="*/ 54603 h 55604"/>
                <a:gd name="connsiteX3" fmla="*/ 50311 w 62731"/>
                <a:gd name="connsiteY3" fmla="*/ 55604 h 55604"/>
                <a:gd name="connsiteX4" fmla="*/ 60658 w 62731"/>
                <a:gd name="connsiteY4" fmla="*/ 52805 h 55604"/>
                <a:gd name="connsiteX5" fmla="*/ 61227 w 62731"/>
                <a:gd name="connsiteY5" fmla="*/ 52793 h 55604"/>
                <a:gd name="connsiteX6" fmla="*/ 62528 w 62731"/>
                <a:gd name="connsiteY6" fmla="*/ 47600 h 55604"/>
                <a:gd name="connsiteX7" fmla="*/ 53321 w 62731"/>
                <a:gd name="connsiteY7" fmla="*/ 37919 h 55604"/>
                <a:gd name="connsiteX8" fmla="*/ 62732 w 62731"/>
                <a:gd name="connsiteY8" fmla="*/ 35454 h 55604"/>
                <a:gd name="connsiteX9" fmla="*/ 42650 w 62731"/>
                <a:gd name="connsiteY9" fmla="*/ 15958 h 55604"/>
                <a:gd name="connsiteX10" fmla="*/ 32170 w 62731"/>
                <a:gd name="connsiteY10" fmla="*/ 18157 h 55604"/>
                <a:gd name="connsiteX11" fmla="*/ 23765 w 62731"/>
                <a:gd name="connsiteY11" fmla="*/ 9812 h 55604"/>
                <a:gd name="connsiteX12" fmla="*/ 29438 w 62731"/>
                <a:gd name="connsiteY12" fmla="*/ 7544 h 55604"/>
                <a:gd name="connsiteX13" fmla="*/ 29973 w 62731"/>
                <a:gd name="connsiteY13" fmla="*/ 5409 h 55604"/>
                <a:gd name="connsiteX14" fmla="*/ 23101 w 62731"/>
                <a:gd name="connsiteY14" fmla="*/ 0 h 55604"/>
                <a:gd name="connsiteX15" fmla="*/ 1275 w 62731"/>
                <a:gd name="connsiteY15" fmla="*/ 4463 h 5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31" h="55604">
                  <a:moveTo>
                    <a:pt x="1275" y="4463"/>
                  </a:moveTo>
                  <a:lnTo>
                    <a:pt x="0" y="9555"/>
                  </a:lnTo>
                  <a:lnTo>
                    <a:pt x="46307" y="54603"/>
                  </a:lnTo>
                  <a:lnTo>
                    <a:pt x="50311" y="55604"/>
                  </a:lnTo>
                  <a:lnTo>
                    <a:pt x="60658" y="52805"/>
                  </a:lnTo>
                  <a:lnTo>
                    <a:pt x="61227" y="52793"/>
                  </a:lnTo>
                  <a:lnTo>
                    <a:pt x="62528" y="47600"/>
                  </a:lnTo>
                  <a:lnTo>
                    <a:pt x="53321" y="37919"/>
                  </a:lnTo>
                  <a:lnTo>
                    <a:pt x="62732" y="35454"/>
                  </a:lnTo>
                  <a:lnTo>
                    <a:pt x="42650" y="15958"/>
                  </a:lnTo>
                  <a:lnTo>
                    <a:pt x="32170" y="18157"/>
                  </a:lnTo>
                  <a:lnTo>
                    <a:pt x="23765" y="9812"/>
                  </a:lnTo>
                  <a:lnTo>
                    <a:pt x="29438" y="7544"/>
                  </a:lnTo>
                  <a:lnTo>
                    <a:pt x="29973" y="5409"/>
                  </a:lnTo>
                  <a:lnTo>
                    <a:pt x="23101" y="0"/>
                  </a:lnTo>
                  <a:lnTo>
                    <a:pt x="1275" y="4463"/>
                  </a:lnTo>
                  <a:close/>
                </a:path>
              </a:pathLst>
            </a:custGeom>
            <a:solidFill>
              <a:schemeClr val="accent1"/>
            </a:solidFill>
            <a:ln w="1706" cap="flat">
              <a:solidFill>
                <a:srgbClr val="3F3D56"/>
              </a:solidFill>
              <a:prstDash val="solid"/>
              <a:miter/>
            </a:ln>
          </p:spPr>
          <p:txBody>
            <a:bodyPr rtlCol="0" anchor="ctr"/>
            <a:lstStyle/>
            <a:p>
              <a:endParaRPr lang="zh-CN" altLang="en-US">
                <a:latin typeface="+mn-ea"/>
              </a:endParaRPr>
            </a:p>
          </p:txBody>
        </p:sp>
        <p:sp>
          <p:nvSpPr>
            <p:cNvPr id="55" name="图形 2">
              <a:extLst>
                <a:ext uri="{FF2B5EF4-FFF2-40B4-BE49-F238E27FC236}">
                  <a16:creationId xmlns:a16="http://schemas.microsoft.com/office/drawing/2014/main" id="{030B3578-CDD8-43FA-A74F-7B09D856D558}"/>
                </a:ext>
              </a:extLst>
            </p:cNvPr>
            <p:cNvSpPr/>
            <p:nvPr/>
          </p:nvSpPr>
          <p:spPr>
            <a:xfrm rot="-4556609">
              <a:off x="7373353" y="2334516"/>
              <a:ext cx="5228" cy="7704"/>
            </a:xfrm>
            <a:custGeom>
              <a:avLst/>
              <a:gdLst>
                <a:gd name="connsiteX0" fmla="*/ 5069 w 5228"/>
                <a:gd name="connsiteY0" fmla="*/ 3721 h 7704"/>
                <a:gd name="connsiteX1" fmla="*/ 2455 w 5228"/>
                <a:gd name="connsiteY1" fmla="*/ 7573 h 7704"/>
                <a:gd name="connsiteX2" fmla="*/ -159 w 5228"/>
                <a:gd name="connsiteY2" fmla="*/ 3721 h 7704"/>
                <a:gd name="connsiteX3" fmla="*/ 2455 w 5228"/>
                <a:gd name="connsiteY3" fmla="*/ -132 h 7704"/>
                <a:gd name="connsiteX4" fmla="*/ 5069 w 5228"/>
                <a:gd name="connsiteY4" fmla="*/ 3721 h 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 h="7704">
                  <a:moveTo>
                    <a:pt x="5069" y="3721"/>
                  </a:moveTo>
                  <a:cubicBezTo>
                    <a:pt x="5069" y="5849"/>
                    <a:pt x="3899" y="7573"/>
                    <a:pt x="2455" y="7573"/>
                  </a:cubicBezTo>
                  <a:cubicBezTo>
                    <a:pt x="1011" y="7573"/>
                    <a:pt x="-159" y="5849"/>
                    <a:pt x="-159" y="3721"/>
                  </a:cubicBezTo>
                  <a:cubicBezTo>
                    <a:pt x="-159" y="1593"/>
                    <a:pt x="1011" y="-132"/>
                    <a:pt x="2455" y="-132"/>
                  </a:cubicBezTo>
                  <a:cubicBezTo>
                    <a:pt x="3899" y="-132"/>
                    <a:pt x="5069" y="1593"/>
                    <a:pt x="5069" y="3721"/>
                  </a:cubicBezTo>
                  <a:close/>
                </a:path>
              </a:pathLst>
            </a:custGeom>
            <a:solidFill>
              <a:srgbClr val="00BFA6"/>
            </a:solidFill>
            <a:ln w="1706" cap="flat">
              <a:noFill/>
              <a:prstDash val="solid"/>
              <a:miter/>
            </a:ln>
          </p:spPr>
          <p:txBody>
            <a:bodyPr rtlCol="0" anchor="ctr"/>
            <a:lstStyle/>
            <a:p>
              <a:endParaRPr lang="zh-CN" altLang="en-US">
                <a:latin typeface="+mn-ea"/>
              </a:endParaRPr>
            </a:p>
          </p:txBody>
        </p:sp>
        <p:sp>
          <p:nvSpPr>
            <p:cNvPr id="56" name="图形 2">
              <a:extLst>
                <a:ext uri="{FF2B5EF4-FFF2-40B4-BE49-F238E27FC236}">
                  <a16:creationId xmlns:a16="http://schemas.microsoft.com/office/drawing/2014/main" id="{030B3578-CDD8-43FA-A74F-7B09D856D558}"/>
                </a:ext>
              </a:extLst>
            </p:cNvPr>
            <p:cNvSpPr/>
            <p:nvPr/>
          </p:nvSpPr>
          <p:spPr>
            <a:xfrm rot="-4556609">
              <a:off x="7402772" y="2373369"/>
              <a:ext cx="5228" cy="7704"/>
            </a:xfrm>
            <a:custGeom>
              <a:avLst/>
              <a:gdLst>
                <a:gd name="connsiteX0" fmla="*/ 5069 w 5228"/>
                <a:gd name="connsiteY0" fmla="*/ 3721 h 7704"/>
                <a:gd name="connsiteX1" fmla="*/ 2455 w 5228"/>
                <a:gd name="connsiteY1" fmla="*/ 7573 h 7704"/>
                <a:gd name="connsiteX2" fmla="*/ -159 w 5228"/>
                <a:gd name="connsiteY2" fmla="*/ 3721 h 7704"/>
                <a:gd name="connsiteX3" fmla="*/ 2455 w 5228"/>
                <a:gd name="connsiteY3" fmla="*/ -132 h 7704"/>
                <a:gd name="connsiteX4" fmla="*/ 5069 w 5228"/>
                <a:gd name="connsiteY4" fmla="*/ 3721 h 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 h="7704">
                  <a:moveTo>
                    <a:pt x="5069" y="3721"/>
                  </a:moveTo>
                  <a:cubicBezTo>
                    <a:pt x="5069" y="5848"/>
                    <a:pt x="3899" y="7573"/>
                    <a:pt x="2455" y="7573"/>
                  </a:cubicBezTo>
                  <a:cubicBezTo>
                    <a:pt x="1011" y="7573"/>
                    <a:pt x="-159" y="5848"/>
                    <a:pt x="-159" y="3721"/>
                  </a:cubicBezTo>
                  <a:cubicBezTo>
                    <a:pt x="-159" y="1593"/>
                    <a:pt x="1011" y="-132"/>
                    <a:pt x="2455" y="-132"/>
                  </a:cubicBezTo>
                  <a:cubicBezTo>
                    <a:pt x="3899" y="-132"/>
                    <a:pt x="5069" y="1593"/>
                    <a:pt x="5069" y="3721"/>
                  </a:cubicBezTo>
                  <a:close/>
                </a:path>
              </a:pathLst>
            </a:custGeom>
            <a:solidFill>
              <a:srgbClr val="00BFA6"/>
            </a:solidFill>
            <a:ln w="1706" cap="flat">
              <a:noFill/>
              <a:prstDash val="solid"/>
              <a:miter/>
            </a:ln>
          </p:spPr>
          <p:txBody>
            <a:bodyPr rtlCol="0" anchor="ctr"/>
            <a:lstStyle/>
            <a:p>
              <a:endParaRPr lang="zh-CN" altLang="en-US">
                <a:latin typeface="+mn-ea"/>
              </a:endParaRPr>
            </a:p>
          </p:txBody>
        </p:sp>
        <p:sp>
          <p:nvSpPr>
            <p:cNvPr id="57" name="图形 2">
              <a:extLst>
                <a:ext uri="{FF2B5EF4-FFF2-40B4-BE49-F238E27FC236}">
                  <a16:creationId xmlns:a16="http://schemas.microsoft.com/office/drawing/2014/main" id="{030B3578-CDD8-43FA-A74F-7B09D856D558}"/>
                </a:ext>
              </a:extLst>
            </p:cNvPr>
            <p:cNvSpPr/>
            <p:nvPr/>
          </p:nvSpPr>
          <p:spPr>
            <a:xfrm>
              <a:off x="7400740" y="2377916"/>
              <a:ext cx="29346" cy="64687"/>
            </a:xfrm>
            <a:custGeom>
              <a:avLst/>
              <a:gdLst>
                <a:gd name="connsiteX0" fmla="*/ 28899 w 29346"/>
                <a:gd name="connsiteY0" fmla="*/ 64556 h 64687"/>
                <a:gd name="connsiteX1" fmla="*/ 22582 w 29346"/>
                <a:gd name="connsiteY1" fmla="*/ 43077 h 64687"/>
                <a:gd name="connsiteX2" fmla="*/ 20055 w 29346"/>
                <a:gd name="connsiteY2" fmla="*/ 119 h 64687"/>
                <a:gd name="connsiteX3" fmla="*/ -159 w 29346"/>
                <a:gd name="connsiteY3" fmla="*/ 36760 h 64687"/>
                <a:gd name="connsiteX4" fmla="*/ 7421 w 29346"/>
                <a:gd name="connsiteY4" fmla="*/ 60765 h 6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6" h="64687">
                  <a:moveTo>
                    <a:pt x="28899" y="64556"/>
                  </a:moveTo>
                  <a:lnTo>
                    <a:pt x="22582" y="43077"/>
                  </a:lnTo>
                  <a:cubicBezTo>
                    <a:pt x="22582" y="43077"/>
                    <a:pt x="39006" y="3910"/>
                    <a:pt x="20055" y="119"/>
                  </a:cubicBezTo>
                  <a:cubicBezTo>
                    <a:pt x="1103" y="-3670"/>
                    <a:pt x="-159" y="36760"/>
                    <a:pt x="-159" y="36760"/>
                  </a:cubicBezTo>
                  <a:lnTo>
                    <a:pt x="7421" y="60765"/>
                  </a:ln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58" name="图形 2">
              <a:extLst>
                <a:ext uri="{FF2B5EF4-FFF2-40B4-BE49-F238E27FC236}">
                  <a16:creationId xmlns:a16="http://schemas.microsoft.com/office/drawing/2014/main" id="{030B3578-CDD8-43FA-A74F-7B09D856D558}"/>
                </a:ext>
              </a:extLst>
            </p:cNvPr>
            <p:cNvSpPr/>
            <p:nvPr/>
          </p:nvSpPr>
          <p:spPr>
            <a:xfrm>
              <a:off x="7262323" y="2300466"/>
              <a:ext cx="100375" cy="100376"/>
            </a:xfrm>
            <a:custGeom>
              <a:avLst/>
              <a:gdLst>
                <a:gd name="connsiteX0" fmla="*/ 100376 w 100375"/>
                <a:gd name="connsiteY0" fmla="*/ 50188 h 100376"/>
                <a:gd name="connsiteX1" fmla="*/ 50188 w 100375"/>
                <a:gd name="connsiteY1" fmla="*/ 100376 h 100376"/>
                <a:gd name="connsiteX2" fmla="*/ 0 w 100375"/>
                <a:gd name="connsiteY2" fmla="*/ 50188 h 100376"/>
                <a:gd name="connsiteX3" fmla="*/ 50188 w 100375"/>
                <a:gd name="connsiteY3" fmla="*/ 0 h 100376"/>
                <a:gd name="connsiteX4" fmla="*/ 100376 w 100375"/>
                <a:gd name="connsiteY4" fmla="*/ 50188 h 100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75" h="100376">
                  <a:moveTo>
                    <a:pt x="100376" y="50188"/>
                  </a:moveTo>
                  <a:cubicBezTo>
                    <a:pt x="100376" y="77906"/>
                    <a:pt x="77906" y="100376"/>
                    <a:pt x="50188" y="100376"/>
                  </a:cubicBezTo>
                  <a:cubicBezTo>
                    <a:pt x="22470" y="100376"/>
                    <a:pt x="0" y="77906"/>
                    <a:pt x="0" y="50188"/>
                  </a:cubicBezTo>
                  <a:cubicBezTo>
                    <a:pt x="0" y="22470"/>
                    <a:pt x="22470" y="0"/>
                    <a:pt x="50188" y="0"/>
                  </a:cubicBezTo>
                  <a:cubicBezTo>
                    <a:pt x="77906" y="0"/>
                    <a:pt x="100376" y="22470"/>
                    <a:pt x="100376" y="50188"/>
                  </a:cubicBez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59" name="图形 2">
              <a:extLst>
                <a:ext uri="{FF2B5EF4-FFF2-40B4-BE49-F238E27FC236}">
                  <a16:creationId xmlns:a16="http://schemas.microsoft.com/office/drawing/2014/main" id="{030B3578-CDD8-43FA-A74F-7B09D856D558}"/>
                </a:ext>
              </a:extLst>
            </p:cNvPr>
            <p:cNvSpPr/>
            <p:nvPr/>
          </p:nvSpPr>
          <p:spPr>
            <a:xfrm>
              <a:off x="7259370" y="2377224"/>
              <a:ext cx="80154" cy="72329"/>
            </a:xfrm>
            <a:custGeom>
              <a:avLst/>
              <a:gdLst>
                <a:gd name="connsiteX0" fmla="*/ 69218 w 80154"/>
                <a:gd name="connsiteY0" fmla="*/ 8725 h 72329"/>
                <a:gd name="connsiteX1" fmla="*/ 79551 w 80154"/>
                <a:gd name="connsiteY1" fmla="*/ 48580 h 72329"/>
                <a:gd name="connsiteX2" fmla="*/ -159 w 80154"/>
                <a:gd name="connsiteY2" fmla="*/ 72198 h 72329"/>
                <a:gd name="connsiteX3" fmla="*/ 21983 w 80154"/>
                <a:gd name="connsiteY3" fmla="*/ 47103 h 72329"/>
                <a:gd name="connsiteX4" fmla="*/ 16079 w 80154"/>
                <a:gd name="connsiteY4" fmla="*/ -132 h 7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54" h="72329">
                  <a:moveTo>
                    <a:pt x="69218" y="8725"/>
                  </a:moveTo>
                  <a:cubicBezTo>
                    <a:pt x="69218" y="8725"/>
                    <a:pt x="72170" y="45628"/>
                    <a:pt x="79551" y="48580"/>
                  </a:cubicBezTo>
                  <a:cubicBezTo>
                    <a:pt x="86933" y="51532"/>
                    <a:pt x="-159" y="72198"/>
                    <a:pt x="-159" y="72198"/>
                  </a:cubicBezTo>
                  <a:lnTo>
                    <a:pt x="21983" y="47103"/>
                  </a:lnTo>
                  <a:cubicBezTo>
                    <a:pt x="21983" y="47103"/>
                    <a:pt x="26410" y="8725"/>
                    <a:pt x="16079" y="-132"/>
                  </a:cubicBezTo>
                  <a:close/>
                </a:path>
              </a:pathLst>
            </a:custGeom>
            <a:solidFill>
              <a:srgbClr val="FFB6B6"/>
            </a:solidFill>
            <a:ln w="1706" cap="flat">
              <a:noFill/>
              <a:prstDash val="solid"/>
              <a:miter/>
            </a:ln>
          </p:spPr>
          <p:txBody>
            <a:bodyPr rtlCol="0" anchor="ctr"/>
            <a:lstStyle/>
            <a:p>
              <a:endParaRPr lang="zh-CN" altLang="en-US">
                <a:latin typeface="+mn-ea"/>
              </a:endParaRPr>
            </a:p>
          </p:txBody>
        </p:sp>
        <p:sp>
          <p:nvSpPr>
            <p:cNvPr id="60" name="图形 2">
              <a:extLst>
                <a:ext uri="{FF2B5EF4-FFF2-40B4-BE49-F238E27FC236}">
                  <a16:creationId xmlns:a16="http://schemas.microsoft.com/office/drawing/2014/main" id="{030B3578-CDD8-43FA-A74F-7B09D856D558}"/>
                </a:ext>
              </a:extLst>
            </p:cNvPr>
            <p:cNvSpPr/>
            <p:nvPr/>
          </p:nvSpPr>
          <p:spPr>
            <a:xfrm>
              <a:off x="7399476" y="2428706"/>
              <a:ext cx="60357" cy="110034"/>
            </a:xfrm>
            <a:custGeom>
              <a:avLst/>
              <a:gdLst>
                <a:gd name="connsiteX0" fmla="*/ -159 w 60357"/>
                <a:gd name="connsiteY0" fmla="*/ 2395 h 110034"/>
                <a:gd name="connsiteX1" fmla="*/ 20057 w 60357"/>
                <a:gd name="connsiteY1" fmla="*/ -132 h 110034"/>
                <a:gd name="connsiteX2" fmla="*/ 44062 w 60357"/>
                <a:gd name="connsiteY2" fmla="*/ 28927 h 110034"/>
                <a:gd name="connsiteX3" fmla="*/ 57960 w 60357"/>
                <a:gd name="connsiteY3" fmla="*/ 71886 h 110034"/>
                <a:gd name="connsiteX4" fmla="*/ 45326 w 60357"/>
                <a:gd name="connsiteY4" fmla="*/ 109789 h 110034"/>
                <a:gd name="connsiteX5" fmla="*/ 2368 w 60357"/>
                <a:gd name="connsiteY5" fmla="*/ 71886 h 1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57" h="110034">
                  <a:moveTo>
                    <a:pt x="-159" y="2395"/>
                  </a:moveTo>
                  <a:lnTo>
                    <a:pt x="20057" y="-132"/>
                  </a:lnTo>
                  <a:cubicBezTo>
                    <a:pt x="20057" y="-132"/>
                    <a:pt x="44062" y="12502"/>
                    <a:pt x="44062" y="28927"/>
                  </a:cubicBezTo>
                  <a:cubicBezTo>
                    <a:pt x="44062" y="45352"/>
                    <a:pt x="57960" y="71886"/>
                    <a:pt x="57960" y="71886"/>
                  </a:cubicBezTo>
                  <a:cubicBezTo>
                    <a:pt x="57960" y="71886"/>
                    <a:pt x="68067" y="107262"/>
                    <a:pt x="45326" y="109789"/>
                  </a:cubicBezTo>
                  <a:cubicBezTo>
                    <a:pt x="22583" y="112316"/>
                    <a:pt x="2368" y="71886"/>
                    <a:pt x="2368" y="71886"/>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61" name="图形 2">
              <a:extLst>
                <a:ext uri="{FF2B5EF4-FFF2-40B4-BE49-F238E27FC236}">
                  <a16:creationId xmlns:a16="http://schemas.microsoft.com/office/drawing/2014/main" id="{030B3578-CDD8-43FA-A74F-7B09D856D558}"/>
                </a:ext>
              </a:extLst>
            </p:cNvPr>
            <p:cNvSpPr/>
            <p:nvPr/>
          </p:nvSpPr>
          <p:spPr>
            <a:xfrm>
              <a:off x="7238736" y="2592844"/>
              <a:ext cx="266870" cy="262978"/>
            </a:xfrm>
            <a:custGeom>
              <a:avLst/>
              <a:gdLst>
                <a:gd name="connsiteX0" fmla="*/ 171952 w 266870"/>
                <a:gd name="connsiteY0" fmla="*/ 39146 h 262978"/>
                <a:gd name="connsiteX1" fmla="*/ 228806 w 266870"/>
                <a:gd name="connsiteY1" fmla="*/ -21 h 262978"/>
                <a:gd name="connsiteX2" fmla="*/ 266711 w 266870"/>
                <a:gd name="connsiteY2" fmla="*/ 25248 h 262978"/>
                <a:gd name="connsiteX3" fmla="*/ 225017 w 266870"/>
                <a:gd name="connsiteY3" fmla="*/ 88421 h 262978"/>
                <a:gd name="connsiteX4" fmla="*/ 163107 w 266870"/>
                <a:gd name="connsiteY4" fmla="*/ 160438 h 262978"/>
                <a:gd name="connsiteX5" fmla="*/ 103725 w 266870"/>
                <a:gd name="connsiteY5" fmla="*/ 169283 h 262978"/>
                <a:gd name="connsiteX6" fmla="*/ 110042 w 266870"/>
                <a:gd name="connsiteY6" fmla="*/ 233720 h 262978"/>
                <a:gd name="connsiteX7" fmla="*/ 70876 w 266870"/>
                <a:gd name="connsiteY7" fmla="*/ 262778 h 262978"/>
                <a:gd name="connsiteX8" fmla="*/ 17810 w 266870"/>
                <a:gd name="connsiteY8" fmla="*/ 181916 h 262978"/>
                <a:gd name="connsiteX9" fmla="*/ 6439 w 266870"/>
                <a:gd name="connsiteY9" fmla="*/ 97265 h 262978"/>
                <a:gd name="connsiteX10" fmla="*/ 171952 w 266870"/>
                <a:gd name="connsiteY10" fmla="*/ 39146 h 26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870" h="262978">
                  <a:moveTo>
                    <a:pt x="171952" y="39146"/>
                  </a:moveTo>
                  <a:cubicBezTo>
                    <a:pt x="171952" y="39146"/>
                    <a:pt x="216173" y="-2548"/>
                    <a:pt x="228806" y="-21"/>
                  </a:cubicBezTo>
                  <a:cubicBezTo>
                    <a:pt x="241442" y="2505"/>
                    <a:pt x="266711" y="6297"/>
                    <a:pt x="266711" y="25248"/>
                  </a:cubicBezTo>
                  <a:cubicBezTo>
                    <a:pt x="266711" y="44200"/>
                    <a:pt x="225017" y="88421"/>
                    <a:pt x="225017" y="88421"/>
                  </a:cubicBezTo>
                  <a:cubicBezTo>
                    <a:pt x="225017" y="88421"/>
                    <a:pt x="193430" y="157911"/>
                    <a:pt x="163107" y="160438"/>
                  </a:cubicBezTo>
                  <a:cubicBezTo>
                    <a:pt x="143160" y="162248"/>
                    <a:pt x="123334" y="165200"/>
                    <a:pt x="103725" y="169283"/>
                  </a:cubicBezTo>
                  <a:cubicBezTo>
                    <a:pt x="103725" y="169283"/>
                    <a:pt x="117624" y="219821"/>
                    <a:pt x="110042" y="233720"/>
                  </a:cubicBezTo>
                  <a:cubicBezTo>
                    <a:pt x="102461" y="247618"/>
                    <a:pt x="73403" y="264043"/>
                    <a:pt x="70876" y="262778"/>
                  </a:cubicBezTo>
                  <a:cubicBezTo>
                    <a:pt x="68349" y="261514"/>
                    <a:pt x="32971" y="228664"/>
                    <a:pt x="17810" y="181916"/>
                  </a:cubicBezTo>
                  <a:cubicBezTo>
                    <a:pt x="2648" y="135169"/>
                    <a:pt x="-7459" y="99792"/>
                    <a:pt x="6439" y="97265"/>
                  </a:cubicBezTo>
                  <a:cubicBezTo>
                    <a:pt x="20337" y="94739"/>
                    <a:pt x="171952" y="39146"/>
                    <a:pt x="171952" y="39146"/>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62" name="图形 2">
              <a:extLst>
                <a:ext uri="{FF2B5EF4-FFF2-40B4-BE49-F238E27FC236}">
                  <a16:creationId xmlns:a16="http://schemas.microsoft.com/office/drawing/2014/main" id="{030B3578-CDD8-43FA-A74F-7B09D856D558}"/>
                </a:ext>
              </a:extLst>
            </p:cNvPr>
            <p:cNvSpPr/>
            <p:nvPr/>
          </p:nvSpPr>
          <p:spPr>
            <a:xfrm>
              <a:off x="7436561" y="2614421"/>
              <a:ext cx="72958" cy="190995"/>
            </a:xfrm>
            <a:custGeom>
              <a:avLst/>
              <a:gdLst>
                <a:gd name="connsiteX0" fmla="*/ 65096 w 72958"/>
                <a:gd name="connsiteY0" fmla="*/ -118 h 190995"/>
                <a:gd name="connsiteX1" fmla="*/ 72676 w 72958"/>
                <a:gd name="connsiteY1" fmla="*/ 20096 h 190995"/>
                <a:gd name="connsiteX2" fmla="*/ 61305 w 72958"/>
                <a:gd name="connsiteY2" fmla="*/ 133808 h 190995"/>
                <a:gd name="connsiteX3" fmla="*/ 56251 w 72958"/>
                <a:gd name="connsiteY3" fmla="*/ 172976 h 190995"/>
                <a:gd name="connsiteX4" fmla="*/ 54989 w 72958"/>
                <a:gd name="connsiteY4" fmla="*/ 190663 h 190995"/>
                <a:gd name="connsiteX5" fmla="*/ 5714 w 72958"/>
                <a:gd name="connsiteY5" fmla="*/ 185609 h 190995"/>
                <a:gd name="connsiteX6" fmla="*/ 659 w 72958"/>
                <a:gd name="connsiteY6" fmla="*/ 162867 h 190995"/>
                <a:gd name="connsiteX7" fmla="*/ 6977 w 72958"/>
                <a:gd name="connsiteY7" fmla="*/ 152760 h 190995"/>
                <a:gd name="connsiteX8" fmla="*/ 6977 w 72958"/>
                <a:gd name="connsiteY8" fmla="*/ 141388 h 190995"/>
                <a:gd name="connsiteX9" fmla="*/ 18348 w 72958"/>
                <a:gd name="connsiteY9" fmla="*/ 132544 h 190995"/>
                <a:gd name="connsiteX10" fmla="*/ 13294 w 72958"/>
                <a:gd name="connsiteY10" fmla="*/ 70635 h 19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58" h="190995">
                  <a:moveTo>
                    <a:pt x="65096" y="-118"/>
                  </a:moveTo>
                  <a:cubicBezTo>
                    <a:pt x="65096" y="-118"/>
                    <a:pt x="73940" y="-1382"/>
                    <a:pt x="72676" y="20096"/>
                  </a:cubicBezTo>
                  <a:cubicBezTo>
                    <a:pt x="71413" y="41575"/>
                    <a:pt x="67622" y="118647"/>
                    <a:pt x="61305" y="133808"/>
                  </a:cubicBezTo>
                  <a:cubicBezTo>
                    <a:pt x="54989" y="148970"/>
                    <a:pt x="53724" y="166658"/>
                    <a:pt x="56251" y="172976"/>
                  </a:cubicBezTo>
                  <a:cubicBezTo>
                    <a:pt x="58778" y="179292"/>
                    <a:pt x="63831" y="189400"/>
                    <a:pt x="54989" y="190663"/>
                  </a:cubicBezTo>
                  <a:cubicBezTo>
                    <a:pt x="46144" y="191927"/>
                    <a:pt x="9503" y="186874"/>
                    <a:pt x="5714" y="185609"/>
                  </a:cubicBezTo>
                  <a:cubicBezTo>
                    <a:pt x="1923" y="184347"/>
                    <a:pt x="-1868" y="162867"/>
                    <a:pt x="659" y="162867"/>
                  </a:cubicBezTo>
                  <a:cubicBezTo>
                    <a:pt x="3185" y="162867"/>
                    <a:pt x="9503" y="161604"/>
                    <a:pt x="6977" y="152760"/>
                  </a:cubicBezTo>
                  <a:cubicBezTo>
                    <a:pt x="4450" y="143915"/>
                    <a:pt x="3185" y="143915"/>
                    <a:pt x="6977" y="141388"/>
                  </a:cubicBezTo>
                  <a:cubicBezTo>
                    <a:pt x="10768" y="138862"/>
                    <a:pt x="20875" y="135072"/>
                    <a:pt x="18348" y="132544"/>
                  </a:cubicBezTo>
                  <a:cubicBezTo>
                    <a:pt x="15821" y="130017"/>
                    <a:pt x="13294" y="70635"/>
                    <a:pt x="13294" y="70635"/>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63" name="图形 2">
              <a:extLst>
                <a:ext uri="{FF2B5EF4-FFF2-40B4-BE49-F238E27FC236}">
                  <a16:creationId xmlns:a16="http://schemas.microsoft.com/office/drawing/2014/main" id="{030B3578-CDD8-43FA-A74F-7B09D856D558}"/>
                </a:ext>
              </a:extLst>
            </p:cNvPr>
            <p:cNvSpPr/>
            <p:nvPr/>
          </p:nvSpPr>
          <p:spPr>
            <a:xfrm>
              <a:off x="7442267" y="2795108"/>
              <a:ext cx="71297" cy="64473"/>
            </a:xfrm>
            <a:custGeom>
              <a:avLst/>
              <a:gdLst>
                <a:gd name="connsiteX0" fmla="*/ 46756 w 71297"/>
                <a:gd name="connsiteY0" fmla="*/ 6186 h 64473"/>
                <a:gd name="connsiteX1" fmla="*/ 70761 w 71297"/>
                <a:gd name="connsiteY1" fmla="*/ 13766 h 64473"/>
                <a:gd name="connsiteX2" fmla="*/ 58125 w 71297"/>
                <a:gd name="connsiteY2" fmla="*/ 42825 h 64473"/>
                <a:gd name="connsiteX3" fmla="*/ 27802 w 71297"/>
                <a:gd name="connsiteY3" fmla="*/ 60514 h 64473"/>
                <a:gd name="connsiteX4" fmla="*/ 8 w 71297"/>
                <a:gd name="connsiteY4" fmla="*/ 57987 h 64473"/>
                <a:gd name="connsiteX5" fmla="*/ 5062 w 71297"/>
                <a:gd name="connsiteY5" fmla="*/ -132 h 6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7" h="64473">
                  <a:moveTo>
                    <a:pt x="46756" y="6186"/>
                  </a:moveTo>
                  <a:cubicBezTo>
                    <a:pt x="46756" y="6186"/>
                    <a:pt x="68234" y="-132"/>
                    <a:pt x="70761" y="13766"/>
                  </a:cubicBezTo>
                  <a:cubicBezTo>
                    <a:pt x="70761" y="13766"/>
                    <a:pt x="74550" y="35245"/>
                    <a:pt x="58125" y="42825"/>
                  </a:cubicBezTo>
                  <a:cubicBezTo>
                    <a:pt x="47526" y="47836"/>
                    <a:pt x="37381" y="53754"/>
                    <a:pt x="27802" y="60514"/>
                  </a:cubicBezTo>
                  <a:cubicBezTo>
                    <a:pt x="27802" y="60514"/>
                    <a:pt x="1271" y="70621"/>
                    <a:pt x="8" y="57987"/>
                  </a:cubicBezTo>
                  <a:cubicBezTo>
                    <a:pt x="-1256" y="45354"/>
                    <a:pt x="5062" y="-132"/>
                    <a:pt x="5062" y="-132"/>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28" name="图形 2">
              <a:extLst>
                <a:ext uri="{FF2B5EF4-FFF2-40B4-BE49-F238E27FC236}">
                  <a16:creationId xmlns:a16="http://schemas.microsoft.com/office/drawing/2014/main" id="{030B3578-CDD8-43FA-A74F-7B09D856D558}"/>
                </a:ext>
              </a:extLst>
            </p:cNvPr>
            <p:cNvSpPr/>
            <p:nvPr/>
          </p:nvSpPr>
          <p:spPr>
            <a:xfrm>
              <a:off x="7298836" y="2783737"/>
              <a:ext cx="48019" cy="72085"/>
            </a:xfrm>
            <a:custGeom>
              <a:avLst/>
              <a:gdLst>
                <a:gd name="connsiteX0" fmla="*/ 47415 w 48019"/>
                <a:gd name="connsiteY0" fmla="*/ 32718 h 72085"/>
                <a:gd name="connsiteX1" fmla="*/ 6985 w 48019"/>
                <a:gd name="connsiteY1" fmla="*/ -132 h 72085"/>
                <a:gd name="connsiteX2" fmla="*/ 4459 w 48019"/>
                <a:gd name="connsiteY2" fmla="*/ 47880 h 72085"/>
                <a:gd name="connsiteX3" fmla="*/ -159 w 48019"/>
                <a:gd name="connsiteY3" fmla="*/ 61379 h 72085"/>
                <a:gd name="connsiteX4" fmla="*/ 12770 w 48019"/>
                <a:gd name="connsiteY4" fmla="*/ 71954 h 72085"/>
                <a:gd name="connsiteX5" fmla="*/ 47415 w 48019"/>
                <a:gd name="connsiteY5" fmla="*/ 32718 h 7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19" h="72085">
                  <a:moveTo>
                    <a:pt x="47415" y="32718"/>
                  </a:moveTo>
                  <a:lnTo>
                    <a:pt x="6985" y="-132"/>
                  </a:lnTo>
                  <a:cubicBezTo>
                    <a:pt x="6985" y="-132"/>
                    <a:pt x="14566" y="40300"/>
                    <a:pt x="4459" y="47880"/>
                  </a:cubicBezTo>
                  <a:lnTo>
                    <a:pt x="-159" y="61379"/>
                  </a:lnTo>
                  <a:lnTo>
                    <a:pt x="12770" y="71954"/>
                  </a:lnTo>
                  <a:cubicBezTo>
                    <a:pt x="12770" y="71954"/>
                    <a:pt x="52471" y="65568"/>
                    <a:pt x="47415" y="32718"/>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29" name="图形 2">
              <a:extLst>
                <a:ext uri="{FF2B5EF4-FFF2-40B4-BE49-F238E27FC236}">
                  <a16:creationId xmlns:a16="http://schemas.microsoft.com/office/drawing/2014/main" id="{030B3578-CDD8-43FA-A74F-7B09D856D558}"/>
                </a:ext>
              </a:extLst>
            </p:cNvPr>
            <p:cNvSpPr/>
            <p:nvPr/>
          </p:nvSpPr>
          <p:spPr>
            <a:xfrm>
              <a:off x="7242890" y="2760718"/>
              <a:ext cx="69778" cy="167204"/>
            </a:xfrm>
            <a:custGeom>
              <a:avLst/>
              <a:gdLst>
                <a:gd name="connsiteX0" fmla="*/ 46506 w 69778"/>
                <a:gd name="connsiteY0" fmla="*/ 145 h 167204"/>
                <a:gd name="connsiteX1" fmla="*/ 69249 w 69778"/>
                <a:gd name="connsiteY1" fmla="*/ 34259 h 167204"/>
                <a:gd name="connsiteX2" fmla="*/ 60598 w 69778"/>
                <a:gd name="connsiteY2" fmla="*/ 89618 h 167204"/>
                <a:gd name="connsiteX3" fmla="*/ 40189 w 69778"/>
                <a:gd name="connsiteY3" fmla="*/ 165658 h 167204"/>
                <a:gd name="connsiteX4" fmla="*/ 16184 w 69778"/>
                <a:gd name="connsiteY4" fmla="*/ 160604 h 167204"/>
                <a:gd name="connsiteX5" fmla="*/ 1023 w 69778"/>
                <a:gd name="connsiteY5" fmla="*/ 88587 h 167204"/>
                <a:gd name="connsiteX6" fmla="*/ 16184 w 69778"/>
                <a:gd name="connsiteY6" fmla="*/ 39312 h 167204"/>
                <a:gd name="connsiteX7" fmla="*/ 46506 w 69778"/>
                <a:gd name="connsiteY7" fmla="*/ 145 h 16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78" h="167204">
                  <a:moveTo>
                    <a:pt x="46506" y="145"/>
                  </a:moveTo>
                  <a:cubicBezTo>
                    <a:pt x="46506" y="145"/>
                    <a:pt x="73038" y="7727"/>
                    <a:pt x="69249" y="34259"/>
                  </a:cubicBezTo>
                  <a:cubicBezTo>
                    <a:pt x="65458" y="60791"/>
                    <a:pt x="60598" y="89618"/>
                    <a:pt x="60598" y="89618"/>
                  </a:cubicBezTo>
                  <a:cubicBezTo>
                    <a:pt x="60598" y="89618"/>
                    <a:pt x="59140" y="160604"/>
                    <a:pt x="40189" y="165658"/>
                  </a:cubicBezTo>
                  <a:cubicBezTo>
                    <a:pt x="21237" y="170711"/>
                    <a:pt x="16184" y="160604"/>
                    <a:pt x="16184" y="160604"/>
                  </a:cubicBezTo>
                  <a:cubicBezTo>
                    <a:pt x="16184" y="160604"/>
                    <a:pt x="-5360" y="105133"/>
                    <a:pt x="1023" y="88587"/>
                  </a:cubicBezTo>
                  <a:cubicBezTo>
                    <a:pt x="8747" y="68561"/>
                    <a:pt x="19877" y="46074"/>
                    <a:pt x="16184" y="39312"/>
                  </a:cubicBezTo>
                  <a:cubicBezTo>
                    <a:pt x="12549" y="32660"/>
                    <a:pt x="18710" y="-3645"/>
                    <a:pt x="46506" y="145"/>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30" name="图形 2">
              <a:extLst>
                <a:ext uri="{FF2B5EF4-FFF2-40B4-BE49-F238E27FC236}">
                  <a16:creationId xmlns:a16="http://schemas.microsoft.com/office/drawing/2014/main" id="{030B3578-CDD8-43FA-A74F-7B09D856D558}"/>
                </a:ext>
              </a:extLst>
            </p:cNvPr>
            <p:cNvSpPr/>
            <p:nvPr/>
          </p:nvSpPr>
          <p:spPr>
            <a:xfrm>
              <a:off x="7209958" y="2408154"/>
              <a:ext cx="227023" cy="298482"/>
            </a:xfrm>
            <a:custGeom>
              <a:avLst/>
              <a:gdLst>
                <a:gd name="connsiteX0" fmla="*/ 64278 w 227023"/>
                <a:gd name="connsiteY0" fmla="*/ 3995 h 298482"/>
                <a:gd name="connsiteX1" fmla="*/ 90809 w 227023"/>
                <a:gd name="connsiteY1" fmla="*/ 7786 h 298482"/>
                <a:gd name="connsiteX2" fmla="*/ 127450 w 227023"/>
                <a:gd name="connsiteY2" fmla="*/ 204 h 298482"/>
                <a:gd name="connsiteX3" fmla="*/ 209574 w 227023"/>
                <a:gd name="connsiteY3" fmla="*/ 20420 h 298482"/>
                <a:gd name="connsiteX4" fmla="*/ 198203 w 227023"/>
                <a:gd name="connsiteY4" fmla="*/ 107598 h 298482"/>
                <a:gd name="connsiteX5" fmla="*/ 209574 w 227023"/>
                <a:gd name="connsiteY5" fmla="*/ 226363 h 298482"/>
                <a:gd name="connsiteX6" fmla="*/ 220946 w 227023"/>
                <a:gd name="connsiteY6" fmla="*/ 263004 h 298482"/>
                <a:gd name="connsiteX7" fmla="*/ 102181 w 227023"/>
                <a:gd name="connsiteY7" fmla="*/ 297118 h 298482"/>
                <a:gd name="connsiteX8" fmla="*/ 26373 w 227023"/>
                <a:gd name="connsiteY8" fmla="*/ 281956 h 298482"/>
                <a:gd name="connsiteX9" fmla="*/ 36481 w 227023"/>
                <a:gd name="connsiteY9" fmla="*/ 178353 h 298482"/>
                <a:gd name="connsiteX10" fmla="*/ 26373 w 227023"/>
                <a:gd name="connsiteY10" fmla="*/ 153083 h 298482"/>
                <a:gd name="connsiteX11" fmla="*/ 28899 w 227023"/>
                <a:gd name="connsiteY11" fmla="*/ 131605 h 298482"/>
                <a:gd name="connsiteX12" fmla="*/ 17528 w 227023"/>
                <a:gd name="connsiteY12" fmla="*/ 112653 h 298482"/>
                <a:gd name="connsiteX13" fmla="*/ -159 w 227023"/>
                <a:gd name="connsiteY13" fmla="*/ 46952 h 298482"/>
                <a:gd name="connsiteX14" fmla="*/ 16266 w 227023"/>
                <a:gd name="connsiteY14" fmla="*/ 15367 h 298482"/>
                <a:gd name="connsiteX15" fmla="*/ 39008 w 227023"/>
                <a:gd name="connsiteY15" fmla="*/ 7786 h 298482"/>
                <a:gd name="connsiteX16" fmla="*/ 52906 w 227023"/>
                <a:gd name="connsiteY16" fmla="*/ 7786 h 29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23" h="298482">
                  <a:moveTo>
                    <a:pt x="64278" y="3995"/>
                  </a:moveTo>
                  <a:cubicBezTo>
                    <a:pt x="64278" y="3995"/>
                    <a:pt x="74385" y="5260"/>
                    <a:pt x="90809" y="7786"/>
                  </a:cubicBezTo>
                  <a:cubicBezTo>
                    <a:pt x="107234" y="10313"/>
                    <a:pt x="118606" y="-2322"/>
                    <a:pt x="127450" y="204"/>
                  </a:cubicBezTo>
                  <a:cubicBezTo>
                    <a:pt x="136293" y="2731"/>
                    <a:pt x="209574" y="20420"/>
                    <a:pt x="209574" y="20420"/>
                  </a:cubicBezTo>
                  <a:lnTo>
                    <a:pt x="198203" y="107598"/>
                  </a:lnTo>
                  <a:cubicBezTo>
                    <a:pt x="198203" y="107598"/>
                    <a:pt x="212101" y="208676"/>
                    <a:pt x="209574" y="226363"/>
                  </a:cubicBezTo>
                  <a:cubicBezTo>
                    <a:pt x="207048" y="244052"/>
                    <a:pt x="239897" y="241525"/>
                    <a:pt x="220946" y="263004"/>
                  </a:cubicBezTo>
                  <a:cubicBezTo>
                    <a:pt x="201994" y="284482"/>
                    <a:pt x="169143" y="303434"/>
                    <a:pt x="102181" y="297118"/>
                  </a:cubicBezTo>
                  <a:cubicBezTo>
                    <a:pt x="35217" y="290800"/>
                    <a:pt x="26373" y="292063"/>
                    <a:pt x="26373" y="281956"/>
                  </a:cubicBezTo>
                  <a:cubicBezTo>
                    <a:pt x="26373" y="271848"/>
                    <a:pt x="41535" y="185933"/>
                    <a:pt x="36481" y="178353"/>
                  </a:cubicBezTo>
                  <a:cubicBezTo>
                    <a:pt x="31426" y="170771"/>
                    <a:pt x="21319" y="161928"/>
                    <a:pt x="26373" y="153083"/>
                  </a:cubicBezTo>
                  <a:cubicBezTo>
                    <a:pt x="31426" y="144239"/>
                    <a:pt x="36481" y="139185"/>
                    <a:pt x="28899" y="131605"/>
                  </a:cubicBezTo>
                  <a:cubicBezTo>
                    <a:pt x="21319" y="124023"/>
                    <a:pt x="17528" y="116443"/>
                    <a:pt x="17528" y="112653"/>
                  </a:cubicBezTo>
                  <a:cubicBezTo>
                    <a:pt x="17528" y="108862"/>
                    <a:pt x="-159" y="46952"/>
                    <a:pt x="-159" y="46952"/>
                  </a:cubicBezTo>
                  <a:cubicBezTo>
                    <a:pt x="-159" y="46952"/>
                    <a:pt x="7421" y="16629"/>
                    <a:pt x="16266" y="15367"/>
                  </a:cubicBezTo>
                  <a:cubicBezTo>
                    <a:pt x="25110" y="14102"/>
                    <a:pt x="32690" y="7786"/>
                    <a:pt x="39008" y="7786"/>
                  </a:cubicBezTo>
                  <a:cubicBezTo>
                    <a:pt x="45324" y="7786"/>
                    <a:pt x="49115" y="9049"/>
                    <a:pt x="52906" y="7786"/>
                  </a:cubicBezTo>
                  <a:close/>
                </a:path>
              </a:pathLst>
            </a:custGeom>
            <a:solidFill>
              <a:schemeClr val="accent1"/>
            </a:solidFill>
            <a:ln w="1706" cap="flat">
              <a:noFill/>
              <a:prstDash val="solid"/>
              <a:miter/>
            </a:ln>
          </p:spPr>
          <p:txBody>
            <a:bodyPr rtlCol="0" anchor="ctr"/>
            <a:lstStyle/>
            <a:p>
              <a:endParaRPr lang="zh-CN" altLang="en-US">
                <a:latin typeface="+mn-ea"/>
              </a:endParaRPr>
            </a:p>
          </p:txBody>
        </p:sp>
        <p:sp>
          <p:nvSpPr>
            <p:cNvPr id="131" name="图形 2">
              <a:extLst>
                <a:ext uri="{FF2B5EF4-FFF2-40B4-BE49-F238E27FC236}">
                  <a16:creationId xmlns:a16="http://schemas.microsoft.com/office/drawing/2014/main" id="{030B3578-CDD8-43FA-A74F-7B09D856D558}"/>
                </a:ext>
              </a:extLst>
            </p:cNvPr>
            <p:cNvSpPr/>
            <p:nvPr/>
          </p:nvSpPr>
          <p:spPr>
            <a:xfrm>
              <a:off x="7259317" y="2276286"/>
              <a:ext cx="136321" cy="89070"/>
            </a:xfrm>
            <a:custGeom>
              <a:avLst/>
              <a:gdLst>
                <a:gd name="connsiteX0" fmla="*/ 136078 w 136321"/>
                <a:gd name="connsiteY0" fmla="*/ 56633 h 89070"/>
                <a:gd name="connsiteX1" fmla="*/ 125777 w 136321"/>
                <a:gd name="connsiteY1" fmla="*/ 41567 h 89070"/>
                <a:gd name="connsiteX2" fmla="*/ 107851 w 136321"/>
                <a:gd name="connsiteY2" fmla="*/ 42896 h 89070"/>
                <a:gd name="connsiteX3" fmla="*/ 107285 w 136321"/>
                <a:gd name="connsiteY3" fmla="*/ 41289 h 89070"/>
                <a:gd name="connsiteX4" fmla="*/ 104940 w 136321"/>
                <a:gd name="connsiteY4" fmla="*/ 32067 h 89070"/>
                <a:gd name="connsiteX5" fmla="*/ 79046 w 136321"/>
                <a:gd name="connsiteY5" fmla="*/ 5672 h 89070"/>
                <a:gd name="connsiteX6" fmla="*/ 21924 w 136321"/>
                <a:gd name="connsiteY6" fmla="*/ 10463 h 89070"/>
                <a:gd name="connsiteX7" fmla="*/ 1468 w 136321"/>
                <a:gd name="connsiteY7" fmla="*/ 73749 h 89070"/>
                <a:gd name="connsiteX8" fmla="*/ 2317 w 136321"/>
                <a:gd name="connsiteY8" fmla="*/ 78295 h 89070"/>
                <a:gd name="connsiteX9" fmla="*/ 7055 w 136321"/>
                <a:gd name="connsiteY9" fmla="*/ 87193 h 89070"/>
                <a:gd name="connsiteX10" fmla="*/ 6854 w 136321"/>
                <a:gd name="connsiteY10" fmla="*/ 86546 h 89070"/>
                <a:gd name="connsiteX11" fmla="*/ 31451 w 136321"/>
                <a:gd name="connsiteY11" fmla="*/ 88939 h 89070"/>
                <a:gd name="connsiteX12" fmla="*/ 44749 w 136321"/>
                <a:gd name="connsiteY12" fmla="*/ 86669 h 89070"/>
                <a:gd name="connsiteX13" fmla="*/ 45058 w 136321"/>
                <a:gd name="connsiteY13" fmla="*/ 88740 h 89070"/>
                <a:gd name="connsiteX14" fmla="*/ 110110 w 136321"/>
                <a:gd name="connsiteY14" fmla="*/ 58823 h 89070"/>
                <a:gd name="connsiteX15" fmla="*/ 125161 w 136321"/>
                <a:gd name="connsiteY15" fmla="*/ 65217 h 89070"/>
                <a:gd name="connsiteX16" fmla="*/ 136078 w 136321"/>
                <a:gd name="connsiteY16" fmla="*/ 56633 h 89070"/>
                <a:gd name="connsiteX17" fmla="*/ 36093 w 136321"/>
                <a:gd name="connsiteY17" fmla="*/ 76173 h 89070"/>
                <a:gd name="connsiteX18" fmla="*/ 4846 w 136321"/>
                <a:gd name="connsiteY18" fmla="*/ 75037 h 89070"/>
                <a:gd name="connsiteX19" fmla="*/ 19166 w 136321"/>
                <a:gd name="connsiteY19" fmla="*/ 56026 h 89070"/>
                <a:gd name="connsiteX20" fmla="*/ 41388 w 136321"/>
                <a:gd name="connsiteY20" fmla="*/ 74394 h 8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321" h="89070">
                  <a:moveTo>
                    <a:pt x="136078" y="56633"/>
                  </a:moveTo>
                  <a:cubicBezTo>
                    <a:pt x="135428" y="53712"/>
                    <a:pt x="132246" y="43949"/>
                    <a:pt x="125777" y="41567"/>
                  </a:cubicBezTo>
                  <a:cubicBezTo>
                    <a:pt x="121044" y="39824"/>
                    <a:pt x="112237" y="43507"/>
                    <a:pt x="107851" y="42896"/>
                  </a:cubicBezTo>
                  <a:lnTo>
                    <a:pt x="107285" y="41289"/>
                  </a:lnTo>
                  <a:cubicBezTo>
                    <a:pt x="106909" y="38126"/>
                    <a:pt x="106122" y="35024"/>
                    <a:pt x="104940" y="32067"/>
                  </a:cubicBezTo>
                  <a:cubicBezTo>
                    <a:pt x="100257" y="20112"/>
                    <a:pt x="90908" y="10582"/>
                    <a:pt x="79046" y="5672"/>
                  </a:cubicBezTo>
                  <a:cubicBezTo>
                    <a:pt x="64599" y="-368"/>
                    <a:pt x="41749" y="-5361"/>
                    <a:pt x="21924" y="10463"/>
                  </a:cubicBezTo>
                  <a:cubicBezTo>
                    <a:pt x="-5308" y="32201"/>
                    <a:pt x="-510" y="64726"/>
                    <a:pt x="1468" y="73749"/>
                  </a:cubicBezTo>
                  <a:cubicBezTo>
                    <a:pt x="1799" y="75255"/>
                    <a:pt x="2082" y="76770"/>
                    <a:pt x="2317" y="78295"/>
                  </a:cubicBezTo>
                  <a:cubicBezTo>
                    <a:pt x="3537" y="86244"/>
                    <a:pt x="7055" y="87193"/>
                    <a:pt x="7055" y="87193"/>
                  </a:cubicBezTo>
                  <a:cubicBezTo>
                    <a:pt x="7055" y="87193"/>
                    <a:pt x="6979" y="86963"/>
                    <a:pt x="6854" y="86546"/>
                  </a:cubicBezTo>
                  <a:lnTo>
                    <a:pt x="31451" y="88939"/>
                  </a:lnTo>
                  <a:lnTo>
                    <a:pt x="44749" y="86669"/>
                  </a:lnTo>
                  <a:cubicBezTo>
                    <a:pt x="44972" y="87970"/>
                    <a:pt x="45058" y="88740"/>
                    <a:pt x="45058" y="88740"/>
                  </a:cubicBezTo>
                  <a:cubicBezTo>
                    <a:pt x="83863" y="82808"/>
                    <a:pt x="106444" y="62369"/>
                    <a:pt x="110110" y="58823"/>
                  </a:cubicBezTo>
                  <a:cubicBezTo>
                    <a:pt x="113335" y="60961"/>
                    <a:pt x="119339" y="64452"/>
                    <a:pt x="125161" y="65217"/>
                  </a:cubicBezTo>
                  <a:cubicBezTo>
                    <a:pt x="133688" y="66337"/>
                    <a:pt x="136728" y="59552"/>
                    <a:pt x="136078" y="56633"/>
                  </a:cubicBezTo>
                  <a:close/>
                  <a:moveTo>
                    <a:pt x="36093" y="76173"/>
                  </a:moveTo>
                  <a:lnTo>
                    <a:pt x="4846" y="75037"/>
                  </a:lnTo>
                  <a:cubicBezTo>
                    <a:pt x="4403" y="66508"/>
                    <a:pt x="6606" y="56533"/>
                    <a:pt x="19166" y="56026"/>
                  </a:cubicBezTo>
                  <a:cubicBezTo>
                    <a:pt x="31276" y="55535"/>
                    <a:pt x="37886" y="65380"/>
                    <a:pt x="41388" y="74394"/>
                  </a:cubicBezTo>
                  <a:close/>
                </a:path>
              </a:pathLst>
            </a:custGeom>
            <a:solidFill>
              <a:srgbClr val="2F2E41"/>
            </a:solidFill>
            <a:ln w="1706" cap="flat">
              <a:noFill/>
              <a:prstDash val="solid"/>
              <a:miter/>
            </a:ln>
          </p:spPr>
          <p:txBody>
            <a:bodyPr rtlCol="0" anchor="ctr"/>
            <a:lstStyle/>
            <a:p>
              <a:endParaRPr lang="zh-CN" altLang="en-US">
                <a:latin typeface="+mn-ea"/>
              </a:endParaRPr>
            </a:p>
          </p:txBody>
        </p:sp>
        <p:sp>
          <p:nvSpPr>
            <p:cNvPr id="132" name="图形 2">
              <a:extLst>
                <a:ext uri="{FF2B5EF4-FFF2-40B4-BE49-F238E27FC236}">
                  <a16:creationId xmlns:a16="http://schemas.microsoft.com/office/drawing/2014/main" id="{030B3578-CDD8-43FA-A74F-7B09D856D558}"/>
                </a:ext>
              </a:extLst>
            </p:cNvPr>
            <p:cNvSpPr/>
            <p:nvPr/>
          </p:nvSpPr>
          <p:spPr>
            <a:xfrm rot="-581109">
              <a:off x="7297855" y="2275506"/>
              <a:ext cx="11055" cy="4183"/>
            </a:xfrm>
            <a:custGeom>
              <a:avLst/>
              <a:gdLst>
                <a:gd name="connsiteX0" fmla="*/ 10897 w 11055"/>
                <a:gd name="connsiteY0" fmla="*/ 1960 h 4183"/>
                <a:gd name="connsiteX1" fmla="*/ 5369 w 11055"/>
                <a:gd name="connsiteY1" fmla="*/ 4052 h 4183"/>
                <a:gd name="connsiteX2" fmla="*/ -159 w 11055"/>
                <a:gd name="connsiteY2" fmla="*/ 1960 h 4183"/>
                <a:gd name="connsiteX3" fmla="*/ 5369 w 11055"/>
                <a:gd name="connsiteY3" fmla="*/ -132 h 4183"/>
                <a:gd name="connsiteX4" fmla="*/ 10897 w 11055"/>
                <a:gd name="connsiteY4" fmla="*/ 1960 h 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5" h="4183">
                  <a:moveTo>
                    <a:pt x="10897" y="1960"/>
                  </a:moveTo>
                  <a:cubicBezTo>
                    <a:pt x="10897" y="3115"/>
                    <a:pt x="8422" y="4052"/>
                    <a:pt x="5369" y="4052"/>
                  </a:cubicBezTo>
                  <a:cubicBezTo>
                    <a:pt x="2316" y="4052"/>
                    <a:pt x="-159" y="3115"/>
                    <a:pt x="-159" y="1960"/>
                  </a:cubicBezTo>
                  <a:cubicBezTo>
                    <a:pt x="-159" y="805"/>
                    <a:pt x="2316" y="-132"/>
                    <a:pt x="5369" y="-132"/>
                  </a:cubicBezTo>
                  <a:cubicBezTo>
                    <a:pt x="8422" y="-132"/>
                    <a:pt x="10897" y="805"/>
                    <a:pt x="10897" y="1960"/>
                  </a:cubicBezTo>
                  <a:close/>
                </a:path>
              </a:pathLst>
            </a:custGeom>
            <a:solidFill>
              <a:srgbClr val="2F2E41"/>
            </a:solidFill>
            <a:ln w="1706" cap="flat">
              <a:noFill/>
              <a:prstDash val="solid"/>
              <a:miter/>
            </a:ln>
          </p:spPr>
          <p:txBody>
            <a:bodyPr rtlCol="0" anchor="ctr"/>
            <a:lstStyle/>
            <a:p>
              <a:endParaRPr lang="zh-CN" altLang="en-US">
                <a:latin typeface="+mn-ea"/>
              </a:endParaRPr>
            </a:p>
          </p:txBody>
        </p:sp>
      </p:grpSp>
      <p:grpSp>
        <p:nvGrpSpPr>
          <p:cNvPr id="227" name="组合 226">
            <a:extLst>
              <a:ext uri="{FF2B5EF4-FFF2-40B4-BE49-F238E27FC236}">
                <a16:creationId xmlns:a16="http://schemas.microsoft.com/office/drawing/2014/main" id="{9B84D30F-4B48-404D-B6A9-171CA74F8D3B}"/>
              </a:ext>
            </a:extLst>
          </p:cNvPr>
          <p:cNvGrpSpPr/>
          <p:nvPr/>
        </p:nvGrpSpPr>
        <p:grpSpPr>
          <a:xfrm>
            <a:off x="3613346" y="1794933"/>
            <a:ext cx="2151032" cy="1189698"/>
            <a:chOff x="3753835" y="1894983"/>
            <a:chExt cx="1870781" cy="1034696"/>
          </a:xfrm>
        </p:grpSpPr>
        <p:sp>
          <p:nvSpPr>
            <p:cNvPr id="133" name="图形 9">
              <a:extLst>
                <a:ext uri="{FF2B5EF4-FFF2-40B4-BE49-F238E27FC236}">
                  <a16:creationId xmlns:a16="http://schemas.microsoft.com/office/drawing/2014/main" id="{595A05EC-C31F-42E9-978F-64DD8BC3BB69}"/>
                </a:ext>
              </a:extLst>
            </p:cNvPr>
            <p:cNvSpPr/>
            <p:nvPr/>
          </p:nvSpPr>
          <p:spPr>
            <a:xfrm>
              <a:off x="3891614" y="2136443"/>
              <a:ext cx="1075481" cy="645108"/>
            </a:xfrm>
            <a:custGeom>
              <a:avLst/>
              <a:gdLst>
                <a:gd name="connsiteX0" fmla="*/ 1052450 w 1075481"/>
                <a:gd name="connsiteY0" fmla="*/ 644761 h 645108"/>
                <a:gd name="connsiteX1" fmla="*/ 22449 w 1075481"/>
                <a:gd name="connsiteY1" fmla="*/ 644761 h 645108"/>
                <a:gd name="connsiteX2" fmla="*/ -291 w 1075481"/>
                <a:gd name="connsiteY2" fmla="*/ 622021 h 645108"/>
                <a:gd name="connsiteX3" fmla="*/ -291 w 1075481"/>
                <a:gd name="connsiteY3" fmla="*/ 22393 h 645108"/>
                <a:gd name="connsiteX4" fmla="*/ 22449 w 1075481"/>
                <a:gd name="connsiteY4" fmla="*/ -347 h 645108"/>
                <a:gd name="connsiteX5" fmla="*/ 1052450 w 1075481"/>
                <a:gd name="connsiteY5" fmla="*/ -347 h 645108"/>
                <a:gd name="connsiteX6" fmla="*/ 1075191 w 1075481"/>
                <a:gd name="connsiteY6" fmla="*/ 22393 h 645108"/>
                <a:gd name="connsiteX7" fmla="*/ 1075191 w 1075481"/>
                <a:gd name="connsiteY7" fmla="*/ 622021 h 645108"/>
                <a:gd name="connsiteX8" fmla="*/ 1052450 w 1075481"/>
                <a:gd name="connsiteY8" fmla="*/ 644761 h 64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481" h="645108">
                  <a:moveTo>
                    <a:pt x="1052450" y="644761"/>
                  </a:moveTo>
                  <a:lnTo>
                    <a:pt x="22449" y="644761"/>
                  </a:lnTo>
                  <a:cubicBezTo>
                    <a:pt x="9897" y="644745"/>
                    <a:pt x="-278" y="634574"/>
                    <a:pt x="-291" y="622021"/>
                  </a:cubicBezTo>
                  <a:lnTo>
                    <a:pt x="-291" y="22393"/>
                  </a:lnTo>
                  <a:cubicBezTo>
                    <a:pt x="-278" y="9840"/>
                    <a:pt x="9897" y="-334"/>
                    <a:pt x="22449" y="-347"/>
                  </a:cubicBezTo>
                  <a:lnTo>
                    <a:pt x="1052450" y="-347"/>
                  </a:lnTo>
                  <a:cubicBezTo>
                    <a:pt x="1065003" y="-334"/>
                    <a:pt x="1075177" y="9840"/>
                    <a:pt x="1075191" y="22393"/>
                  </a:cubicBezTo>
                  <a:lnTo>
                    <a:pt x="1075191" y="622021"/>
                  </a:lnTo>
                  <a:cubicBezTo>
                    <a:pt x="1075175" y="634574"/>
                    <a:pt x="1065003" y="644745"/>
                    <a:pt x="1052450" y="644761"/>
                  </a:cubicBezTo>
                  <a:close/>
                </a:path>
              </a:pathLst>
            </a:custGeom>
            <a:solidFill>
              <a:srgbClr val="E6E6E6"/>
            </a:solidFill>
            <a:ln w="2671" cap="flat">
              <a:noFill/>
              <a:prstDash val="solid"/>
              <a:miter/>
            </a:ln>
          </p:spPr>
          <p:txBody>
            <a:bodyPr rtlCol="0" anchor="ctr"/>
            <a:lstStyle/>
            <a:p>
              <a:endParaRPr lang="zh-CN" altLang="en-US">
                <a:latin typeface="+mn-ea"/>
              </a:endParaRPr>
            </a:p>
          </p:txBody>
        </p:sp>
        <p:sp>
          <p:nvSpPr>
            <p:cNvPr id="134" name="图形 9">
              <a:extLst>
                <a:ext uri="{FF2B5EF4-FFF2-40B4-BE49-F238E27FC236}">
                  <a16:creationId xmlns:a16="http://schemas.microsoft.com/office/drawing/2014/main" id="{595A05EC-C31F-42E9-978F-64DD8BC3BB69}"/>
                </a:ext>
              </a:extLst>
            </p:cNvPr>
            <p:cNvSpPr/>
            <p:nvPr/>
          </p:nvSpPr>
          <p:spPr>
            <a:xfrm>
              <a:off x="3850146" y="2073573"/>
              <a:ext cx="1158416" cy="791898"/>
            </a:xfrm>
            <a:custGeom>
              <a:avLst/>
              <a:gdLst>
                <a:gd name="connsiteX0" fmla="*/ 1158126 w 1158416"/>
                <a:gd name="connsiteY0" fmla="*/ 791551 h 791898"/>
                <a:gd name="connsiteX1" fmla="*/ -291 w 1158416"/>
                <a:gd name="connsiteY1" fmla="*/ 791551 h 791898"/>
                <a:gd name="connsiteX2" fmla="*/ -291 w 1158416"/>
                <a:gd name="connsiteY2" fmla="*/ 25068 h 791898"/>
                <a:gd name="connsiteX3" fmla="*/ 25125 w 1158416"/>
                <a:gd name="connsiteY3" fmla="*/ -347 h 791898"/>
                <a:gd name="connsiteX4" fmla="*/ 1132710 w 1158416"/>
                <a:gd name="connsiteY4" fmla="*/ -347 h 791898"/>
                <a:gd name="connsiteX5" fmla="*/ 1158126 w 1158416"/>
                <a:gd name="connsiteY5" fmla="*/ 25068 h 791898"/>
                <a:gd name="connsiteX6" fmla="*/ 5060 w 1158416"/>
                <a:gd name="connsiteY6" fmla="*/ 786201 h 791898"/>
                <a:gd name="connsiteX7" fmla="*/ 1152775 w 1158416"/>
                <a:gd name="connsiteY7" fmla="*/ 786201 h 791898"/>
                <a:gd name="connsiteX8" fmla="*/ 1152775 w 1158416"/>
                <a:gd name="connsiteY8" fmla="*/ 25068 h 791898"/>
                <a:gd name="connsiteX9" fmla="*/ 1132710 w 1158416"/>
                <a:gd name="connsiteY9" fmla="*/ 5003 h 791898"/>
                <a:gd name="connsiteX10" fmla="*/ 25125 w 1158416"/>
                <a:gd name="connsiteY10" fmla="*/ 5003 h 791898"/>
                <a:gd name="connsiteX11" fmla="*/ 5060 w 1158416"/>
                <a:gd name="connsiteY11" fmla="*/ 25068 h 79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8416" h="791898">
                  <a:moveTo>
                    <a:pt x="1158126" y="791551"/>
                  </a:moveTo>
                  <a:lnTo>
                    <a:pt x="-291" y="791551"/>
                  </a:lnTo>
                  <a:lnTo>
                    <a:pt x="-291" y="25068"/>
                  </a:lnTo>
                  <a:cubicBezTo>
                    <a:pt x="-275" y="11039"/>
                    <a:pt x="11095" y="-331"/>
                    <a:pt x="25125" y="-347"/>
                  </a:cubicBezTo>
                  <a:lnTo>
                    <a:pt x="1132710" y="-347"/>
                  </a:lnTo>
                  <a:cubicBezTo>
                    <a:pt x="1146740" y="-331"/>
                    <a:pt x="1158110" y="11039"/>
                    <a:pt x="1158126" y="25068"/>
                  </a:cubicBezTo>
                  <a:close/>
                  <a:moveTo>
                    <a:pt x="5060" y="786201"/>
                  </a:moveTo>
                  <a:lnTo>
                    <a:pt x="1152775" y="786201"/>
                  </a:lnTo>
                  <a:lnTo>
                    <a:pt x="1152775" y="25068"/>
                  </a:lnTo>
                  <a:cubicBezTo>
                    <a:pt x="1152762" y="13993"/>
                    <a:pt x="1143786" y="5017"/>
                    <a:pt x="1132710" y="5003"/>
                  </a:cubicBezTo>
                  <a:lnTo>
                    <a:pt x="25125" y="5003"/>
                  </a:lnTo>
                  <a:cubicBezTo>
                    <a:pt x="14049" y="5017"/>
                    <a:pt x="5073" y="13993"/>
                    <a:pt x="5060" y="25068"/>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35" name="图形 9">
              <a:extLst>
                <a:ext uri="{FF2B5EF4-FFF2-40B4-BE49-F238E27FC236}">
                  <a16:creationId xmlns:a16="http://schemas.microsoft.com/office/drawing/2014/main" id="{595A05EC-C31F-42E9-978F-64DD8BC3BB69}"/>
                </a:ext>
              </a:extLst>
            </p:cNvPr>
            <p:cNvSpPr/>
            <p:nvPr/>
          </p:nvSpPr>
          <p:spPr>
            <a:xfrm>
              <a:off x="4418653" y="2096314"/>
              <a:ext cx="21402" cy="21402"/>
            </a:xfrm>
            <a:custGeom>
              <a:avLst/>
              <a:gdLst>
                <a:gd name="connsiteX0" fmla="*/ 21403 w 21402"/>
                <a:gd name="connsiteY0" fmla="*/ 10701 h 21402"/>
                <a:gd name="connsiteX1" fmla="*/ 10701 w 21402"/>
                <a:gd name="connsiteY1" fmla="*/ 21403 h 21402"/>
                <a:gd name="connsiteX2" fmla="*/ 0 w 21402"/>
                <a:gd name="connsiteY2" fmla="*/ 10701 h 21402"/>
                <a:gd name="connsiteX3" fmla="*/ 10701 w 21402"/>
                <a:gd name="connsiteY3" fmla="*/ 0 h 21402"/>
                <a:gd name="connsiteX4" fmla="*/ 21403 w 21402"/>
                <a:gd name="connsiteY4" fmla="*/ 10701 h 2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2" h="21402">
                  <a:moveTo>
                    <a:pt x="21403" y="10701"/>
                  </a:moveTo>
                  <a:cubicBezTo>
                    <a:pt x="21403" y="16612"/>
                    <a:pt x="16611" y="21403"/>
                    <a:pt x="10701" y="21403"/>
                  </a:cubicBezTo>
                  <a:cubicBezTo>
                    <a:pt x="4791" y="21403"/>
                    <a:pt x="0" y="16612"/>
                    <a:pt x="0" y="10701"/>
                  </a:cubicBezTo>
                  <a:cubicBezTo>
                    <a:pt x="0" y="4791"/>
                    <a:pt x="4791" y="0"/>
                    <a:pt x="10701" y="0"/>
                  </a:cubicBezTo>
                  <a:cubicBezTo>
                    <a:pt x="16611" y="0"/>
                    <a:pt x="21403" y="4791"/>
                    <a:pt x="21403" y="10701"/>
                  </a:cubicBezTo>
                  <a:close/>
                </a:path>
              </a:pathLst>
            </a:custGeom>
            <a:solidFill>
              <a:srgbClr val="E6E6E6"/>
            </a:solidFill>
            <a:ln w="2671" cap="flat">
              <a:noFill/>
              <a:prstDash val="solid"/>
              <a:miter/>
            </a:ln>
          </p:spPr>
          <p:txBody>
            <a:bodyPr rtlCol="0" anchor="ctr"/>
            <a:lstStyle/>
            <a:p>
              <a:endParaRPr lang="zh-CN" altLang="en-US">
                <a:latin typeface="+mn-ea"/>
              </a:endParaRPr>
            </a:p>
          </p:txBody>
        </p:sp>
        <p:sp>
          <p:nvSpPr>
            <p:cNvPr id="136" name="图形 9">
              <a:extLst>
                <a:ext uri="{FF2B5EF4-FFF2-40B4-BE49-F238E27FC236}">
                  <a16:creationId xmlns:a16="http://schemas.microsoft.com/office/drawing/2014/main" id="{595A05EC-C31F-42E9-978F-64DD8BC3BB69}"/>
                </a:ext>
              </a:extLst>
            </p:cNvPr>
            <p:cNvSpPr/>
            <p:nvPr/>
          </p:nvSpPr>
          <p:spPr>
            <a:xfrm>
              <a:off x="4148445" y="2263698"/>
              <a:ext cx="561818" cy="390598"/>
            </a:xfrm>
            <a:custGeom>
              <a:avLst/>
              <a:gdLst>
                <a:gd name="connsiteX0" fmla="*/ 538788 w 561818"/>
                <a:gd name="connsiteY0" fmla="*/ 390251 h 390598"/>
                <a:gd name="connsiteX1" fmla="*/ 22449 w 561818"/>
                <a:gd name="connsiteY1" fmla="*/ 390251 h 390598"/>
                <a:gd name="connsiteX2" fmla="*/ -291 w 561818"/>
                <a:gd name="connsiteY2" fmla="*/ 367511 h 390598"/>
                <a:gd name="connsiteX3" fmla="*/ -291 w 561818"/>
                <a:gd name="connsiteY3" fmla="*/ 22393 h 390598"/>
                <a:gd name="connsiteX4" fmla="*/ 22449 w 561818"/>
                <a:gd name="connsiteY4" fmla="*/ -347 h 390598"/>
                <a:gd name="connsiteX5" fmla="*/ 538788 w 561818"/>
                <a:gd name="connsiteY5" fmla="*/ -347 h 390598"/>
                <a:gd name="connsiteX6" fmla="*/ 561528 w 561818"/>
                <a:gd name="connsiteY6" fmla="*/ 22393 h 390598"/>
                <a:gd name="connsiteX7" fmla="*/ 561528 w 561818"/>
                <a:gd name="connsiteY7" fmla="*/ 367511 h 390598"/>
                <a:gd name="connsiteX8" fmla="*/ 538788 w 561818"/>
                <a:gd name="connsiteY8" fmla="*/ 390251 h 39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818" h="390598">
                  <a:moveTo>
                    <a:pt x="538788" y="390251"/>
                  </a:moveTo>
                  <a:lnTo>
                    <a:pt x="22449" y="390251"/>
                  </a:lnTo>
                  <a:cubicBezTo>
                    <a:pt x="9897" y="390238"/>
                    <a:pt x="-278" y="380066"/>
                    <a:pt x="-291" y="367511"/>
                  </a:cubicBezTo>
                  <a:lnTo>
                    <a:pt x="-291" y="22393"/>
                  </a:lnTo>
                  <a:cubicBezTo>
                    <a:pt x="-278" y="9840"/>
                    <a:pt x="9897" y="-331"/>
                    <a:pt x="22449" y="-347"/>
                  </a:cubicBezTo>
                  <a:lnTo>
                    <a:pt x="538788" y="-347"/>
                  </a:lnTo>
                  <a:cubicBezTo>
                    <a:pt x="551340" y="-331"/>
                    <a:pt x="561512" y="9840"/>
                    <a:pt x="561528" y="22393"/>
                  </a:cubicBezTo>
                  <a:lnTo>
                    <a:pt x="561528" y="367511"/>
                  </a:lnTo>
                  <a:cubicBezTo>
                    <a:pt x="561512" y="380064"/>
                    <a:pt x="551340" y="390238"/>
                    <a:pt x="538788" y="390251"/>
                  </a:cubicBezTo>
                  <a:close/>
                </a:path>
              </a:pathLst>
            </a:custGeom>
            <a:solidFill>
              <a:srgbClr val="FFFFFF"/>
            </a:solidFill>
            <a:ln w="2671" cap="flat">
              <a:noFill/>
              <a:prstDash val="solid"/>
              <a:miter/>
            </a:ln>
          </p:spPr>
          <p:txBody>
            <a:bodyPr rtlCol="0" anchor="ctr"/>
            <a:lstStyle/>
            <a:p>
              <a:endParaRPr lang="zh-CN" altLang="en-US">
                <a:latin typeface="+mn-ea"/>
              </a:endParaRPr>
            </a:p>
          </p:txBody>
        </p:sp>
        <p:sp>
          <p:nvSpPr>
            <p:cNvPr id="137" name="图形 9">
              <a:extLst>
                <a:ext uri="{FF2B5EF4-FFF2-40B4-BE49-F238E27FC236}">
                  <a16:creationId xmlns:a16="http://schemas.microsoft.com/office/drawing/2014/main" id="{595A05EC-C31F-42E9-978F-64DD8BC3BB69}"/>
                </a:ext>
              </a:extLst>
            </p:cNvPr>
            <p:cNvSpPr/>
            <p:nvPr/>
          </p:nvSpPr>
          <p:spPr>
            <a:xfrm>
              <a:off x="4234725" y="2368036"/>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38" name="图形 9">
              <a:extLst>
                <a:ext uri="{FF2B5EF4-FFF2-40B4-BE49-F238E27FC236}">
                  <a16:creationId xmlns:a16="http://schemas.microsoft.com/office/drawing/2014/main" id="{595A05EC-C31F-42E9-978F-64DD8BC3BB69}"/>
                </a:ext>
              </a:extLst>
            </p:cNvPr>
            <p:cNvSpPr/>
            <p:nvPr/>
          </p:nvSpPr>
          <p:spPr>
            <a:xfrm>
              <a:off x="4234725" y="2437595"/>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39" name="图形 9">
              <a:extLst>
                <a:ext uri="{FF2B5EF4-FFF2-40B4-BE49-F238E27FC236}">
                  <a16:creationId xmlns:a16="http://schemas.microsoft.com/office/drawing/2014/main" id="{595A05EC-C31F-42E9-978F-64DD8BC3BB69}"/>
                </a:ext>
              </a:extLst>
            </p:cNvPr>
            <p:cNvSpPr/>
            <p:nvPr/>
          </p:nvSpPr>
          <p:spPr>
            <a:xfrm>
              <a:off x="4234725" y="2507153"/>
              <a:ext cx="42805" cy="42805"/>
            </a:xfrm>
            <a:custGeom>
              <a:avLst/>
              <a:gdLst>
                <a:gd name="connsiteX0" fmla="*/ 21112 w 42805"/>
                <a:gd name="connsiteY0" fmla="*/ 42458 h 42805"/>
                <a:gd name="connsiteX1" fmla="*/ -291 w 42805"/>
                <a:gd name="connsiteY1" fmla="*/ 21055 h 42805"/>
                <a:gd name="connsiteX2" fmla="*/ 21112 w 42805"/>
                <a:gd name="connsiteY2" fmla="*/ -347 h 42805"/>
                <a:gd name="connsiteX3" fmla="*/ 42514 w 42805"/>
                <a:gd name="connsiteY3" fmla="*/ 21055 h 42805"/>
                <a:gd name="connsiteX4" fmla="*/ 21112 w 42805"/>
                <a:gd name="connsiteY4" fmla="*/ 42458 h 4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05" h="42805">
                  <a:moveTo>
                    <a:pt x="21112" y="42458"/>
                  </a:moveTo>
                  <a:cubicBezTo>
                    <a:pt x="9292" y="42458"/>
                    <a:pt x="-291" y="32875"/>
                    <a:pt x="-291" y="21055"/>
                  </a:cubicBezTo>
                  <a:cubicBezTo>
                    <a:pt x="-291" y="9236"/>
                    <a:pt x="9292" y="-347"/>
                    <a:pt x="21112" y="-347"/>
                  </a:cubicBezTo>
                  <a:cubicBezTo>
                    <a:pt x="32931" y="-347"/>
                    <a:pt x="42514" y="9236"/>
                    <a:pt x="42514" y="21055"/>
                  </a:cubicBezTo>
                  <a:cubicBezTo>
                    <a:pt x="42501" y="32870"/>
                    <a:pt x="32926" y="42445"/>
                    <a:pt x="21112" y="42458"/>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0" name="图形 9">
              <a:extLst>
                <a:ext uri="{FF2B5EF4-FFF2-40B4-BE49-F238E27FC236}">
                  <a16:creationId xmlns:a16="http://schemas.microsoft.com/office/drawing/2014/main" id="{595A05EC-C31F-42E9-978F-64DD8BC3BB69}"/>
                </a:ext>
              </a:extLst>
            </p:cNvPr>
            <p:cNvSpPr/>
            <p:nvPr/>
          </p:nvSpPr>
          <p:spPr>
            <a:xfrm>
              <a:off x="4340400" y="2372049"/>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41" name="图形 9">
              <a:extLst>
                <a:ext uri="{FF2B5EF4-FFF2-40B4-BE49-F238E27FC236}">
                  <a16:creationId xmlns:a16="http://schemas.microsoft.com/office/drawing/2014/main" id="{595A05EC-C31F-42E9-978F-64DD8BC3BB69}"/>
                </a:ext>
              </a:extLst>
            </p:cNvPr>
            <p:cNvSpPr/>
            <p:nvPr/>
          </p:nvSpPr>
          <p:spPr>
            <a:xfrm>
              <a:off x="4340400" y="2441608"/>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2" name="图形 9">
              <a:extLst>
                <a:ext uri="{FF2B5EF4-FFF2-40B4-BE49-F238E27FC236}">
                  <a16:creationId xmlns:a16="http://schemas.microsoft.com/office/drawing/2014/main" id="{595A05EC-C31F-42E9-978F-64DD8BC3BB69}"/>
                </a:ext>
              </a:extLst>
            </p:cNvPr>
            <p:cNvSpPr/>
            <p:nvPr/>
          </p:nvSpPr>
          <p:spPr>
            <a:xfrm>
              <a:off x="4340400" y="2511166"/>
              <a:ext cx="283584" cy="34779"/>
            </a:xfrm>
            <a:custGeom>
              <a:avLst/>
              <a:gdLst>
                <a:gd name="connsiteX0" fmla="*/ 17099 w 283584"/>
                <a:gd name="connsiteY0" fmla="*/ -347 h 34779"/>
                <a:gd name="connsiteX1" fmla="*/ -291 w 283584"/>
                <a:gd name="connsiteY1" fmla="*/ 17042 h 34779"/>
                <a:gd name="connsiteX2" fmla="*/ 17099 w 283584"/>
                <a:gd name="connsiteY2" fmla="*/ 34432 h 34779"/>
                <a:gd name="connsiteX3" fmla="*/ 265904 w 283584"/>
                <a:gd name="connsiteY3" fmla="*/ 34432 h 34779"/>
                <a:gd name="connsiteX4" fmla="*/ 283294 w 283584"/>
                <a:gd name="connsiteY4" fmla="*/ 17042 h 34779"/>
                <a:gd name="connsiteX5" fmla="*/ 265904 w 283584"/>
                <a:gd name="connsiteY5" fmla="*/ -347 h 3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84" h="34779">
                  <a:moveTo>
                    <a:pt x="17099" y="-347"/>
                  </a:moveTo>
                  <a:cubicBezTo>
                    <a:pt x="7494" y="-347"/>
                    <a:pt x="-291" y="7438"/>
                    <a:pt x="-291" y="17042"/>
                  </a:cubicBezTo>
                  <a:cubicBezTo>
                    <a:pt x="-291" y="26647"/>
                    <a:pt x="7494" y="34432"/>
                    <a:pt x="17099" y="34432"/>
                  </a:cubicBezTo>
                  <a:lnTo>
                    <a:pt x="265904" y="34432"/>
                  </a:lnTo>
                  <a:cubicBezTo>
                    <a:pt x="275509" y="34432"/>
                    <a:pt x="283294" y="26647"/>
                    <a:pt x="283294" y="17042"/>
                  </a:cubicBezTo>
                  <a:cubicBezTo>
                    <a:pt x="283294" y="7438"/>
                    <a:pt x="275509" y="-347"/>
                    <a:pt x="265904" y="-347"/>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3" name="图形 9">
              <a:extLst>
                <a:ext uri="{FF2B5EF4-FFF2-40B4-BE49-F238E27FC236}">
                  <a16:creationId xmlns:a16="http://schemas.microsoft.com/office/drawing/2014/main" id="{595A05EC-C31F-42E9-978F-64DD8BC3BB69}"/>
                </a:ext>
              </a:extLst>
            </p:cNvPr>
            <p:cNvSpPr/>
            <p:nvPr/>
          </p:nvSpPr>
          <p:spPr>
            <a:xfrm>
              <a:off x="5482072" y="2771805"/>
              <a:ext cx="48401" cy="127305"/>
            </a:xfrm>
            <a:custGeom>
              <a:avLst/>
              <a:gdLst>
                <a:gd name="connsiteX0" fmla="*/ 46275 w 48401"/>
                <a:gd name="connsiteY0" fmla="*/ 127306 h 127305"/>
                <a:gd name="connsiteX1" fmla="*/ 13481 w 48401"/>
                <a:gd name="connsiteY1" fmla="*/ 126755 h 127305"/>
                <a:gd name="connsiteX2" fmla="*/ 0 w 48401"/>
                <a:gd name="connsiteY2" fmla="*/ 0 h 127305"/>
                <a:gd name="connsiteX3" fmla="*/ 48402 w 48401"/>
                <a:gd name="connsiteY3" fmla="*/ 813 h 127305"/>
                <a:gd name="connsiteX4" fmla="*/ 46275 w 48401"/>
                <a:gd name="connsiteY4" fmla="*/ 127306 h 12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1" h="127305">
                  <a:moveTo>
                    <a:pt x="46275" y="127306"/>
                  </a:moveTo>
                  <a:lnTo>
                    <a:pt x="13481" y="126755"/>
                  </a:lnTo>
                  <a:lnTo>
                    <a:pt x="0" y="0"/>
                  </a:lnTo>
                  <a:lnTo>
                    <a:pt x="48402" y="813"/>
                  </a:lnTo>
                  <a:lnTo>
                    <a:pt x="46275" y="127306"/>
                  </a:ln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44" name="图形 9">
              <a:extLst>
                <a:ext uri="{FF2B5EF4-FFF2-40B4-BE49-F238E27FC236}">
                  <a16:creationId xmlns:a16="http://schemas.microsoft.com/office/drawing/2014/main" id="{595A05EC-C31F-42E9-978F-64DD8BC3BB69}"/>
                </a:ext>
              </a:extLst>
            </p:cNvPr>
            <p:cNvSpPr/>
            <p:nvPr/>
          </p:nvSpPr>
          <p:spPr>
            <a:xfrm rot="57766">
              <a:off x="5432124" y="2888989"/>
              <a:ext cx="103083" cy="39827"/>
            </a:xfrm>
            <a:custGeom>
              <a:avLst/>
              <a:gdLst>
                <a:gd name="connsiteX0" fmla="*/ 39537 w 103083"/>
                <a:gd name="connsiteY0" fmla="*/ -347 h 39827"/>
                <a:gd name="connsiteX1" fmla="*/ 102792 w 103083"/>
                <a:gd name="connsiteY1" fmla="*/ -347 h 39827"/>
                <a:gd name="connsiteX2" fmla="*/ 102792 w 103083"/>
                <a:gd name="connsiteY2" fmla="*/ -347 h 39827"/>
                <a:gd name="connsiteX3" fmla="*/ 102792 w 103083"/>
                <a:gd name="connsiteY3" fmla="*/ 39481 h 39827"/>
                <a:gd name="connsiteX4" fmla="*/ 102792 w 103083"/>
                <a:gd name="connsiteY4" fmla="*/ 39481 h 39827"/>
                <a:gd name="connsiteX5" fmla="*/ -291 w 103083"/>
                <a:gd name="connsiteY5" fmla="*/ 39481 h 39827"/>
                <a:gd name="connsiteX6" fmla="*/ -291 w 103083"/>
                <a:gd name="connsiteY6" fmla="*/ 39481 h 39827"/>
                <a:gd name="connsiteX7" fmla="*/ -291 w 103083"/>
                <a:gd name="connsiteY7" fmla="*/ 39481 h 39827"/>
                <a:gd name="connsiteX8" fmla="*/ 39537 w 103083"/>
                <a:gd name="connsiteY8" fmla="*/ -344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83" h="39827">
                  <a:moveTo>
                    <a:pt x="39537" y="-347"/>
                  </a:moveTo>
                  <a:lnTo>
                    <a:pt x="102792" y="-347"/>
                  </a:lnTo>
                  <a:lnTo>
                    <a:pt x="102792" y="-347"/>
                  </a:lnTo>
                  <a:lnTo>
                    <a:pt x="102792" y="39481"/>
                  </a:lnTo>
                  <a:lnTo>
                    <a:pt x="102792" y="39481"/>
                  </a:lnTo>
                  <a:lnTo>
                    <a:pt x="-291" y="39481"/>
                  </a:lnTo>
                  <a:lnTo>
                    <a:pt x="-291" y="39481"/>
                  </a:lnTo>
                  <a:lnTo>
                    <a:pt x="-291" y="39481"/>
                  </a:lnTo>
                  <a:cubicBezTo>
                    <a:pt x="-291" y="17487"/>
                    <a:pt x="17540" y="-344"/>
                    <a:pt x="39537" y="-344"/>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5" name="图形 9">
              <a:extLst>
                <a:ext uri="{FF2B5EF4-FFF2-40B4-BE49-F238E27FC236}">
                  <a16:creationId xmlns:a16="http://schemas.microsoft.com/office/drawing/2014/main" id="{595A05EC-C31F-42E9-978F-64DD8BC3BB69}"/>
                </a:ext>
              </a:extLst>
            </p:cNvPr>
            <p:cNvSpPr/>
            <p:nvPr/>
          </p:nvSpPr>
          <p:spPr>
            <a:xfrm>
              <a:off x="5172499" y="2763381"/>
              <a:ext cx="77870" cy="135430"/>
            </a:xfrm>
            <a:custGeom>
              <a:avLst/>
              <a:gdLst>
                <a:gd name="connsiteX0" fmla="*/ 30402 w 77870"/>
                <a:gd name="connsiteY0" fmla="*/ 135431 h 135430"/>
                <a:gd name="connsiteX1" fmla="*/ 0 w 77870"/>
                <a:gd name="connsiteY1" fmla="*/ 123124 h 135430"/>
                <a:gd name="connsiteX2" fmla="*/ 33000 w 77870"/>
                <a:gd name="connsiteY2" fmla="*/ 0 h 135430"/>
                <a:gd name="connsiteX3" fmla="*/ 77871 w 77870"/>
                <a:gd name="connsiteY3" fmla="*/ 18166 h 135430"/>
                <a:gd name="connsiteX4" fmla="*/ 30402 w 77870"/>
                <a:gd name="connsiteY4" fmla="*/ 135431 h 13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70" h="135430">
                  <a:moveTo>
                    <a:pt x="30402" y="135431"/>
                  </a:moveTo>
                  <a:lnTo>
                    <a:pt x="0" y="123124"/>
                  </a:lnTo>
                  <a:lnTo>
                    <a:pt x="33000" y="0"/>
                  </a:lnTo>
                  <a:lnTo>
                    <a:pt x="77871" y="18166"/>
                  </a:lnTo>
                  <a:lnTo>
                    <a:pt x="30402" y="135431"/>
                  </a:ln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46" name="图形 9">
              <a:extLst>
                <a:ext uri="{FF2B5EF4-FFF2-40B4-BE49-F238E27FC236}">
                  <a16:creationId xmlns:a16="http://schemas.microsoft.com/office/drawing/2014/main" id="{595A05EC-C31F-42E9-978F-64DD8BC3BB69}"/>
                </a:ext>
              </a:extLst>
            </p:cNvPr>
            <p:cNvSpPr/>
            <p:nvPr/>
          </p:nvSpPr>
          <p:spPr>
            <a:xfrm rot="1322274">
              <a:off x="5106144" y="2871967"/>
              <a:ext cx="103083" cy="39827"/>
            </a:xfrm>
            <a:custGeom>
              <a:avLst/>
              <a:gdLst>
                <a:gd name="connsiteX0" fmla="*/ 39537 w 103083"/>
                <a:gd name="connsiteY0" fmla="*/ -347 h 39827"/>
                <a:gd name="connsiteX1" fmla="*/ 102792 w 103083"/>
                <a:gd name="connsiteY1" fmla="*/ -347 h 39827"/>
                <a:gd name="connsiteX2" fmla="*/ 102792 w 103083"/>
                <a:gd name="connsiteY2" fmla="*/ -347 h 39827"/>
                <a:gd name="connsiteX3" fmla="*/ 102792 w 103083"/>
                <a:gd name="connsiteY3" fmla="*/ 39481 h 39827"/>
                <a:gd name="connsiteX4" fmla="*/ 102792 w 103083"/>
                <a:gd name="connsiteY4" fmla="*/ 39481 h 39827"/>
                <a:gd name="connsiteX5" fmla="*/ -291 w 103083"/>
                <a:gd name="connsiteY5" fmla="*/ 39481 h 39827"/>
                <a:gd name="connsiteX6" fmla="*/ -291 w 103083"/>
                <a:gd name="connsiteY6" fmla="*/ 39481 h 39827"/>
                <a:gd name="connsiteX7" fmla="*/ -291 w 103083"/>
                <a:gd name="connsiteY7" fmla="*/ 39481 h 39827"/>
                <a:gd name="connsiteX8" fmla="*/ 39537 w 103083"/>
                <a:gd name="connsiteY8" fmla="*/ -347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83" h="39827">
                  <a:moveTo>
                    <a:pt x="39537" y="-347"/>
                  </a:moveTo>
                  <a:lnTo>
                    <a:pt x="102792" y="-347"/>
                  </a:lnTo>
                  <a:lnTo>
                    <a:pt x="102792" y="-347"/>
                  </a:lnTo>
                  <a:lnTo>
                    <a:pt x="102792" y="39481"/>
                  </a:lnTo>
                  <a:lnTo>
                    <a:pt x="102792" y="39481"/>
                  </a:lnTo>
                  <a:lnTo>
                    <a:pt x="-291" y="39481"/>
                  </a:lnTo>
                  <a:lnTo>
                    <a:pt x="-291" y="39481"/>
                  </a:lnTo>
                  <a:lnTo>
                    <a:pt x="-291" y="39481"/>
                  </a:lnTo>
                  <a:cubicBezTo>
                    <a:pt x="-291" y="17484"/>
                    <a:pt x="17540" y="-347"/>
                    <a:pt x="39537" y="-347"/>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7" name="图形 9">
              <a:extLst>
                <a:ext uri="{FF2B5EF4-FFF2-40B4-BE49-F238E27FC236}">
                  <a16:creationId xmlns:a16="http://schemas.microsoft.com/office/drawing/2014/main" id="{595A05EC-C31F-42E9-978F-64DD8BC3BB69}"/>
                </a:ext>
              </a:extLst>
            </p:cNvPr>
            <p:cNvSpPr/>
            <p:nvPr/>
          </p:nvSpPr>
          <p:spPr>
            <a:xfrm>
              <a:off x="5176076" y="2390370"/>
              <a:ext cx="359694" cy="487598"/>
            </a:xfrm>
            <a:custGeom>
              <a:avLst/>
              <a:gdLst>
                <a:gd name="connsiteX0" fmla="*/ 136151 w 359694"/>
                <a:gd name="connsiteY0" fmla="*/ 33782 h 487598"/>
                <a:gd name="connsiteX1" fmla="*/ 39839 w 359694"/>
                <a:gd name="connsiteY1" fmla="*/ 287939 h 487598"/>
                <a:gd name="connsiteX2" fmla="*/ -291 w 359694"/>
                <a:gd name="connsiteY2" fmla="*/ 464511 h 487598"/>
                <a:gd name="connsiteX3" fmla="*/ 42514 w 359694"/>
                <a:gd name="connsiteY3" fmla="*/ 485913 h 487598"/>
                <a:gd name="connsiteX4" fmla="*/ 237813 w 359694"/>
                <a:gd name="connsiteY4" fmla="*/ 106016 h 487598"/>
                <a:gd name="connsiteX5" fmla="*/ 310047 w 359694"/>
                <a:gd name="connsiteY5" fmla="*/ 487251 h 487598"/>
                <a:gd name="connsiteX6" fmla="*/ 352852 w 359694"/>
                <a:gd name="connsiteY6" fmla="*/ 487251 h 487598"/>
                <a:gd name="connsiteX7" fmla="*/ 343911 w 359694"/>
                <a:gd name="connsiteY7" fmla="*/ -347 h 48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694" h="487598">
                  <a:moveTo>
                    <a:pt x="136151" y="33782"/>
                  </a:moveTo>
                  <a:lnTo>
                    <a:pt x="39839" y="287939"/>
                  </a:lnTo>
                  <a:lnTo>
                    <a:pt x="-291" y="464511"/>
                  </a:lnTo>
                  <a:lnTo>
                    <a:pt x="42514" y="485913"/>
                  </a:lnTo>
                  <a:lnTo>
                    <a:pt x="237813" y="106016"/>
                  </a:lnTo>
                  <a:lnTo>
                    <a:pt x="310047" y="487251"/>
                  </a:lnTo>
                  <a:lnTo>
                    <a:pt x="352852" y="487251"/>
                  </a:lnTo>
                  <a:cubicBezTo>
                    <a:pt x="352852" y="487251"/>
                    <a:pt x="372425" y="35082"/>
                    <a:pt x="343911" y="-347"/>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48" name="图形 9">
              <a:extLst>
                <a:ext uri="{FF2B5EF4-FFF2-40B4-BE49-F238E27FC236}">
                  <a16:creationId xmlns:a16="http://schemas.microsoft.com/office/drawing/2014/main" id="{595A05EC-C31F-42E9-978F-64DD8BC3BB69}"/>
                </a:ext>
              </a:extLst>
            </p:cNvPr>
            <p:cNvSpPr/>
            <p:nvPr/>
          </p:nvSpPr>
          <p:spPr>
            <a:xfrm>
              <a:off x="5117749" y="2552030"/>
              <a:ext cx="150738" cy="150738"/>
            </a:xfrm>
            <a:custGeom>
              <a:avLst/>
              <a:gdLst>
                <a:gd name="connsiteX0" fmla="*/ 150738 w 150738"/>
                <a:gd name="connsiteY0" fmla="*/ 75369 h 150738"/>
                <a:gd name="connsiteX1" fmla="*/ 75369 w 150738"/>
                <a:gd name="connsiteY1" fmla="*/ 150738 h 150738"/>
                <a:gd name="connsiteX2" fmla="*/ 0 w 150738"/>
                <a:gd name="connsiteY2" fmla="*/ 75369 h 150738"/>
                <a:gd name="connsiteX3" fmla="*/ 75369 w 150738"/>
                <a:gd name="connsiteY3" fmla="*/ 0 h 150738"/>
                <a:gd name="connsiteX4" fmla="*/ 150738 w 150738"/>
                <a:gd name="connsiteY4" fmla="*/ 75369 h 15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38" h="150738">
                  <a:moveTo>
                    <a:pt x="150738" y="75369"/>
                  </a:moveTo>
                  <a:cubicBezTo>
                    <a:pt x="150738" y="116994"/>
                    <a:pt x="116994" y="150738"/>
                    <a:pt x="75369" y="150738"/>
                  </a:cubicBezTo>
                  <a:cubicBezTo>
                    <a:pt x="33744" y="150738"/>
                    <a:pt x="0" y="116995"/>
                    <a:pt x="0" y="75369"/>
                  </a:cubicBezTo>
                  <a:cubicBezTo>
                    <a:pt x="0" y="33744"/>
                    <a:pt x="33744" y="0"/>
                    <a:pt x="75369" y="0"/>
                  </a:cubicBezTo>
                  <a:cubicBezTo>
                    <a:pt x="116994" y="0"/>
                    <a:pt x="150738" y="33744"/>
                    <a:pt x="150738" y="75369"/>
                  </a:cubicBezTo>
                  <a:close/>
                </a:path>
              </a:pathLst>
            </a:custGeom>
            <a:solidFill>
              <a:schemeClr val="accent1"/>
            </a:solidFill>
            <a:ln w="2671" cap="flat">
              <a:noFill/>
              <a:prstDash val="solid"/>
              <a:miter/>
            </a:ln>
          </p:spPr>
          <p:txBody>
            <a:bodyPr rtlCol="0" anchor="ctr"/>
            <a:lstStyle/>
            <a:p>
              <a:endParaRPr lang="zh-CN" altLang="en-US">
                <a:latin typeface="+mn-ea"/>
              </a:endParaRPr>
            </a:p>
          </p:txBody>
        </p:sp>
        <p:sp>
          <p:nvSpPr>
            <p:cNvPr id="149" name="图形 9">
              <a:extLst>
                <a:ext uri="{FF2B5EF4-FFF2-40B4-BE49-F238E27FC236}">
                  <a16:creationId xmlns:a16="http://schemas.microsoft.com/office/drawing/2014/main" id="{595A05EC-C31F-42E9-978F-64DD8BC3BB69}"/>
                </a:ext>
              </a:extLst>
            </p:cNvPr>
            <p:cNvSpPr/>
            <p:nvPr/>
          </p:nvSpPr>
          <p:spPr>
            <a:xfrm>
              <a:off x="5162916" y="2593320"/>
              <a:ext cx="76295" cy="67404"/>
            </a:xfrm>
            <a:custGeom>
              <a:avLst/>
              <a:gdLst>
                <a:gd name="connsiteX0" fmla="*/ 23920 w 76295"/>
                <a:gd name="connsiteY0" fmla="*/ 67405 h 67404"/>
                <a:gd name="connsiteX1" fmla="*/ 0 w 76295"/>
                <a:gd name="connsiteY1" fmla="*/ 36647 h 67404"/>
                <a:gd name="connsiteX2" fmla="*/ 13912 w 76295"/>
                <a:gd name="connsiteY2" fmla="*/ 25828 h 67404"/>
                <a:gd name="connsiteX3" fmla="*/ 25236 w 76295"/>
                <a:gd name="connsiteY3" fmla="*/ 40389 h 67404"/>
                <a:gd name="connsiteX4" fmla="*/ 63499 w 76295"/>
                <a:gd name="connsiteY4" fmla="*/ 0 h 67404"/>
                <a:gd name="connsiteX5" fmla="*/ 76295 w 76295"/>
                <a:gd name="connsiteY5" fmla="*/ 12122 h 67404"/>
                <a:gd name="connsiteX6" fmla="*/ 23920 w 76295"/>
                <a:gd name="connsiteY6" fmla="*/ 67405 h 6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95" h="67404">
                  <a:moveTo>
                    <a:pt x="23920" y="67405"/>
                  </a:moveTo>
                  <a:lnTo>
                    <a:pt x="0" y="36647"/>
                  </a:lnTo>
                  <a:lnTo>
                    <a:pt x="13912" y="25828"/>
                  </a:lnTo>
                  <a:lnTo>
                    <a:pt x="25236" y="40389"/>
                  </a:lnTo>
                  <a:lnTo>
                    <a:pt x="63499" y="0"/>
                  </a:lnTo>
                  <a:lnTo>
                    <a:pt x="76295" y="12122"/>
                  </a:lnTo>
                  <a:lnTo>
                    <a:pt x="23920" y="67405"/>
                  </a:lnTo>
                  <a:close/>
                </a:path>
              </a:pathLst>
            </a:custGeom>
            <a:solidFill>
              <a:srgbClr val="FFFFFF"/>
            </a:solidFill>
            <a:ln w="2671" cap="flat">
              <a:noFill/>
              <a:prstDash val="solid"/>
              <a:miter/>
            </a:ln>
          </p:spPr>
          <p:txBody>
            <a:bodyPr rtlCol="0" anchor="ctr"/>
            <a:lstStyle/>
            <a:p>
              <a:endParaRPr lang="zh-CN" altLang="en-US">
                <a:latin typeface="+mn-ea"/>
              </a:endParaRPr>
            </a:p>
          </p:txBody>
        </p:sp>
        <p:sp>
          <p:nvSpPr>
            <p:cNvPr id="151" name="图形 9">
              <a:extLst>
                <a:ext uri="{FF2B5EF4-FFF2-40B4-BE49-F238E27FC236}">
                  <a16:creationId xmlns:a16="http://schemas.microsoft.com/office/drawing/2014/main" id="{595A05EC-C31F-42E9-978F-64DD8BC3BB69}"/>
                </a:ext>
              </a:extLst>
            </p:cNvPr>
            <p:cNvSpPr/>
            <p:nvPr/>
          </p:nvSpPr>
          <p:spPr>
            <a:xfrm>
              <a:off x="5271050" y="1896122"/>
              <a:ext cx="176571" cy="176572"/>
            </a:xfrm>
            <a:custGeom>
              <a:avLst/>
              <a:gdLst>
                <a:gd name="connsiteX0" fmla="*/ 176572 w 176571"/>
                <a:gd name="connsiteY0" fmla="*/ 88286 h 176572"/>
                <a:gd name="connsiteX1" fmla="*/ 88286 w 176571"/>
                <a:gd name="connsiteY1" fmla="*/ 176572 h 176572"/>
                <a:gd name="connsiteX2" fmla="*/ 0 w 176571"/>
                <a:gd name="connsiteY2" fmla="*/ 88286 h 176572"/>
                <a:gd name="connsiteX3" fmla="*/ 88286 w 176571"/>
                <a:gd name="connsiteY3" fmla="*/ 0 h 176572"/>
                <a:gd name="connsiteX4" fmla="*/ 176572 w 176571"/>
                <a:gd name="connsiteY4" fmla="*/ 88286 h 17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71" h="176572">
                  <a:moveTo>
                    <a:pt x="176572" y="88286"/>
                  </a:moveTo>
                  <a:cubicBezTo>
                    <a:pt x="176572" y="137045"/>
                    <a:pt x="137045" y="176572"/>
                    <a:pt x="88286" y="176572"/>
                  </a:cubicBezTo>
                  <a:cubicBezTo>
                    <a:pt x="39527" y="176572"/>
                    <a:pt x="0" y="137045"/>
                    <a:pt x="0" y="88286"/>
                  </a:cubicBezTo>
                  <a:cubicBezTo>
                    <a:pt x="0" y="39527"/>
                    <a:pt x="39527" y="0"/>
                    <a:pt x="88286" y="0"/>
                  </a:cubicBezTo>
                  <a:cubicBezTo>
                    <a:pt x="137045" y="0"/>
                    <a:pt x="176572" y="39527"/>
                    <a:pt x="176572" y="88286"/>
                  </a:cubicBezTo>
                  <a:close/>
                </a:path>
              </a:pathLst>
            </a:custGeom>
            <a:solidFill>
              <a:srgbClr val="2F2E41"/>
            </a:solidFill>
            <a:ln w="2671" cap="flat">
              <a:noFill/>
              <a:prstDash val="solid"/>
              <a:miter/>
            </a:ln>
          </p:spPr>
          <p:txBody>
            <a:bodyPr rtlCol="0" anchor="ctr"/>
            <a:lstStyle/>
            <a:p>
              <a:endParaRPr lang="zh-CN" altLang="en-US">
                <a:latin typeface="+mn-ea"/>
              </a:endParaRPr>
            </a:p>
          </p:txBody>
        </p:sp>
        <p:sp>
          <p:nvSpPr>
            <p:cNvPr id="152" name="图形 9">
              <a:extLst>
                <a:ext uri="{FF2B5EF4-FFF2-40B4-BE49-F238E27FC236}">
                  <a16:creationId xmlns:a16="http://schemas.microsoft.com/office/drawing/2014/main" id="{595A05EC-C31F-42E9-978F-64DD8BC3BB69}"/>
                </a:ext>
              </a:extLst>
            </p:cNvPr>
            <p:cNvSpPr/>
            <p:nvPr/>
          </p:nvSpPr>
          <p:spPr>
            <a:xfrm>
              <a:off x="5194191" y="2170856"/>
              <a:ext cx="119186" cy="417431"/>
            </a:xfrm>
            <a:custGeom>
              <a:avLst/>
              <a:gdLst>
                <a:gd name="connsiteX0" fmla="*/ 41645 w 119186"/>
                <a:gd name="connsiteY0" fmla="*/ 413974 h 417431"/>
                <a:gd name="connsiteX1" fmla="*/ 54572 w 119186"/>
                <a:gd name="connsiteY1" fmla="*/ 375438 h 417431"/>
                <a:gd name="connsiteX2" fmla="*/ 51924 w 119186"/>
                <a:gd name="connsiteY2" fmla="*/ 371117 h 417431"/>
                <a:gd name="connsiteX3" fmla="*/ 118895 w 119186"/>
                <a:gd name="connsiteY3" fmla="*/ 477 h 417431"/>
                <a:gd name="connsiteX4" fmla="*/ 56399 w 119186"/>
                <a:gd name="connsiteY4" fmla="*/ -347 h 417431"/>
                <a:gd name="connsiteX5" fmla="*/ 9891 w 119186"/>
                <a:gd name="connsiteY5" fmla="*/ 366171 h 417431"/>
                <a:gd name="connsiteX6" fmla="*/ 6587 w 119186"/>
                <a:gd name="connsiteY6" fmla="*/ 406900 h 417431"/>
                <a:gd name="connsiteX7" fmla="*/ 41648 w 119186"/>
                <a:gd name="connsiteY7" fmla="*/ 413974 h 4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86" h="417431">
                  <a:moveTo>
                    <a:pt x="41645" y="413974"/>
                  </a:moveTo>
                  <a:cubicBezTo>
                    <a:pt x="55856" y="406900"/>
                    <a:pt x="61643" y="389649"/>
                    <a:pt x="54572" y="375438"/>
                  </a:cubicBezTo>
                  <a:cubicBezTo>
                    <a:pt x="53818" y="373924"/>
                    <a:pt x="52932" y="372476"/>
                    <a:pt x="51924" y="371117"/>
                  </a:cubicBezTo>
                  <a:lnTo>
                    <a:pt x="118895" y="477"/>
                  </a:lnTo>
                  <a:lnTo>
                    <a:pt x="56399" y="-347"/>
                  </a:lnTo>
                  <a:lnTo>
                    <a:pt x="9891" y="366171"/>
                  </a:lnTo>
                  <a:cubicBezTo>
                    <a:pt x="-2268" y="376505"/>
                    <a:pt x="-3747" y="394741"/>
                    <a:pt x="6587" y="406900"/>
                  </a:cubicBezTo>
                  <a:cubicBezTo>
                    <a:pt x="15237" y="417074"/>
                    <a:pt x="29729" y="419998"/>
                    <a:pt x="41648" y="413974"/>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3" name="图形 9">
              <a:extLst>
                <a:ext uri="{FF2B5EF4-FFF2-40B4-BE49-F238E27FC236}">
                  <a16:creationId xmlns:a16="http://schemas.microsoft.com/office/drawing/2014/main" id="{595A05EC-C31F-42E9-978F-64DD8BC3BB69}"/>
                </a:ext>
              </a:extLst>
            </p:cNvPr>
            <p:cNvSpPr/>
            <p:nvPr/>
          </p:nvSpPr>
          <p:spPr>
            <a:xfrm>
              <a:off x="5409613" y="2146862"/>
              <a:ext cx="215003" cy="379123"/>
            </a:xfrm>
            <a:custGeom>
              <a:avLst/>
              <a:gdLst>
                <a:gd name="connsiteX0" fmla="*/ 209995 w 215003"/>
                <a:gd name="connsiteY0" fmla="*/ 365573 h 379123"/>
                <a:gd name="connsiteX1" fmla="*/ 201734 w 215003"/>
                <a:gd name="connsiteY1" fmla="*/ 325767 h 379123"/>
                <a:gd name="connsiteX2" fmla="*/ 196174 w 215003"/>
                <a:gd name="connsiteY2" fmla="*/ 322931 h 379123"/>
                <a:gd name="connsiteX3" fmla="*/ 76585 w 215003"/>
                <a:gd name="connsiteY3" fmla="*/ 32443 h 379123"/>
                <a:gd name="connsiteX4" fmla="*/ 7500 w 215003"/>
                <a:gd name="connsiteY4" fmla="*/ 3651 h 379123"/>
                <a:gd name="connsiteX5" fmla="*/ -291 w 215003"/>
                <a:gd name="connsiteY5" fmla="*/ 7640 h 379123"/>
                <a:gd name="connsiteX6" fmla="*/ -291 w 215003"/>
                <a:gd name="connsiteY6" fmla="*/ 7640 h 379123"/>
                <a:gd name="connsiteX7" fmla="*/ 158104 w 215003"/>
                <a:gd name="connsiteY7" fmla="*/ 341418 h 379123"/>
                <a:gd name="connsiteX8" fmla="*/ 177276 w 215003"/>
                <a:gd name="connsiteY8" fmla="*/ 377508 h 379123"/>
                <a:gd name="connsiteX9" fmla="*/ 209995 w 215003"/>
                <a:gd name="connsiteY9" fmla="*/ 365573 h 3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003" h="379123">
                  <a:moveTo>
                    <a:pt x="209995" y="365573"/>
                  </a:moveTo>
                  <a:cubicBezTo>
                    <a:pt x="218706" y="352301"/>
                    <a:pt x="215009" y="334478"/>
                    <a:pt x="201734" y="325767"/>
                  </a:cubicBezTo>
                  <a:cubicBezTo>
                    <a:pt x="199989" y="324622"/>
                    <a:pt x="198125" y="323672"/>
                    <a:pt x="196174" y="322931"/>
                  </a:cubicBezTo>
                  <a:lnTo>
                    <a:pt x="76585" y="32443"/>
                  </a:lnTo>
                  <a:cubicBezTo>
                    <a:pt x="65458" y="5414"/>
                    <a:pt x="34528" y="-7475"/>
                    <a:pt x="7500" y="3651"/>
                  </a:cubicBezTo>
                  <a:cubicBezTo>
                    <a:pt x="4798" y="4764"/>
                    <a:pt x="2192" y="6099"/>
                    <a:pt x="-291" y="7640"/>
                  </a:cubicBezTo>
                  <a:lnTo>
                    <a:pt x="-291" y="7640"/>
                  </a:lnTo>
                  <a:lnTo>
                    <a:pt x="158104" y="341418"/>
                  </a:lnTo>
                  <a:cubicBezTo>
                    <a:pt x="153433" y="356678"/>
                    <a:pt x="162016" y="372837"/>
                    <a:pt x="177276" y="377508"/>
                  </a:cubicBezTo>
                  <a:cubicBezTo>
                    <a:pt x="189622" y="381288"/>
                    <a:pt x="202981" y="376416"/>
                    <a:pt x="209995" y="365573"/>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4" name="图形 9">
              <a:extLst>
                <a:ext uri="{FF2B5EF4-FFF2-40B4-BE49-F238E27FC236}">
                  <a16:creationId xmlns:a16="http://schemas.microsoft.com/office/drawing/2014/main" id="{595A05EC-C31F-42E9-978F-64DD8BC3BB69}"/>
                </a:ext>
              </a:extLst>
            </p:cNvPr>
            <p:cNvSpPr/>
            <p:nvPr/>
          </p:nvSpPr>
          <p:spPr>
            <a:xfrm>
              <a:off x="5295377" y="1951962"/>
              <a:ext cx="131417" cy="131417"/>
            </a:xfrm>
            <a:custGeom>
              <a:avLst/>
              <a:gdLst>
                <a:gd name="connsiteX0" fmla="*/ 131417 w 131417"/>
                <a:gd name="connsiteY0" fmla="*/ 65709 h 131417"/>
                <a:gd name="connsiteX1" fmla="*/ 65709 w 131417"/>
                <a:gd name="connsiteY1" fmla="*/ 131418 h 131417"/>
                <a:gd name="connsiteX2" fmla="*/ 0 w 131417"/>
                <a:gd name="connsiteY2" fmla="*/ 65709 h 131417"/>
                <a:gd name="connsiteX3" fmla="*/ 65709 w 131417"/>
                <a:gd name="connsiteY3" fmla="*/ 0 h 131417"/>
                <a:gd name="connsiteX4" fmla="*/ 131417 w 131417"/>
                <a:gd name="connsiteY4" fmla="*/ 65709 h 131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17" h="131417">
                  <a:moveTo>
                    <a:pt x="131417" y="65709"/>
                  </a:moveTo>
                  <a:cubicBezTo>
                    <a:pt x="131417" y="101999"/>
                    <a:pt x="101999" y="131418"/>
                    <a:pt x="65709" y="131418"/>
                  </a:cubicBezTo>
                  <a:cubicBezTo>
                    <a:pt x="29419" y="131418"/>
                    <a:pt x="0" y="101999"/>
                    <a:pt x="0" y="65709"/>
                  </a:cubicBezTo>
                  <a:cubicBezTo>
                    <a:pt x="0" y="29419"/>
                    <a:pt x="29419" y="0"/>
                    <a:pt x="65709" y="0"/>
                  </a:cubicBezTo>
                  <a:cubicBezTo>
                    <a:pt x="101999" y="0"/>
                    <a:pt x="131417" y="29419"/>
                    <a:pt x="131417" y="65709"/>
                  </a:cubicBezTo>
                  <a:close/>
                </a:path>
              </a:pathLst>
            </a:custGeom>
            <a:solidFill>
              <a:srgbClr val="FFB8B8"/>
            </a:solidFill>
            <a:ln w="2671" cap="flat">
              <a:noFill/>
              <a:prstDash val="solid"/>
              <a:miter/>
            </a:ln>
          </p:spPr>
          <p:txBody>
            <a:bodyPr rtlCol="0" anchor="ctr"/>
            <a:lstStyle/>
            <a:p>
              <a:endParaRPr lang="zh-CN" altLang="en-US">
                <a:latin typeface="+mn-ea"/>
              </a:endParaRPr>
            </a:p>
          </p:txBody>
        </p:sp>
        <p:sp>
          <p:nvSpPr>
            <p:cNvPr id="155" name="图形 9">
              <a:extLst>
                <a:ext uri="{FF2B5EF4-FFF2-40B4-BE49-F238E27FC236}">
                  <a16:creationId xmlns:a16="http://schemas.microsoft.com/office/drawing/2014/main" id="{595A05EC-C31F-42E9-978F-64DD8BC3BB69}"/>
                </a:ext>
              </a:extLst>
            </p:cNvPr>
            <p:cNvSpPr/>
            <p:nvPr/>
          </p:nvSpPr>
          <p:spPr>
            <a:xfrm>
              <a:off x="5224232" y="2103905"/>
              <a:ext cx="299636" cy="339335"/>
            </a:xfrm>
            <a:custGeom>
              <a:avLst/>
              <a:gdLst>
                <a:gd name="connsiteX0" fmla="*/ 56661 w 299636"/>
                <a:gd name="connsiteY0" fmla="*/ 17311 h 339335"/>
                <a:gd name="connsiteX1" fmla="*/ 232647 w 299636"/>
                <a:gd name="connsiteY1" fmla="*/ 19927 h 339335"/>
                <a:gd name="connsiteX2" fmla="*/ 268258 w 299636"/>
                <a:gd name="connsiteY2" fmla="*/ 61093 h 339335"/>
                <a:gd name="connsiteX3" fmla="*/ 299346 w 299636"/>
                <a:gd name="connsiteY3" fmla="*/ 165077 h 339335"/>
                <a:gd name="connsiteX4" fmla="*/ 259216 w 299636"/>
                <a:gd name="connsiteY4" fmla="*/ 205207 h 339335"/>
                <a:gd name="connsiteX5" fmla="*/ 296670 w 299636"/>
                <a:gd name="connsiteY5" fmla="*/ 288143 h 339335"/>
                <a:gd name="connsiteX6" fmla="*/ 89332 w 299636"/>
                <a:gd name="connsiteY6" fmla="*/ 321585 h 339335"/>
                <a:gd name="connsiteX7" fmla="*/ 50540 w 299636"/>
                <a:gd name="connsiteY7" fmla="*/ 183805 h 339335"/>
                <a:gd name="connsiteX8" fmla="*/ -291 w 299636"/>
                <a:gd name="connsiteY8" fmla="*/ 170428 h 339335"/>
                <a:gd name="connsiteX9" fmla="*/ 17050 w 299636"/>
                <a:gd name="connsiteY9" fmla="*/ 67398 h 339335"/>
                <a:gd name="connsiteX10" fmla="*/ 56661 w 299636"/>
                <a:gd name="connsiteY10" fmla="*/ 17311 h 33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636" h="339335">
                  <a:moveTo>
                    <a:pt x="56661" y="17311"/>
                  </a:moveTo>
                  <a:cubicBezTo>
                    <a:pt x="94560" y="1534"/>
                    <a:pt x="159993" y="-14060"/>
                    <a:pt x="232647" y="19927"/>
                  </a:cubicBezTo>
                  <a:cubicBezTo>
                    <a:pt x="249844" y="27945"/>
                    <a:pt x="262801" y="42922"/>
                    <a:pt x="268258" y="61093"/>
                  </a:cubicBezTo>
                  <a:lnTo>
                    <a:pt x="299346" y="165077"/>
                  </a:lnTo>
                  <a:lnTo>
                    <a:pt x="259216" y="205207"/>
                  </a:lnTo>
                  <a:lnTo>
                    <a:pt x="296670" y="288143"/>
                  </a:lnTo>
                  <a:cubicBezTo>
                    <a:pt x="296670" y="288143"/>
                    <a:pt x="153540" y="375091"/>
                    <a:pt x="89332" y="321585"/>
                  </a:cubicBezTo>
                  <a:lnTo>
                    <a:pt x="50540" y="183805"/>
                  </a:lnTo>
                  <a:lnTo>
                    <a:pt x="-291" y="170428"/>
                  </a:lnTo>
                  <a:lnTo>
                    <a:pt x="17050" y="67398"/>
                  </a:lnTo>
                  <a:cubicBezTo>
                    <a:pt x="20772" y="45006"/>
                    <a:pt x="35730" y="26091"/>
                    <a:pt x="56661" y="17311"/>
                  </a:cubicBezTo>
                  <a:close/>
                </a:path>
              </a:pathLst>
            </a:custGeom>
            <a:solidFill>
              <a:srgbClr val="CCCCCC"/>
            </a:solidFill>
            <a:ln w="2671" cap="flat">
              <a:noFill/>
              <a:prstDash val="solid"/>
              <a:miter/>
            </a:ln>
          </p:spPr>
          <p:txBody>
            <a:bodyPr rtlCol="0" anchor="ctr"/>
            <a:lstStyle/>
            <a:p>
              <a:endParaRPr lang="zh-CN" altLang="en-US">
                <a:latin typeface="+mn-ea"/>
              </a:endParaRPr>
            </a:p>
          </p:txBody>
        </p:sp>
        <p:sp>
          <p:nvSpPr>
            <p:cNvPr id="156" name="图形 9">
              <a:extLst>
                <a:ext uri="{FF2B5EF4-FFF2-40B4-BE49-F238E27FC236}">
                  <a16:creationId xmlns:a16="http://schemas.microsoft.com/office/drawing/2014/main" id="{595A05EC-C31F-42E9-978F-64DD8BC3BB69}"/>
                </a:ext>
              </a:extLst>
            </p:cNvPr>
            <p:cNvSpPr/>
            <p:nvPr/>
          </p:nvSpPr>
          <p:spPr>
            <a:xfrm>
              <a:off x="5299628" y="1931664"/>
              <a:ext cx="116993" cy="65268"/>
            </a:xfrm>
            <a:custGeom>
              <a:avLst/>
              <a:gdLst>
                <a:gd name="connsiteX0" fmla="*/ -291 w 116993"/>
                <a:gd name="connsiteY0" fmla="*/ 37065 h 65268"/>
                <a:gd name="connsiteX1" fmla="*/ 84247 w 116993"/>
                <a:gd name="connsiteY1" fmla="*/ 64921 h 65268"/>
                <a:gd name="connsiteX2" fmla="*/ 75338 w 116993"/>
                <a:gd name="connsiteY2" fmla="*/ 54244 h 65268"/>
                <a:gd name="connsiteX3" fmla="*/ 95566 w 116993"/>
                <a:gd name="connsiteY3" fmla="*/ 58259 h 65268"/>
                <a:gd name="connsiteX4" fmla="*/ 113622 w 116993"/>
                <a:gd name="connsiteY4" fmla="*/ 49808 h 65268"/>
                <a:gd name="connsiteX5" fmla="*/ 115002 w 116993"/>
                <a:gd name="connsiteY5" fmla="*/ 30773 h 65268"/>
                <a:gd name="connsiteX6" fmla="*/ 102723 w 116993"/>
                <a:gd name="connsiteY6" fmla="*/ 15422 h 65268"/>
                <a:gd name="connsiteX7" fmla="*/ 34689 w 116993"/>
                <a:gd name="connsiteY7" fmla="*/ 3263 h 65268"/>
                <a:gd name="connsiteX8" fmla="*/ 14367 w 116993"/>
                <a:gd name="connsiteY8" fmla="*/ 16297 h 65268"/>
                <a:gd name="connsiteX9" fmla="*/ 9386 w 116993"/>
                <a:gd name="connsiteY9" fmla="*/ 39200 h 6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93" h="65268">
                  <a:moveTo>
                    <a:pt x="-291" y="37065"/>
                  </a:moveTo>
                  <a:cubicBezTo>
                    <a:pt x="25371" y="52730"/>
                    <a:pt x="54302" y="62262"/>
                    <a:pt x="84247" y="64921"/>
                  </a:cubicBezTo>
                  <a:lnTo>
                    <a:pt x="75338" y="54244"/>
                  </a:lnTo>
                  <a:cubicBezTo>
                    <a:pt x="81825" y="56644"/>
                    <a:pt x="88653" y="57997"/>
                    <a:pt x="95566" y="58259"/>
                  </a:cubicBezTo>
                  <a:cubicBezTo>
                    <a:pt x="102583" y="58463"/>
                    <a:pt x="109282" y="55327"/>
                    <a:pt x="113622" y="49808"/>
                  </a:cubicBezTo>
                  <a:cubicBezTo>
                    <a:pt x="117169" y="44072"/>
                    <a:pt x="117685" y="36961"/>
                    <a:pt x="115002" y="30773"/>
                  </a:cubicBezTo>
                  <a:cubicBezTo>
                    <a:pt x="112287" y="24692"/>
                    <a:pt x="108060" y="19408"/>
                    <a:pt x="102723" y="15422"/>
                  </a:cubicBezTo>
                  <a:cubicBezTo>
                    <a:pt x="83514" y="226"/>
                    <a:pt x="57972" y="-4338"/>
                    <a:pt x="34689" y="3263"/>
                  </a:cubicBezTo>
                  <a:cubicBezTo>
                    <a:pt x="26823" y="5612"/>
                    <a:pt x="19782" y="10130"/>
                    <a:pt x="14367" y="16297"/>
                  </a:cubicBezTo>
                  <a:cubicBezTo>
                    <a:pt x="8960" y="22608"/>
                    <a:pt x="7088" y="31215"/>
                    <a:pt x="9386" y="39200"/>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7" name="图形 9">
              <a:extLst>
                <a:ext uri="{FF2B5EF4-FFF2-40B4-BE49-F238E27FC236}">
                  <a16:creationId xmlns:a16="http://schemas.microsoft.com/office/drawing/2014/main" id="{595A05EC-C31F-42E9-978F-64DD8BC3BB69}"/>
                </a:ext>
              </a:extLst>
            </p:cNvPr>
            <p:cNvSpPr/>
            <p:nvPr/>
          </p:nvSpPr>
          <p:spPr>
            <a:xfrm>
              <a:off x="5240922" y="1894983"/>
              <a:ext cx="51523" cy="64658"/>
            </a:xfrm>
            <a:custGeom>
              <a:avLst/>
              <a:gdLst>
                <a:gd name="connsiteX0" fmla="*/ 46125 w 51523"/>
                <a:gd name="connsiteY0" fmla="*/ 15280 h 64658"/>
                <a:gd name="connsiteX1" fmla="*/ 20528 w 51523"/>
                <a:gd name="connsiteY1" fmla="*/ 520 h 64658"/>
                <a:gd name="connsiteX2" fmla="*/ 559 w 51523"/>
                <a:gd name="connsiteY2" fmla="*/ 25834 h 64658"/>
                <a:gd name="connsiteX3" fmla="*/ 5457 w 51523"/>
                <a:gd name="connsiteY3" fmla="*/ 53253 h 64658"/>
                <a:gd name="connsiteX4" fmla="*/ 30223 w 51523"/>
                <a:gd name="connsiteY4" fmla="*/ 63984 h 64658"/>
                <a:gd name="connsiteX5" fmla="*/ 50355 w 51523"/>
                <a:gd name="connsiteY5" fmla="*/ 40639 h 64658"/>
                <a:gd name="connsiteX6" fmla="*/ 48279 w 51523"/>
                <a:gd name="connsiteY6" fmla="*/ 8268 h 6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23" h="64658">
                  <a:moveTo>
                    <a:pt x="46125" y="15280"/>
                  </a:moveTo>
                  <a:cubicBezTo>
                    <a:pt x="45058" y="4043"/>
                    <a:pt x="31293" y="-2875"/>
                    <a:pt x="20528" y="520"/>
                  </a:cubicBezTo>
                  <a:cubicBezTo>
                    <a:pt x="9762" y="3912"/>
                    <a:pt x="2697" y="14753"/>
                    <a:pt x="559" y="25834"/>
                  </a:cubicBezTo>
                  <a:cubicBezTo>
                    <a:pt x="-1517" y="35262"/>
                    <a:pt x="246" y="45128"/>
                    <a:pt x="5457" y="53253"/>
                  </a:cubicBezTo>
                  <a:cubicBezTo>
                    <a:pt x="10904" y="61365"/>
                    <a:pt x="20581" y="65557"/>
                    <a:pt x="30223" y="63984"/>
                  </a:cubicBezTo>
                  <a:cubicBezTo>
                    <a:pt x="40871" y="61713"/>
                    <a:pt x="48247" y="51319"/>
                    <a:pt x="50355" y="40639"/>
                  </a:cubicBezTo>
                  <a:cubicBezTo>
                    <a:pt x="52466" y="29959"/>
                    <a:pt x="50371" y="18950"/>
                    <a:pt x="48279" y="8268"/>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8" name="图形 9">
              <a:extLst>
                <a:ext uri="{FF2B5EF4-FFF2-40B4-BE49-F238E27FC236}">
                  <a16:creationId xmlns:a16="http://schemas.microsoft.com/office/drawing/2014/main" id="{595A05EC-C31F-42E9-978F-64DD8BC3BB69}"/>
                </a:ext>
              </a:extLst>
            </p:cNvPr>
            <p:cNvSpPr/>
            <p:nvPr/>
          </p:nvSpPr>
          <p:spPr>
            <a:xfrm>
              <a:off x="5422844" y="1900334"/>
              <a:ext cx="51523" cy="64658"/>
            </a:xfrm>
            <a:custGeom>
              <a:avLst/>
              <a:gdLst>
                <a:gd name="connsiteX0" fmla="*/ 46125 w 51523"/>
                <a:gd name="connsiteY0" fmla="*/ 15280 h 64658"/>
                <a:gd name="connsiteX1" fmla="*/ 20528 w 51523"/>
                <a:gd name="connsiteY1" fmla="*/ 520 h 64658"/>
                <a:gd name="connsiteX2" fmla="*/ 559 w 51523"/>
                <a:gd name="connsiteY2" fmla="*/ 25834 h 64658"/>
                <a:gd name="connsiteX3" fmla="*/ 5457 w 51523"/>
                <a:gd name="connsiteY3" fmla="*/ 53253 h 64658"/>
                <a:gd name="connsiteX4" fmla="*/ 30223 w 51523"/>
                <a:gd name="connsiteY4" fmla="*/ 63984 h 64658"/>
                <a:gd name="connsiteX5" fmla="*/ 50355 w 51523"/>
                <a:gd name="connsiteY5" fmla="*/ 40639 h 64658"/>
                <a:gd name="connsiteX6" fmla="*/ 48279 w 51523"/>
                <a:gd name="connsiteY6" fmla="*/ 8268 h 6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23" h="64658">
                  <a:moveTo>
                    <a:pt x="46125" y="15280"/>
                  </a:moveTo>
                  <a:cubicBezTo>
                    <a:pt x="45058" y="4043"/>
                    <a:pt x="31293" y="-2875"/>
                    <a:pt x="20528" y="520"/>
                  </a:cubicBezTo>
                  <a:cubicBezTo>
                    <a:pt x="9762" y="3912"/>
                    <a:pt x="2697" y="14753"/>
                    <a:pt x="559" y="25834"/>
                  </a:cubicBezTo>
                  <a:cubicBezTo>
                    <a:pt x="-1517" y="35262"/>
                    <a:pt x="246" y="45128"/>
                    <a:pt x="5457" y="53253"/>
                  </a:cubicBezTo>
                  <a:cubicBezTo>
                    <a:pt x="10904" y="61365"/>
                    <a:pt x="20581" y="65557"/>
                    <a:pt x="30223" y="63984"/>
                  </a:cubicBezTo>
                  <a:cubicBezTo>
                    <a:pt x="40871" y="61713"/>
                    <a:pt x="48247" y="51319"/>
                    <a:pt x="50355" y="40639"/>
                  </a:cubicBezTo>
                  <a:cubicBezTo>
                    <a:pt x="52466" y="29959"/>
                    <a:pt x="50371" y="18950"/>
                    <a:pt x="48279" y="8268"/>
                  </a:cubicBezTo>
                </a:path>
              </a:pathLst>
            </a:custGeom>
            <a:solidFill>
              <a:srgbClr val="2F2E41"/>
            </a:solidFill>
            <a:ln w="2671" cap="flat">
              <a:noFill/>
              <a:prstDash val="solid"/>
              <a:miter/>
            </a:ln>
          </p:spPr>
          <p:txBody>
            <a:bodyPr rtlCol="0" anchor="ctr"/>
            <a:lstStyle/>
            <a:p>
              <a:endParaRPr lang="zh-CN" altLang="en-US">
                <a:latin typeface="+mn-ea"/>
              </a:endParaRPr>
            </a:p>
          </p:txBody>
        </p:sp>
        <p:sp>
          <p:nvSpPr>
            <p:cNvPr id="159" name="图形 9">
              <a:extLst>
                <a:ext uri="{FF2B5EF4-FFF2-40B4-BE49-F238E27FC236}">
                  <a16:creationId xmlns:a16="http://schemas.microsoft.com/office/drawing/2014/main" id="{595A05EC-C31F-42E9-978F-64DD8BC3BB69}"/>
                </a:ext>
              </a:extLst>
            </p:cNvPr>
            <p:cNvSpPr/>
            <p:nvPr/>
          </p:nvSpPr>
          <p:spPr>
            <a:xfrm>
              <a:off x="3753835" y="2811965"/>
              <a:ext cx="1351040" cy="117714"/>
            </a:xfrm>
            <a:custGeom>
              <a:avLst/>
              <a:gdLst>
                <a:gd name="connsiteX0" fmla="*/ 1274503 w 1351040"/>
                <a:gd name="connsiteY0" fmla="*/ 18380 h 117714"/>
                <a:gd name="connsiteX1" fmla="*/ 1227684 w 1351040"/>
                <a:gd name="connsiteY1" fmla="*/ 18380 h 117714"/>
                <a:gd name="connsiteX2" fmla="*/ 1227684 w 1351040"/>
                <a:gd name="connsiteY2" fmla="*/ 10354 h 117714"/>
                <a:gd name="connsiteX3" fmla="*/ 1216983 w 1351040"/>
                <a:gd name="connsiteY3" fmla="*/ -347 h 117714"/>
                <a:gd name="connsiteX4" fmla="*/ 1160801 w 1351040"/>
                <a:gd name="connsiteY4" fmla="*/ -347 h 117714"/>
                <a:gd name="connsiteX5" fmla="*/ 1150100 w 1351040"/>
                <a:gd name="connsiteY5" fmla="*/ 10354 h 117714"/>
                <a:gd name="connsiteX6" fmla="*/ 1150100 w 1351040"/>
                <a:gd name="connsiteY6" fmla="*/ 18380 h 117714"/>
                <a:gd name="connsiteX7" fmla="*/ 1142074 w 1351040"/>
                <a:gd name="connsiteY7" fmla="*/ 18380 h 117714"/>
                <a:gd name="connsiteX8" fmla="*/ 1142074 w 1351040"/>
                <a:gd name="connsiteY8" fmla="*/ 10354 h 117714"/>
                <a:gd name="connsiteX9" fmla="*/ 1131373 w 1351040"/>
                <a:gd name="connsiteY9" fmla="*/ -347 h 117714"/>
                <a:gd name="connsiteX10" fmla="*/ 1075191 w 1351040"/>
                <a:gd name="connsiteY10" fmla="*/ -347 h 117714"/>
                <a:gd name="connsiteX11" fmla="*/ 1064489 w 1351040"/>
                <a:gd name="connsiteY11" fmla="*/ 10354 h 117714"/>
                <a:gd name="connsiteX12" fmla="*/ 1064489 w 1351040"/>
                <a:gd name="connsiteY12" fmla="*/ 18380 h 117714"/>
                <a:gd name="connsiteX13" fmla="*/ 1056463 w 1351040"/>
                <a:gd name="connsiteY13" fmla="*/ 18380 h 117714"/>
                <a:gd name="connsiteX14" fmla="*/ 1056463 w 1351040"/>
                <a:gd name="connsiteY14" fmla="*/ 10354 h 117714"/>
                <a:gd name="connsiteX15" fmla="*/ 1045762 w 1351040"/>
                <a:gd name="connsiteY15" fmla="*/ -347 h 117714"/>
                <a:gd name="connsiteX16" fmla="*/ 989580 w 1351040"/>
                <a:gd name="connsiteY16" fmla="*/ -347 h 117714"/>
                <a:gd name="connsiteX17" fmla="*/ 978879 w 1351040"/>
                <a:gd name="connsiteY17" fmla="*/ 10354 h 117714"/>
                <a:gd name="connsiteX18" fmla="*/ 978879 w 1351040"/>
                <a:gd name="connsiteY18" fmla="*/ 18380 h 117714"/>
                <a:gd name="connsiteX19" fmla="*/ 970853 w 1351040"/>
                <a:gd name="connsiteY19" fmla="*/ 18380 h 117714"/>
                <a:gd name="connsiteX20" fmla="*/ 970853 w 1351040"/>
                <a:gd name="connsiteY20" fmla="*/ 10354 h 117714"/>
                <a:gd name="connsiteX21" fmla="*/ 960152 w 1351040"/>
                <a:gd name="connsiteY21" fmla="*/ -347 h 117714"/>
                <a:gd name="connsiteX22" fmla="*/ 903970 w 1351040"/>
                <a:gd name="connsiteY22" fmla="*/ -347 h 117714"/>
                <a:gd name="connsiteX23" fmla="*/ 893268 w 1351040"/>
                <a:gd name="connsiteY23" fmla="*/ 10354 h 117714"/>
                <a:gd name="connsiteX24" fmla="*/ 893268 w 1351040"/>
                <a:gd name="connsiteY24" fmla="*/ 18380 h 117714"/>
                <a:gd name="connsiteX25" fmla="*/ 885242 w 1351040"/>
                <a:gd name="connsiteY25" fmla="*/ 18380 h 117714"/>
                <a:gd name="connsiteX26" fmla="*/ 885242 w 1351040"/>
                <a:gd name="connsiteY26" fmla="*/ 10354 h 117714"/>
                <a:gd name="connsiteX27" fmla="*/ 874541 w 1351040"/>
                <a:gd name="connsiteY27" fmla="*/ -347 h 117714"/>
                <a:gd name="connsiteX28" fmla="*/ 818359 w 1351040"/>
                <a:gd name="connsiteY28" fmla="*/ -347 h 117714"/>
                <a:gd name="connsiteX29" fmla="*/ 807658 w 1351040"/>
                <a:gd name="connsiteY29" fmla="*/ 10354 h 117714"/>
                <a:gd name="connsiteX30" fmla="*/ 807658 w 1351040"/>
                <a:gd name="connsiteY30" fmla="*/ 18380 h 117714"/>
                <a:gd name="connsiteX31" fmla="*/ 799632 w 1351040"/>
                <a:gd name="connsiteY31" fmla="*/ 18380 h 117714"/>
                <a:gd name="connsiteX32" fmla="*/ 799632 w 1351040"/>
                <a:gd name="connsiteY32" fmla="*/ 10354 h 117714"/>
                <a:gd name="connsiteX33" fmla="*/ 788931 w 1351040"/>
                <a:gd name="connsiteY33" fmla="*/ -347 h 117714"/>
                <a:gd name="connsiteX34" fmla="*/ 732749 w 1351040"/>
                <a:gd name="connsiteY34" fmla="*/ -347 h 117714"/>
                <a:gd name="connsiteX35" fmla="*/ 722047 w 1351040"/>
                <a:gd name="connsiteY35" fmla="*/ 10354 h 117714"/>
                <a:gd name="connsiteX36" fmla="*/ 722047 w 1351040"/>
                <a:gd name="connsiteY36" fmla="*/ 18380 h 117714"/>
                <a:gd name="connsiteX37" fmla="*/ 714022 w 1351040"/>
                <a:gd name="connsiteY37" fmla="*/ 18380 h 117714"/>
                <a:gd name="connsiteX38" fmla="*/ 714022 w 1351040"/>
                <a:gd name="connsiteY38" fmla="*/ 10354 h 117714"/>
                <a:gd name="connsiteX39" fmla="*/ 703320 w 1351040"/>
                <a:gd name="connsiteY39" fmla="*/ -347 h 117714"/>
                <a:gd name="connsiteX40" fmla="*/ 647138 w 1351040"/>
                <a:gd name="connsiteY40" fmla="*/ -347 h 117714"/>
                <a:gd name="connsiteX41" fmla="*/ 636437 w 1351040"/>
                <a:gd name="connsiteY41" fmla="*/ 10354 h 117714"/>
                <a:gd name="connsiteX42" fmla="*/ 636437 w 1351040"/>
                <a:gd name="connsiteY42" fmla="*/ 18380 h 117714"/>
                <a:gd name="connsiteX43" fmla="*/ 628411 w 1351040"/>
                <a:gd name="connsiteY43" fmla="*/ 18380 h 117714"/>
                <a:gd name="connsiteX44" fmla="*/ 628411 w 1351040"/>
                <a:gd name="connsiteY44" fmla="*/ 10354 h 117714"/>
                <a:gd name="connsiteX45" fmla="*/ 617710 w 1351040"/>
                <a:gd name="connsiteY45" fmla="*/ -347 h 117714"/>
                <a:gd name="connsiteX46" fmla="*/ 561528 w 1351040"/>
                <a:gd name="connsiteY46" fmla="*/ -347 h 117714"/>
                <a:gd name="connsiteX47" fmla="*/ 550827 w 1351040"/>
                <a:gd name="connsiteY47" fmla="*/ 10354 h 117714"/>
                <a:gd name="connsiteX48" fmla="*/ 550827 w 1351040"/>
                <a:gd name="connsiteY48" fmla="*/ 18380 h 117714"/>
                <a:gd name="connsiteX49" fmla="*/ 542801 w 1351040"/>
                <a:gd name="connsiteY49" fmla="*/ 18380 h 117714"/>
                <a:gd name="connsiteX50" fmla="*/ 542801 w 1351040"/>
                <a:gd name="connsiteY50" fmla="*/ 10354 h 117714"/>
                <a:gd name="connsiteX51" fmla="*/ 532099 w 1351040"/>
                <a:gd name="connsiteY51" fmla="*/ -347 h 117714"/>
                <a:gd name="connsiteX52" fmla="*/ 475917 w 1351040"/>
                <a:gd name="connsiteY52" fmla="*/ -347 h 117714"/>
                <a:gd name="connsiteX53" fmla="*/ 465216 w 1351040"/>
                <a:gd name="connsiteY53" fmla="*/ 10354 h 117714"/>
                <a:gd name="connsiteX54" fmla="*/ 465216 w 1351040"/>
                <a:gd name="connsiteY54" fmla="*/ 18380 h 117714"/>
                <a:gd name="connsiteX55" fmla="*/ 457190 w 1351040"/>
                <a:gd name="connsiteY55" fmla="*/ 18380 h 117714"/>
                <a:gd name="connsiteX56" fmla="*/ 457190 w 1351040"/>
                <a:gd name="connsiteY56" fmla="*/ 10354 h 117714"/>
                <a:gd name="connsiteX57" fmla="*/ 446489 w 1351040"/>
                <a:gd name="connsiteY57" fmla="*/ -347 h 117714"/>
                <a:gd name="connsiteX58" fmla="*/ 390307 w 1351040"/>
                <a:gd name="connsiteY58" fmla="*/ -347 h 117714"/>
                <a:gd name="connsiteX59" fmla="*/ 379606 w 1351040"/>
                <a:gd name="connsiteY59" fmla="*/ 10354 h 117714"/>
                <a:gd name="connsiteX60" fmla="*/ 379606 w 1351040"/>
                <a:gd name="connsiteY60" fmla="*/ 18380 h 117714"/>
                <a:gd name="connsiteX61" fmla="*/ 371580 w 1351040"/>
                <a:gd name="connsiteY61" fmla="*/ 18380 h 117714"/>
                <a:gd name="connsiteX62" fmla="*/ 371580 w 1351040"/>
                <a:gd name="connsiteY62" fmla="*/ 10354 h 117714"/>
                <a:gd name="connsiteX63" fmla="*/ 360878 w 1351040"/>
                <a:gd name="connsiteY63" fmla="*/ -347 h 117714"/>
                <a:gd name="connsiteX64" fmla="*/ 304696 w 1351040"/>
                <a:gd name="connsiteY64" fmla="*/ -347 h 117714"/>
                <a:gd name="connsiteX65" fmla="*/ 293995 w 1351040"/>
                <a:gd name="connsiteY65" fmla="*/ 10354 h 117714"/>
                <a:gd name="connsiteX66" fmla="*/ 293995 w 1351040"/>
                <a:gd name="connsiteY66" fmla="*/ 18380 h 117714"/>
                <a:gd name="connsiteX67" fmla="*/ 285969 w 1351040"/>
                <a:gd name="connsiteY67" fmla="*/ 18380 h 117714"/>
                <a:gd name="connsiteX68" fmla="*/ 285969 w 1351040"/>
                <a:gd name="connsiteY68" fmla="*/ 10354 h 117714"/>
                <a:gd name="connsiteX69" fmla="*/ 275268 w 1351040"/>
                <a:gd name="connsiteY69" fmla="*/ -347 h 117714"/>
                <a:gd name="connsiteX70" fmla="*/ 219086 w 1351040"/>
                <a:gd name="connsiteY70" fmla="*/ -347 h 117714"/>
                <a:gd name="connsiteX71" fmla="*/ 208385 w 1351040"/>
                <a:gd name="connsiteY71" fmla="*/ 10354 h 117714"/>
                <a:gd name="connsiteX72" fmla="*/ 208385 w 1351040"/>
                <a:gd name="connsiteY72" fmla="*/ 18380 h 117714"/>
                <a:gd name="connsiteX73" fmla="*/ 200359 w 1351040"/>
                <a:gd name="connsiteY73" fmla="*/ 18380 h 117714"/>
                <a:gd name="connsiteX74" fmla="*/ 200359 w 1351040"/>
                <a:gd name="connsiteY74" fmla="*/ 10354 h 117714"/>
                <a:gd name="connsiteX75" fmla="*/ 189657 w 1351040"/>
                <a:gd name="connsiteY75" fmla="*/ -347 h 117714"/>
                <a:gd name="connsiteX76" fmla="*/ 133475 w 1351040"/>
                <a:gd name="connsiteY76" fmla="*/ -347 h 117714"/>
                <a:gd name="connsiteX77" fmla="*/ 122774 w 1351040"/>
                <a:gd name="connsiteY77" fmla="*/ 10354 h 117714"/>
                <a:gd name="connsiteX78" fmla="*/ 122774 w 1351040"/>
                <a:gd name="connsiteY78" fmla="*/ 18380 h 117714"/>
                <a:gd name="connsiteX79" fmla="*/ 75956 w 1351040"/>
                <a:gd name="connsiteY79" fmla="*/ 18380 h 117714"/>
                <a:gd name="connsiteX80" fmla="*/ -291 w 1351040"/>
                <a:gd name="connsiteY80" fmla="*/ 94627 h 117714"/>
                <a:gd name="connsiteX81" fmla="*/ -291 w 1351040"/>
                <a:gd name="connsiteY81" fmla="*/ 94627 h 117714"/>
                <a:gd name="connsiteX82" fmla="*/ 22449 w 1351040"/>
                <a:gd name="connsiteY82" fmla="*/ 117367 h 117714"/>
                <a:gd name="connsiteX83" fmla="*/ 1328009 w 1351040"/>
                <a:gd name="connsiteY83" fmla="*/ 117367 h 117714"/>
                <a:gd name="connsiteX84" fmla="*/ 1350750 w 1351040"/>
                <a:gd name="connsiteY84" fmla="*/ 94627 h 117714"/>
                <a:gd name="connsiteX85" fmla="*/ 1350750 w 1351040"/>
                <a:gd name="connsiteY85" fmla="*/ 94627 h 117714"/>
                <a:gd name="connsiteX86" fmla="*/ 1274503 w 1351040"/>
                <a:gd name="connsiteY86" fmla="*/ 18380 h 1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51040" h="117714">
                  <a:moveTo>
                    <a:pt x="1274503" y="18380"/>
                  </a:moveTo>
                  <a:lnTo>
                    <a:pt x="1227684" y="18380"/>
                  </a:lnTo>
                  <a:lnTo>
                    <a:pt x="1227684" y="10354"/>
                  </a:lnTo>
                  <a:cubicBezTo>
                    <a:pt x="1227684" y="4444"/>
                    <a:pt x="1222893" y="-347"/>
                    <a:pt x="1216983" y="-347"/>
                  </a:cubicBezTo>
                  <a:lnTo>
                    <a:pt x="1160801" y="-347"/>
                  </a:lnTo>
                  <a:cubicBezTo>
                    <a:pt x="1154891" y="-347"/>
                    <a:pt x="1150100" y="4444"/>
                    <a:pt x="1150100" y="10354"/>
                  </a:cubicBezTo>
                  <a:lnTo>
                    <a:pt x="1150100" y="18380"/>
                  </a:lnTo>
                  <a:lnTo>
                    <a:pt x="1142074" y="18380"/>
                  </a:lnTo>
                  <a:lnTo>
                    <a:pt x="1142074" y="10354"/>
                  </a:lnTo>
                  <a:cubicBezTo>
                    <a:pt x="1142074" y="4444"/>
                    <a:pt x="1137282" y="-347"/>
                    <a:pt x="1131373" y="-347"/>
                  </a:cubicBezTo>
                  <a:lnTo>
                    <a:pt x="1075191" y="-347"/>
                  </a:lnTo>
                  <a:cubicBezTo>
                    <a:pt x="1069281" y="-347"/>
                    <a:pt x="1064489" y="4444"/>
                    <a:pt x="1064489" y="10354"/>
                  </a:cubicBezTo>
                  <a:lnTo>
                    <a:pt x="1064489" y="18380"/>
                  </a:lnTo>
                  <a:lnTo>
                    <a:pt x="1056463" y="18380"/>
                  </a:lnTo>
                  <a:lnTo>
                    <a:pt x="1056463" y="10354"/>
                  </a:lnTo>
                  <a:cubicBezTo>
                    <a:pt x="1056463" y="4444"/>
                    <a:pt x="1051672" y="-347"/>
                    <a:pt x="1045762" y="-347"/>
                  </a:cubicBezTo>
                  <a:lnTo>
                    <a:pt x="989580" y="-347"/>
                  </a:lnTo>
                  <a:cubicBezTo>
                    <a:pt x="983670" y="-347"/>
                    <a:pt x="978879" y="4444"/>
                    <a:pt x="978879" y="10354"/>
                  </a:cubicBezTo>
                  <a:lnTo>
                    <a:pt x="978879" y="18380"/>
                  </a:lnTo>
                  <a:lnTo>
                    <a:pt x="970853" y="18380"/>
                  </a:lnTo>
                  <a:lnTo>
                    <a:pt x="970853" y="10354"/>
                  </a:lnTo>
                  <a:cubicBezTo>
                    <a:pt x="970853" y="4444"/>
                    <a:pt x="966061" y="-347"/>
                    <a:pt x="960152" y="-347"/>
                  </a:cubicBezTo>
                  <a:lnTo>
                    <a:pt x="903970" y="-347"/>
                  </a:lnTo>
                  <a:cubicBezTo>
                    <a:pt x="898060" y="-347"/>
                    <a:pt x="893268" y="4444"/>
                    <a:pt x="893268" y="10354"/>
                  </a:cubicBezTo>
                  <a:lnTo>
                    <a:pt x="893268" y="18380"/>
                  </a:lnTo>
                  <a:lnTo>
                    <a:pt x="885242" y="18380"/>
                  </a:lnTo>
                  <a:lnTo>
                    <a:pt x="885242" y="10354"/>
                  </a:lnTo>
                  <a:cubicBezTo>
                    <a:pt x="885242" y="4444"/>
                    <a:pt x="880451" y="-347"/>
                    <a:pt x="874541" y="-347"/>
                  </a:cubicBezTo>
                  <a:lnTo>
                    <a:pt x="818359" y="-347"/>
                  </a:lnTo>
                  <a:cubicBezTo>
                    <a:pt x="812450" y="-347"/>
                    <a:pt x="807658" y="4444"/>
                    <a:pt x="807658" y="10354"/>
                  </a:cubicBezTo>
                  <a:lnTo>
                    <a:pt x="807658" y="18380"/>
                  </a:lnTo>
                  <a:lnTo>
                    <a:pt x="799632" y="18380"/>
                  </a:lnTo>
                  <a:lnTo>
                    <a:pt x="799632" y="10354"/>
                  </a:lnTo>
                  <a:cubicBezTo>
                    <a:pt x="799632" y="4444"/>
                    <a:pt x="794840" y="-347"/>
                    <a:pt x="788931" y="-347"/>
                  </a:cubicBezTo>
                  <a:lnTo>
                    <a:pt x="732749" y="-347"/>
                  </a:lnTo>
                  <a:cubicBezTo>
                    <a:pt x="726839" y="-347"/>
                    <a:pt x="722047" y="4444"/>
                    <a:pt x="722047" y="10354"/>
                  </a:cubicBezTo>
                  <a:lnTo>
                    <a:pt x="722047" y="18380"/>
                  </a:lnTo>
                  <a:lnTo>
                    <a:pt x="714022" y="18380"/>
                  </a:lnTo>
                  <a:lnTo>
                    <a:pt x="714022" y="10354"/>
                  </a:lnTo>
                  <a:cubicBezTo>
                    <a:pt x="714022" y="4444"/>
                    <a:pt x="709230" y="-347"/>
                    <a:pt x="703320" y="-347"/>
                  </a:cubicBezTo>
                  <a:lnTo>
                    <a:pt x="647138" y="-347"/>
                  </a:lnTo>
                  <a:cubicBezTo>
                    <a:pt x="641229" y="-347"/>
                    <a:pt x="636437" y="4444"/>
                    <a:pt x="636437" y="10354"/>
                  </a:cubicBezTo>
                  <a:lnTo>
                    <a:pt x="636437" y="18380"/>
                  </a:lnTo>
                  <a:lnTo>
                    <a:pt x="628411" y="18380"/>
                  </a:lnTo>
                  <a:lnTo>
                    <a:pt x="628411" y="10354"/>
                  </a:lnTo>
                  <a:cubicBezTo>
                    <a:pt x="628411" y="4444"/>
                    <a:pt x="623619" y="-347"/>
                    <a:pt x="617710" y="-347"/>
                  </a:cubicBezTo>
                  <a:lnTo>
                    <a:pt x="561528" y="-347"/>
                  </a:lnTo>
                  <a:cubicBezTo>
                    <a:pt x="555618" y="-347"/>
                    <a:pt x="550827" y="4444"/>
                    <a:pt x="550827" y="10354"/>
                  </a:cubicBezTo>
                  <a:lnTo>
                    <a:pt x="550827" y="18380"/>
                  </a:lnTo>
                  <a:lnTo>
                    <a:pt x="542801" y="18380"/>
                  </a:lnTo>
                  <a:lnTo>
                    <a:pt x="542801" y="10354"/>
                  </a:lnTo>
                  <a:cubicBezTo>
                    <a:pt x="542801" y="4444"/>
                    <a:pt x="538009" y="-347"/>
                    <a:pt x="532099" y="-347"/>
                  </a:cubicBezTo>
                  <a:lnTo>
                    <a:pt x="475917" y="-347"/>
                  </a:lnTo>
                  <a:cubicBezTo>
                    <a:pt x="470007" y="-347"/>
                    <a:pt x="465216" y="4444"/>
                    <a:pt x="465216" y="10354"/>
                  </a:cubicBezTo>
                  <a:lnTo>
                    <a:pt x="465216" y="18380"/>
                  </a:lnTo>
                  <a:lnTo>
                    <a:pt x="457190" y="18380"/>
                  </a:lnTo>
                  <a:lnTo>
                    <a:pt x="457190" y="10354"/>
                  </a:lnTo>
                  <a:cubicBezTo>
                    <a:pt x="457190" y="4444"/>
                    <a:pt x="452399" y="-347"/>
                    <a:pt x="446489" y="-347"/>
                  </a:cubicBezTo>
                  <a:lnTo>
                    <a:pt x="390307" y="-347"/>
                  </a:lnTo>
                  <a:cubicBezTo>
                    <a:pt x="384397" y="-347"/>
                    <a:pt x="379606" y="4444"/>
                    <a:pt x="379606" y="10354"/>
                  </a:cubicBezTo>
                  <a:lnTo>
                    <a:pt x="379606" y="18380"/>
                  </a:lnTo>
                  <a:lnTo>
                    <a:pt x="371580" y="18380"/>
                  </a:lnTo>
                  <a:lnTo>
                    <a:pt x="371580" y="10354"/>
                  </a:lnTo>
                  <a:cubicBezTo>
                    <a:pt x="371580" y="4444"/>
                    <a:pt x="366788" y="-347"/>
                    <a:pt x="360878" y="-347"/>
                  </a:cubicBezTo>
                  <a:lnTo>
                    <a:pt x="304696" y="-347"/>
                  </a:lnTo>
                  <a:cubicBezTo>
                    <a:pt x="298787" y="-347"/>
                    <a:pt x="293995" y="4444"/>
                    <a:pt x="293995" y="10354"/>
                  </a:cubicBezTo>
                  <a:lnTo>
                    <a:pt x="293995" y="18380"/>
                  </a:lnTo>
                  <a:lnTo>
                    <a:pt x="285969" y="18380"/>
                  </a:lnTo>
                  <a:lnTo>
                    <a:pt x="285969" y="10354"/>
                  </a:lnTo>
                  <a:cubicBezTo>
                    <a:pt x="285969" y="4444"/>
                    <a:pt x="281178" y="-347"/>
                    <a:pt x="275268" y="-347"/>
                  </a:cubicBezTo>
                  <a:lnTo>
                    <a:pt x="219086" y="-347"/>
                  </a:lnTo>
                  <a:cubicBezTo>
                    <a:pt x="213176" y="-347"/>
                    <a:pt x="208385" y="4444"/>
                    <a:pt x="208385" y="10354"/>
                  </a:cubicBezTo>
                  <a:lnTo>
                    <a:pt x="208385" y="18380"/>
                  </a:lnTo>
                  <a:lnTo>
                    <a:pt x="200359" y="18380"/>
                  </a:lnTo>
                  <a:lnTo>
                    <a:pt x="200359" y="10354"/>
                  </a:lnTo>
                  <a:cubicBezTo>
                    <a:pt x="200359" y="4444"/>
                    <a:pt x="195567" y="-347"/>
                    <a:pt x="189657" y="-347"/>
                  </a:cubicBezTo>
                  <a:lnTo>
                    <a:pt x="133475" y="-347"/>
                  </a:lnTo>
                  <a:cubicBezTo>
                    <a:pt x="127566" y="-347"/>
                    <a:pt x="122774" y="4444"/>
                    <a:pt x="122774" y="10354"/>
                  </a:cubicBezTo>
                  <a:lnTo>
                    <a:pt x="122774" y="18380"/>
                  </a:lnTo>
                  <a:lnTo>
                    <a:pt x="75956" y="18380"/>
                  </a:lnTo>
                  <a:cubicBezTo>
                    <a:pt x="33846" y="18380"/>
                    <a:pt x="-291" y="52517"/>
                    <a:pt x="-291" y="94627"/>
                  </a:cubicBezTo>
                  <a:lnTo>
                    <a:pt x="-291" y="94627"/>
                  </a:lnTo>
                  <a:cubicBezTo>
                    <a:pt x="-291" y="107185"/>
                    <a:pt x="9891" y="117367"/>
                    <a:pt x="22449" y="117367"/>
                  </a:cubicBezTo>
                  <a:lnTo>
                    <a:pt x="1328009" y="117367"/>
                  </a:lnTo>
                  <a:cubicBezTo>
                    <a:pt x="1340567" y="117367"/>
                    <a:pt x="1350750" y="107185"/>
                    <a:pt x="1350750" y="94627"/>
                  </a:cubicBezTo>
                  <a:lnTo>
                    <a:pt x="1350750" y="94627"/>
                  </a:lnTo>
                  <a:cubicBezTo>
                    <a:pt x="1350750" y="52517"/>
                    <a:pt x="1316612" y="18380"/>
                    <a:pt x="1274503" y="18380"/>
                  </a:cubicBezTo>
                  <a:close/>
                </a:path>
              </a:pathLst>
            </a:custGeom>
            <a:solidFill>
              <a:srgbClr val="3F3D56"/>
            </a:solidFill>
            <a:ln w="2671" cap="flat">
              <a:noFill/>
              <a:prstDash val="solid"/>
              <a:miter/>
            </a:ln>
          </p:spPr>
          <p:txBody>
            <a:bodyPr rtlCol="0" anchor="ctr"/>
            <a:lstStyle/>
            <a:p>
              <a:endParaRPr lang="zh-CN" altLang="en-US">
                <a:latin typeface="+mn-ea"/>
              </a:endParaRPr>
            </a:p>
          </p:txBody>
        </p:sp>
      </p:grpSp>
      <p:grpSp>
        <p:nvGrpSpPr>
          <p:cNvPr id="226" name="组合 225">
            <a:extLst>
              <a:ext uri="{FF2B5EF4-FFF2-40B4-BE49-F238E27FC236}">
                <a16:creationId xmlns:a16="http://schemas.microsoft.com/office/drawing/2014/main" id="{E1D889BB-5C98-4097-B496-DFECA7F152A1}"/>
              </a:ext>
            </a:extLst>
          </p:cNvPr>
          <p:cNvGrpSpPr/>
          <p:nvPr/>
        </p:nvGrpSpPr>
        <p:grpSpPr>
          <a:xfrm>
            <a:off x="1145589" y="1735399"/>
            <a:ext cx="1457996" cy="1274380"/>
            <a:chOff x="1240627" y="1818417"/>
            <a:chExt cx="1268038" cy="1108344"/>
          </a:xfrm>
        </p:grpSpPr>
        <p:sp>
          <p:nvSpPr>
            <p:cNvPr id="160" name="图形 11">
              <a:extLst>
                <a:ext uri="{FF2B5EF4-FFF2-40B4-BE49-F238E27FC236}">
                  <a16:creationId xmlns:a16="http://schemas.microsoft.com/office/drawing/2014/main" id="{00415065-E74E-4AD3-8DFE-8720B4E246FA}"/>
                </a:ext>
              </a:extLst>
            </p:cNvPr>
            <p:cNvSpPr/>
            <p:nvPr/>
          </p:nvSpPr>
          <p:spPr>
            <a:xfrm>
              <a:off x="1287981" y="2709345"/>
              <a:ext cx="70690" cy="188064"/>
            </a:xfrm>
            <a:custGeom>
              <a:avLst/>
              <a:gdLst>
                <a:gd name="connsiteX0" fmla="*/ 68635 w 70690"/>
                <a:gd name="connsiteY0" fmla="*/ 97481 h 188064"/>
                <a:gd name="connsiteX1" fmla="*/ 55338 w 70690"/>
                <a:gd name="connsiteY1" fmla="*/ 54794 h 188064"/>
                <a:gd name="connsiteX2" fmla="*/ 54388 w 70690"/>
                <a:gd name="connsiteY2" fmla="*/ 52829 h 188064"/>
                <a:gd name="connsiteX3" fmla="*/ 47330 w 70690"/>
                <a:gd name="connsiteY3" fmla="*/ 60655 h 188064"/>
                <a:gd name="connsiteX4" fmla="*/ 52560 w 70690"/>
                <a:gd name="connsiteY4" fmla="*/ 48997 h 188064"/>
                <a:gd name="connsiteX5" fmla="*/ 52217 w 70690"/>
                <a:gd name="connsiteY5" fmla="*/ 48320 h 188064"/>
                <a:gd name="connsiteX6" fmla="*/ 36897 w 70690"/>
                <a:gd name="connsiteY6" fmla="*/ 21738 h 188064"/>
                <a:gd name="connsiteX7" fmla="*/ 35860 w 70690"/>
                <a:gd name="connsiteY7" fmla="*/ 20150 h 188064"/>
                <a:gd name="connsiteX8" fmla="*/ 34477 w 70690"/>
                <a:gd name="connsiteY8" fmla="*/ 21684 h 188064"/>
                <a:gd name="connsiteX9" fmla="*/ 35445 w 70690"/>
                <a:gd name="connsiteY9" fmla="*/ 19525 h 188064"/>
                <a:gd name="connsiteX10" fmla="*/ 34960 w 70690"/>
                <a:gd name="connsiteY10" fmla="*/ 18798 h 188064"/>
                <a:gd name="connsiteX11" fmla="*/ 22662 w 70690"/>
                <a:gd name="connsiteY11" fmla="*/ 1775 h 188064"/>
                <a:gd name="connsiteX12" fmla="*/ 21158 w 70690"/>
                <a:gd name="connsiteY12" fmla="*/ -75 h 188064"/>
                <a:gd name="connsiteX13" fmla="*/ 20190 w 70690"/>
                <a:gd name="connsiteY13" fmla="*/ 2131 h 188064"/>
                <a:gd name="connsiteX14" fmla="*/ 99 w 70690"/>
                <a:gd name="connsiteY14" fmla="*/ 83092 h 188064"/>
                <a:gd name="connsiteX15" fmla="*/ 63 w 70690"/>
                <a:gd name="connsiteY15" fmla="*/ 83716 h 188064"/>
                <a:gd name="connsiteX16" fmla="*/ 11898 w 70690"/>
                <a:gd name="connsiteY16" fmla="*/ 98022 h 188064"/>
                <a:gd name="connsiteX17" fmla="*/ -171 w 70690"/>
                <a:gd name="connsiteY17" fmla="*/ 90445 h 188064"/>
                <a:gd name="connsiteX18" fmla="*/ -150 w 70690"/>
                <a:gd name="connsiteY18" fmla="*/ 93194 h 188064"/>
                <a:gd name="connsiteX19" fmla="*/ 809 w 70690"/>
                <a:gd name="connsiteY19" fmla="*/ 107267 h 188064"/>
                <a:gd name="connsiteX20" fmla="*/ 2686 w 70690"/>
                <a:gd name="connsiteY20" fmla="*/ 119025 h 188064"/>
                <a:gd name="connsiteX21" fmla="*/ 5894 w 70690"/>
                <a:gd name="connsiteY21" fmla="*/ 120026 h 188064"/>
                <a:gd name="connsiteX22" fmla="*/ 3738 w 70690"/>
                <a:gd name="connsiteY22" fmla="*/ 106850 h 188064"/>
                <a:gd name="connsiteX23" fmla="*/ 2860 w 70690"/>
                <a:gd name="connsiteY23" fmla="*/ 95943 h 188064"/>
                <a:gd name="connsiteX24" fmla="*/ 26204 w 70690"/>
                <a:gd name="connsiteY24" fmla="*/ 110601 h 188064"/>
                <a:gd name="connsiteX25" fmla="*/ 3088 w 70690"/>
                <a:gd name="connsiteY25" fmla="*/ 82656 h 188064"/>
                <a:gd name="connsiteX26" fmla="*/ 21923 w 70690"/>
                <a:gd name="connsiteY26" fmla="*/ 5699 h 188064"/>
                <a:gd name="connsiteX27" fmla="*/ 32047 w 70690"/>
                <a:gd name="connsiteY27" fmla="*/ 19827 h 188064"/>
                <a:gd name="connsiteX28" fmla="*/ 23973 w 70690"/>
                <a:gd name="connsiteY28" fmla="*/ 37830 h 188064"/>
                <a:gd name="connsiteX29" fmla="*/ 35484 w 70690"/>
                <a:gd name="connsiteY29" fmla="*/ 25063 h 188064"/>
                <a:gd name="connsiteX30" fmla="*/ 49260 w 70690"/>
                <a:gd name="connsiteY30" fmla="*/ 49080 h 188064"/>
                <a:gd name="connsiteX31" fmla="*/ 36825 w 70690"/>
                <a:gd name="connsiteY31" fmla="*/ 76800 h 188064"/>
                <a:gd name="connsiteX32" fmla="*/ 53637 w 70690"/>
                <a:gd name="connsiteY32" fmla="*/ 58158 h 188064"/>
                <a:gd name="connsiteX33" fmla="*/ 65712 w 70690"/>
                <a:gd name="connsiteY33" fmla="*/ 97939 h 188064"/>
                <a:gd name="connsiteX34" fmla="*/ 64094 w 70690"/>
                <a:gd name="connsiteY34" fmla="*/ 158063 h 188064"/>
                <a:gd name="connsiteX35" fmla="*/ 45634 w 70690"/>
                <a:gd name="connsiteY35" fmla="*/ 184792 h 188064"/>
                <a:gd name="connsiteX36" fmla="*/ 40756 w 70690"/>
                <a:gd name="connsiteY36" fmla="*/ 184502 h 188064"/>
                <a:gd name="connsiteX37" fmla="*/ 36381 w 70690"/>
                <a:gd name="connsiteY37" fmla="*/ 185836 h 188064"/>
                <a:gd name="connsiteX38" fmla="*/ 35950 w 70690"/>
                <a:gd name="connsiteY38" fmla="*/ 185836 h 188064"/>
                <a:gd name="connsiteX39" fmla="*/ 43964 w 70690"/>
                <a:gd name="connsiteY39" fmla="*/ 187990 h 188064"/>
                <a:gd name="connsiteX40" fmla="*/ 46037 w 70690"/>
                <a:gd name="connsiteY40" fmla="*/ 187840 h 188064"/>
                <a:gd name="connsiteX41" fmla="*/ 66961 w 70690"/>
                <a:gd name="connsiteY41" fmla="*/ 158813 h 188064"/>
                <a:gd name="connsiteX42" fmla="*/ 68635 w 70690"/>
                <a:gd name="connsiteY42" fmla="*/ 97481 h 18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0690" h="188064">
                  <a:moveTo>
                    <a:pt x="68635" y="97481"/>
                  </a:moveTo>
                  <a:cubicBezTo>
                    <a:pt x="66339" y="82672"/>
                    <a:pt x="61857" y="68288"/>
                    <a:pt x="55338" y="54794"/>
                  </a:cubicBezTo>
                  <a:lnTo>
                    <a:pt x="54388" y="52829"/>
                  </a:lnTo>
                  <a:lnTo>
                    <a:pt x="47330" y="60655"/>
                  </a:lnTo>
                  <a:lnTo>
                    <a:pt x="52560" y="48997"/>
                  </a:lnTo>
                  <a:lnTo>
                    <a:pt x="52217" y="48320"/>
                  </a:lnTo>
                  <a:cubicBezTo>
                    <a:pt x="47602" y="39185"/>
                    <a:pt x="42488" y="30311"/>
                    <a:pt x="36897" y="21738"/>
                  </a:cubicBezTo>
                  <a:lnTo>
                    <a:pt x="35860" y="20150"/>
                  </a:lnTo>
                  <a:lnTo>
                    <a:pt x="34477" y="21684"/>
                  </a:lnTo>
                  <a:lnTo>
                    <a:pt x="35445" y="19525"/>
                  </a:lnTo>
                  <a:lnTo>
                    <a:pt x="34960" y="18798"/>
                  </a:lnTo>
                  <a:cubicBezTo>
                    <a:pt x="28035" y="8410"/>
                    <a:pt x="22715" y="1842"/>
                    <a:pt x="22662" y="1775"/>
                  </a:cubicBezTo>
                  <a:lnTo>
                    <a:pt x="21158" y="-75"/>
                  </a:lnTo>
                  <a:lnTo>
                    <a:pt x="20190" y="2131"/>
                  </a:lnTo>
                  <a:cubicBezTo>
                    <a:pt x="20012" y="2536"/>
                    <a:pt x="2428" y="43054"/>
                    <a:pt x="99" y="83092"/>
                  </a:cubicBezTo>
                  <a:lnTo>
                    <a:pt x="63" y="83716"/>
                  </a:lnTo>
                  <a:lnTo>
                    <a:pt x="11898" y="98022"/>
                  </a:lnTo>
                  <a:lnTo>
                    <a:pt x="-171" y="90445"/>
                  </a:lnTo>
                  <a:lnTo>
                    <a:pt x="-150" y="93194"/>
                  </a:lnTo>
                  <a:cubicBezTo>
                    <a:pt x="-113" y="97901"/>
                    <a:pt x="206" y="102600"/>
                    <a:pt x="809" y="107267"/>
                  </a:cubicBezTo>
                  <a:cubicBezTo>
                    <a:pt x="1339" y="111282"/>
                    <a:pt x="1966" y="115201"/>
                    <a:pt x="2686" y="119025"/>
                  </a:cubicBezTo>
                  <a:cubicBezTo>
                    <a:pt x="3826" y="119061"/>
                    <a:pt x="4936" y="119407"/>
                    <a:pt x="5894" y="120026"/>
                  </a:cubicBezTo>
                  <a:cubicBezTo>
                    <a:pt x="5060" y="115752"/>
                    <a:pt x="4342" y="111360"/>
                    <a:pt x="3738" y="106850"/>
                  </a:cubicBezTo>
                  <a:cubicBezTo>
                    <a:pt x="3271" y="103249"/>
                    <a:pt x="2978" y="99591"/>
                    <a:pt x="2860" y="95943"/>
                  </a:cubicBezTo>
                  <a:lnTo>
                    <a:pt x="26204" y="110601"/>
                  </a:lnTo>
                  <a:lnTo>
                    <a:pt x="3088" y="82656"/>
                  </a:lnTo>
                  <a:cubicBezTo>
                    <a:pt x="5192" y="48805"/>
                    <a:pt x="18255" y="14700"/>
                    <a:pt x="21923" y="5699"/>
                  </a:cubicBezTo>
                  <a:cubicBezTo>
                    <a:pt x="23891" y="8251"/>
                    <a:pt x="27605" y="13207"/>
                    <a:pt x="32047" y="19827"/>
                  </a:cubicBezTo>
                  <a:lnTo>
                    <a:pt x="23973" y="37830"/>
                  </a:lnTo>
                  <a:lnTo>
                    <a:pt x="35484" y="25063"/>
                  </a:lnTo>
                  <a:cubicBezTo>
                    <a:pt x="40476" y="32833"/>
                    <a:pt x="45074" y="40849"/>
                    <a:pt x="49260" y="49080"/>
                  </a:cubicBezTo>
                  <a:lnTo>
                    <a:pt x="36825" y="76800"/>
                  </a:lnTo>
                  <a:lnTo>
                    <a:pt x="53637" y="58158"/>
                  </a:lnTo>
                  <a:cubicBezTo>
                    <a:pt x="59510" y="70785"/>
                    <a:pt x="63575" y="84177"/>
                    <a:pt x="65712" y="97939"/>
                  </a:cubicBezTo>
                  <a:cubicBezTo>
                    <a:pt x="68654" y="120166"/>
                    <a:pt x="68081" y="141518"/>
                    <a:pt x="64094" y="158063"/>
                  </a:cubicBezTo>
                  <a:cubicBezTo>
                    <a:pt x="60277" y="173912"/>
                    <a:pt x="53549" y="183654"/>
                    <a:pt x="45634" y="184792"/>
                  </a:cubicBezTo>
                  <a:cubicBezTo>
                    <a:pt x="44004" y="185016"/>
                    <a:pt x="42347" y="184919"/>
                    <a:pt x="40756" y="184502"/>
                  </a:cubicBezTo>
                  <a:cubicBezTo>
                    <a:pt x="39480" y="185408"/>
                    <a:pt x="37945" y="185876"/>
                    <a:pt x="36381" y="185836"/>
                  </a:cubicBezTo>
                  <a:lnTo>
                    <a:pt x="35950" y="185836"/>
                  </a:lnTo>
                  <a:cubicBezTo>
                    <a:pt x="38405" y="187200"/>
                    <a:pt x="41158" y="187939"/>
                    <a:pt x="43964" y="187990"/>
                  </a:cubicBezTo>
                  <a:cubicBezTo>
                    <a:pt x="44658" y="187990"/>
                    <a:pt x="45351" y="187939"/>
                    <a:pt x="46037" y="187840"/>
                  </a:cubicBezTo>
                  <a:cubicBezTo>
                    <a:pt x="55343" y="186504"/>
                    <a:pt x="62774" y="176194"/>
                    <a:pt x="66961" y="158813"/>
                  </a:cubicBezTo>
                  <a:cubicBezTo>
                    <a:pt x="71036" y="141894"/>
                    <a:pt x="71634" y="120125"/>
                    <a:pt x="68635" y="97481"/>
                  </a:cubicBez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1" name="图形 11">
              <a:extLst>
                <a:ext uri="{FF2B5EF4-FFF2-40B4-BE49-F238E27FC236}">
                  <a16:creationId xmlns:a16="http://schemas.microsoft.com/office/drawing/2014/main" id="{00415065-E74E-4AD3-8DFE-8720B4E246FA}"/>
                </a:ext>
              </a:extLst>
            </p:cNvPr>
            <p:cNvSpPr/>
            <p:nvPr/>
          </p:nvSpPr>
          <p:spPr>
            <a:xfrm>
              <a:off x="1240627" y="2817861"/>
              <a:ext cx="106022" cy="78379"/>
            </a:xfrm>
            <a:custGeom>
              <a:avLst/>
              <a:gdLst>
                <a:gd name="connsiteX0" fmla="*/ 89947 w 106022"/>
                <a:gd name="connsiteY0" fmla="*/ 78304 h 78379"/>
                <a:gd name="connsiteX1" fmla="*/ 42819 w 106022"/>
                <a:gd name="connsiteY1" fmla="*/ 59420 h 78379"/>
                <a:gd name="connsiteX2" fmla="*/ 35493 w 106022"/>
                <a:gd name="connsiteY2" fmla="*/ 53531 h 78379"/>
                <a:gd name="connsiteX3" fmla="*/ 33543 w 106022"/>
                <a:gd name="connsiteY3" fmla="*/ 51749 h 78379"/>
                <a:gd name="connsiteX4" fmla="*/ 40914 w 106022"/>
                <a:gd name="connsiteY4" fmla="*/ 49627 h 78379"/>
                <a:gd name="connsiteX5" fmla="*/ 31098 w 106022"/>
                <a:gd name="connsiteY5" fmla="*/ 49268 h 78379"/>
                <a:gd name="connsiteX6" fmla="*/ 30685 w 106022"/>
                <a:gd name="connsiteY6" fmla="*/ 48833 h 78379"/>
                <a:gd name="connsiteX7" fmla="*/ 723 w 106022"/>
                <a:gd name="connsiteY7" fmla="*/ 2075 h 78379"/>
                <a:gd name="connsiteX8" fmla="*/ -171 w 106022"/>
                <a:gd name="connsiteY8" fmla="*/ -75 h 78379"/>
                <a:gd name="connsiteX9" fmla="*/ 2155 w 106022"/>
                <a:gd name="connsiteY9" fmla="*/ 30 h 78379"/>
                <a:gd name="connsiteX10" fmla="*/ 16229 w 106022"/>
                <a:gd name="connsiteY10" fmla="*/ 1481 h 78379"/>
                <a:gd name="connsiteX11" fmla="*/ 16748 w 106022"/>
                <a:gd name="connsiteY11" fmla="*/ 1555 h 78379"/>
                <a:gd name="connsiteX12" fmla="*/ 16748 w 106022"/>
                <a:gd name="connsiteY12" fmla="*/ 1551 h 78379"/>
                <a:gd name="connsiteX13" fmla="*/ 18570 w 106022"/>
                <a:gd name="connsiteY13" fmla="*/ 1827 h 78379"/>
                <a:gd name="connsiteX14" fmla="*/ 38712 w 106022"/>
                <a:gd name="connsiteY14" fmla="*/ 6059 h 78379"/>
                <a:gd name="connsiteX15" fmla="*/ 39420 w 106022"/>
                <a:gd name="connsiteY15" fmla="*/ 6251 h 78379"/>
                <a:gd name="connsiteX16" fmla="*/ 41630 w 106022"/>
                <a:gd name="connsiteY16" fmla="*/ 11700 h 78379"/>
                <a:gd name="connsiteX17" fmla="*/ 41295 w 106022"/>
                <a:gd name="connsiteY17" fmla="*/ 6813 h 78379"/>
                <a:gd name="connsiteX18" fmla="*/ 43324 w 106022"/>
                <a:gd name="connsiteY18" fmla="*/ 7400 h 78379"/>
                <a:gd name="connsiteX19" fmla="*/ 70408 w 106022"/>
                <a:gd name="connsiteY19" fmla="*/ 19956 h 78379"/>
                <a:gd name="connsiteX20" fmla="*/ 103785 w 106022"/>
                <a:gd name="connsiteY20" fmla="*/ 72718 h 78379"/>
                <a:gd name="connsiteX21" fmla="*/ 89947 w 106022"/>
                <a:gd name="connsiteY21" fmla="*/ 78304 h 78379"/>
                <a:gd name="connsiteX22" fmla="*/ 39492 w 106022"/>
                <a:gd name="connsiteY22" fmla="*/ 53111 h 78379"/>
                <a:gd name="connsiteX23" fmla="*/ 44517 w 106022"/>
                <a:gd name="connsiteY23" fmla="*/ 57001 h 78379"/>
                <a:gd name="connsiteX24" fmla="*/ 101363 w 106022"/>
                <a:gd name="connsiteY24" fmla="*/ 71023 h 78379"/>
                <a:gd name="connsiteX25" fmla="*/ 68743 w 106022"/>
                <a:gd name="connsiteY25" fmla="*/ 22397 h 78379"/>
                <a:gd name="connsiteX26" fmla="*/ 44536 w 106022"/>
                <a:gd name="connsiteY26" fmla="*/ 10850 h 78379"/>
                <a:gd name="connsiteX27" fmla="*/ 45847 w 106022"/>
                <a:gd name="connsiteY27" fmla="*/ 29938 h 78379"/>
                <a:gd name="connsiteX28" fmla="*/ 37234 w 106022"/>
                <a:gd name="connsiteY28" fmla="*/ 8724 h 78379"/>
                <a:gd name="connsiteX29" fmla="*/ 19949 w 106022"/>
                <a:gd name="connsiteY29" fmla="*/ 5035 h 78379"/>
                <a:gd name="connsiteX30" fmla="*/ 20900 w 106022"/>
                <a:gd name="connsiteY30" fmla="*/ 18889 h 78379"/>
                <a:gd name="connsiteX31" fmla="*/ 14973 w 106022"/>
                <a:gd name="connsiteY31" fmla="*/ 4289 h 78379"/>
                <a:gd name="connsiteX32" fmla="*/ 4426 w 106022"/>
                <a:gd name="connsiteY32" fmla="*/ 3142 h 78379"/>
                <a:gd name="connsiteX33" fmla="*/ 32411 w 106022"/>
                <a:gd name="connsiteY33" fmla="*/ 46358 h 78379"/>
                <a:gd name="connsiteX34" fmla="*/ 59498 w 106022"/>
                <a:gd name="connsiteY34" fmla="*/ 47349 h 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6022" h="78379">
                  <a:moveTo>
                    <a:pt x="89947" y="78304"/>
                  </a:moveTo>
                  <a:cubicBezTo>
                    <a:pt x="77775" y="78304"/>
                    <a:pt x="60225" y="71608"/>
                    <a:pt x="42819" y="59420"/>
                  </a:cubicBezTo>
                  <a:cubicBezTo>
                    <a:pt x="40256" y="57611"/>
                    <a:pt x="37809" y="55644"/>
                    <a:pt x="35493" y="53531"/>
                  </a:cubicBezTo>
                  <a:lnTo>
                    <a:pt x="33543" y="51749"/>
                  </a:lnTo>
                  <a:lnTo>
                    <a:pt x="40914" y="49627"/>
                  </a:lnTo>
                  <a:lnTo>
                    <a:pt x="31098" y="49268"/>
                  </a:lnTo>
                  <a:lnTo>
                    <a:pt x="30685" y="48833"/>
                  </a:lnTo>
                  <a:cubicBezTo>
                    <a:pt x="12287" y="29565"/>
                    <a:pt x="837" y="2347"/>
                    <a:pt x="723" y="2075"/>
                  </a:cubicBezTo>
                  <a:lnTo>
                    <a:pt x="-171" y="-75"/>
                  </a:lnTo>
                  <a:lnTo>
                    <a:pt x="2155" y="30"/>
                  </a:lnTo>
                  <a:cubicBezTo>
                    <a:pt x="2387" y="40"/>
                    <a:pt x="7917" y="302"/>
                    <a:pt x="16229" y="1481"/>
                  </a:cubicBezTo>
                  <a:lnTo>
                    <a:pt x="16748" y="1555"/>
                  </a:lnTo>
                  <a:lnTo>
                    <a:pt x="16748" y="1551"/>
                  </a:lnTo>
                  <a:lnTo>
                    <a:pt x="18570" y="1827"/>
                  </a:lnTo>
                  <a:cubicBezTo>
                    <a:pt x="25359" y="2858"/>
                    <a:pt x="32083" y="4273"/>
                    <a:pt x="38712" y="6059"/>
                  </a:cubicBezTo>
                  <a:lnTo>
                    <a:pt x="39420" y="6251"/>
                  </a:lnTo>
                  <a:lnTo>
                    <a:pt x="41630" y="11700"/>
                  </a:lnTo>
                  <a:lnTo>
                    <a:pt x="41295" y="6813"/>
                  </a:lnTo>
                  <a:lnTo>
                    <a:pt x="43324" y="7400"/>
                  </a:lnTo>
                  <a:cubicBezTo>
                    <a:pt x="52941" y="10175"/>
                    <a:pt x="62075" y="14410"/>
                    <a:pt x="70408" y="19956"/>
                  </a:cubicBezTo>
                  <a:cubicBezTo>
                    <a:pt x="96881" y="38493"/>
                    <a:pt x="111529" y="61660"/>
                    <a:pt x="103785" y="72718"/>
                  </a:cubicBezTo>
                  <a:cubicBezTo>
                    <a:pt x="101139" y="76498"/>
                    <a:pt x="96266" y="78303"/>
                    <a:pt x="89947" y="78304"/>
                  </a:cubicBezTo>
                  <a:close/>
                  <a:moveTo>
                    <a:pt x="39492" y="53111"/>
                  </a:moveTo>
                  <a:cubicBezTo>
                    <a:pt x="41109" y="54481"/>
                    <a:pt x="42791" y="55784"/>
                    <a:pt x="44517" y="57001"/>
                  </a:cubicBezTo>
                  <a:cubicBezTo>
                    <a:pt x="68762" y="73979"/>
                    <a:pt x="94794" y="80399"/>
                    <a:pt x="101363" y="71023"/>
                  </a:cubicBezTo>
                  <a:cubicBezTo>
                    <a:pt x="107930" y="61647"/>
                    <a:pt x="92992" y="39377"/>
                    <a:pt x="68743" y="22397"/>
                  </a:cubicBezTo>
                  <a:cubicBezTo>
                    <a:pt x="61261" y="17420"/>
                    <a:pt x="53111" y="13532"/>
                    <a:pt x="44536" y="10850"/>
                  </a:cubicBezTo>
                  <a:lnTo>
                    <a:pt x="45847" y="29938"/>
                  </a:lnTo>
                  <a:lnTo>
                    <a:pt x="37234" y="8724"/>
                  </a:lnTo>
                  <a:cubicBezTo>
                    <a:pt x="31561" y="7219"/>
                    <a:pt x="25759" y="5981"/>
                    <a:pt x="19949" y="5035"/>
                  </a:cubicBezTo>
                  <a:lnTo>
                    <a:pt x="20900" y="18889"/>
                  </a:lnTo>
                  <a:lnTo>
                    <a:pt x="14973" y="4289"/>
                  </a:lnTo>
                  <a:cubicBezTo>
                    <a:pt x="10380" y="3658"/>
                    <a:pt x="6678" y="3316"/>
                    <a:pt x="4426" y="3142"/>
                  </a:cubicBezTo>
                  <a:cubicBezTo>
                    <a:pt x="7497" y="9884"/>
                    <a:pt x="17642" y="30704"/>
                    <a:pt x="32411" y="46358"/>
                  </a:cubicBezTo>
                  <a:lnTo>
                    <a:pt x="59498" y="47349"/>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2" name="图形 11">
              <a:extLst>
                <a:ext uri="{FF2B5EF4-FFF2-40B4-BE49-F238E27FC236}">
                  <a16:creationId xmlns:a16="http://schemas.microsoft.com/office/drawing/2014/main" id="{00415065-E74E-4AD3-8DFE-8720B4E246FA}"/>
                </a:ext>
              </a:extLst>
            </p:cNvPr>
            <p:cNvSpPr/>
            <p:nvPr/>
          </p:nvSpPr>
          <p:spPr>
            <a:xfrm>
              <a:off x="1241125" y="2894573"/>
              <a:ext cx="478843" cy="3311"/>
            </a:xfrm>
            <a:custGeom>
              <a:avLst/>
              <a:gdLst>
                <a:gd name="connsiteX0" fmla="*/ 0 w 478843"/>
                <a:gd name="connsiteY0" fmla="*/ 0 h 3311"/>
                <a:gd name="connsiteX1" fmla="*/ 478844 w 478843"/>
                <a:gd name="connsiteY1" fmla="*/ 0 h 3311"/>
                <a:gd name="connsiteX2" fmla="*/ 478844 w 478843"/>
                <a:gd name="connsiteY2" fmla="*/ 3311 h 3311"/>
                <a:gd name="connsiteX3" fmla="*/ 0 w 478843"/>
                <a:gd name="connsiteY3" fmla="*/ 3311 h 3311"/>
              </a:gdLst>
              <a:ahLst/>
              <a:cxnLst>
                <a:cxn ang="0">
                  <a:pos x="connsiteX0" y="connsiteY0"/>
                </a:cxn>
                <a:cxn ang="0">
                  <a:pos x="connsiteX1" y="connsiteY1"/>
                </a:cxn>
                <a:cxn ang="0">
                  <a:pos x="connsiteX2" y="connsiteY2"/>
                </a:cxn>
                <a:cxn ang="0">
                  <a:pos x="connsiteX3" y="connsiteY3"/>
                </a:cxn>
              </a:cxnLst>
              <a:rect l="l" t="t" r="r" b="b"/>
              <a:pathLst>
                <a:path w="478843" h="3311">
                  <a:moveTo>
                    <a:pt x="0" y="0"/>
                  </a:moveTo>
                  <a:lnTo>
                    <a:pt x="478844" y="0"/>
                  </a:lnTo>
                  <a:lnTo>
                    <a:pt x="478844" y="3311"/>
                  </a:lnTo>
                  <a:lnTo>
                    <a:pt x="0" y="331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3" name="图形 11">
              <a:extLst>
                <a:ext uri="{FF2B5EF4-FFF2-40B4-BE49-F238E27FC236}">
                  <a16:creationId xmlns:a16="http://schemas.microsoft.com/office/drawing/2014/main" id="{00415065-E74E-4AD3-8DFE-8720B4E246FA}"/>
                </a:ext>
              </a:extLst>
            </p:cNvPr>
            <p:cNvSpPr/>
            <p:nvPr/>
          </p:nvSpPr>
          <p:spPr>
            <a:xfrm>
              <a:off x="1852856" y="1818417"/>
              <a:ext cx="536265" cy="1075483"/>
            </a:xfrm>
            <a:custGeom>
              <a:avLst/>
              <a:gdLst>
                <a:gd name="connsiteX0" fmla="*/ 536094 w 536265"/>
                <a:gd name="connsiteY0" fmla="*/ 255500 h 1075483"/>
                <a:gd name="connsiteX1" fmla="*/ 530185 w 536265"/>
                <a:gd name="connsiteY1" fmla="*/ 255500 h 1075483"/>
                <a:gd name="connsiteX2" fmla="*/ 530185 w 536265"/>
                <a:gd name="connsiteY2" fmla="*/ 93619 h 1075483"/>
                <a:gd name="connsiteX3" fmla="*/ 436492 w 536265"/>
                <a:gd name="connsiteY3" fmla="*/ -75 h 1075483"/>
                <a:gd name="connsiteX4" fmla="*/ 93522 w 536265"/>
                <a:gd name="connsiteY4" fmla="*/ -75 h 1075483"/>
                <a:gd name="connsiteX5" fmla="*/ -171 w 536265"/>
                <a:gd name="connsiteY5" fmla="*/ 93617 h 1075483"/>
                <a:gd name="connsiteX6" fmla="*/ -171 w 536265"/>
                <a:gd name="connsiteY6" fmla="*/ 981716 h 1075483"/>
                <a:gd name="connsiteX7" fmla="*/ 93522 w 536265"/>
                <a:gd name="connsiteY7" fmla="*/ 1075409 h 1075483"/>
                <a:gd name="connsiteX8" fmla="*/ 436492 w 536265"/>
                <a:gd name="connsiteY8" fmla="*/ 1075409 h 1075483"/>
                <a:gd name="connsiteX9" fmla="*/ 530185 w 536265"/>
                <a:gd name="connsiteY9" fmla="*/ 981716 h 1075483"/>
                <a:gd name="connsiteX10" fmla="*/ 530185 w 536265"/>
                <a:gd name="connsiteY10" fmla="*/ 370730 h 1075483"/>
                <a:gd name="connsiteX11" fmla="*/ 536094 w 536265"/>
                <a:gd name="connsiteY11" fmla="*/ 370730 h 10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265" h="1075483">
                  <a:moveTo>
                    <a:pt x="536094" y="255500"/>
                  </a:moveTo>
                  <a:lnTo>
                    <a:pt x="530185" y="255500"/>
                  </a:lnTo>
                  <a:lnTo>
                    <a:pt x="530185" y="93619"/>
                  </a:lnTo>
                  <a:cubicBezTo>
                    <a:pt x="530185" y="41873"/>
                    <a:pt x="488237" y="-75"/>
                    <a:pt x="436492" y="-75"/>
                  </a:cubicBezTo>
                  <a:lnTo>
                    <a:pt x="93522" y="-75"/>
                  </a:lnTo>
                  <a:cubicBezTo>
                    <a:pt x="41778" y="-75"/>
                    <a:pt x="-170" y="41872"/>
                    <a:pt x="-171" y="93617"/>
                  </a:cubicBezTo>
                  <a:lnTo>
                    <a:pt x="-171" y="981716"/>
                  </a:lnTo>
                  <a:cubicBezTo>
                    <a:pt x="-171" y="1033461"/>
                    <a:pt x="41777" y="1075409"/>
                    <a:pt x="93522" y="1075409"/>
                  </a:cubicBezTo>
                  <a:lnTo>
                    <a:pt x="436492" y="1075409"/>
                  </a:lnTo>
                  <a:cubicBezTo>
                    <a:pt x="488237" y="1075409"/>
                    <a:pt x="530185" y="1033461"/>
                    <a:pt x="530185" y="981716"/>
                  </a:cubicBezTo>
                  <a:lnTo>
                    <a:pt x="530185" y="370730"/>
                  </a:lnTo>
                  <a:lnTo>
                    <a:pt x="536094" y="370730"/>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64" name="图形 11">
              <a:extLst>
                <a:ext uri="{FF2B5EF4-FFF2-40B4-BE49-F238E27FC236}">
                  <a16:creationId xmlns:a16="http://schemas.microsoft.com/office/drawing/2014/main" id="{00415065-E74E-4AD3-8DFE-8720B4E246FA}"/>
                </a:ext>
              </a:extLst>
            </p:cNvPr>
            <p:cNvSpPr/>
            <p:nvPr/>
          </p:nvSpPr>
          <p:spPr>
            <a:xfrm>
              <a:off x="1878709" y="1842793"/>
              <a:ext cx="484558" cy="1026732"/>
            </a:xfrm>
            <a:custGeom>
              <a:avLst/>
              <a:gdLst>
                <a:gd name="connsiteX0" fmla="*/ 414418 w 484558"/>
                <a:gd name="connsiteY0" fmla="*/ -75 h 1026732"/>
                <a:gd name="connsiteX1" fmla="*/ 369649 w 484558"/>
                <a:gd name="connsiteY1" fmla="*/ -75 h 1026732"/>
                <a:gd name="connsiteX2" fmla="*/ 351424 w 484558"/>
                <a:gd name="connsiteY2" fmla="*/ 43260 h 1026732"/>
                <a:gd name="connsiteX3" fmla="*/ 338872 w 484558"/>
                <a:gd name="connsiteY3" fmla="*/ 45722 h 1026732"/>
                <a:gd name="connsiteX4" fmla="*/ 142390 w 484558"/>
                <a:gd name="connsiteY4" fmla="*/ 45722 h 1026732"/>
                <a:gd name="connsiteX5" fmla="*/ 109149 w 484558"/>
                <a:gd name="connsiteY5" fmla="*/ 12477 h 1026732"/>
                <a:gd name="connsiteX6" fmla="*/ 111611 w 484558"/>
                <a:gd name="connsiteY6" fmla="*/ -75 h 1026732"/>
                <a:gd name="connsiteX7" fmla="*/ 69798 w 484558"/>
                <a:gd name="connsiteY7" fmla="*/ -75 h 1026732"/>
                <a:gd name="connsiteX8" fmla="*/ -171 w 484558"/>
                <a:gd name="connsiteY8" fmla="*/ 69893 h 1026732"/>
                <a:gd name="connsiteX9" fmla="*/ -171 w 484558"/>
                <a:gd name="connsiteY9" fmla="*/ 956688 h 1026732"/>
                <a:gd name="connsiteX10" fmla="*/ 69798 w 484558"/>
                <a:gd name="connsiteY10" fmla="*/ 1026658 h 1026732"/>
                <a:gd name="connsiteX11" fmla="*/ 414418 w 484558"/>
                <a:gd name="connsiteY11" fmla="*/ 1026658 h 1026732"/>
                <a:gd name="connsiteX12" fmla="*/ 484387 w 484558"/>
                <a:gd name="connsiteY12" fmla="*/ 956688 h 1026732"/>
                <a:gd name="connsiteX13" fmla="*/ 484387 w 484558"/>
                <a:gd name="connsiteY13" fmla="*/ 956688 h 1026732"/>
                <a:gd name="connsiteX14" fmla="*/ 484387 w 484558"/>
                <a:gd name="connsiteY14" fmla="*/ 69893 h 1026732"/>
                <a:gd name="connsiteX15" fmla="*/ 414418 w 484558"/>
                <a:gd name="connsiteY15" fmla="*/ -75 h 102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4558" h="1026732">
                  <a:moveTo>
                    <a:pt x="414418" y="-75"/>
                  </a:moveTo>
                  <a:lnTo>
                    <a:pt x="369649" y="-75"/>
                  </a:lnTo>
                  <a:cubicBezTo>
                    <a:pt x="376583" y="16924"/>
                    <a:pt x="368423" y="36326"/>
                    <a:pt x="351424" y="43260"/>
                  </a:cubicBezTo>
                  <a:cubicBezTo>
                    <a:pt x="347439" y="44885"/>
                    <a:pt x="343177" y="45722"/>
                    <a:pt x="338872" y="45722"/>
                  </a:cubicBezTo>
                  <a:lnTo>
                    <a:pt x="142390" y="45722"/>
                  </a:lnTo>
                  <a:cubicBezTo>
                    <a:pt x="124031" y="45720"/>
                    <a:pt x="109149" y="30836"/>
                    <a:pt x="109149" y="12477"/>
                  </a:cubicBezTo>
                  <a:cubicBezTo>
                    <a:pt x="109151" y="8173"/>
                    <a:pt x="109987" y="3910"/>
                    <a:pt x="111611" y="-75"/>
                  </a:cubicBezTo>
                  <a:lnTo>
                    <a:pt x="69798" y="-75"/>
                  </a:lnTo>
                  <a:cubicBezTo>
                    <a:pt x="31155" y="-75"/>
                    <a:pt x="-171" y="31251"/>
                    <a:pt x="-171" y="69893"/>
                  </a:cubicBezTo>
                  <a:lnTo>
                    <a:pt x="-171" y="956688"/>
                  </a:lnTo>
                  <a:cubicBezTo>
                    <a:pt x="-171" y="995330"/>
                    <a:pt x="31155" y="1026658"/>
                    <a:pt x="69798" y="1026658"/>
                  </a:cubicBezTo>
                  <a:lnTo>
                    <a:pt x="414418" y="1026658"/>
                  </a:lnTo>
                  <a:cubicBezTo>
                    <a:pt x="453062" y="1026658"/>
                    <a:pt x="484387" y="995330"/>
                    <a:pt x="484387" y="956688"/>
                  </a:cubicBezTo>
                  <a:lnTo>
                    <a:pt x="484387" y="956688"/>
                  </a:lnTo>
                  <a:lnTo>
                    <a:pt x="484387" y="69893"/>
                  </a:lnTo>
                  <a:cubicBezTo>
                    <a:pt x="484387" y="31251"/>
                    <a:pt x="453062" y="-75"/>
                    <a:pt x="414418" y="-75"/>
                  </a:cubicBezTo>
                  <a:close/>
                </a:path>
              </a:pathLst>
            </a:custGeom>
            <a:solidFill>
              <a:srgbClr val="FFFFFF"/>
            </a:solidFill>
            <a:ln w="1476" cap="flat">
              <a:noFill/>
              <a:prstDash val="solid"/>
              <a:miter/>
            </a:ln>
          </p:spPr>
          <p:txBody>
            <a:bodyPr rtlCol="0" anchor="ctr"/>
            <a:lstStyle/>
            <a:p>
              <a:endParaRPr lang="zh-CN" altLang="en-US">
                <a:latin typeface="+mn-ea"/>
              </a:endParaRPr>
            </a:p>
          </p:txBody>
        </p:sp>
        <p:sp>
          <p:nvSpPr>
            <p:cNvPr id="165" name="图形 11">
              <a:extLst>
                <a:ext uri="{FF2B5EF4-FFF2-40B4-BE49-F238E27FC236}">
                  <a16:creationId xmlns:a16="http://schemas.microsoft.com/office/drawing/2014/main" id="{00415065-E74E-4AD3-8DFE-8720B4E246FA}"/>
                </a:ext>
              </a:extLst>
            </p:cNvPr>
            <p:cNvSpPr/>
            <p:nvPr/>
          </p:nvSpPr>
          <p:spPr>
            <a:xfrm>
              <a:off x="2022481" y="1964751"/>
              <a:ext cx="215753" cy="215753"/>
            </a:xfrm>
            <a:custGeom>
              <a:avLst/>
              <a:gdLst>
                <a:gd name="connsiteX0" fmla="*/ 107706 w 215753"/>
                <a:gd name="connsiteY0" fmla="*/ 215678 h 215753"/>
                <a:gd name="connsiteX1" fmla="*/ -171 w 215753"/>
                <a:gd name="connsiteY1" fmla="*/ 107802 h 215753"/>
                <a:gd name="connsiteX2" fmla="*/ 107706 w 215753"/>
                <a:gd name="connsiteY2" fmla="*/ -75 h 215753"/>
                <a:gd name="connsiteX3" fmla="*/ 215582 w 215753"/>
                <a:gd name="connsiteY3" fmla="*/ 107802 h 215753"/>
                <a:gd name="connsiteX4" fmla="*/ 107706 w 215753"/>
                <a:gd name="connsiteY4" fmla="*/ 215678 h 215753"/>
                <a:gd name="connsiteX5" fmla="*/ 107706 w 215753"/>
                <a:gd name="connsiteY5" fmla="*/ 2881 h 215753"/>
                <a:gd name="connsiteX6" fmla="*/ 2785 w 215753"/>
                <a:gd name="connsiteY6" fmla="*/ 107802 h 215753"/>
                <a:gd name="connsiteX7" fmla="*/ 107706 w 215753"/>
                <a:gd name="connsiteY7" fmla="*/ 212723 h 215753"/>
                <a:gd name="connsiteX8" fmla="*/ 212627 w 215753"/>
                <a:gd name="connsiteY8" fmla="*/ 107802 h 215753"/>
                <a:gd name="connsiteX9" fmla="*/ 107706 w 215753"/>
                <a:gd name="connsiteY9" fmla="*/ 2881 h 21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53" h="215753">
                  <a:moveTo>
                    <a:pt x="107706" y="215678"/>
                  </a:moveTo>
                  <a:cubicBezTo>
                    <a:pt x="48128" y="215678"/>
                    <a:pt x="-171" y="167379"/>
                    <a:pt x="-171" y="107802"/>
                  </a:cubicBezTo>
                  <a:cubicBezTo>
                    <a:pt x="-171" y="48223"/>
                    <a:pt x="48128" y="-75"/>
                    <a:pt x="107706" y="-75"/>
                  </a:cubicBezTo>
                  <a:cubicBezTo>
                    <a:pt x="167285" y="-75"/>
                    <a:pt x="215582" y="48223"/>
                    <a:pt x="215582" y="107802"/>
                  </a:cubicBezTo>
                  <a:cubicBezTo>
                    <a:pt x="215516" y="167351"/>
                    <a:pt x="167257" y="215610"/>
                    <a:pt x="107706" y="215678"/>
                  </a:cubicBezTo>
                  <a:close/>
                  <a:moveTo>
                    <a:pt x="107706" y="2881"/>
                  </a:moveTo>
                  <a:cubicBezTo>
                    <a:pt x="49760" y="2881"/>
                    <a:pt x="2785" y="49854"/>
                    <a:pt x="2785" y="107802"/>
                  </a:cubicBezTo>
                  <a:cubicBezTo>
                    <a:pt x="2785" y="165748"/>
                    <a:pt x="49760" y="212723"/>
                    <a:pt x="107706" y="212723"/>
                  </a:cubicBezTo>
                  <a:cubicBezTo>
                    <a:pt x="165653" y="212723"/>
                    <a:pt x="212627" y="165748"/>
                    <a:pt x="212627" y="107802"/>
                  </a:cubicBezTo>
                  <a:cubicBezTo>
                    <a:pt x="212562" y="49882"/>
                    <a:pt x="165625" y="2946"/>
                    <a:pt x="107706" y="2881"/>
                  </a:cubicBez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6" name="图形 11">
              <a:extLst>
                <a:ext uri="{FF2B5EF4-FFF2-40B4-BE49-F238E27FC236}">
                  <a16:creationId xmlns:a16="http://schemas.microsoft.com/office/drawing/2014/main" id="{00415065-E74E-4AD3-8DFE-8720B4E246FA}"/>
                </a:ext>
              </a:extLst>
            </p:cNvPr>
            <p:cNvSpPr/>
            <p:nvPr/>
          </p:nvSpPr>
          <p:spPr>
            <a:xfrm>
              <a:off x="2054992" y="2693288"/>
              <a:ext cx="109354" cy="109354"/>
            </a:xfrm>
            <a:custGeom>
              <a:avLst/>
              <a:gdLst>
                <a:gd name="connsiteX0" fmla="*/ 54506 w 109354"/>
                <a:gd name="connsiteY0" fmla="*/ 109279 h 109354"/>
                <a:gd name="connsiteX1" fmla="*/ -171 w 109354"/>
                <a:gd name="connsiteY1" fmla="*/ 54602 h 109354"/>
                <a:gd name="connsiteX2" fmla="*/ 54506 w 109354"/>
                <a:gd name="connsiteY2" fmla="*/ -75 h 109354"/>
                <a:gd name="connsiteX3" fmla="*/ 109183 w 109354"/>
                <a:gd name="connsiteY3" fmla="*/ 54602 h 109354"/>
                <a:gd name="connsiteX4" fmla="*/ 54506 w 109354"/>
                <a:gd name="connsiteY4" fmla="*/ 109279 h 109354"/>
                <a:gd name="connsiteX5" fmla="*/ 54506 w 109354"/>
                <a:gd name="connsiteY5" fmla="*/ 2881 h 109354"/>
                <a:gd name="connsiteX6" fmla="*/ 2785 w 109354"/>
                <a:gd name="connsiteY6" fmla="*/ 54602 h 109354"/>
                <a:gd name="connsiteX7" fmla="*/ 54506 w 109354"/>
                <a:gd name="connsiteY7" fmla="*/ 106324 h 109354"/>
                <a:gd name="connsiteX8" fmla="*/ 106228 w 109354"/>
                <a:gd name="connsiteY8" fmla="*/ 54602 h 109354"/>
                <a:gd name="connsiteX9" fmla="*/ 54506 w 109354"/>
                <a:gd name="connsiteY9" fmla="*/ 2881 h 10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54" h="109354">
                  <a:moveTo>
                    <a:pt x="54506" y="109279"/>
                  </a:moveTo>
                  <a:cubicBezTo>
                    <a:pt x="24310" y="109279"/>
                    <a:pt x="-171" y="84799"/>
                    <a:pt x="-171" y="54602"/>
                  </a:cubicBezTo>
                  <a:cubicBezTo>
                    <a:pt x="-171" y="24404"/>
                    <a:pt x="24310" y="-75"/>
                    <a:pt x="54506" y="-75"/>
                  </a:cubicBezTo>
                  <a:cubicBezTo>
                    <a:pt x="84704" y="-75"/>
                    <a:pt x="109183" y="24404"/>
                    <a:pt x="109183" y="54602"/>
                  </a:cubicBezTo>
                  <a:cubicBezTo>
                    <a:pt x="109151" y="84786"/>
                    <a:pt x="84690" y="109245"/>
                    <a:pt x="54506" y="109279"/>
                  </a:cubicBezTo>
                  <a:close/>
                  <a:moveTo>
                    <a:pt x="54506" y="2881"/>
                  </a:moveTo>
                  <a:cubicBezTo>
                    <a:pt x="25941" y="2881"/>
                    <a:pt x="2785" y="26037"/>
                    <a:pt x="2785" y="54602"/>
                  </a:cubicBezTo>
                  <a:cubicBezTo>
                    <a:pt x="2785" y="83167"/>
                    <a:pt x="25941" y="106324"/>
                    <a:pt x="54506" y="106324"/>
                  </a:cubicBezTo>
                  <a:cubicBezTo>
                    <a:pt x="83071" y="106324"/>
                    <a:pt x="106228" y="83167"/>
                    <a:pt x="106228" y="54602"/>
                  </a:cubicBezTo>
                  <a:cubicBezTo>
                    <a:pt x="106195" y="26050"/>
                    <a:pt x="83058" y="2913"/>
                    <a:pt x="54506" y="2881"/>
                  </a:cubicBez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7" name="图形 11">
              <a:extLst>
                <a:ext uri="{FF2B5EF4-FFF2-40B4-BE49-F238E27FC236}">
                  <a16:creationId xmlns:a16="http://schemas.microsoft.com/office/drawing/2014/main" id="{00415065-E74E-4AD3-8DFE-8720B4E246FA}"/>
                </a:ext>
              </a:extLst>
            </p:cNvPr>
            <p:cNvSpPr/>
            <p:nvPr/>
          </p:nvSpPr>
          <p:spPr>
            <a:xfrm>
              <a:off x="2287623" y="2260033"/>
              <a:ext cx="221042" cy="221040"/>
            </a:xfrm>
            <a:custGeom>
              <a:avLst/>
              <a:gdLst>
                <a:gd name="connsiteX0" fmla="*/ 220871 w 221042"/>
                <a:gd name="connsiteY0" fmla="*/ 220966 h 221040"/>
                <a:gd name="connsiteX1" fmla="*/ -171 w 221042"/>
                <a:gd name="connsiteY1" fmla="*/ 220966 h 221040"/>
                <a:gd name="connsiteX2" fmla="*/ -171 w 221042"/>
                <a:gd name="connsiteY2" fmla="*/ -75 h 221040"/>
                <a:gd name="connsiteX3" fmla="*/ 220871 w 221042"/>
                <a:gd name="connsiteY3" fmla="*/ -75 h 221040"/>
                <a:gd name="connsiteX4" fmla="*/ 2785 w 221042"/>
                <a:gd name="connsiteY4" fmla="*/ 218010 h 221040"/>
                <a:gd name="connsiteX5" fmla="*/ 217916 w 221042"/>
                <a:gd name="connsiteY5" fmla="*/ 218010 h 221040"/>
                <a:gd name="connsiteX6" fmla="*/ 217916 w 221042"/>
                <a:gd name="connsiteY6" fmla="*/ 2881 h 221040"/>
                <a:gd name="connsiteX7" fmla="*/ 2785 w 221042"/>
                <a:gd name="connsiteY7" fmla="*/ 2881 h 22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42" h="221040">
                  <a:moveTo>
                    <a:pt x="220871" y="220966"/>
                  </a:moveTo>
                  <a:lnTo>
                    <a:pt x="-171" y="220966"/>
                  </a:lnTo>
                  <a:lnTo>
                    <a:pt x="-171" y="-75"/>
                  </a:lnTo>
                  <a:lnTo>
                    <a:pt x="220871" y="-75"/>
                  </a:lnTo>
                  <a:close/>
                  <a:moveTo>
                    <a:pt x="2785" y="218010"/>
                  </a:moveTo>
                  <a:lnTo>
                    <a:pt x="217916" y="218010"/>
                  </a:lnTo>
                  <a:lnTo>
                    <a:pt x="217916" y="2881"/>
                  </a:lnTo>
                  <a:lnTo>
                    <a:pt x="2785" y="288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8" name="图形 11">
              <a:extLst>
                <a:ext uri="{FF2B5EF4-FFF2-40B4-BE49-F238E27FC236}">
                  <a16:creationId xmlns:a16="http://schemas.microsoft.com/office/drawing/2014/main" id="{00415065-E74E-4AD3-8DFE-8720B4E246FA}"/>
                </a:ext>
              </a:extLst>
            </p:cNvPr>
            <p:cNvSpPr/>
            <p:nvPr/>
          </p:nvSpPr>
          <p:spPr>
            <a:xfrm>
              <a:off x="1921993" y="2479432"/>
              <a:ext cx="119865" cy="119864"/>
            </a:xfrm>
            <a:custGeom>
              <a:avLst/>
              <a:gdLst>
                <a:gd name="connsiteX0" fmla="*/ 119695 w 119865"/>
                <a:gd name="connsiteY0" fmla="*/ 119789 h 119864"/>
                <a:gd name="connsiteX1" fmla="*/ -171 w 119865"/>
                <a:gd name="connsiteY1" fmla="*/ 119789 h 119864"/>
                <a:gd name="connsiteX2" fmla="*/ -171 w 119865"/>
                <a:gd name="connsiteY2" fmla="*/ -75 h 119864"/>
                <a:gd name="connsiteX3" fmla="*/ 119695 w 119865"/>
                <a:gd name="connsiteY3" fmla="*/ -75 h 119864"/>
                <a:gd name="connsiteX4" fmla="*/ 2785 w 119865"/>
                <a:gd name="connsiteY4" fmla="*/ 116834 h 119864"/>
                <a:gd name="connsiteX5" fmla="*/ 116739 w 119865"/>
                <a:gd name="connsiteY5" fmla="*/ 116834 h 119864"/>
                <a:gd name="connsiteX6" fmla="*/ 116739 w 119865"/>
                <a:gd name="connsiteY6" fmla="*/ 2881 h 119864"/>
                <a:gd name="connsiteX7" fmla="*/ 2785 w 119865"/>
                <a:gd name="connsiteY7" fmla="*/ 2881 h 1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65" h="119864">
                  <a:moveTo>
                    <a:pt x="119695" y="119789"/>
                  </a:moveTo>
                  <a:lnTo>
                    <a:pt x="-171" y="119789"/>
                  </a:lnTo>
                  <a:lnTo>
                    <a:pt x="-171" y="-75"/>
                  </a:lnTo>
                  <a:lnTo>
                    <a:pt x="119695" y="-75"/>
                  </a:lnTo>
                  <a:close/>
                  <a:moveTo>
                    <a:pt x="2785" y="116834"/>
                  </a:moveTo>
                  <a:lnTo>
                    <a:pt x="116739" y="116834"/>
                  </a:lnTo>
                  <a:lnTo>
                    <a:pt x="116739" y="2881"/>
                  </a:lnTo>
                  <a:lnTo>
                    <a:pt x="2785" y="2881"/>
                  </a:lnTo>
                  <a:close/>
                </a:path>
              </a:pathLst>
            </a:custGeom>
            <a:solidFill>
              <a:srgbClr val="3F3D56"/>
            </a:solidFill>
            <a:ln w="1476" cap="flat">
              <a:noFill/>
              <a:prstDash val="solid"/>
              <a:miter/>
            </a:ln>
          </p:spPr>
          <p:txBody>
            <a:bodyPr rtlCol="0" anchor="ctr"/>
            <a:lstStyle/>
            <a:p>
              <a:endParaRPr lang="zh-CN" altLang="en-US">
                <a:latin typeface="+mn-ea"/>
              </a:endParaRPr>
            </a:p>
          </p:txBody>
        </p:sp>
        <p:sp>
          <p:nvSpPr>
            <p:cNvPr id="169" name="图形 11">
              <a:extLst>
                <a:ext uri="{FF2B5EF4-FFF2-40B4-BE49-F238E27FC236}">
                  <a16:creationId xmlns:a16="http://schemas.microsoft.com/office/drawing/2014/main" id="{00415065-E74E-4AD3-8DFE-8720B4E246FA}"/>
                </a:ext>
              </a:extLst>
            </p:cNvPr>
            <p:cNvSpPr/>
            <p:nvPr/>
          </p:nvSpPr>
          <p:spPr>
            <a:xfrm>
              <a:off x="1319466" y="2076301"/>
              <a:ext cx="97320" cy="97320"/>
            </a:xfrm>
            <a:custGeom>
              <a:avLst/>
              <a:gdLst>
                <a:gd name="connsiteX0" fmla="*/ 97320 w 97320"/>
                <a:gd name="connsiteY0" fmla="*/ 48660 h 97320"/>
                <a:gd name="connsiteX1" fmla="*/ 48660 w 97320"/>
                <a:gd name="connsiteY1" fmla="*/ 97320 h 97320"/>
                <a:gd name="connsiteX2" fmla="*/ 0 w 97320"/>
                <a:gd name="connsiteY2" fmla="*/ 48660 h 97320"/>
                <a:gd name="connsiteX3" fmla="*/ 48660 w 97320"/>
                <a:gd name="connsiteY3" fmla="*/ 0 h 97320"/>
                <a:gd name="connsiteX4" fmla="*/ 97320 w 97320"/>
                <a:gd name="connsiteY4" fmla="*/ 48660 h 9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20" h="97320">
                  <a:moveTo>
                    <a:pt x="97320" y="48660"/>
                  </a:moveTo>
                  <a:cubicBezTo>
                    <a:pt x="97320" y="75535"/>
                    <a:pt x="75534" y="97320"/>
                    <a:pt x="48660" y="97320"/>
                  </a:cubicBezTo>
                  <a:cubicBezTo>
                    <a:pt x="21786" y="97320"/>
                    <a:pt x="0" y="75535"/>
                    <a:pt x="0" y="48660"/>
                  </a:cubicBezTo>
                  <a:cubicBezTo>
                    <a:pt x="0" y="21786"/>
                    <a:pt x="21786" y="0"/>
                    <a:pt x="48660" y="0"/>
                  </a:cubicBezTo>
                  <a:cubicBezTo>
                    <a:pt x="75534" y="0"/>
                    <a:pt x="97320" y="21786"/>
                    <a:pt x="97320" y="48660"/>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0" name="图形 11">
              <a:extLst>
                <a:ext uri="{FF2B5EF4-FFF2-40B4-BE49-F238E27FC236}">
                  <a16:creationId xmlns:a16="http://schemas.microsoft.com/office/drawing/2014/main" id="{00415065-E74E-4AD3-8DFE-8720B4E246FA}"/>
                </a:ext>
              </a:extLst>
            </p:cNvPr>
            <p:cNvSpPr/>
            <p:nvPr/>
          </p:nvSpPr>
          <p:spPr>
            <a:xfrm>
              <a:off x="1391299" y="2124961"/>
              <a:ext cx="115857" cy="115857"/>
            </a:xfrm>
            <a:custGeom>
              <a:avLst/>
              <a:gdLst>
                <a:gd name="connsiteX0" fmla="*/ 115858 w 115857"/>
                <a:gd name="connsiteY0" fmla="*/ 57929 h 115857"/>
                <a:gd name="connsiteX1" fmla="*/ 57929 w 115857"/>
                <a:gd name="connsiteY1" fmla="*/ 115858 h 115857"/>
                <a:gd name="connsiteX2" fmla="*/ 0 w 115857"/>
                <a:gd name="connsiteY2" fmla="*/ 57929 h 115857"/>
                <a:gd name="connsiteX3" fmla="*/ 57929 w 115857"/>
                <a:gd name="connsiteY3" fmla="*/ 0 h 115857"/>
                <a:gd name="connsiteX4" fmla="*/ 115858 w 115857"/>
                <a:gd name="connsiteY4" fmla="*/ 57929 h 11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7" h="115857">
                  <a:moveTo>
                    <a:pt x="115858" y="57929"/>
                  </a:moveTo>
                  <a:cubicBezTo>
                    <a:pt x="115858" y="89922"/>
                    <a:pt x="89922" y="115858"/>
                    <a:pt x="57929" y="115858"/>
                  </a:cubicBezTo>
                  <a:cubicBezTo>
                    <a:pt x="25936" y="115858"/>
                    <a:pt x="0" y="89922"/>
                    <a:pt x="0" y="57929"/>
                  </a:cubicBezTo>
                  <a:cubicBezTo>
                    <a:pt x="0" y="25936"/>
                    <a:pt x="25936" y="0"/>
                    <a:pt x="57929" y="0"/>
                  </a:cubicBezTo>
                  <a:cubicBezTo>
                    <a:pt x="89922" y="0"/>
                    <a:pt x="115858" y="25936"/>
                    <a:pt x="115858" y="57929"/>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1" name="图形 11">
              <a:extLst>
                <a:ext uri="{FF2B5EF4-FFF2-40B4-BE49-F238E27FC236}">
                  <a16:creationId xmlns:a16="http://schemas.microsoft.com/office/drawing/2014/main" id="{00415065-E74E-4AD3-8DFE-8720B4E246FA}"/>
                </a:ext>
              </a:extLst>
            </p:cNvPr>
            <p:cNvSpPr/>
            <p:nvPr/>
          </p:nvSpPr>
          <p:spPr>
            <a:xfrm>
              <a:off x="1464368" y="2674934"/>
              <a:ext cx="51642" cy="56825"/>
            </a:xfrm>
            <a:custGeom>
              <a:avLst/>
              <a:gdLst>
                <a:gd name="connsiteX0" fmla="*/ 51472 w 51642"/>
                <a:gd name="connsiteY0" fmla="*/ 6482 h 56825"/>
                <a:gd name="connsiteX1" fmla="*/ 23059 w 51642"/>
                <a:gd name="connsiteY1" fmla="*/ 56751 h 56825"/>
                <a:gd name="connsiteX2" fmla="*/ 5574 w 51642"/>
                <a:gd name="connsiteY2" fmla="*/ 9761 h 56825"/>
                <a:gd name="connsiteX3" fmla="*/ 36172 w 51642"/>
                <a:gd name="connsiteY3" fmla="*/ -75 h 56825"/>
              </a:gdLst>
              <a:ahLst/>
              <a:cxnLst>
                <a:cxn ang="0">
                  <a:pos x="connsiteX0" y="connsiteY0"/>
                </a:cxn>
                <a:cxn ang="0">
                  <a:pos x="connsiteX1" y="connsiteY1"/>
                </a:cxn>
                <a:cxn ang="0">
                  <a:pos x="connsiteX2" y="connsiteY2"/>
                </a:cxn>
                <a:cxn ang="0">
                  <a:pos x="connsiteX3" y="connsiteY3"/>
                </a:cxn>
              </a:cxnLst>
              <a:rect l="l" t="t" r="r" b="b"/>
              <a:pathLst>
                <a:path w="51642" h="56825">
                  <a:moveTo>
                    <a:pt x="51472" y="6482"/>
                  </a:moveTo>
                  <a:lnTo>
                    <a:pt x="23059" y="56751"/>
                  </a:lnTo>
                  <a:cubicBezTo>
                    <a:pt x="23059" y="56751"/>
                    <a:pt x="-14097" y="19595"/>
                    <a:pt x="5574" y="9761"/>
                  </a:cubicBezTo>
                  <a:lnTo>
                    <a:pt x="36172" y="-75"/>
                  </a:ln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2" name="图形 11">
              <a:extLst>
                <a:ext uri="{FF2B5EF4-FFF2-40B4-BE49-F238E27FC236}">
                  <a16:creationId xmlns:a16="http://schemas.microsoft.com/office/drawing/2014/main" id="{00415065-E74E-4AD3-8DFE-8720B4E246FA}"/>
                </a:ext>
              </a:extLst>
            </p:cNvPr>
            <p:cNvSpPr/>
            <p:nvPr/>
          </p:nvSpPr>
          <p:spPr>
            <a:xfrm>
              <a:off x="1439514" y="2815904"/>
              <a:ext cx="34969" cy="45897"/>
            </a:xfrm>
            <a:custGeom>
              <a:avLst/>
              <a:gdLst>
                <a:gd name="connsiteX0" fmla="*/ 26227 w 34969"/>
                <a:gd name="connsiteY0" fmla="*/ 0 h 45897"/>
                <a:gd name="connsiteX1" fmla="*/ 34970 w 34969"/>
                <a:gd name="connsiteY1" fmla="*/ 37155 h 45897"/>
                <a:gd name="connsiteX2" fmla="*/ 8742 w 34969"/>
                <a:gd name="connsiteY2" fmla="*/ 45898 h 45897"/>
                <a:gd name="connsiteX3" fmla="*/ 0 w 34969"/>
                <a:gd name="connsiteY3" fmla="*/ 3279 h 45897"/>
                <a:gd name="connsiteX4" fmla="*/ 26227 w 34969"/>
                <a:gd name="connsiteY4" fmla="*/ 0 h 45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9" h="45897">
                  <a:moveTo>
                    <a:pt x="26227" y="0"/>
                  </a:moveTo>
                  <a:lnTo>
                    <a:pt x="34970" y="37155"/>
                  </a:lnTo>
                  <a:lnTo>
                    <a:pt x="8742" y="45898"/>
                  </a:lnTo>
                  <a:lnTo>
                    <a:pt x="0" y="3279"/>
                  </a:lnTo>
                  <a:lnTo>
                    <a:pt x="26227" y="0"/>
                  </a:ln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3" name="图形 11">
              <a:extLst>
                <a:ext uri="{FF2B5EF4-FFF2-40B4-BE49-F238E27FC236}">
                  <a16:creationId xmlns:a16="http://schemas.microsoft.com/office/drawing/2014/main" id="{00415065-E74E-4AD3-8DFE-8720B4E246FA}"/>
                </a:ext>
              </a:extLst>
            </p:cNvPr>
            <p:cNvSpPr/>
            <p:nvPr/>
          </p:nvSpPr>
          <p:spPr>
            <a:xfrm>
              <a:off x="1361882" y="2424684"/>
              <a:ext cx="237958" cy="404335"/>
            </a:xfrm>
            <a:custGeom>
              <a:avLst/>
              <a:gdLst>
                <a:gd name="connsiteX0" fmla="*/ 158375 w 237958"/>
                <a:gd name="connsiteY0" fmla="*/ 16152 h 404335"/>
                <a:gd name="connsiteX1" fmla="*/ 164008 w 237958"/>
                <a:gd name="connsiteY1" fmla="*/ 73633 h 404335"/>
                <a:gd name="connsiteX2" fmla="*/ 230452 w 237958"/>
                <a:gd name="connsiteY2" fmla="*/ 202092 h 404335"/>
                <a:gd name="connsiteX3" fmla="*/ 151772 w 237958"/>
                <a:gd name="connsiteY3" fmla="*/ 265474 h 404335"/>
                <a:gd name="connsiteX4" fmla="*/ 132101 w 237958"/>
                <a:gd name="connsiteY4" fmla="*/ 251269 h 404335"/>
                <a:gd name="connsiteX5" fmla="*/ 176906 w 237958"/>
                <a:gd name="connsiteY5" fmla="*/ 190072 h 404335"/>
                <a:gd name="connsiteX6" fmla="*/ 86204 w 237958"/>
                <a:gd name="connsiteY6" fmla="*/ 125597 h 404335"/>
                <a:gd name="connsiteX7" fmla="*/ 106966 w 237958"/>
                <a:gd name="connsiteY7" fmla="*/ 395518 h 404335"/>
                <a:gd name="connsiteX8" fmla="*/ 75276 w 237958"/>
                <a:gd name="connsiteY8" fmla="*/ 404260 h 404335"/>
                <a:gd name="connsiteX9" fmla="*/ 4244 w 237958"/>
                <a:gd name="connsiteY9" fmla="*/ 131060 h 404335"/>
                <a:gd name="connsiteX10" fmla="*/ 35935 w 237958"/>
                <a:gd name="connsiteY10" fmla="*/ -75 h 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958" h="404335">
                  <a:moveTo>
                    <a:pt x="158375" y="16152"/>
                  </a:moveTo>
                  <a:lnTo>
                    <a:pt x="164008" y="73633"/>
                  </a:lnTo>
                  <a:cubicBezTo>
                    <a:pt x="164008" y="73633"/>
                    <a:pt x="265422" y="167124"/>
                    <a:pt x="230452" y="202092"/>
                  </a:cubicBezTo>
                  <a:cubicBezTo>
                    <a:pt x="195484" y="237062"/>
                    <a:pt x="151772" y="265474"/>
                    <a:pt x="151772" y="265474"/>
                  </a:cubicBezTo>
                  <a:lnTo>
                    <a:pt x="132101" y="251269"/>
                  </a:lnTo>
                  <a:lnTo>
                    <a:pt x="176906" y="190072"/>
                  </a:lnTo>
                  <a:lnTo>
                    <a:pt x="86204" y="125597"/>
                  </a:lnTo>
                  <a:lnTo>
                    <a:pt x="106966" y="395518"/>
                  </a:lnTo>
                  <a:lnTo>
                    <a:pt x="75276" y="404260"/>
                  </a:lnTo>
                  <a:lnTo>
                    <a:pt x="4244" y="131060"/>
                  </a:lnTo>
                  <a:cubicBezTo>
                    <a:pt x="4244" y="131060"/>
                    <a:pt x="-17612" y="43637"/>
                    <a:pt x="35935" y="-75"/>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4" name="图形 11">
              <a:extLst>
                <a:ext uri="{FF2B5EF4-FFF2-40B4-BE49-F238E27FC236}">
                  <a16:creationId xmlns:a16="http://schemas.microsoft.com/office/drawing/2014/main" id="{00415065-E74E-4AD3-8DFE-8720B4E246FA}"/>
                </a:ext>
              </a:extLst>
            </p:cNvPr>
            <p:cNvSpPr/>
            <p:nvPr/>
          </p:nvSpPr>
          <p:spPr>
            <a:xfrm>
              <a:off x="1439387" y="2842056"/>
              <a:ext cx="61658" cy="84705"/>
            </a:xfrm>
            <a:custGeom>
              <a:avLst/>
              <a:gdLst>
                <a:gd name="connsiteX0" fmla="*/ 16347 w 61658"/>
                <a:gd name="connsiteY0" fmla="*/ 9836 h 84705"/>
                <a:gd name="connsiteX1" fmla="*/ 40389 w 61658"/>
                <a:gd name="connsiteY1" fmla="*/ 7651 h 84705"/>
                <a:gd name="connsiteX2" fmla="*/ 52411 w 61658"/>
                <a:gd name="connsiteY2" fmla="*/ 46992 h 84705"/>
                <a:gd name="connsiteX3" fmla="*/ 37111 w 61658"/>
                <a:gd name="connsiteY3" fmla="*/ 84147 h 84705"/>
                <a:gd name="connsiteX4" fmla="*/ 6513 w 61658"/>
                <a:gd name="connsiteY4" fmla="*/ 59013 h 84705"/>
                <a:gd name="connsiteX5" fmla="*/ -44 w 61658"/>
                <a:gd name="connsiteY5" fmla="*/ 44806 h 84705"/>
                <a:gd name="connsiteX6" fmla="*/ 6513 w 61658"/>
                <a:gd name="connsiteY6" fmla="*/ 12022 h 84705"/>
                <a:gd name="connsiteX7" fmla="*/ 16347 w 61658"/>
                <a:gd name="connsiteY7" fmla="*/ 9836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 h="84705">
                  <a:moveTo>
                    <a:pt x="16347" y="9836"/>
                  </a:moveTo>
                  <a:cubicBezTo>
                    <a:pt x="16347" y="9836"/>
                    <a:pt x="32740" y="-10926"/>
                    <a:pt x="40389" y="7651"/>
                  </a:cubicBezTo>
                  <a:cubicBezTo>
                    <a:pt x="45431" y="20426"/>
                    <a:pt x="49451" y="33581"/>
                    <a:pt x="52411" y="46992"/>
                  </a:cubicBezTo>
                  <a:cubicBezTo>
                    <a:pt x="52411" y="46992"/>
                    <a:pt x="80824" y="89610"/>
                    <a:pt x="37111" y="84147"/>
                  </a:cubicBezTo>
                  <a:cubicBezTo>
                    <a:pt x="-6601" y="78682"/>
                    <a:pt x="6513" y="59013"/>
                    <a:pt x="6513" y="59013"/>
                  </a:cubicBezTo>
                  <a:cubicBezTo>
                    <a:pt x="1766" y="55941"/>
                    <a:pt x="-786" y="50411"/>
                    <a:pt x="-44" y="44806"/>
                  </a:cubicBezTo>
                  <a:cubicBezTo>
                    <a:pt x="1048" y="34971"/>
                    <a:pt x="6513" y="12022"/>
                    <a:pt x="6513" y="12022"/>
                  </a:cubicBezTo>
                  <a:cubicBezTo>
                    <a:pt x="6513" y="12022"/>
                    <a:pt x="11978" y="2187"/>
                    <a:pt x="16347" y="9836"/>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5" name="图形 11">
              <a:extLst>
                <a:ext uri="{FF2B5EF4-FFF2-40B4-BE49-F238E27FC236}">
                  <a16:creationId xmlns:a16="http://schemas.microsoft.com/office/drawing/2014/main" id="{00415065-E74E-4AD3-8DFE-8720B4E246FA}"/>
                </a:ext>
              </a:extLst>
            </p:cNvPr>
            <p:cNvSpPr/>
            <p:nvPr/>
          </p:nvSpPr>
          <p:spPr>
            <a:xfrm>
              <a:off x="1448948" y="2663984"/>
              <a:ext cx="55102" cy="108523"/>
            </a:xfrm>
            <a:custGeom>
              <a:avLst/>
              <a:gdLst>
                <a:gd name="connsiteX0" fmla="*/ 52139 w 55102"/>
                <a:gd name="connsiteY0" fmla="*/ 45298 h 108523"/>
                <a:gd name="connsiteX1" fmla="*/ 46127 w 55102"/>
                <a:gd name="connsiteY1" fmla="*/ 69886 h 108523"/>
                <a:gd name="connsiteX2" fmla="*/ 24271 w 55102"/>
                <a:gd name="connsiteY2" fmla="*/ 108134 h 108523"/>
                <a:gd name="connsiteX3" fmla="*/ 231 w 55102"/>
                <a:gd name="connsiteY3" fmla="*/ 44753 h 108523"/>
                <a:gd name="connsiteX4" fmla="*/ 10065 w 55102"/>
                <a:gd name="connsiteY4" fmla="*/ -53 h 108523"/>
                <a:gd name="connsiteX5" fmla="*/ 39570 w 55102"/>
                <a:gd name="connsiteY5" fmla="*/ 15246 h 108523"/>
                <a:gd name="connsiteX6" fmla="*/ 38478 w 55102"/>
                <a:gd name="connsiteY6" fmla="*/ 58958 h 108523"/>
                <a:gd name="connsiteX7" fmla="*/ 52139 w 55102"/>
                <a:gd name="connsiteY7" fmla="*/ 45298 h 1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2" h="108523">
                  <a:moveTo>
                    <a:pt x="52139" y="45298"/>
                  </a:moveTo>
                  <a:cubicBezTo>
                    <a:pt x="52139" y="45298"/>
                    <a:pt x="61426" y="54587"/>
                    <a:pt x="46127" y="69886"/>
                  </a:cubicBezTo>
                  <a:cubicBezTo>
                    <a:pt x="46127" y="69886"/>
                    <a:pt x="43941" y="112505"/>
                    <a:pt x="24271" y="108134"/>
                  </a:cubicBezTo>
                  <a:cubicBezTo>
                    <a:pt x="4602" y="103763"/>
                    <a:pt x="-1955" y="50216"/>
                    <a:pt x="231" y="44753"/>
                  </a:cubicBezTo>
                  <a:cubicBezTo>
                    <a:pt x="2416" y="39288"/>
                    <a:pt x="-3048" y="-1145"/>
                    <a:pt x="10065" y="-53"/>
                  </a:cubicBezTo>
                  <a:cubicBezTo>
                    <a:pt x="23179" y="1040"/>
                    <a:pt x="39570" y="15246"/>
                    <a:pt x="39570" y="15246"/>
                  </a:cubicBezTo>
                  <a:cubicBezTo>
                    <a:pt x="39570" y="15246"/>
                    <a:pt x="11157" y="41473"/>
                    <a:pt x="38478" y="58958"/>
                  </a:cubicBezTo>
                  <a:cubicBezTo>
                    <a:pt x="38478" y="58958"/>
                    <a:pt x="45582" y="56226"/>
                    <a:pt x="52139" y="45298"/>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76" name="图形 11">
              <a:extLst>
                <a:ext uri="{FF2B5EF4-FFF2-40B4-BE49-F238E27FC236}">
                  <a16:creationId xmlns:a16="http://schemas.microsoft.com/office/drawing/2014/main" id="{00415065-E74E-4AD3-8DFE-8720B4E246FA}"/>
                </a:ext>
              </a:extLst>
            </p:cNvPr>
            <p:cNvSpPr/>
            <p:nvPr/>
          </p:nvSpPr>
          <p:spPr>
            <a:xfrm>
              <a:off x="1419844" y="2198474"/>
              <a:ext cx="83053" cy="90703"/>
            </a:xfrm>
            <a:custGeom>
              <a:avLst/>
              <a:gdLst>
                <a:gd name="connsiteX0" fmla="*/ -171 w 83053"/>
                <a:gd name="connsiteY0" fmla="*/ 88443 h 90703"/>
                <a:gd name="connsiteX1" fmla="*/ 82882 w 83053"/>
                <a:gd name="connsiteY1" fmla="*/ 90629 h 90703"/>
                <a:gd name="connsiteX2" fmla="*/ 68675 w 83053"/>
                <a:gd name="connsiteY2" fmla="*/ -75 h 90703"/>
                <a:gd name="connsiteX3" fmla="*/ 14036 w 83053"/>
                <a:gd name="connsiteY3" fmla="*/ 10853 h 90703"/>
                <a:gd name="connsiteX4" fmla="*/ -171 w 83053"/>
                <a:gd name="connsiteY4" fmla="*/ 88443 h 9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3" h="90703">
                  <a:moveTo>
                    <a:pt x="-171" y="88443"/>
                  </a:moveTo>
                  <a:lnTo>
                    <a:pt x="82882" y="90629"/>
                  </a:lnTo>
                  <a:cubicBezTo>
                    <a:pt x="64580" y="64655"/>
                    <a:pt x="61135" y="34016"/>
                    <a:pt x="68675" y="-75"/>
                  </a:cubicBezTo>
                  <a:lnTo>
                    <a:pt x="14036" y="10853"/>
                  </a:lnTo>
                  <a:cubicBezTo>
                    <a:pt x="24558" y="38675"/>
                    <a:pt x="24740" y="62541"/>
                    <a:pt x="-171" y="88443"/>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78" name="图形 11">
              <a:extLst>
                <a:ext uri="{FF2B5EF4-FFF2-40B4-BE49-F238E27FC236}">
                  <a16:creationId xmlns:a16="http://schemas.microsoft.com/office/drawing/2014/main" id="{00415065-E74E-4AD3-8DFE-8720B4E246FA}"/>
                </a:ext>
              </a:extLst>
            </p:cNvPr>
            <p:cNvSpPr/>
            <p:nvPr/>
          </p:nvSpPr>
          <p:spPr>
            <a:xfrm>
              <a:off x="1386011" y="2259671"/>
              <a:ext cx="161303" cy="204353"/>
            </a:xfrm>
            <a:custGeom>
              <a:avLst/>
              <a:gdLst>
                <a:gd name="connsiteX0" fmla="*/ 7435 w 161303"/>
                <a:gd name="connsiteY0" fmla="*/ 168216 h 204353"/>
                <a:gd name="connsiteX1" fmla="*/ 136386 w 161303"/>
                <a:gd name="connsiteY1" fmla="*/ 204279 h 204353"/>
                <a:gd name="connsiteX2" fmla="*/ 161132 w 161303"/>
                <a:gd name="connsiteY2" fmla="*/ 33792 h 204353"/>
                <a:gd name="connsiteX3" fmla="*/ 132146 w 161303"/>
                <a:gd name="connsiteY3" fmla="*/ 3345 h 204353"/>
                <a:gd name="connsiteX4" fmla="*/ 102508 w 161303"/>
                <a:gd name="connsiteY4" fmla="*/ -75 h 204353"/>
                <a:gd name="connsiteX5" fmla="*/ 48961 w 161303"/>
                <a:gd name="connsiteY5" fmla="*/ 5390 h 204353"/>
                <a:gd name="connsiteX6" fmla="*/ 23635 w 161303"/>
                <a:gd name="connsiteY6" fmla="*/ 12547 h 204353"/>
                <a:gd name="connsiteX7" fmla="*/ -137 w 161303"/>
                <a:gd name="connsiteY7" fmla="*/ 45489 h 20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03" h="204353">
                  <a:moveTo>
                    <a:pt x="7435" y="168216"/>
                  </a:moveTo>
                  <a:lnTo>
                    <a:pt x="136386" y="204279"/>
                  </a:lnTo>
                  <a:lnTo>
                    <a:pt x="161132" y="33792"/>
                  </a:lnTo>
                  <a:cubicBezTo>
                    <a:pt x="160091" y="17974"/>
                    <a:pt x="147893" y="5162"/>
                    <a:pt x="132146" y="3345"/>
                  </a:cubicBezTo>
                  <a:lnTo>
                    <a:pt x="102508" y="-75"/>
                  </a:lnTo>
                  <a:lnTo>
                    <a:pt x="48961" y="5390"/>
                  </a:lnTo>
                  <a:lnTo>
                    <a:pt x="23635" y="12547"/>
                  </a:lnTo>
                  <a:cubicBezTo>
                    <a:pt x="9023" y="16675"/>
                    <a:pt x="-823" y="30320"/>
                    <a:pt x="-137" y="45489"/>
                  </a:cubicBez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79" name="图形 11">
              <a:extLst>
                <a:ext uri="{FF2B5EF4-FFF2-40B4-BE49-F238E27FC236}">
                  <a16:creationId xmlns:a16="http://schemas.microsoft.com/office/drawing/2014/main" id="{00415065-E74E-4AD3-8DFE-8720B4E246FA}"/>
                </a:ext>
              </a:extLst>
            </p:cNvPr>
            <p:cNvSpPr/>
            <p:nvPr/>
          </p:nvSpPr>
          <p:spPr>
            <a:xfrm>
              <a:off x="1510546" y="2261856"/>
              <a:ext cx="77588" cy="193425"/>
            </a:xfrm>
            <a:custGeom>
              <a:avLst/>
              <a:gdLst>
                <a:gd name="connsiteX0" fmla="*/ 6386 w 77588"/>
                <a:gd name="connsiteY0" fmla="*/ 169309 h 193425"/>
                <a:gd name="connsiteX1" fmla="*/ 27150 w 77588"/>
                <a:gd name="connsiteY1" fmla="*/ 193351 h 193425"/>
                <a:gd name="connsiteX2" fmla="*/ 77417 w 77588"/>
                <a:gd name="connsiteY2" fmla="*/ 139804 h 193425"/>
                <a:gd name="connsiteX3" fmla="*/ 58730 w 77588"/>
                <a:gd name="connsiteY3" fmla="*/ 47138 h 193425"/>
                <a:gd name="connsiteX4" fmla="*/ 13741 w 77588"/>
                <a:gd name="connsiteY4" fmla="*/ 2589 h 193425"/>
                <a:gd name="connsiteX5" fmla="*/ -171 w 77588"/>
                <a:gd name="connsiteY5" fmla="*/ -75 h 193425"/>
                <a:gd name="connsiteX6" fmla="*/ 30428 w 77588"/>
                <a:gd name="connsiteY6" fmla="*/ 124505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8" h="193425">
                  <a:moveTo>
                    <a:pt x="6386" y="169309"/>
                  </a:moveTo>
                  <a:lnTo>
                    <a:pt x="27150" y="193351"/>
                  </a:lnTo>
                  <a:lnTo>
                    <a:pt x="77417" y="139804"/>
                  </a:lnTo>
                  <a:lnTo>
                    <a:pt x="58730" y="47138"/>
                  </a:lnTo>
                  <a:cubicBezTo>
                    <a:pt x="54169" y="24531"/>
                    <a:pt x="36392" y="6927"/>
                    <a:pt x="13741" y="2589"/>
                  </a:cubicBezTo>
                  <a:lnTo>
                    <a:pt x="-171" y="-75"/>
                  </a:lnTo>
                  <a:lnTo>
                    <a:pt x="30428" y="124505"/>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0" name="图形 11">
              <a:extLst>
                <a:ext uri="{FF2B5EF4-FFF2-40B4-BE49-F238E27FC236}">
                  <a16:creationId xmlns:a16="http://schemas.microsoft.com/office/drawing/2014/main" id="{00415065-E74E-4AD3-8DFE-8720B4E246FA}"/>
                </a:ext>
              </a:extLst>
            </p:cNvPr>
            <p:cNvSpPr/>
            <p:nvPr/>
          </p:nvSpPr>
          <p:spPr>
            <a:xfrm>
              <a:off x="1485580" y="2431240"/>
              <a:ext cx="47915" cy="41081"/>
            </a:xfrm>
            <a:custGeom>
              <a:avLst/>
              <a:gdLst>
                <a:gd name="connsiteX0" fmla="*/ 32382 w 47915"/>
                <a:gd name="connsiteY0" fmla="*/ 33719 h 41081"/>
                <a:gd name="connsiteX1" fmla="*/ 47745 w 47915"/>
                <a:gd name="connsiteY1" fmla="*/ 13039 h 41081"/>
                <a:gd name="connsiteX2" fmla="*/ 34631 w 47915"/>
                <a:gd name="connsiteY2" fmla="*/ -75 h 41081"/>
                <a:gd name="connsiteX3" fmla="*/ 13332 w 47915"/>
                <a:gd name="connsiteY3" fmla="*/ 5481 h 41081"/>
                <a:gd name="connsiteX4" fmla="*/ 418 w 47915"/>
                <a:gd name="connsiteY4" fmla="*/ 27509 h 41081"/>
                <a:gd name="connsiteX5" fmla="*/ 4565 w 47915"/>
                <a:gd name="connsiteY5" fmla="*/ 35134 h 41081"/>
                <a:gd name="connsiteX6" fmla="*/ 4563 w 47915"/>
                <a:gd name="connsiteY6" fmla="*/ 35134 h 41081"/>
                <a:gd name="connsiteX7" fmla="*/ 30072 w 47915"/>
                <a:gd name="connsiteY7" fmla="*/ 36277 h 41081"/>
                <a:gd name="connsiteX8" fmla="*/ 32382 w 47915"/>
                <a:gd name="connsiteY8" fmla="*/ 33719 h 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5" h="41081">
                  <a:moveTo>
                    <a:pt x="32382" y="33719"/>
                  </a:moveTo>
                  <a:lnTo>
                    <a:pt x="47745" y="13039"/>
                  </a:lnTo>
                  <a:lnTo>
                    <a:pt x="34631" y="-75"/>
                  </a:lnTo>
                  <a:lnTo>
                    <a:pt x="13332" y="5481"/>
                  </a:lnTo>
                  <a:cubicBezTo>
                    <a:pt x="3682" y="7998"/>
                    <a:pt x="-2099" y="17861"/>
                    <a:pt x="418" y="27509"/>
                  </a:cubicBezTo>
                  <a:cubicBezTo>
                    <a:pt x="1160" y="30349"/>
                    <a:pt x="2583" y="32968"/>
                    <a:pt x="4565" y="35134"/>
                  </a:cubicBezTo>
                  <a:lnTo>
                    <a:pt x="4563" y="35134"/>
                  </a:lnTo>
                  <a:cubicBezTo>
                    <a:pt x="11293" y="42493"/>
                    <a:pt x="22713" y="43005"/>
                    <a:pt x="30072" y="36277"/>
                  </a:cubicBezTo>
                  <a:cubicBezTo>
                    <a:pt x="30922" y="35499"/>
                    <a:pt x="31695" y="34642"/>
                    <a:pt x="32382" y="33719"/>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1" name="图形 11">
              <a:extLst>
                <a:ext uri="{FF2B5EF4-FFF2-40B4-BE49-F238E27FC236}">
                  <a16:creationId xmlns:a16="http://schemas.microsoft.com/office/drawing/2014/main" id="{00415065-E74E-4AD3-8DFE-8720B4E246FA}"/>
                </a:ext>
              </a:extLst>
            </p:cNvPr>
            <p:cNvSpPr/>
            <p:nvPr/>
          </p:nvSpPr>
          <p:spPr>
            <a:xfrm>
              <a:off x="1345534" y="2268413"/>
              <a:ext cx="77588" cy="193425"/>
            </a:xfrm>
            <a:custGeom>
              <a:avLst/>
              <a:gdLst>
                <a:gd name="connsiteX0" fmla="*/ 70861 w 77588"/>
                <a:gd name="connsiteY0" fmla="*/ 169309 h 193425"/>
                <a:gd name="connsiteX1" fmla="*/ 50097 w 77588"/>
                <a:gd name="connsiteY1" fmla="*/ 193351 h 193425"/>
                <a:gd name="connsiteX2" fmla="*/ -171 w 77588"/>
                <a:gd name="connsiteY2" fmla="*/ 139803 h 193425"/>
                <a:gd name="connsiteX3" fmla="*/ 18517 w 77588"/>
                <a:gd name="connsiteY3" fmla="*/ 47138 h 193425"/>
                <a:gd name="connsiteX4" fmla="*/ 63506 w 77588"/>
                <a:gd name="connsiteY4" fmla="*/ 2589 h 193425"/>
                <a:gd name="connsiteX5" fmla="*/ 77417 w 77588"/>
                <a:gd name="connsiteY5" fmla="*/ -75 h 193425"/>
                <a:gd name="connsiteX6" fmla="*/ 46819 w 77588"/>
                <a:gd name="connsiteY6" fmla="*/ 124505 h 19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8" h="193425">
                  <a:moveTo>
                    <a:pt x="70861" y="169309"/>
                  </a:moveTo>
                  <a:lnTo>
                    <a:pt x="50097" y="193351"/>
                  </a:lnTo>
                  <a:lnTo>
                    <a:pt x="-171" y="139803"/>
                  </a:lnTo>
                  <a:lnTo>
                    <a:pt x="18517" y="47138"/>
                  </a:lnTo>
                  <a:cubicBezTo>
                    <a:pt x="23076" y="24531"/>
                    <a:pt x="40855" y="6927"/>
                    <a:pt x="63506" y="2589"/>
                  </a:cubicBezTo>
                  <a:lnTo>
                    <a:pt x="77417" y="-75"/>
                  </a:lnTo>
                  <a:lnTo>
                    <a:pt x="46819" y="124505"/>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2" name="图形 11">
              <a:extLst>
                <a:ext uri="{FF2B5EF4-FFF2-40B4-BE49-F238E27FC236}">
                  <a16:creationId xmlns:a16="http://schemas.microsoft.com/office/drawing/2014/main" id="{00415065-E74E-4AD3-8DFE-8720B4E246FA}"/>
                </a:ext>
              </a:extLst>
            </p:cNvPr>
            <p:cNvSpPr/>
            <p:nvPr/>
          </p:nvSpPr>
          <p:spPr>
            <a:xfrm>
              <a:off x="1400173" y="2437797"/>
              <a:ext cx="47914" cy="41081"/>
            </a:xfrm>
            <a:custGeom>
              <a:avLst/>
              <a:gdLst>
                <a:gd name="connsiteX0" fmla="*/ 15192 w 47914"/>
                <a:gd name="connsiteY0" fmla="*/ 33719 h 41081"/>
                <a:gd name="connsiteX1" fmla="*/ -171 w 47914"/>
                <a:gd name="connsiteY1" fmla="*/ 13039 h 41081"/>
                <a:gd name="connsiteX2" fmla="*/ 12943 w 47914"/>
                <a:gd name="connsiteY2" fmla="*/ -75 h 41081"/>
                <a:gd name="connsiteX3" fmla="*/ 34242 w 47914"/>
                <a:gd name="connsiteY3" fmla="*/ 5481 h 41081"/>
                <a:gd name="connsiteX4" fmla="*/ 47154 w 47914"/>
                <a:gd name="connsiteY4" fmla="*/ 27509 h 41081"/>
                <a:gd name="connsiteX5" fmla="*/ 43009 w 47914"/>
                <a:gd name="connsiteY5" fmla="*/ 35134 h 41081"/>
                <a:gd name="connsiteX6" fmla="*/ 43009 w 47914"/>
                <a:gd name="connsiteY6" fmla="*/ 35134 h 41081"/>
                <a:gd name="connsiteX7" fmla="*/ 17502 w 47914"/>
                <a:gd name="connsiteY7" fmla="*/ 36276 h 41081"/>
                <a:gd name="connsiteX8" fmla="*/ 15192 w 47914"/>
                <a:gd name="connsiteY8" fmla="*/ 33719 h 4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4" h="41081">
                  <a:moveTo>
                    <a:pt x="15192" y="33719"/>
                  </a:moveTo>
                  <a:lnTo>
                    <a:pt x="-171" y="13039"/>
                  </a:lnTo>
                  <a:lnTo>
                    <a:pt x="12943" y="-75"/>
                  </a:lnTo>
                  <a:lnTo>
                    <a:pt x="34242" y="5481"/>
                  </a:lnTo>
                  <a:cubicBezTo>
                    <a:pt x="43892" y="7998"/>
                    <a:pt x="49672" y="17861"/>
                    <a:pt x="47154" y="27509"/>
                  </a:cubicBezTo>
                  <a:cubicBezTo>
                    <a:pt x="46414" y="30349"/>
                    <a:pt x="44991" y="32968"/>
                    <a:pt x="43009" y="35134"/>
                  </a:cubicBezTo>
                  <a:lnTo>
                    <a:pt x="43009" y="35134"/>
                  </a:lnTo>
                  <a:cubicBezTo>
                    <a:pt x="36281" y="42493"/>
                    <a:pt x="24861" y="43005"/>
                    <a:pt x="17502" y="36276"/>
                  </a:cubicBezTo>
                  <a:cubicBezTo>
                    <a:pt x="16652" y="35499"/>
                    <a:pt x="15878" y="34642"/>
                    <a:pt x="15192" y="33719"/>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3" name="图形 11">
              <a:extLst>
                <a:ext uri="{FF2B5EF4-FFF2-40B4-BE49-F238E27FC236}">
                  <a16:creationId xmlns:a16="http://schemas.microsoft.com/office/drawing/2014/main" id="{00415065-E74E-4AD3-8DFE-8720B4E246FA}"/>
                </a:ext>
              </a:extLst>
            </p:cNvPr>
            <p:cNvSpPr/>
            <p:nvPr/>
          </p:nvSpPr>
          <p:spPr>
            <a:xfrm>
              <a:off x="1419297" y="2149638"/>
              <a:ext cx="75876" cy="75876"/>
            </a:xfrm>
            <a:custGeom>
              <a:avLst/>
              <a:gdLst>
                <a:gd name="connsiteX0" fmla="*/ 75876 w 75876"/>
                <a:gd name="connsiteY0" fmla="*/ 37938 h 75876"/>
                <a:gd name="connsiteX1" fmla="*/ 37938 w 75876"/>
                <a:gd name="connsiteY1" fmla="*/ 75876 h 75876"/>
                <a:gd name="connsiteX2" fmla="*/ 0 w 75876"/>
                <a:gd name="connsiteY2" fmla="*/ 37938 h 75876"/>
                <a:gd name="connsiteX3" fmla="*/ 37938 w 75876"/>
                <a:gd name="connsiteY3" fmla="*/ 0 h 75876"/>
                <a:gd name="connsiteX4" fmla="*/ 75876 w 75876"/>
                <a:gd name="connsiteY4" fmla="*/ 37938 h 7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6" h="75876">
                  <a:moveTo>
                    <a:pt x="75876" y="37938"/>
                  </a:moveTo>
                  <a:cubicBezTo>
                    <a:pt x="75876" y="58891"/>
                    <a:pt x="58891" y="75876"/>
                    <a:pt x="37938" y="75876"/>
                  </a:cubicBezTo>
                  <a:cubicBezTo>
                    <a:pt x="16985" y="75876"/>
                    <a:pt x="0" y="58891"/>
                    <a:pt x="0" y="37938"/>
                  </a:cubicBezTo>
                  <a:cubicBezTo>
                    <a:pt x="0" y="16986"/>
                    <a:pt x="16985" y="0"/>
                    <a:pt x="37938" y="0"/>
                  </a:cubicBezTo>
                  <a:cubicBezTo>
                    <a:pt x="58891" y="0"/>
                    <a:pt x="75876" y="16986"/>
                    <a:pt x="75876" y="37938"/>
                  </a:cubicBezTo>
                  <a:close/>
                </a:path>
              </a:pathLst>
            </a:custGeom>
            <a:solidFill>
              <a:srgbClr val="FFB8B8"/>
            </a:solidFill>
            <a:ln w="1476" cap="flat">
              <a:noFill/>
              <a:prstDash val="solid"/>
              <a:miter/>
            </a:ln>
          </p:spPr>
          <p:txBody>
            <a:bodyPr rtlCol="0" anchor="ctr"/>
            <a:lstStyle/>
            <a:p>
              <a:endParaRPr lang="zh-CN" altLang="en-US">
                <a:latin typeface="+mn-ea"/>
              </a:endParaRPr>
            </a:p>
          </p:txBody>
        </p:sp>
        <p:sp>
          <p:nvSpPr>
            <p:cNvPr id="184" name="图形 11">
              <a:extLst>
                <a:ext uri="{FF2B5EF4-FFF2-40B4-BE49-F238E27FC236}">
                  <a16:creationId xmlns:a16="http://schemas.microsoft.com/office/drawing/2014/main" id="{00415065-E74E-4AD3-8DFE-8720B4E246FA}"/>
                </a:ext>
              </a:extLst>
            </p:cNvPr>
            <p:cNvSpPr/>
            <p:nvPr/>
          </p:nvSpPr>
          <p:spPr>
            <a:xfrm>
              <a:off x="1413310" y="2140199"/>
              <a:ext cx="84576" cy="43850"/>
            </a:xfrm>
            <a:custGeom>
              <a:avLst/>
              <a:gdLst>
                <a:gd name="connsiteX0" fmla="*/ 84406 w 84576"/>
                <a:gd name="connsiteY0" fmla="*/ 43776 h 43850"/>
                <a:gd name="connsiteX1" fmla="*/ 19525 w 84576"/>
                <a:gd name="connsiteY1" fmla="*/ 43776 h 43850"/>
                <a:gd name="connsiteX2" fmla="*/ -171 w 84576"/>
                <a:gd name="connsiteY2" fmla="*/ 17129 h 43850"/>
                <a:gd name="connsiteX3" fmla="*/ 70502 w 84576"/>
                <a:gd name="connsiteY3" fmla="*/ 2067 h 43850"/>
              </a:gdLst>
              <a:ahLst/>
              <a:cxnLst>
                <a:cxn ang="0">
                  <a:pos x="connsiteX0" y="connsiteY0"/>
                </a:cxn>
                <a:cxn ang="0">
                  <a:pos x="connsiteX1" y="connsiteY1"/>
                </a:cxn>
                <a:cxn ang="0">
                  <a:pos x="connsiteX2" y="connsiteY2"/>
                </a:cxn>
                <a:cxn ang="0">
                  <a:pos x="connsiteX3" y="connsiteY3"/>
                </a:cxn>
              </a:cxnLst>
              <a:rect l="l" t="t" r="r" b="b"/>
              <a:pathLst>
                <a:path w="84576" h="43850">
                  <a:moveTo>
                    <a:pt x="84406" y="43776"/>
                  </a:moveTo>
                  <a:lnTo>
                    <a:pt x="19525" y="43776"/>
                  </a:lnTo>
                  <a:lnTo>
                    <a:pt x="-171" y="17129"/>
                  </a:lnTo>
                  <a:cubicBezTo>
                    <a:pt x="19205" y="168"/>
                    <a:pt x="43457" y="-2873"/>
                    <a:pt x="70502" y="2067"/>
                  </a:cubicBezTo>
                  <a:close/>
                </a:path>
              </a:pathLst>
            </a:custGeom>
            <a:solidFill>
              <a:srgbClr val="2F2E41"/>
            </a:solidFill>
            <a:ln w="1476" cap="flat">
              <a:noFill/>
              <a:prstDash val="solid"/>
              <a:miter/>
            </a:ln>
          </p:spPr>
          <p:txBody>
            <a:bodyPr rtlCol="0" anchor="ctr"/>
            <a:lstStyle/>
            <a:p>
              <a:endParaRPr lang="zh-CN" altLang="en-US">
                <a:latin typeface="+mn-ea"/>
              </a:endParaRPr>
            </a:p>
          </p:txBody>
        </p:sp>
        <p:sp>
          <p:nvSpPr>
            <p:cNvPr id="185" name="图形 11">
              <a:extLst>
                <a:ext uri="{FF2B5EF4-FFF2-40B4-BE49-F238E27FC236}">
                  <a16:creationId xmlns:a16="http://schemas.microsoft.com/office/drawing/2014/main" id="{00415065-E74E-4AD3-8DFE-8720B4E246FA}"/>
                </a:ext>
              </a:extLst>
            </p:cNvPr>
            <p:cNvSpPr/>
            <p:nvPr/>
          </p:nvSpPr>
          <p:spPr>
            <a:xfrm>
              <a:off x="1982583" y="1966228"/>
              <a:ext cx="177331" cy="177331"/>
            </a:xfrm>
            <a:custGeom>
              <a:avLst/>
              <a:gdLst>
                <a:gd name="connsiteX0" fmla="*/ 177331 w 177331"/>
                <a:gd name="connsiteY0" fmla="*/ 88666 h 177331"/>
                <a:gd name="connsiteX1" fmla="*/ 88666 w 177331"/>
                <a:gd name="connsiteY1" fmla="*/ 177332 h 177331"/>
                <a:gd name="connsiteX2" fmla="*/ 0 w 177331"/>
                <a:gd name="connsiteY2" fmla="*/ 88666 h 177331"/>
                <a:gd name="connsiteX3" fmla="*/ 88666 w 177331"/>
                <a:gd name="connsiteY3" fmla="*/ 0 h 177331"/>
                <a:gd name="connsiteX4" fmla="*/ 177331 w 177331"/>
                <a:gd name="connsiteY4" fmla="*/ 88666 h 177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31" h="177331">
                  <a:moveTo>
                    <a:pt x="177331" y="88666"/>
                  </a:moveTo>
                  <a:cubicBezTo>
                    <a:pt x="177331" y="137635"/>
                    <a:pt x="137634" y="177332"/>
                    <a:pt x="88666" y="177332"/>
                  </a:cubicBezTo>
                  <a:cubicBezTo>
                    <a:pt x="39697" y="177332"/>
                    <a:pt x="0" y="137635"/>
                    <a:pt x="0" y="88666"/>
                  </a:cubicBezTo>
                  <a:cubicBezTo>
                    <a:pt x="0" y="39697"/>
                    <a:pt x="39697" y="0"/>
                    <a:pt x="88666" y="0"/>
                  </a:cubicBezTo>
                  <a:cubicBezTo>
                    <a:pt x="137634" y="0"/>
                    <a:pt x="177331" y="39697"/>
                    <a:pt x="177331" y="88666"/>
                  </a:cubicBez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86" name="图形 11">
              <a:extLst>
                <a:ext uri="{FF2B5EF4-FFF2-40B4-BE49-F238E27FC236}">
                  <a16:creationId xmlns:a16="http://schemas.microsoft.com/office/drawing/2014/main" id="{00415065-E74E-4AD3-8DFE-8720B4E246FA}"/>
                </a:ext>
              </a:extLst>
            </p:cNvPr>
            <p:cNvSpPr/>
            <p:nvPr/>
          </p:nvSpPr>
          <p:spPr>
            <a:xfrm>
              <a:off x="2252753" y="2222133"/>
              <a:ext cx="193854" cy="193854"/>
            </a:xfrm>
            <a:custGeom>
              <a:avLst/>
              <a:gdLst>
                <a:gd name="connsiteX0" fmla="*/ 0 w 193854"/>
                <a:gd name="connsiteY0" fmla="*/ 0 h 193854"/>
                <a:gd name="connsiteX1" fmla="*/ 193854 w 193854"/>
                <a:gd name="connsiteY1" fmla="*/ 0 h 193854"/>
                <a:gd name="connsiteX2" fmla="*/ 193854 w 193854"/>
                <a:gd name="connsiteY2" fmla="*/ 193854 h 193854"/>
                <a:gd name="connsiteX3" fmla="*/ 0 w 193854"/>
                <a:gd name="connsiteY3" fmla="*/ 193854 h 193854"/>
              </a:gdLst>
              <a:ahLst/>
              <a:cxnLst>
                <a:cxn ang="0">
                  <a:pos x="connsiteX0" y="connsiteY0"/>
                </a:cxn>
                <a:cxn ang="0">
                  <a:pos x="connsiteX1" y="connsiteY1"/>
                </a:cxn>
                <a:cxn ang="0">
                  <a:pos x="connsiteX2" y="connsiteY2"/>
                </a:cxn>
                <a:cxn ang="0">
                  <a:pos x="connsiteX3" y="connsiteY3"/>
                </a:cxn>
              </a:cxnLst>
              <a:rect l="l" t="t" r="r" b="b"/>
              <a:pathLst>
                <a:path w="193854" h="193854">
                  <a:moveTo>
                    <a:pt x="0" y="0"/>
                  </a:moveTo>
                  <a:lnTo>
                    <a:pt x="193854" y="0"/>
                  </a:lnTo>
                  <a:lnTo>
                    <a:pt x="193854" y="193854"/>
                  </a:lnTo>
                  <a:lnTo>
                    <a:pt x="0" y="193854"/>
                  </a:lnTo>
                  <a:close/>
                </a:path>
              </a:pathLst>
            </a:custGeom>
            <a:solidFill>
              <a:schemeClr val="accent1"/>
            </a:solidFill>
            <a:ln w="1476" cap="flat">
              <a:noFill/>
              <a:prstDash val="solid"/>
              <a:miter/>
            </a:ln>
          </p:spPr>
          <p:txBody>
            <a:bodyPr rtlCol="0" anchor="ctr"/>
            <a:lstStyle/>
            <a:p>
              <a:endParaRPr lang="zh-CN" altLang="en-US">
                <a:latin typeface="+mn-ea"/>
              </a:endParaRPr>
            </a:p>
          </p:txBody>
        </p:sp>
        <p:sp>
          <p:nvSpPr>
            <p:cNvPr id="187" name="图形 11">
              <a:extLst>
                <a:ext uri="{FF2B5EF4-FFF2-40B4-BE49-F238E27FC236}">
                  <a16:creationId xmlns:a16="http://schemas.microsoft.com/office/drawing/2014/main" id="{00415065-E74E-4AD3-8DFE-8720B4E246FA}"/>
                </a:ext>
              </a:extLst>
            </p:cNvPr>
            <p:cNvSpPr/>
            <p:nvPr/>
          </p:nvSpPr>
          <p:spPr>
            <a:xfrm rot="-10800000">
              <a:off x="1955941" y="2459799"/>
              <a:ext cx="103918" cy="103918"/>
            </a:xfrm>
            <a:custGeom>
              <a:avLst/>
              <a:gdLst>
                <a:gd name="connsiteX0" fmla="*/ -171 w 103918"/>
                <a:gd name="connsiteY0" fmla="*/ -75 h 103918"/>
                <a:gd name="connsiteX1" fmla="*/ 103748 w 103918"/>
                <a:gd name="connsiteY1" fmla="*/ -75 h 103918"/>
                <a:gd name="connsiteX2" fmla="*/ 103748 w 103918"/>
                <a:gd name="connsiteY2" fmla="*/ 103844 h 103918"/>
                <a:gd name="connsiteX3" fmla="*/ -171 w 103918"/>
                <a:gd name="connsiteY3" fmla="*/ 103844 h 103918"/>
              </a:gdLst>
              <a:ahLst/>
              <a:cxnLst>
                <a:cxn ang="0">
                  <a:pos x="connsiteX0" y="connsiteY0"/>
                </a:cxn>
                <a:cxn ang="0">
                  <a:pos x="connsiteX1" y="connsiteY1"/>
                </a:cxn>
                <a:cxn ang="0">
                  <a:pos x="connsiteX2" y="connsiteY2"/>
                </a:cxn>
                <a:cxn ang="0">
                  <a:pos x="connsiteX3" y="connsiteY3"/>
                </a:cxn>
              </a:cxnLst>
              <a:rect l="l" t="t" r="r" b="b"/>
              <a:pathLst>
                <a:path w="103918" h="103918">
                  <a:moveTo>
                    <a:pt x="-171" y="-75"/>
                  </a:moveTo>
                  <a:lnTo>
                    <a:pt x="103748" y="-75"/>
                  </a:lnTo>
                  <a:lnTo>
                    <a:pt x="103748" y="103844"/>
                  </a:lnTo>
                  <a:lnTo>
                    <a:pt x="-171" y="103844"/>
                  </a:lnTo>
                  <a:close/>
                </a:path>
              </a:pathLst>
            </a:custGeom>
            <a:solidFill>
              <a:srgbClr val="E6E6E6"/>
            </a:solidFill>
            <a:ln w="1476" cap="flat">
              <a:noFill/>
              <a:prstDash val="solid"/>
              <a:miter/>
            </a:ln>
          </p:spPr>
          <p:txBody>
            <a:bodyPr rtlCol="0" anchor="ctr"/>
            <a:lstStyle/>
            <a:p>
              <a:endParaRPr lang="zh-CN" altLang="en-US">
                <a:latin typeface="+mn-ea"/>
              </a:endParaRPr>
            </a:p>
          </p:txBody>
        </p:sp>
        <p:sp>
          <p:nvSpPr>
            <p:cNvPr id="188" name="图形 11">
              <a:extLst>
                <a:ext uri="{FF2B5EF4-FFF2-40B4-BE49-F238E27FC236}">
                  <a16:creationId xmlns:a16="http://schemas.microsoft.com/office/drawing/2014/main" id="{00415065-E74E-4AD3-8DFE-8720B4E246FA}"/>
                </a:ext>
              </a:extLst>
            </p:cNvPr>
            <p:cNvSpPr/>
            <p:nvPr/>
          </p:nvSpPr>
          <p:spPr>
            <a:xfrm>
              <a:off x="2035782" y="2694765"/>
              <a:ext cx="88665" cy="88665"/>
            </a:xfrm>
            <a:custGeom>
              <a:avLst/>
              <a:gdLst>
                <a:gd name="connsiteX0" fmla="*/ 88666 w 88665"/>
                <a:gd name="connsiteY0" fmla="*/ 44333 h 88665"/>
                <a:gd name="connsiteX1" fmla="*/ 44333 w 88665"/>
                <a:gd name="connsiteY1" fmla="*/ 88666 h 88665"/>
                <a:gd name="connsiteX2" fmla="*/ 0 w 88665"/>
                <a:gd name="connsiteY2" fmla="*/ 44333 h 88665"/>
                <a:gd name="connsiteX3" fmla="*/ 44333 w 88665"/>
                <a:gd name="connsiteY3" fmla="*/ 0 h 88665"/>
                <a:gd name="connsiteX4" fmla="*/ 88666 w 88665"/>
                <a:gd name="connsiteY4" fmla="*/ 44333 h 8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5" h="88665">
                  <a:moveTo>
                    <a:pt x="88666" y="44333"/>
                  </a:moveTo>
                  <a:cubicBezTo>
                    <a:pt x="88666" y="68817"/>
                    <a:pt x="68817" y="88666"/>
                    <a:pt x="44333" y="88666"/>
                  </a:cubicBezTo>
                  <a:cubicBezTo>
                    <a:pt x="19848" y="88666"/>
                    <a:pt x="0" y="68817"/>
                    <a:pt x="0" y="44333"/>
                  </a:cubicBezTo>
                  <a:cubicBezTo>
                    <a:pt x="0" y="19849"/>
                    <a:pt x="19848" y="0"/>
                    <a:pt x="44333" y="0"/>
                  </a:cubicBezTo>
                  <a:cubicBezTo>
                    <a:pt x="68817" y="0"/>
                    <a:pt x="88666" y="19849"/>
                    <a:pt x="88666" y="44333"/>
                  </a:cubicBezTo>
                  <a:close/>
                </a:path>
              </a:pathLst>
            </a:custGeom>
            <a:solidFill>
              <a:schemeClr val="accent1"/>
            </a:solidFill>
            <a:ln w="1476" cap="flat">
              <a:noFill/>
              <a:prstDash val="solid"/>
              <a:miter/>
            </a:ln>
          </p:spPr>
          <p:txBody>
            <a:bodyPr rtlCol="0" anchor="ctr"/>
            <a:lstStyle/>
            <a:p>
              <a:endParaRPr lang="zh-CN" altLang="en-US">
                <a:latin typeface="+mn-ea"/>
              </a:endParaRPr>
            </a:p>
          </p:txBody>
        </p:sp>
      </p:grpSp>
      <p:grpSp>
        <p:nvGrpSpPr>
          <p:cNvPr id="229" name="组合 228">
            <a:extLst>
              <a:ext uri="{FF2B5EF4-FFF2-40B4-BE49-F238E27FC236}">
                <a16:creationId xmlns:a16="http://schemas.microsoft.com/office/drawing/2014/main" id="{F8F69BC3-AA88-4F40-882E-34A01399BC3D}"/>
              </a:ext>
            </a:extLst>
          </p:cNvPr>
          <p:cNvGrpSpPr/>
          <p:nvPr/>
        </p:nvGrpSpPr>
        <p:grpSpPr>
          <a:xfrm>
            <a:off x="9551963" y="1744318"/>
            <a:ext cx="1530900" cy="1257360"/>
            <a:chOff x="9651547" y="1826227"/>
            <a:chExt cx="1331444" cy="1093541"/>
          </a:xfrm>
        </p:grpSpPr>
        <p:sp>
          <p:nvSpPr>
            <p:cNvPr id="189" name="图形 15">
              <a:extLst>
                <a:ext uri="{FF2B5EF4-FFF2-40B4-BE49-F238E27FC236}">
                  <a16:creationId xmlns:a16="http://schemas.microsoft.com/office/drawing/2014/main" id="{E1140D86-02C8-4FD2-9A7F-04671F97DD2B}"/>
                </a:ext>
              </a:extLst>
            </p:cNvPr>
            <p:cNvSpPr/>
            <p:nvPr/>
          </p:nvSpPr>
          <p:spPr>
            <a:xfrm>
              <a:off x="10709815" y="2852906"/>
              <a:ext cx="273176" cy="66862"/>
            </a:xfrm>
            <a:custGeom>
              <a:avLst/>
              <a:gdLst>
                <a:gd name="connsiteX0" fmla="*/ 272947 w 273176"/>
                <a:gd name="connsiteY0" fmla="*/ 33282 h 66862"/>
                <a:gd name="connsiteX1" fmla="*/ -229 w 273176"/>
                <a:gd name="connsiteY1" fmla="*/ 33286 h 66862"/>
                <a:gd name="connsiteX2" fmla="*/ 272947 w 273176"/>
                <a:gd name="connsiteY2" fmla="*/ 33282 h 66862"/>
              </a:gdLst>
              <a:ahLst/>
              <a:cxnLst>
                <a:cxn ang="0">
                  <a:pos x="connsiteX0" y="connsiteY0"/>
                </a:cxn>
                <a:cxn ang="0">
                  <a:pos x="connsiteX1" y="connsiteY1"/>
                </a:cxn>
                <a:cxn ang="0">
                  <a:pos x="connsiteX2" y="connsiteY2"/>
                </a:cxn>
              </a:cxnLst>
              <a:rect l="l" t="t" r="r" b="b"/>
              <a:pathLst>
                <a:path w="273176" h="66862">
                  <a:moveTo>
                    <a:pt x="272947" y="33282"/>
                  </a:moveTo>
                  <a:cubicBezTo>
                    <a:pt x="273353" y="75887"/>
                    <a:pt x="4886" y="79791"/>
                    <a:pt x="-229" y="33286"/>
                  </a:cubicBezTo>
                  <a:cubicBezTo>
                    <a:pt x="-635" y="-9315"/>
                    <a:pt x="267832" y="-13220"/>
                    <a:pt x="272947" y="33282"/>
                  </a:cubicBezTo>
                  <a:close/>
                </a:path>
              </a:pathLst>
            </a:custGeom>
            <a:solidFill>
              <a:srgbClr val="E6E6E6"/>
            </a:solidFill>
            <a:ln w="1787" cap="flat">
              <a:noFill/>
              <a:prstDash val="solid"/>
              <a:miter/>
            </a:ln>
          </p:spPr>
          <p:txBody>
            <a:bodyPr rtlCol="0" anchor="ctr"/>
            <a:lstStyle/>
            <a:p>
              <a:endParaRPr lang="zh-CN" altLang="en-US">
                <a:latin typeface="+mn-ea"/>
              </a:endParaRPr>
            </a:p>
          </p:txBody>
        </p:sp>
        <p:sp>
          <p:nvSpPr>
            <p:cNvPr id="190" name="图形 15">
              <a:extLst>
                <a:ext uri="{FF2B5EF4-FFF2-40B4-BE49-F238E27FC236}">
                  <a16:creationId xmlns:a16="http://schemas.microsoft.com/office/drawing/2014/main" id="{E1140D86-02C8-4FD2-9A7F-04671F97DD2B}"/>
                </a:ext>
              </a:extLst>
            </p:cNvPr>
            <p:cNvSpPr/>
            <p:nvPr/>
          </p:nvSpPr>
          <p:spPr>
            <a:xfrm>
              <a:off x="10752991" y="2738435"/>
              <a:ext cx="43531" cy="54414"/>
            </a:xfrm>
            <a:custGeom>
              <a:avLst/>
              <a:gdLst>
                <a:gd name="connsiteX0" fmla="*/ 19953 w 43531"/>
                <a:gd name="connsiteY0" fmla="*/ 0 h 54414"/>
                <a:gd name="connsiteX1" fmla="*/ 0 w 43531"/>
                <a:gd name="connsiteY1" fmla="*/ 10882 h 54414"/>
                <a:gd name="connsiteX2" fmla="*/ 12697 w 43531"/>
                <a:gd name="connsiteY2" fmla="*/ 52601 h 54414"/>
                <a:gd name="connsiteX3" fmla="*/ 32648 w 43531"/>
                <a:gd name="connsiteY3" fmla="*/ 54414 h 54414"/>
                <a:gd name="connsiteX4" fmla="*/ 43532 w 43531"/>
                <a:gd name="connsiteY4" fmla="*/ 30835 h 54414"/>
                <a:gd name="connsiteX5" fmla="*/ 19953 w 43531"/>
                <a:gd name="connsiteY5" fmla="*/ 0 h 5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31" h="54414">
                  <a:moveTo>
                    <a:pt x="19953" y="0"/>
                  </a:moveTo>
                  <a:lnTo>
                    <a:pt x="0" y="10882"/>
                  </a:lnTo>
                  <a:lnTo>
                    <a:pt x="12697" y="52601"/>
                  </a:lnTo>
                  <a:lnTo>
                    <a:pt x="32648" y="54414"/>
                  </a:lnTo>
                  <a:lnTo>
                    <a:pt x="43532" y="30835"/>
                  </a:lnTo>
                  <a:lnTo>
                    <a:pt x="19953" y="0"/>
                  </a:ln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1" name="图形 15">
              <a:extLst>
                <a:ext uri="{FF2B5EF4-FFF2-40B4-BE49-F238E27FC236}">
                  <a16:creationId xmlns:a16="http://schemas.microsoft.com/office/drawing/2014/main" id="{E1140D86-02C8-4FD2-9A7F-04671F97DD2B}"/>
                </a:ext>
              </a:extLst>
            </p:cNvPr>
            <p:cNvSpPr/>
            <p:nvPr/>
          </p:nvSpPr>
          <p:spPr>
            <a:xfrm>
              <a:off x="10834613" y="2821870"/>
              <a:ext cx="30834" cy="19950"/>
            </a:xfrm>
            <a:custGeom>
              <a:avLst/>
              <a:gdLst>
                <a:gd name="connsiteX0" fmla="*/ 0 w 30834"/>
                <a:gd name="connsiteY0" fmla="*/ 0 h 19950"/>
                <a:gd name="connsiteX1" fmla="*/ 0 w 30834"/>
                <a:gd name="connsiteY1" fmla="*/ 19951 h 19950"/>
                <a:gd name="connsiteX2" fmla="*/ 30835 w 30834"/>
                <a:gd name="connsiteY2" fmla="*/ 18137 h 19950"/>
                <a:gd name="connsiteX3" fmla="*/ 30405 w 30834"/>
                <a:gd name="connsiteY3" fmla="*/ 1706 h 19950"/>
                <a:gd name="connsiteX4" fmla="*/ 0 w 30834"/>
                <a:gd name="connsiteY4" fmla="*/ 0 h 1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4" h="19950">
                  <a:moveTo>
                    <a:pt x="0" y="0"/>
                  </a:moveTo>
                  <a:lnTo>
                    <a:pt x="0" y="19951"/>
                  </a:lnTo>
                  <a:lnTo>
                    <a:pt x="30835" y="18137"/>
                  </a:lnTo>
                  <a:lnTo>
                    <a:pt x="30405" y="1706"/>
                  </a:lnTo>
                  <a:lnTo>
                    <a:pt x="0" y="0"/>
                  </a:ln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2" name="图形 15">
              <a:extLst>
                <a:ext uri="{FF2B5EF4-FFF2-40B4-BE49-F238E27FC236}">
                  <a16:creationId xmlns:a16="http://schemas.microsoft.com/office/drawing/2014/main" id="{E1140D86-02C8-4FD2-9A7F-04671F97DD2B}"/>
                </a:ext>
              </a:extLst>
            </p:cNvPr>
            <p:cNvSpPr/>
            <p:nvPr/>
          </p:nvSpPr>
          <p:spPr>
            <a:xfrm>
              <a:off x="10765689" y="2499009"/>
              <a:ext cx="99759" cy="335557"/>
            </a:xfrm>
            <a:custGeom>
              <a:avLst/>
              <a:gdLst>
                <a:gd name="connsiteX0" fmla="*/ 0 w 99759"/>
                <a:gd name="connsiteY0" fmla="*/ 0 h 335557"/>
                <a:gd name="connsiteX1" fmla="*/ 10882 w 99759"/>
                <a:gd name="connsiteY1" fmla="*/ 136038 h 335557"/>
                <a:gd name="connsiteX2" fmla="*/ 45345 w 99759"/>
                <a:gd name="connsiteY2" fmla="*/ 335557 h 335557"/>
                <a:gd name="connsiteX3" fmla="*/ 99759 w 99759"/>
                <a:gd name="connsiteY3" fmla="*/ 328302 h 335557"/>
                <a:gd name="connsiteX4" fmla="*/ 81622 w 99759"/>
                <a:gd name="connsiteY4" fmla="*/ 170500 h 335557"/>
                <a:gd name="connsiteX5" fmla="*/ 88877 w 99759"/>
                <a:gd name="connsiteY5" fmla="*/ 25395 h 335557"/>
                <a:gd name="connsiteX6" fmla="*/ 0 w 99759"/>
                <a:gd name="connsiteY6" fmla="*/ 0 h 3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59" h="335557">
                  <a:moveTo>
                    <a:pt x="0" y="0"/>
                  </a:moveTo>
                  <a:lnTo>
                    <a:pt x="10882" y="136038"/>
                  </a:lnTo>
                  <a:lnTo>
                    <a:pt x="45345" y="335557"/>
                  </a:lnTo>
                  <a:lnTo>
                    <a:pt x="99759" y="328302"/>
                  </a:lnTo>
                  <a:lnTo>
                    <a:pt x="81622" y="170500"/>
                  </a:lnTo>
                  <a:lnTo>
                    <a:pt x="88877" y="25395"/>
                  </a:lnTo>
                  <a:lnTo>
                    <a:pt x="0" y="0"/>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3" name="图形 15">
              <a:extLst>
                <a:ext uri="{FF2B5EF4-FFF2-40B4-BE49-F238E27FC236}">
                  <a16:creationId xmlns:a16="http://schemas.microsoft.com/office/drawing/2014/main" id="{E1140D86-02C8-4FD2-9A7F-04671F97DD2B}"/>
                </a:ext>
              </a:extLst>
            </p:cNvPr>
            <p:cNvSpPr/>
            <p:nvPr/>
          </p:nvSpPr>
          <p:spPr>
            <a:xfrm>
              <a:off x="10765689" y="2397436"/>
              <a:ext cx="179347" cy="395413"/>
            </a:xfrm>
            <a:custGeom>
              <a:avLst/>
              <a:gdLst>
                <a:gd name="connsiteX0" fmla="*/ 144875 w 179347"/>
                <a:gd name="connsiteY0" fmla="*/ -146 h 395413"/>
                <a:gd name="connsiteX1" fmla="*/ 14281 w 179347"/>
                <a:gd name="connsiteY1" fmla="*/ 1668 h 395413"/>
                <a:gd name="connsiteX2" fmla="*/ -230 w 179347"/>
                <a:gd name="connsiteY2" fmla="*/ 101429 h 395413"/>
                <a:gd name="connsiteX3" fmla="*/ 88648 w 179347"/>
                <a:gd name="connsiteY3" fmla="*/ 143146 h 395413"/>
                <a:gd name="connsiteX4" fmla="*/ 110414 w 179347"/>
                <a:gd name="connsiteY4" fmla="*/ 222955 h 395413"/>
                <a:gd name="connsiteX5" fmla="*/ -230 w 179347"/>
                <a:gd name="connsiteY5" fmla="*/ 340853 h 395413"/>
                <a:gd name="connsiteX6" fmla="*/ 43303 w 179347"/>
                <a:gd name="connsiteY6" fmla="*/ 395267 h 395413"/>
                <a:gd name="connsiteX7" fmla="*/ 150317 w 179347"/>
                <a:gd name="connsiteY7" fmla="*/ 264673 h 395413"/>
                <a:gd name="connsiteX8" fmla="*/ 173897 w 179347"/>
                <a:gd name="connsiteY8" fmla="*/ 74221 h 39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47" h="395413">
                  <a:moveTo>
                    <a:pt x="144875" y="-146"/>
                  </a:moveTo>
                  <a:lnTo>
                    <a:pt x="14281" y="1668"/>
                  </a:lnTo>
                  <a:lnTo>
                    <a:pt x="-230" y="101429"/>
                  </a:lnTo>
                  <a:lnTo>
                    <a:pt x="88648" y="143146"/>
                  </a:lnTo>
                  <a:lnTo>
                    <a:pt x="110414" y="222955"/>
                  </a:lnTo>
                  <a:lnTo>
                    <a:pt x="-230" y="340853"/>
                  </a:lnTo>
                  <a:lnTo>
                    <a:pt x="43303" y="395267"/>
                  </a:lnTo>
                  <a:cubicBezTo>
                    <a:pt x="43303" y="395267"/>
                    <a:pt x="104972" y="311832"/>
                    <a:pt x="150317" y="264673"/>
                  </a:cubicBezTo>
                  <a:cubicBezTo>
                    <a:pt x="195663" y="217513"/>
                    <a:pt x="173897" y="74221"/>
                    <a:pt x="173897" y="74221"/>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4" name="图形 15">
              <a:extLst>
                <a:ext uri="{FF2B5EF4-FFF2-40B4-BE49-F238E27FC236}">
                  <a16:creationId xmlns:a16="http://schemas.microsoft.com/office/drawing/2014/main" id="{E1140D86-02C8-4FD2-9A7F-04671F97DD2B}"/>
                </a:ext>
              </a:extLst>
            </p:cNvPr>
            <p:cNvSpPr/>
            <p:nvPr/>
          </p:nvSpPr>
          <p:spPr>
            <a:xfrm>
              <a:off x="10792896" y="2060064"/>
              <a:ext cx="79808" cy="79808"/>
            </a:xfrm>
            <a:custGeom>
              <a:avLst/>
              <a:gdLst>
                <a:gd name="connsiteX0" fmla="*/ 79808 w 79808"/>
                <a:gd name="connsiteY0" fmla="*/ 39904 h 79808"/>
                <a:gd name="connsiteX1" fmla="*/ 39904 w 79808"/>
                <a:gd name="connsiteY1" fmla="*/ 79808 h 79808"/>
                <a:gd name="connsiteX2" fmla="*/ 0 w 79808"/>
                <a:gd name="connsiteY2" fmla="*/ 39904 h 79808"/>
                <a:gd name="connsiteX3" fmla="*/ 39904 w 79808"/>
                <a:gd name="connsiteY3" fmla="*/ 0 h 79808"/>
                <a:gd name="connsiteX4" fmla="*/ 79808 w 79808"/>
                <a:gd name="connsiteY4" fmla="*/ 39904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08" h="79808">
                  <a:moveTo>
                    <a:pt x="79808" y="39904"/>
                  </a:moveTo>
                  <a:cubicBezTo>
                    <a:pt x="79808" y="61943"/>
                    <a:pt x="61943" y="79808"/>
                    <a:pt x="39904" y="79808"/>
                  </a:cubicBezTo>
                  <a:cubicBezTo>
                    <a:pt x="17866" y="79808"/>
                    <a:pt x="0" y="61943"/>
                    <a:pt x="0" y="39904"/>
                  </a:cubicBezTo>
                  <a:cubicBezTo>
                    <a:pt x="0" y="17866"/>
                    <a:pt x="17866" y="0"/>
                    <a:pt x="39904" y="0"/>
                  </a:cubicBezTo>
                  <a:cubicBezTo>
                    <a:pt x="61943" y="0"/>
                    <a:pt x="79808" y="17866"/>
                    <a:pt x="79808" y="39904"/>
                  </a:cubicBez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5" name="图形 15">
              <a:extLst>
                <a:ext uri="{FF2B5EF4-FFF2-40B4-BE49-F238E27FC236}">
                  <a16:creationId xmlns:a16="http://schemas.microsoft.com/office/drawing/2014/main" id="{E1140D86-02C8-4FD2-9A7F-04671F97DD2B}"/>
                </a:ext>
              </a:extLst>
            </p:cNvPr>
            <p:cNvSpPr/>
            <p:nvPr/>
          </p:nvSpPr>
          <p:spPr>
            <a:xfrm>
              <a:off x="10818289" y="2109037"/>
              <a:ext cx="61146" cy="101574"/>
            </a:xfrm>
            <a:custGeom>
              <a:avLst/>
              <a:gdLst>
                <a:gd name="connsiteX0" fmla="*/ -230 w 61146"/>
                <a:gd name="connsiteY0" fmla="*/ 17994 h 101574"/>
                <a:gd name="connsiteX1" fmla="*/ -230 w 61146"/>
                <a:gd name="connsiteY1" fmla="*/ 57897 h 101574"/>
                <a:gd name="connsiteX2" fmla="*/ 26977 w 61146"/>
                <a:gd name="connsiteY2" fmla="*/ 101429 h 101574"/>
                <a:gd name="connsiteX3" fmla="*/ 59626 w 61146"/>
                <a:gd name="connsiteY3" fmla="*/ 63339 h 101574"/>
                <a:gd name="connsiteX4" fmla="*/ 48743 w 61146"/>
                <a:gd name="connsiteY4" fmla="*/ -146 h 10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6" h="101574">
                  <a:moveTo>
                    <a:pt x="-230" y="17994"/>
                  </a:moveTo>
                  <a:lnTo>
                    <a:pt x="-230" y="57897"/>
                  </a:lnTo>
                  <a:lnTo>
                    <a:pt x="26977" y="101429"/>
                  </a:lnTo>
                  <a:cubicBezTo>
                    <a:pt x="26977" y="101429"/>
                    <a:pt x="68695" y="70594"/>
                    <a:pt x="59626" y="63339"/>
                  </a:cubicBezTo>
                  <a:cubicBezTo>
                    <a:pt x="50558" y="56084"/>
                    <a:pt x="48743" y="-146"/>
                    <a:pt x="48743" y="-146"/>
                  </a:cubicBezTo>
                  <a:close/>
                </a:path>
              </a:pathLst>
            </a:custGeom>
            <a:solidFill>
              <a:srgbClr val="9F616A"/>
            </a:solidFill>
            <a:ln w="1787" cap="flat">
              <a:noFill/>
              <a:prstDash val="solid"/>
              <a:miter/>
            </a:ln>
          </p:spPr>
          <p:txBody>
            <a:bodyPr rtlCol="0" anchor="ctr"/>
            <a:lstStyle/>
            <a:p>
              <a:endParaRPr lang="zh-CN" altLang="en-US">
                <a:latin typeface="+mn-ea"/>
              </a:endParaRPr>
            </a:p>
          </p:txBody>
        </p:sp>
        <p:sp>
          <p:nvSpPr>
            <p:cNvPr id="196" name="图形 15">
              <a:extLst>
                <a:ext uri="{FF2B5EF4-FFF2-40B4-BE49-F238E27FC236}">
                  <a16:creationId xmlns:a16="http://schemas.microsoft.com/office/drawing/2014/main" id="{E1140D86-02C8-4FD2-9A7F-04671F97DD2B}"/>
                </a:ext>
              </a:extLst>
            </p:cNvPr>
            <p:cNvSpPr/>
            <p:nvPr/>
          </p:nvSpPr>
          <p:spPr>
            <a:xfrm>
              <a:off x="10791081" y="2151966"/>
              <a:ext cx="110643" cy="267234"/>
            </a:xfrm>
            <a:custGeom>
              <a:avLst/>
              <a:gdLst>
                <a:gd name="connsiteX0" fmla="*/ 27208 w 110643"/>
                <a:gd name="connsiteY0" fmla="*/ 7859 h 267234"/>
                <a:gd name="connsiteX1" fmla="*/ 0 w 110643"/>
                <a:gd name="connsiteY1" fmla="*/ 40507 h 267234"/>
                <a:gd name="connsiteX2" fmla="*/ 10884 w 110643"/>
                <a:gd name="connsiteY2" fmla="*/ 267234 h 267234"/>
                <a:gd name="connsiteX3" fmla="*/ 96133 w 110643"/>
                <a:gd name="connsiteY3" fmla="*/ 265421 h 267234"/>
                <a:gd name="connsiteX4" fmla="*/ 110643 w 110643"/>
                <a:gd name="connsiteY4" fmla="*/ 67715 h 267234"/>
                <a:gd name="connsiteX5" fmla="*/ 92506 w 110643"/>
                <a:gd name="connsiteY5" fmla="*/ 16928 h 267234"/>
                <a:gd name="connsiteX6" fmla="*/ 80064 w 110643"/>
                <a:gd name="connsiteY6" fmla="*/ 0 h 267234"/>
                <a:gd name="connsiteX7" fmla="*/ 58043 w 110643"/>
                <a:gd name="connsiteY7" fmla="*/ 33252 h 267234"/>
                <a:gd name="connsiteX8" fmla="*/ 27208 w 110643"/>
                <a:gd name="connsiteY8" fmla="*/ 7859 h 2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43" h="267234">
                  <a:moveTo>
                    <a:pt x="27208" y="7859"/>
                  </a:moveTo>
                  <a:lnTo>
                    <a:pt x="0" y="40507"/>
                  </a:lnTo>
                  <a:lnTo>
                    <a:pt x="10884" y="267234"/>
                  </a:lnTo>
                  <a:lnTo>
                    <a:pt x="96133" y="265421"/>
                  </a:lnTo>
                  <a:lnTo>
                    <a:pt x="110643" y="67715"/>
                  </a:lnTo>
                  <a:lnTo>
                    <a:pt x="92506" y="16928"/>
                  </a:lnTo>
                  <a:lnTo>
                    <a:pt x="80064" y="0"/>
                  </a:lnTo>
                  <a:lnTo>
                    <a:pt x="58043" y="33252"/>
                  </a:lnTo>
                  <a:lnTo>
                    <a:pt x="27208" y="7859"/>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197" name="图形 15">
              <a:extLst>
                <a:ext uri="{FF2B5EF4-FFF2-40B4-BE49-F238E27FC236}">
                  <a16:creationId xmlns:a16="http://schemas.microsoft.com/office/drawing/2014/main" id="{E1140D86-02C8-4FD2-9A7F-04671F97DD2B}"/>
                </a:ext>
              </a:extLst>
            </p:cNvPr>
            <p:cNvSpPr/>
            <p:nvPr/>
          </p:nvSpPr>
          <p:spPr>
            <a:xfrm>
              <a:off x="10713088" y="2196101"/>
              <a:ext cx="61669" cy="277514"/>
            </a:xfrm>
            <a:custGeom>
              <a:avLst/>
              <a:gdLst>
                <a:gd name="connsiteX0" fmla="*/ 61440 w 61669"/>
                <a:gd name="connsiteY0" fmla="*/ 81476 h 277514"/>
                <a:gd name="connsiteX1" fmla="*/ 41487 w 61669"/>
                <a:gd name="connsiteY1" fmla="*/ 157657 h 277514"/>
                <a:gd name="connsiteX2" fmla="*/ 61440 w 61669"/>
                <a:gd name="connsiteY2" fmla="*/ 233839 h 277514"/>
                <a:gd name="connsiteX3" fmla="*/ 28790 w 61669"/>
                <a:gd name="connsiteY3" fmla="*/ 277369 h 277514"/>
                <a:gd name="connsiteX4" fmla="*/ -230 w 61669"/>
                <a:gd name="connsiteY4" fmla="*/ 139519 h 277514"/>
                <a:gd name="connsiteX5" fmla="*/ 23350 w 61669"/>
                <a:gd name="connsiteY5" fmla="*/ 14365 h 277514"/>
                <a:gd name="connsiteX6" fmla="*/ 28790 w 61669"/>
                <a:gd name="connsiteY6" fmla="*/ -146 h 277514"/>
                <a:gd name="connsiteX7" fmla="*/ 43301 w 61669"/>
                <a:gd name="connsiteY7" fmla="*/ 1668 h 2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69" h="277514">
                  <a:moveTo>
                    <a:pt x="61440" y="81476"/>
                  </a:moveTo>
                  <a:lnTo>
                    <a:pt x="41487" y="157657"/>
                  </a:lnTo>
                  <a:lnTo>
                    <a:pt x="61440" y="233839"/>
                  </a:lnTo>
                  <a:lnTo>
                    <a:pt x="28790" y="277369"/>
                  </a:lnTo>
                  <a:lnTo>
                    <a:pt x="-230" y="139519"/>
                  </a:lnTo>
                  <a:cubicBezTo>
                    <a:pt x="-230" y="139519"/>
                    <a:pt x="21536" y="27062"/>
                    <a:pt x="23350" y="14365"/>
                  </a:cubicBezTo>
                  <a:cubicBezTo>
                    <a:pt x="25163" y="1668"/>
                    <a:pt x="28790" y="-146"/>
                    <a:pt x="28790" y="-146"/>
                  </a:cubicBezTo>
                  <a:lnTo>
                    <a:pt x="43301" y="1668"/>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8" name="图形 15">
              <a:extLst>
                <a:ext uri="{FF2B5EF4-FFF2-40B4-BE49-F238E27FC236}">
                  <a16:creationId xmlns:a16="http://schemas.microsoft.com/office/drawing/2014/main" id="{E1140D86-02C8-4FD2-9A7F-04671F97DD2B}"/>
                </a:ext>
              </a:extLst>
            </p:cNvPr>
            <p:cNvSpPr/>
            <p:nvPr/>
          </p:nvSpPr>
          <p:spPr>
            <a:xfrm>
              <a:off x="10919862" y="2196100"/>
              <a:ext cx="59856" cy="261192"/>
            </a:xfrm>
            <a:custGeom>
              <a:avLst/>
              <a:gdLst>
                <a:gd name="connsiteX0" fmla="*/ 0 w 59856"/>
                <a:gd name="connsiteY0" fmla="*/ 110643 h 261192"/>
                <a:gd name="connsiteX1" fmla="*/ 12697 w 59856"/>
                <a:gd name="connsiteY1" fmla="*/ 134225 h 261192"/>
                <a:gd name="connsiteX2" fmla="*/ 16326 w 59856"/>
                <a:gd name="connsiteY2" fmla="*/ 174128 h 261192"/>
                <a:gd name="connsiteX3" fmla="*/ 9071 w 59856"/>
                <a:gd name="connsiteY3" fmla="*/ 219474 h 261192"/>
                <a:gd name="connsiteX4" fmla="*/ 34463 w 59856"/>
                <a:gd name="connsiteY4" fmla="*/ 261192 h 261192"/>
                <a:gd name="connsiteX5" fmla="*/ 59856 w 59856"/>
                <a:gd name="connsiteY5" fmla="*/ 146920 h 261192"/>
                <a:gd name="connsiteX6" fmla="*/ 32650 w 59856"/>
                <a:gd name="connsiteY6" fmla="*/ 0 h 261192"/>
                <a:gd name="connsiteX7" fmla="*/ 21766 w 59856"/>
                <a:gd name="connsiteY7" fmla="*/ 0 h 261192"/>
                <a:gd name="connsiteX8" fmla="*/ 0 w 59856"/>
                <a:gd name="connsiteY8" fmla="*/ 110643 h 26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56" h="261192">
                  <a:moveTo>
                    <a:pt x="0" y="110643"/>
                  </a:moveTo>
                  <a:lnTo>
                    <a:pt x="12697" y="134225"/>
                  </a:lnTo>
                  <a:lnTo>
                    <a:pt x="16326" y="174128"/>
                  </a:lnTo>
                  <a:lnTo>
                    <a:pt x="9071" y="219474"/>
                  </a:lnTo>
                  <a:lnTo>
                    <a:pt x="34463" y="261192"/>
                  </a:lnTo>
                  <a:lnTo>
                    <a:pt x="59856" y="146920"/>
                  </a:lnTo>
                  <a:lnTo>
                    <a:pt x="32650" y="0"/>
                  </a:lnTo>
                  <a:lnTo>
                    <a:pt x="21766" y="0"/>
                  </a:lnTo>
                  <a:lnTo>
                    <a:pt x="0" y="110643"/>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199" name="图形 15">
              <a:extLst>
                <a:ext uri="{FF2B5EF4-FFF2-40B4-BE49-F238E27FC236}">
                  <a16:creationId xmlns:a16="http://schemas.microsoft.com/office/drawing/2014/main" id="{E1140D86-02C8-4FD2-9A7F-04671F97DD2B}"/>
                </a:ext>
              </a:extLst>
            </p:cNvPr>
            <p:cNvSpPr/>
            <p:nvPr/>
          </p:nvSpPr>
          <p:spPr>
            <a:xfrm>
              <a:off x="10728244" y="2736622"/>
              <a:ext cx="62837" cy="145246"/>
            </a:xfrm>
            <a:custGeom>
              <a:avLst/>
              <a:gdLst>
                <a:gd name="connsiteX0" fmla="*/ 37215 w 62837"/>
                <a:gd name="connsiteY0" fmla="*/ -146 h 145246"/>
                <a:gd name="connsiteX1" fmla="*/ 2752 w 62837"/>
                <a:gd name="connsiteY1" fmla="*/ 8923 h 145246"/>
                <a:gd name="connsiteX2" fmla="*/ 8194 w 62837"/>
                <a:gd name="connsiteY2" fmla="*/ 45200 h 145246"/>
                <a:gd name="connsiteX3" fmla="*/ 19076 w 62837"/>
                <a:gd name="connsiteY3" fmla="*/ 101427 h 145246"/>
                <a:gd name="connsiteX4" fmla="*/ 49911 w 62837"/>
                <a:gd name="connsiteY4" fmla="*/ 144959 h 145246"/>
                <a:gd name="connsiteX5" fmla="*/ 55353 w 62837"/>
                <a:gd name="connsiteY5" fmla="*/ 81476 h 145246"/>
                <a:gd name="connsiteX6" fmla="*/ 62608 w 62837"/>
                <a:gd name="connsiteY6" fmla="*/ 52455 h 145246"/>
                <a:gd name="connsiteX7" fmla="*/ 51726 w 62837"/>
                <a:gd name="connsiteY7" fmla="*/ 48826 h 145246"/>
                <a:gd name="connsiteX8" fmla="*/ 37215 w 62837"/>
                <a:gd name="connsiteY8" fmla="*/ -146 h 1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37" h="145246">
                  <a:moveTo>
                    <a:pt x="37215" y="-146"/>
                  </a:moveTo>
                  <a:cubicBezTo>
                    <a:pt x="37215" y="-146"/>
                    <a:pt x="11821" y="7110"/>
                    <a:pt x="2752" y="8923"/>
                  </a:cubicBezTo>
                  <a:cubicBezTo>
                    <a:pt x="-6317" y="10736"/>
                    <a:pt x="8194" y="45200"/>
                    <a:pt x="8194" y="45200"/>
                  </a:cubicBezTo>
                  <a:cubicBezTo>
                    <a:pt x="8194" y="45200"/>
                    <a:pt x="17263" y="92358"/>
                    <a:pt x="19076" y="101427"/>
                  </a:cubicBezTo>
                  <a:cubicBezTo>
                    <a:pt x="20890" y="110498"/>
                    <a:pt x="33587" y="141332"/>
                    <a:pt x="49911" y="144959"/>
                  </a:cubicBezTo>
                  <a:cubicBezTo>
                    <a:pt x="66237" y="148588"/>
                    <a:pt x="55353" y="81476"/>
                    <a:pt x="55353" y="81476"/>
                  </a:cubicBezTo>
                  <a:cubicBezTo>
                    <a:pt x="55353" y="81476"/>
                    <a:pt x="62608" y="59710"/>
                    <a:pt x="62608" y="52455"/>
                  </a:cubicBezTo>
                  <a:cubicBezTo>
                    <a:pt x="62608" y="45200"/>
                    <a:pt x="51726" y="48826"/>
                    <a:pt x="51726" y="48826"/>
                  </a:cubicBezTo>
                  <a:cubicBezTo>
                    <a:pt x="22705" y="45200"/>
                    <a:pt x="37215" y="-146"/>
                    <a:pt x="37215" y="-146"/>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0" name="图形 15">
              <a:extLst>
                <a:ext uri="{FF2B5EF4-FFF2-40B4-BE49-F238E27FC236}">
                  <a16:creationId xmlns:a16="http://schemas.microsoft.com/office/drawing/2014/main" id="{E1140D86-02C8-4FD2-9A7F-04671F97DD2B}"/>
                </a:ext>
              </a:extLst>
            </p:cNvPr>
            <p:cNvSpPr/>
            <p:nvPr/>
          </p:nvSpPr>
          <p:spPr>
            <a:xfrm>
              <a:off x="10825305" y="2832569"/>
              <a:ext cx="50017" cy="58607"/>
            </a:xfrm>
            <a:custGeom>
              <a:avLst/>
              <a:gdLst>
                <a:gd name="connsiteX0" fmla="*/ 10 w 50017"/>
                <a:gd name="connsiteY0" fmla="*/ 43572 h 58607"/>
                <a:gd name="connsiteX1" fmla="*/ 27216 w 50017"/>
                <a:gd name="connsiteY1" fmla="*/ 58082 h 58607"/>
                <a:gd name="connsiteX2" fmla="*/ 48982 w 50017"/>
                <a:gd name="connsiteY2" fmla="*/ 38130 h 58607"/>
                <a:gd name="connsiteX3" fmla="*/ 41727 w 50017"/>
                <a:gd name="connsiteY3" fmla="*/ 5480 h 58607"/>
                <a:gd name="connsiteX4" fmla="*/ 7265 w 50017"/>
                <a:gd name="connsiteY4" fmla="*/ 9108 h 58607"/>
                <a:gd name="connsiteX5" fmla="*/ 10 w 50017"/>
                <a:gd name="connsiteY5" fmla="*/ 43572 h 5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7" h="58607">
                  <a:moveTo>
                    <a:pt x="10" y="43572"/>
                  </a:moveTo>
                  <a:cubicBezTo>
                    <a:pt x="1824" y="54454"/>
                    <a:pt x="-1803" y="54454"/>
                    <a:pt x="27216" y="58082"/>
                  </a:cubicBezTo>
                  <a:cubicBezTo>
                    <a:pt x="56238" y="61709"/>
                    <a:pt x="48982" y="38130"/>
                    <a:pt x="48982" y="38130"/>
                  </a:cubicBezTo>
                  <a:cubicBezTo>
                    <a:pt x="47769" y="27014"/>
                    <a:pt x="45336" y="16065"/>
                    <a:pt x="41727" y="5480"/>
                  </a:cubicBezTo>
                  <a:cubicBezTo>
                    <a:pt x="36287" y="-9029"/>
                    <a:pt x="7265" y="9108"/>
                    <a:pt x="7265" y="9108"/>
                  </a:cubicBezTo>
                  <a:cubicBezTo>
                    <a:pt x="7265" y="9108"/>
                    <a:pt x="-1803" y="32688"/>
                    <a:pt x="10" y="43572"/>
                  </a:cubicBez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1" name="图形 15">
              <a:extLst>
                <a:ext uri="{FF2B5EF4-FFF2-40B4-BE49-F238E27FC236}">
                  <a16:creationId xmlns:a16="http://schemas.microsoft.com/office/drawing/2014/main" id="{E1140D86-02C8-4FD2-9A7F-04671F97DD2B}"/>
                </a:ext>
              </a:extLst>
            </p:cNvPr>
            <p:cNvSpPr/>
            <p:nvPr/>
          </p:nvSpPr>
          <p:spPr>
            <a:xfrm>
              <a:off x="10785639" y="2038126"/>
              <a:ext cx="96209" cy="88310"/>
            </a:xfrm>
            <a:custGeom>
              <a:avLst/>
              <a:gdLst>
                <a:gd name="connsiteX0" fmla="*/ 81441 w 96209"/>
                <a:gd name="connsiteY0" fmla="*/ 72033 h 88310"/>
                <a:gd name="connsiteX1" fmla="*/ 82386 w 96209"/>
                <a:gd name="connsiteY1" fmla="*/ 88165 h 88310"/>
                <a:gd name="connsiteX2" fmla="*/ 95903 w 96209"/>
                <a:gd name="connsiteY2" fmla="*/ 34489 h 88310"/>
                <a:gd name="connsiteX3" fmla="*/ 48744 w 96209"/>
                <a:gd name="connsiteY3" fmla="*/ 28 h 88310"/>
                <a:gd name="connsiteX4" fmla="*/ -230 w 96209"/>
                <a:gd name="connsiteY4" fmla="*/ 25421 h 88310"/>
                <a:gd name="connsiteX5" fmla="*/ 45116 w 96209"/>
                <a:gd name="connsiteY5" fmla="*/ 32676 h 88310"/>
                <a:gd name="connsiteX6" fmla="*/ 63255 w 96209"/>
                <a:gd name="connsiteY6" fmla="*/ 59884 h 88310"/>
                <a:gd name="connsiteX7" fmla="*/ 70510 w 96209"/>
                <a:gd name="connsiteY7" fmla="*/ 61697 h 8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09" h="88310">
                  <a:moveTo>
                    <a:pt x="81441" y="72033"/>
                  </a:moveTo>
                  <a:lnTo>
                    <a:pt x="82386" y="88165"/>
                  </a:lnTo>
                  <a:cubicBezTo>
                    <a:pt x="82386" y="88165"/>
                    <a:pt x="94090" y="61697"/>
                    <a:pt x="95903" y="34489"/>
                  </a:cubicBezTo>
                  <a:cubicBezTo>
                    <a:pt x="97718" y="7283"/>
                    <a:pt x="66882" y="1841"/>
                    <a:pt x="48744" y="28"/>
                  </a:cubicBezTo>
                  <a:cubicBezTo>
                    <a:pt x="30607" y="-1787"/>
                    <a:pt x="-230" y="10910"/>
                    <a:pt x="-230" y="25421"/>
                  </a:cubicBezTo>
                  <a:cubicBezTo>
                    <a:pt x="-230" y="39931"/>
                    <a:pt x="32420" y="36304"/>
                    <a:pt x="45116" y="32676"/>
                  </a:cubicBezTo>
                  <a:cubicBezTo>
                    <a:pt x="57813" y="29049"/>
                    <a:pt x="63255" y="59884"/>
                    <a:pt x="63255" y="59884"/>
                  </a:cubicBezTo>
                  <a:lnTo>
                    <a:pt x="70510" y="61697"/>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2" name="图形 15">
              <a:extLst>
                <a:ext uri="{FF2B5EF4-FFF2-40B4-BE49-F238E27FC236}">
                  <a16:creationId xmlns:a16="http://schemas.microsoft.com/office/drawing/2014/main" id="{E1140D86-02C8-4FD2-9A7F-04671F97DD2B}"/>
                </a:ext>
              </a:extLst>
            </p:cNvPr>
            <p:cNvSpPr/>
            <p:nvPr/>
          </p:nvSpPr>
          <p:spPr>
            <a:xfrm>
              <a:off x="10807583" y="2159825"/>
              <a:ext cx="41540" cy="47158"/>
            </a:xfrm>
            <a:custGeom>
              <a:avLst/>
              <a:gdLst>
                <a:gd name="connsiteX0" fmla="*/ 0 w 41540"/>
                <a:gd name="connsiteY0" fmla="*/ 12845 h 47158"/>
                <a:gd name="connsiteX1" fmla="*/ 10706 w 41540"/>
                <a:gd name="connsiteY1" fmla="*/ 0 h 47158"/>
                <a:gd name="connsiteX2" fmla="*/ 41541 w 41540"/>
                <a:gd name="connsiteY2" fmla="*/ 25393 h 47158"/>
                <a:gd name="connsiteX3" fmla="*/ 10706 w 41540"/>
                <a:gd name="connsiteY3" fmla="*/ 47159 h 47158"/>
                <a:gd name="connsiteX4" fmla="*/ 0 w 41540"/>
                <a:gd name="connsiteY4" fmla="*/ 12845 h 47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0" h="47158">
                  <a:moveTo>
                    <a:pt x="0" y="12845"/>
                  </a:moveTo>
                  <a:lnTo>
                    <a:pt x="10706" y="0"/>
                  </a:lnTo>
                  <a:lnTo>
                    <a:pt x="41541" y="25393"/>
                  </a:lnTo>
                  <a:lnTo>
                    <a:pt x="10706" y="47159"/>
                  </a:lnTo>
                  <a:lnTo>
                    <a:pt x="0" y="12845"/>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3" name="图形 15">
              <a:extLst>
                <a:ext uri="{FF2B5EF4-FFF2-40B4-BE49-F238E27FC236}">
                  <a16:creationId xmlns:a16="http://schemas.microsoft.com/office/drawing/2014/main" id="{E1140D86-02C8-4FD2-9A7F-04671F97DD2B}"/>
                </a:ext>
              </a:extLst>
            </p:cNvPr>
            <p:cNvSpPr/>
            <p:nvPr/>
          </p:nvSpPr>
          <p:spPr>
            <a:xfrm>
              <a:off x="10849124" y="2152569"/>
              <a:ext cx="34463" cy="52600"/>
            </a:xfrm>
            <a:custGeom>
              <a:avLst/>
              <a:gdLst>
                <a:gd name="connsiteX0" fmla="*/ 34463 w 34463"/>
                <a:gd name="connsiteY0" fmla="*/ 16324 h 52600"/>
                <a:gd name="connsiteX1" fmla="*/ 21766 w 34463"/>
                <a:gd name="connsiteY1" fmla="*/ 0 h 52600"/>
                <a:gd name="connsiteX2" fmla="*/ 0 w 34463"/>
                <a:gd name="connsiteY2" fmla="*/ 32648 h 52600"/>
                <a:gd name="connsiteX3" fmla="*/ 27208 w 34463"/>
                <a:gd name="connsiteY3" fmla="*/ 52601 h 52600"/>
                <a:gd name="connsiteX4" fmla="*/ 34463 w 34463"/>
                <a:gd name="connsiteY4" fmla="*/ 16324 h 5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 h="52600">
                  <a:moveTo>
                    <a:pt x="34463" y="16324"/>
                  </a:moveTo>
                  <a:lnTo>
                    <a:pt x="21766" y="0"/>
                  </a:lnTo>
                  <a:lnTo>
                    <a:pt x="0" y="32648"/>
                  </a:lnTo>
                  <a:lnTo>
                    <a:pt x="27208" y="52601"/>
                  </a:lnTo>
                  <a:lnTo>
                    <a:pt x="34463" y="16324"/>
                  </a:ln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4" name="图形 15">
              <a:extLst>
                <a:ext uri="{FF2B5EF4-FFF2-40B4-BE49-F238E27FC236}">
                  <a16:creationId xmlns:a16="http://schemas.microsoft.com/office/drawing/2014/main" id="{E1140D86-02C8-4FD2-9A7F-04671F97DD2B}"/>
                </a:ext>
              </a:extLst>
            </p:cNvPr>
            <p:cNvSpPr/>
            <p:nvPr/>
          </p:nvSpPr>
          <p:spPr>
            <a:xfrm>
              <a:off x="10743923" y="2157104"/>
              <a:ext cx="216622" cy="336485"/>
            </a:xfrm>
            <a:custGeom>
              <a:avLst/>
              <a:gdLst>
                <a:gd name="connsiteX0" fmla="*/ 25163 w 216622"/>
                <a:gd name="connsiteY0" fmla="*/ 145867 h 336485"/>
                <a:gd name="connsiteX1" fmla="*/ 32419 w 216622"/>
                <a:gd name="connsiteY1" fmla="*/ 214793 h 336485"/>
                <a:gd name="connsiteX2" fmla="*/ 17908 w 216622"/>
                <a:gd name="connsiteY2" fmla="*/ 256510 h 336485"/>
                <a:gd name="connsiteX3" fmla="*/ 8839 w 216622"/>
                <a:gd name="connsiteY3" fmla="*/ 296416 h 336485"/>
                <a:gd name="connsiteX4" fmla="*/ 45116 w 216622"/>
                <a:gd name="connsiteY4" fmla="*/ 336319 h 336485"/>
                <a:gd name="connsiteX5" fmla="*/ 112227 w 216622"/>
                <a:gd name="connsiteY5" fmla="*/ 222049 h 336485"/>
                <a:gd name="connsiteX6" fmla="*/ 121296 w 216622"/>
                <a:gd name="connsiteY6" fmla="*/ 261952 h 336485"/>
                <a:gd name="connsiteX7" fmla="*/ 186594 w 216622"/>
                <a:gd name="connsiteY7" fmla="*/ 334506 h 336485"/>
                <a:gd name="connsiteX8" fmla="*/ 213802 w 216622"/>
                <a:gd name="connsiteY8" fmla="*/ 303671 h 336485"/>
                <a:gd name="connsiteX9" fmla="*/ 188407 w 216622"/>
                <a:gd name="connsiteY9" fmla="*/ 247442 h 336485"/>
                <a:gd name="connsiteX10" fmla="*/ 177525 w 216622"/>
                <a:gd name="connsiteY10" fmla="*/ 209352 h 336485"/>
                <a:gd name="connsiteX11" fmla="*/ 181152 w 216622"/>
                <a:gd name="connsiteY11" fmla="*/ 162193 h 336485"/>
                <a:gd name="connsiteX12" fmla="*/ 206547 w 216622"/>
                <a:gd name="connsiteY12" fmla="*/ 38852 h 336485"/>
                <a:gd name="connsiteX13" fmla="*/ 131272 w 216622"/>
                <a:gd name="connsiteY13" fmla="*/ -146 h 336485"/>
                <a:gd name="connsiteX14" fmla="*/ 139435 w 216622"/>
                <a:gd name="connsiteY14" fmla="*/ 104150 h 336485"/>
                <a:gd name="connsiteX15" fmla="*/ 112227 w 216622"/>
                <a:gd name="connsiteY15" fmla="*/ 185772 h 336485"/>
                <a:gd name="connsiteX16" fmla="*/ 71416 w 216622"/>
                <a:gd name="connsiteY16" fmla="*/ 5296 h 336485"/>
                <a:gd name="connsiteX17" fmla="*/ 57813 w 216622"/>
                <a:gd name="connsiteY17" fmla="*/ 15273 h 336485"/>
                <a:gd name="connsiteX18" fmla="*/ -230 w 216622"/>
                <a:gd name="connsiteY18" fmla="*/ 38852 h 33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622" h="336485">
                  <a:moveTo>
                    <a:pt x="25163" y="145867"/>
                  </a:moveTo>
                  <a:lnTo>
                    <a:pt x="32419" y="214793"/>
                  </a:lnTo>
                  <a:lnTo>
                    <a:pt x="17908" y="256510"/>
                  </a:lnTo>
                  <a:lnTo>
                    <a:pt x="8839" y="296416"/>
                  </a:lnTo>
                  <a:cubicBezTo>
                    <a:pt x="8839" y="296416"/>
                    <a:pt x="8839" y="334506"/>
                    <a:pt x="45116" y="336319"/>
                  </a:cubicBezTo>
                  <a:cubicBezTo>
                    <a:pt x="81393" y="338132"/>
                    <a:pt x="112227" y="222049"/>
                    <a:pt x="112227" y="222049"/>
                  </a:cubicBezTo>
                  <a:cubicBezTo>
                    <a:pt x="112227" y="222049"/>
                    <a:pt x="117669" y="247442"/>
                    <a:pt x="121296" y="261952"/>
                  </a:cubicBezTo>
                  <a:cubicBezTo>
                    <a:pt x="124924" y="276463"/>
                    <a:pt x="186594" y="334506"/>
                    <a:pt x="186594" y="334506"/>
                  </a:cubicBezTo>
                  <a:cubicBezTo>
                    <a:pt x="186594" y="334506"/>
                    <a:pt x="201105" y="332692"/>
                    <a:pt x="213802" y="303671"/>
                  </a:cubicBezTo>
                  <a:cubicBezTo>
                    <a:pt x="226497" y="274650"/>
                    <a:pt x="188407" y="247442"/>
                    <a:pt x="188407" y="247442"/>
                  </a:cubicBezTo>
                  <a:lnTo>
                    <a:pt x="177525" y="209352"/>
                  </a:lnTo>
                  <a:lnTo>
                    <a:pt x="181152" y="162193"/>
                  </a:lnTo>
                  <a:lnTo>
                    <a:pt x="206547" y="38852"/>
                  </a:lnTo>
                  <a:lnTo>
                    <a:pt x="131272" y="-146"/>
                  </a:lnTo>
                  <a:lnTo>
                    <a:pt x="139435" y="104150"/>
                  </a:lnTo>
                  <a:lnTo>
                    <a:pt x="112227" y="185772"/>
                  </a:lnTo>
                  <a:lnTo>
                    <a:pt x="71416" y="5296"/>
                  </a:lnTo>
                  <a:lnTo>
                    <a:pt x="57813" y="15273"/>
                  </a:lnTo>
                  <a:lnTo>
                    <a:pt x="-230" y="38852"/>
                  </a:lnTo>
                  <a:close/>
                </a:path>
              </a:pathLst>
            </a:custGeom>
            <a:solidFill>
              <a:srgbClr val="2F2E41"/>
            </a:solidFill>
            <a:ln w="1787" cap="flat">
              <a:noFill/>
              <a:prstDash val="solid"/>
              <a:miter/>
            </a:ln>
          </p:spPr>
          <p:txBody>
            <a:bodyPr rtlCol="0" anchor="ctr"/>
            <a:lstStyle/>
            <a:p>
              <a:endParaRPr lang="zh-CN" altLang="en-US">
                <a:latin typeface="+mn-ea"/>
              </a:endParaRPr>
            </a:p>
          </p:txBody>
        </p:sp>
        <p:sp>
          <p:nvSpPr>
            <p:cNvPr id="205" name="图形 15">
              <a:extLst>
                <a:ext uri="{FF2B5EF4-FFF2-40B4-BE49-F238E27FC236}">
                  <a16:creationId xmlns:a16="http://schemas.microsoft.com/office/drawing/2014/main" id="{E1140D86-02C8-4FD2-9A7F-04671F97DD2B}"/>
                </a:ext>
              </a:extLst>
            </p:cNvPr>
            <p:cNvSpPr/>
            <p:nvPr/>
          </p:nvSpPr>
          <p:spPr>
            <a:xfrm>
              <a:off x="9714449" y="1901862"/>
              <a:ext cx="675750" cy="675598"/>
            </a:xfrm>
            <a:custGeom>
              <a:avLst/>
              <a:gdLst>
                <a:gd name="connsiteX0" fmla="*/ 337797 w 675750"/>
                <a:gd name="connsiteY0" fmla="*/ 675453 h 675598"/>
                <a:gd name="connsiteX1" fmla="*/ 327021 w 675750"/>
                <a:gd name="connsiteY1" fmla="*/ 675289 h 675598"/>
                <a:gd name="connsiteX2" fmla="*/ 327130 w 675750"/>
                <a:gd name="connsiteY2" fmla="*/ 671696 h 675598"/>
                <a:gd name="connsiteX3" fmla="*/ 337799 w 675750"/>
                <a:gd name="connsiteY3" fmla="*/ 671858 h 675598"/>
                <a:gd name="connsiteX4" fmla="*/ 348558 w 675750"/>
                <a:gd name="connsiteY4" fmla="*/ 671684 h 675598"/>
                <a:gd name="connsiteX5" fmla="*/ 348675 w 675750"/>
                <a:gd name="connsiteY5" fmla="*/ 675277 h 675598"/>
                <a:gd name="connsiteX6" fmla="*/ 337797 w 675750"/>
                <a:gd name="connsiteY6" fmla="*/ 675453 h 675598"/>
                <a:gd name="connsiteX7" fmla="*/ 305413 w 675750"/>
                <a:gd name="connsiteY7" fmla="*/ 673934 h 675598"/>
                <a:gd name="connsiteX8" fmla="*/ 283936 w 675750"/>
                <a:gd name="connsiteY8" fmla="*/ 671208 h 675598"/>
                <a:gd name="connsiteX9" fmla="*/ 284502 w 675750"/>
                <a:gd name="connsiteY9" fmla="*/ 667658 h 675598"/>
                <a:gd name="connsiteX10" fmla="*/ 305753 w 675750"/>
                <a:gd name="connsiteY10" fmla="*/ 670358 h 675598"/>
                <a:gd name="connsiteX11" fmla="*/ 370280 w 675750"/>
                <a:gd name="connsiteY11" fmla="*/ 673896 h 675598"/>
                <a:gd name="connsiteX12" fmla="*/ 369936 w 675750"/>
                <a:gd name="connsiteY12" fmla="*/ 670320 h 675598"/>
                <a:gd name="connsiteX13" fmla="*/ 391183 w 675750"/>
                <a:gd name="connsiteY13" fmla="*/ 667593 h 675598"/>
                <a:gd name="connsiteX14" fmla="*/ 391754 w 675750"/>
                <a:gd name="connsiteY14" fmla="*/ 671143 h 675598"/>
                <a:gd name="connsiteX15" fmla="*/ 370280 w 675750"/>
                <a:gd name="connsiteY15" fmla="*/ 673896 h 675598"/>
                <a:gd name="connsiteX16" fmla="*/ 262675 w 675750"/>
                <a:gd name="connsiteY16" fmla="*/ 667106 h 675598"/>
                <a:gd name="connsiteX17" fmla="*/ 241723 w 675750"/>
                <a:gd name="connsiteY17" fmla="*/ 661641 h 675598"/>
                <a:gd name="connsiteX18" fmla="*/ 242742 w 675750"/>
                <a:gd name="connsiteY18" fmla="*/ 658194 h 675598"/>
                <a:gd name="connsiteX19" fmla="*/ 263470 w 675750"/>
                <a:gd name="connsiteY19" fmla="*/ 663598 h 675598"/>
                <a:gd name="connsiteX20" fmla="*/ 413010 w 675750"/>
                <a:gd name="connsiteY20" fmla="*/ 667017 h 675598"/>
                <a:gd name="connsiteX21" fmla="*/ 412210 w 675750"/>
                <a:gd name="connsiteY21" fmla="*/ 663514 h 675598"/>
                <a:gd name="connsiteX22" fmla="*/ 432932 w 675750"/>
                <a:gd name="connsiteY22" fmla="*/ 658081 h 675598"/>
                <a:gd name="connsiteX23" fmla="*/ 433955 w 675750"/>
                <a:gd name="connsiteY23" fmla="*/ 661528 h 675598"/>
                <a:gd name="connsiteX24" fmla="*/ 413008 w 675750"/>
                <a:gd name="connsiteY24" fmla="*/ 667017 h 675598"/>
                <a:gd name="connsiteX25" fmla="*/ 221165 w 675750"/>
                <a:gd name="connsiteY25" fmla="*/ 654837 h 675598"/>
                <a:gd name="connsiteX26" fmla="*/ 201061 w 675750"/>
                <a:gd name="connsiteY26" fmla="*/ 646708 h 675598"/>
                <a:gd name="connsiteX27" fmla="*/ 202515 w 675750"/>
                <a:gd name="connsiteY27" fmla="*/ 643423 h 675598"/>
                <a:gd name="connsiteX28" fmla="*/ 222405 w 675750"/>
                <a:gd name="connsiteY28" fmla="*/ 651463 h 675598"/>
                <a:gd name="connsiteX29" fmla="*/ 454502 w 675750"/>
                <a:gd name="connsiteY29" fmla="*/ 654697 h 675598"/>
                <a:gd name="connsiteX30" fmla="*/ 453260 w 675750"/>
                <a:gd name="connsiteY30" fmla="*/ 651323 h 675598"/>
                <a:gd name="connsiteX31" fmla="*/ 473080 w 675750"/>
                <a:gd name="connsiteY31" fmla="*/ 643286 h 675598"/>
                <a:gd name="connsiteX32" fmla="*/ 474537 w 675750"/>
                <a:gd name="connsiteY32" fmla="*/ 646572 h 675598"/>
                <a:gd name="connsiteX33" fmla="*/ 454502 w 675750"/>
                <a:gd name="connsiteY33" fmla="*/ 654697 h 675598"/>
                <a:gd name="connsiteX34" fmla="*/ 181529 w 675750"/>
                <a:gd name="connsiteY34" fmla="*/ 637301 h 675598"/>
                <a:gd name="connsiteX35" fmla="*/ 162648 w 675750"/>
                <a:gd name="connsiteY35" fmla="*/ 626662 h 675598"/>
                <a:gd name="connsiteX36" fmla="*/ 164512 w 675750"/>
                <a:gd name="connsiteY36" fmla="*/ 623587 h 675598"/>
                <a:gd name="connsiteX37" fmla="*/ 183192 w 675750"/>
                <a:gd name="connsiteY37" fmla="*/ 634113 h 675598"/>
                <a:gd name="connsiteX38" fmla="*/ 494016 w 675750"/>
                <a:gd name="connsiteY38" fmla="*/ 637169 h 675598"/>
                <a:gd name="connsiteX39" fmla="*/ 492351 w 675750"/>
                <a:gd name="connsiteY39" fmla="*/ 633984 h 675598"/>
                <a:gd name="connsiteX40" fmla="*/ 510987 w 675750"/>
                <a:gd name="connsiteY40" fmla="*/ 623461 h 675598"/>
                <a:gd name="connsiteX41" fmla="*/ 512854 w 675750"/>
                <a:gd name="connsiteY41" fmla="*/ 626533 h 675598"/>
                <a:gd name="connsiteX42" fmla="*/ 494016 w 675750"/>
                <a:gd name="connsiteY42" fmla="*/ 637169 h 675598"/>
                <a:gd name="connsiteX43" fmla="*/ 144491 w 675750"/>
                <a:gd name="connsiteY43" fmla="*/ 614836 h 675598"/>
                <a:gd name="connsiteX44" fmla="*/ 127131 w 675750"/>
                <a:gd name="connsiteY44" fmla="*/ 601877 h 675598"/>
                <a:gd name="connsiteX45" fmla="*/ 129373 w 675750"/>
                <a:gd name="connsiteY45" fmla="*/ 599064 h 675598"/>
                <a:gd name="connsiteX46" fmla="*/ 146549 w 675750"/>
                <a:gd name="connsiteY46" fmla="*/ 611887 h 675598"/>
                <a:gd name="connsiteX47" fmla="*/ 530981 w 675750"/>
                <a:gd name="connsiteY47" fmla="*/ 614707 h 675598"/>
                <a:gd name="connsiteX48" fmla="*/ 528921 w 675750"/>
                <a:gd name="connsiteY48" fmla="*/ 611763 h 675598"/>
                <a:gd name="connsiteX49" fmla="*/ 546074 w 675750"/>
                <a:gd name="connsiteY49" fmla="*/ 598940 h 675598"/>
                <a:gd name="connsiteX50" fmla="*/ 548317 w 675750"/>
                <a:gd name="connsiteY50" fmla="*/ 601747 h 675598"/>
                <a:gd name="connsiteX51" fmla="*/ 530981 w 675750"/>
                <a:gd name="connsiteY51" fmla="*/ 614707 h 675598"/>
                <a:gd name="connsiteX52" fmla="*/ 110637 w 675750"/>
                <a:gd name="connsiteY52" fmla="*/ 587833 h 675598"/>
                <a:gd name="connsiteX53" fmla="*/ 95073 w 675750"/>
                <a:gd name="connsiteY53" fmla="*/ 572776 h 675598"/>
                <a:gd name="connsiteX54" fmla="*/ 97654 w 675750"/>
                <a:gd name="connsiteY54" fmla="*/ 570274 h 675598"/>
                <a:gd name="connsiteX55" fmla="*/ 113054 w 675750"/>
                <a:gd name="connsiteY55" fmla="*/ 585173 h 675598"/>
                <a:gd name="connsiteX56" fmla="*/ 564795 w 675750"/>
                <a:gd name="connsiteY56" fmla="*/ 587709 h 675598"/>
                <a:gd name="connsiteX57" fmla="*/ 562376 w 675750"/>
                <a:gd name="connsiteY57" fmla="*/ 585048 h 675598"/>
                <a:gd name="connsiteX58" fmla="*/ 577766 w 675750"/>
                <a:gd name="connsiteY58" fmla="*/ 570143 h 675598"/>
                <a:gd name="connsiteX59" fmla="*/ 580346 w 675750"/>
                <a:gd name="connsiteY59" fmla="*/ 572643 h 675598"/>
                <a:gd name="connsiteX60" fmla="*/ 564795 w 675750"/>
                <a:gd name="connsiteY60" fmla="*/ 587709 h 675598"/>
                <a:gd name="connsiteX61" fmla="*/ 80503 w 675750"/>
                <a:gd name="connsiteY61" fmla="*/ 556763 h 675598"/>
                <a:gd name="connsiteX62" fmla="*/ 66984 w 675750"/>
                <a:gd name="connsiteY62" fmla="*/ 539857 h 675598"/>
                <a:gd name="connsiteX63" fmla="*/ 69862 w 675750"/>
                <a:gd name="connsiteY63" fmla="*/ 537702 h 675598"/>
                <a:gd name="connsiteX64" fmla="*/ 83236 w 675750"/>
                <a:gd name="connsiteY64" fmla="*/ 554428 h 675598"/>
                <a:gd name="connsiteX65" fmla="*/ 594913 w 675750"/>
                <a:gd name="connsiteY65" fmla="*/ 556614 h 675598"/>
                <a:gd name="connsiteX66" fmla="*/ 592179 w 675750"/>
                <a:gd name="connsiteY66" fmla="*/ 554283 h 675598"/>
                <a:gd name="connsiteX67" fmla="*/ 605552 w 675750"/>
                <a:gd name="connsiteY67" fmla="*/ 537537 h 675598"/>
                <a:gd name="connsiteX68" fmla="*/ 608431 w 675750"/>
                <a:gd name="connsiteY68" fmla="*/ 539688 h 675598"/>
                <a:gd name="connsiteX69" fmla="*/ 594913 w 675750"/>
                <a:gd name="connsiteY69" fmla="*/ 556614 h 675598"/>
                <a:gd name="connsiteX70" fmla="*/ 54576 w 675750"/>
                <a:gd name="connsiteY70" fmla="*/ 522124 h 675598"/>
                <a:gd name="connsiteX71" fmla="*/ 43328 w 675750"/>
                <a:gd name="connsiteY71" fmla="*/ 503641 h 675598"/>
                <a:gd name="connsiteX72" fmla="*/ 46457 w 675750"/>
                <a:gd name="connsiteY72" fmla="*/ 501871 h 675598"/>
                <a:gd name="connsiteX73" fmla="*/ 57585 w 675750"/>
                <a:gd name="connsiteY73" fmla="*/ 520157 h 675598"/>
                <a:gd name="connsiteX74" fmla="*/ 620845 w 675750"/>
                <a:gd name="connsiteY74" fmla="*/ 521928 h 675598"/>
                <a:gd name="connsiteX75" fmla="*/ 617833 w 675750"/>
                <a:gd name="connsiteY75" fmla="*/ 519965 h 675598"/>
                <a:gd name="connsiteX76" fmla="*/ 628964 w 675750"/>
                <a:gd name="connsiteY76" fmla="*/ 501643 h 675598"/>
                <a:gd name="connsiteX77" fmla="*/ 632095 w 675750"/>
                <a:gd name="connsiteY77" fmla="*/ 503409 h 675598"/>
                <a:gd name="connsiteX78" fmla="*/ 620845 w 675750"/>
                <a:gd name="connsiteY78" fmla="*/ 521928 h 675598"/>
                <a:gd name="connsiteX79" fmla="*/ 33290 w 675750"/>
                <a:gd name="connsiteY79" fmla="*/ 484477 h 675598"/>
                <a:gd name="connsiteX80" fmla="*/ 24509 w 675750"/>
                <a:gd name="connsiteY80" fmla="*/ 464715 h 675598"/>
                <a:gd name="connsiteX81" fmla="*/ 27839 w 675750"/>
                <a:gd name="connsiteY81" fmla="*/ 463364 h 675598"/>
                <a:gd name="connsiteX82" fmla="*/ 36527 w 675750"/>
                <a:gd name="connsiteY82" fmla="*/ 482912 h 675598"/>
                <a:gd name="connsiteX83" fmla="*/ 642136 w 675750"/>
                <a:gd name="connsiteY83" fmla="*/ 484197 h 675598"/>
                <a:gd name="connsiteX84" fmla="*/ 638899 w 675750"/>
                <a:gd name="connsiteY84" fmla="*/ 482635 h 675598"/>
                <a:gd name="connsiteX85" fmla="*/ 647591 w 675750"/>
                <a:gd name="connsiteY85" fmla="*/ 463028 h 675598"/>
                <a:gd name="connsiteX86" fmla="*/ 650921 w 675750"/>
                <a:gd name="connsiteY86" fmla="*/ 464376 h 675598"/>
                <a:gd name="connsiteX87" fmla="*/ 642136 w 675750"/>
                <a:gd name="connsiteY87" fmla="*/ 484197 h 675598"/>
                <a:gd name="connsiteX88" fmla="*/ 17006 w 675750"/>
                <a:gd name="connsiteY88" fmla="*/ 444405 h 675598"/>
                <a:gd name="connsiteX89" fmla="*/ 10832 w 675750"/>
                <a:gd name="connsiteY89" fmla="*/ 423647 h 675598"/>
                <a:gd name="connsiteX90" fmla="*/ 14308 w 675750"/>
                <a:gd name="connsiteY90" fmla="*/ 422734 h 675598"/>
                <a:gd name="connsiteX91" fmla="*/ 20417 w 675750"/>
                <a:gd name="connsiteY91" fmla="*/ 443267 h 675598"/>
                <a:gd name="connsiteX92" fmla="*/ 658410 w 675750"/>
                <a:gd name="connsiteY92" fmla="*/ 444024 h 675598"/>
                <a:gd name="connsiteX93" fmla="*/ 654999 w 675750"/>
                <a:gd name="connsiteY93" fmla="*/ 442894 h 675598"/>
                <a:gd name="connsiteX94" fmla="*/ 661082 w 675750"/>
                <a:gd name="connsiteY94" fmla="*/ 422351 h 675598"/>
                <a:gd name="connsiteX95" fmla="*/ 664560 w 675750"/>
                <a:gd name="connsiteY95" fmla="*/ 423261 h 675598"/>
                <a:gd name="connsiteX96" fmla="*/ 658410 w 675750"/>
                <a:gd name="connsiteY96" fmla="*/ 444024 h 675598"/>
                <a:gd name="connsiteX97" fmla="*/ 6010 w 675750"/>
                <a:gd name="connsiteY97" fmla="*/ 402541 h 675598"/>
                <a:gd name="connsiteX98" fmla="*/ 2556 w 675750"/>
                <a:gd name="connsiteY98" fmla="*/ 381167 h 675598"/>
                <a:gd name="connsiteX99" fmla="*/ 6120 w 675750"/>
                <a:gd name="connsiteY99" fmla="*/ 380707 h 675598"/>
                <a:gd name="connsiteX100" fmla="*/ 9536 w 675750"/>
                <a:gd name="connsiteY100" fmla="*/ 401853 h 675598"/>
                <a:gd name="connsiteX101" fmla="*/ 669357 w 675750"/>
                <a:gd name="connsiteY101" fmla="*/ 402145 h 675598"/>
                <a:gd name="connsiteX102" fmla="*/ 665829 w 675750"/>
                <a:gd name="connsiteY102" fmla="*/ 401464 h 675598"/>
                <a:gd name="connsiteX103" fmla="*/ 669220 w 675750"/>
                <a:gd name="connsiteY103" fmla="*/ 380311 h 675598"/>
                <a:gd name="connsiteX104" fmla="*/ 672786 w 675750"/>
                <a:gd name="connsiteY104" fmla="*/ 380768 h 675598"/>
                <a:gd name="connsiteX105" fmla="*/ 669357 w 675750"/>
                <a:gd name="connsiteY105" fmla="*/ 402145 h 675598"/>
                <a:gd name="connsiteX106" fmla="*/ 477 w 675750"/>
                <a:gd name="connsiteY106" fmla="*/ 359618 h 675598"/>
                <a:gd name="connsiteX107" fmla="*/ -230 w 675750"/>
                <a:gd name="connsiteY107" fmla="*/ 337974 h 675598"/>
                <a:gd name="connsiteX108" fmla="*/ 3365 w 675750"/>
                <a:gd name="connsiteY108" fmla="*/ 337971 h 675598"/>
                <a:gd name="connsiteX109" fmla="*/ 4066 w 675750"/>
                <a:gd name="connsiteY109" fmla="*/ 359386 h 675598"/>
                <a:gd name="connsiteX110" fmla="*/ 674840 w 675750"/>
                <a:gd name="connsiteY110" fmla="*/ 359215 h 675598"/>
                <a:gd name="connsiteX111" fmla="*/ 671253 w 675750"/>
                <a:gd name="connsiteY111" fmla="*/ 358987 h 675598"/>
                <a:gd name="connsiteX112" fmla="*/ 671927 w 675750"/>
                <a:gd name="connsiteY112" fmla="*/ 337577 h 675598"/>
                <a:gd name="connsiteX113" fmla="*/ 671925 w 675750"/>
                <a:gd name="connsiteY113" fmla="*/ 336790 h 675598"/>
                <a:gd name="connsiteX114" fmla="*/ 675519 w 675750"/>
                <a:gd name="connsiteY114" fmla="*/ 336790 h 675598"/>
                <a:gd name="connsiteX115" fmla="*/ 675521 w 675750"/>
                <a:gd name="connsiteY115" fmla="*/ 337564 h 675598"/>
                <a:gd name="connsiteX116" fmla="*/ 674840 w 675750"/>
                <a:gd name="connsiteY116" fmla="*/ 359215 h 675598"/>
                <a:gd name="connsiteX117" fmla="*/ 4015 w 675750"/>
                <a:gd name="connsiteY117" fmla="*/ 316559 h 675598"/>
                <a:gd name="connsiteX118" fmla="*/ 428 w 675750"/>
                <a:gd name="connsiteY118" fmla="*/ 316338 h 675598"/>
                <a:gd name="connsiteX119" fmla="*/ 2455 w 675750"/>
                <a:gd name="connsiteY119" fmla="*/ 294782 h 675598"/>
                <a:gd name="connsiteX120" fmla="*/ 6021 w 675750"/>
                <a:gd name="connsiteY120" fmla="*/ 295231 h 675598"/>
                <a:gd name="connsiteX121" fmla="*/ 4015 w 675750"/>
                <a:gd name="connsiteY121" fmla="*/ 316559 h 675598"/>
                <a:gd name="connsiteX122" fmla="*/ 671204 w 675750"/>
                <a:gd name="connsiteY122" fmla="*/ 315380 h 675598"/>
                <a:gd name="connsiteX123" fmla="*/ 669121 w 675750"/>
                <a:gd name="connsiteY123" fmla="*/ 294059 h 675598"/>
                <a:gd name="connsiteX124" fmla="*/ 672685 w 675750"/>
                <a:gd name="connsiteY124" fmla="*/ 293596 h 675598"/>
                <a:gd name="connsiteX125" fmla="*/ 674791 w 675750"/>
                <a:gd name="connsiteY125" fmla="*/ 315144 h 675598"/>
                <a:gd name="connsiteX126" fmla="*/ 9387 w 675750"/>
                <a:gd name="connsiteY126" fmla="*/ 274078 h 675598"/>
                <a:gd name="connsiteX127" fmla="*/ 5858 w 675750"/>
                <a:gd name="connsiteY127" fmla="*/ 273399 h 675598"/>
                <a:gd name="connsiteX128" fmla="*/ 10629 w 675750"/>
                <a:gd name="connsiteY128" fmla="*/ 252280 h 675598"/>
                <a:gd name="connsiteX129" fmla="*/ 14107 w 675750"/>
                <a:gd name="connsiteY129" fmla="*/ 253184 h 675598"/>
                <a:gd name="connsiteX130" fmla="*/ 9387 w 675750"/>
                <a:gd name="connsiteY130" fmla="*/ 274078 h 675598"/>
                <a:gd name="connsiteX131" fmla="*/ 665676 w 675750"/>
                <a:gd name="connsiteY131" fmla="*/ 272919 h 675598"/>
                <a:gd name="connsiteX132" fmla="*/ 660881 w 675750"/>
                <a:gd name="connsiteY132" fmla="*/ 252041 h 675598"/>
                <a:gd name="connsiteX133" fmla="*/ 664357 w 675750"/>
                <a:gd name="connsiteY133" fmla="*/ 251126 h 675598"/>
                <a:gd name="connsiteX134" fmla="*/ 669204 w 675750"/>
                <a:gd name="connsiteY134" fmla="*/ 272227 h 675598"/>
                <a:gd name="connsiteX135" fmla="*/ 20169 w 675750"/>
                <a:gd name="connsiteY135" fmla="*/ 232636 h 675598"/>
                <a:gd name="connsiteX136" fmla="*/ 16754 w 675750"/>
                <a:gd name="connsiteY136" fmla="*/ 231511 h 675598"/>
                <a:gd name="connsiteX137" fmla="*/ 24220 w 675750"/>
                <a:gd name="connsiteY137" fmla="*/ 211147 h 675598"/>
                <a:gd name="connsiteX138" fmla="*/ 27554 w 675750"/>
                <a:gd name="connsiteY138" fmla="*/ 212493 h 675598"/>
                <a:gd name="connsiteX139" fmla="*/ 20169 w 675750"/>
                <a:gd name="connsiteY139" fmla="*/ 232636 h 675598"/>
                <a:gd name="connsiteX140" fmla="*/ 654753 w 675750"/>
                <a:gd name="connsiteY140" fmla="*/ 231516 h 675598"/>
                <a:gd name="connsiteX141" fmla="*/ 647309 w 675750"/>
                <a:gd name="connsiteY141" fmla="*/ 211429 h 675598"/>
                <a:gd name="connsiteX142" fmla="*/ 650635 w 675750"/>
                <a:gd name="connsiteY142" fmla="*/ 210072 h 675598"/>
                <a:gd name="connsiteX143" fmla="*/ 658162 w 675750"/>
                <a:gd name="connsiteY143" fmla="*/ 230375 h 675598"/>
                <a:gd name="connsiteX144" fmla="*/ 36223 w 675750"/>
                <a:gd name="connsiteY144" fmla="*/ 192871 h 675598"/>
                <a:gd name="connsiteX145" fmla="*/ 32983 w 675750"/>
                <a:gd name="connsiteY145" fmla="*/ 191313 h 675598"/>
                <a:gd name="connsiteX146" fmla="*/ 43004 w 675750"/>
                <a:gd name="connsiteY146" fmla="*/ 172092 h 675598"/>
                <a:gd name="connsiteX147" fmla="*/ 46137 w 675750"/>
                <a:gd name="connsiteY147" fmla="*/ 173855 h 675598"/>
                <a:gd name="connsiteX148" fmla="*/ 36223 w 675750"/>
                <a:gd name="connsiteY148" fmla="*/ 192871 h 675598"/>
                <a:gd name="connsiteX149" fmla="*/ 638597 w 675750"/>
                <a:gd name="connsiteY149" fmla="*/ 191892 h 675598"/>
                <a:gd name="connsiteX150" fmla="*/ 628645 w 675750"/>
                <a:gd name="connsiteY150" fmla="*/ 172945 h 675598"/>
                <a:gd name="connsiteX151" fmla="*/ 631772 w 675750"/>
                <a:gd name="connsiteY151" fmla="*/ 171172 h 675598"/>
                <a:gd name="connsiteX152" fmla="*/ 641831 w 675750"/>
                <a:gd name="connsiteY152" fmla="*/ 190324 h 675598"/>
                <a:gd name="connsiteX153" fmla="*/ 57245 w 675750"/>
                <a:gd name="connsiteY153" fmla="*/ 155516 h 675598"/>
                <a:gd name="connsiteX154" fmla="*/ 54233 w 675750"/>
                <a:gd name="connsiteY154" fmla="*/ 153557 h 675598"/>
                <a:gd name="connsiteX155" fmla="*/ 66623 w 675750"/>
                <a:gd name="connsiteY155" fmla="*/ 135783 h 675598"/>
                <a:gd name="connsiteX156" fmla="*/ 69506 w 675750"/>
                <a:gd name="connsiteY156" fmla="*/ 137930 h 675598"/>
                <a:gd name="connsiteX157" fmla="*/ 57245 w 675750"/>
                <a:gd name="connsiteY157" fmla="*/ 155516 h 675598"/>
                <a:gd name="connsiteX158" fmla="*/ 617495 w 675750"/>
                <a:gd name="connsiteY158" fmla="*/ 154671 h 675598"/>
                <a:gd name="connsiteX159" fmla="*/ 605196 w 675750"/>
                <a:gd name="connsiteY159" fmla="*/ 137141 h 675598"/>
                <a:gd name="connsiteX160" fmla="*/ 608072 w 675750"/>
                <a:gd name="connsiteY160" fmla="*/ 134985 h 675598"/>
                <a:gd name="connsiteX161" fmla="*/ 620503 w 675750"/>
                <a:gd name="connsiteY161" fmla="*/ 152702 h 675598"/>
                <a:gd name="connsiteX162" fmla="*/ 82859 w 675750"/>
                <a:gd name="connsiteY162" fmla="*/ 121170 h 675598"/>
                <a:gd name="connsiteX163" fmla="*/ 80122 w 675750"/>
                <a:gd name="connsiteY163" fmla="*/ 118842 h 675598"/>
                <a:gd name="connsiteX164" fmla="*/ 94668 w 675750"/>
                <a:gd name="connsiteY164" fmla="*/ 102797 h 675598"/>
                <a:gd name="connsiteX165" fmla="*/ 97253 w 675750"/>
                <a:gd name="connsiteY165" fmla="*/ 105295 h 675598"/>
                <a:gd name="connsiteX166" fmla="*/ 82859 w 675750"/>
                <a:gd name="connsiteY166" fmla="*/ 121170 h 675598"/>
                <a:gd name="connsiteX167" fmla="*/ 591802 w 675750"/>
                <a:gd name="connsiteY167" fmla="*/ 120427 h 675598"/>
                <a:gd name="connsiteX168" fmla="*/ 577367 w 675750"/>
                <a:gd name="connsiteY168" fmla="*/ 104599 h 675598"/>
                <a:gd name="connsiteX169" fmla="*/ 579942 w 675750"/>
                <a:gd name="connsiteY169" fmla="*/ 102094 h 675598"/>
                <a:gd name="connsiteX170" fmla="*/ 594532 w 675750"/>
                <a:gd name="connsiteY170" fmla="*/ 118093 h 675598"/>
                <a:gd name="connsiteX171" fmla="*/ 112624 w 675750"/>
                <a:gd name="connsiteY171" fmla="*/ 90369 h 675598"/>
                <a:gd name="connsiteX172" fmla="*/ 110205 w 675750"/>
                <a:gd name="connsiteY172" fmla="*/ 87713 h 675598"/>
                <a:gd name="connsiteX173" fmla="*/ 126666 w 675750"/>
                <a:gd name="connsiteY173" fmla="*/ 73653 h 675598"/>
                <a:gd name="connsiteX174" fmla="*/ 128913 w 675750"/>
                <a:gd name="connsiteY174" fmla="*/ 76459 h 675598"/>
                <a:gd name="connsiteX175" fmla="*/ 112624 w 675750"/>
                <a:gd name="connsiteY175" fmla="*/ 90369 h 675598"/>
                <a:gd name="connsiteX176" fmla="*/ 561948 w 675750"/>
                <a:gd name="connsiteY176" fmla="*/ 89718 h 675598"/>
                <a:gd name="connsiteX177" fmla="*/ 545612 w 675750"/>
                <a:gd name="connsiteY177" fmla="*/ 75847 h 675598"/>
                <a:gd name="connsiteX178" fmla="*/ 547851 w 675750"/>
                <a:gd name="connsiteY178" fmla="*/ 73035 h 675598"/>
                <a:gd name="connsiteX179" fmla="*/ 564358 w 675750"/>
                <a:gd name="connsiteY179" fmla="*/ 87053 h 675598"/>
                <a:gd name="connsiteX180" fmla="*/ 146051 w 675750"/>
                <a:gd name="connsiteY180" fmla="*/ 63616 h 675598"/>
                <a:gd name="connsiteX181" fmla="*/ 143989 w 675750"/>
                <a:gd name="connsiteY181" fmla="*/ 60672 h 675598"/>
                <a:gd name="connsiteX182" fmla="*/ 162100 w 675750"/>
                <a:gd name="connsiteY182" fmla="*/ 48828 h 675598"/>
                <a:gd name="connsiteX183" fmla="*/ 163971 w 675750"/>
                <a:gd name="connsiteY183" fmla="*/ 51898 h 675598"/>
                <a:gd name="connsiteX184" fmla="*/ 146051 w 675750"/>
                <a:gd name="connsiteY184" fmla="*/ 63616 h 675598"/>
                <a:gd name="connsiteX185" fmla="*/ 528421 w 675750"/>
                <a:gd name="connsiteY185" fmla="*/ 63044 h 675598"/>
                <a:gd name="connsiteX186" fmla="*/ 510444 w 675750"/>
                <a:gd name="connsiteY186" fmla="*/ 51364 h 675598"/>
                <a:gd name="connsiteX187" fmla="*/ 512306 w 675750"/>
                <a:gd name="connsiteY187" fmla="*/ 48289 h 675598"/>
                <a:gd name="connsiteX188" fmla="*/ 530476 w 675750"/>
                <a:gd name="connsiteY188" fmla="*/ 60093 h 675598"/>
                <a:gd name="connsiteX189" fmla="*/ 182595 w 675750"/>
                <a:gd name="connsiteY189" fmla="*/ 41352 h 675598"/>
                <a:gd name="connsiteX190" fmla="*/ 180926 w 675750"/>
                <a:gd name="connsiteY190" fmla="*/ 38169 h 675598"/>
                <a:gd name="connsiteX191" fmla="*/ 200391 w 675750"/>
                <a:gd name="connsiteY191" fmla="*/ 28743 h 675598"/>
                <a:gd name="connsiteX192" fmla="*/ 201854 w 675750"/>
                <a:gd name="connsiteY192" fmla="*/ 32026 h 675598"/>
                <a:gd name="connsiteX193" fmla="*/ 182595 w 675750"/>
                <a:gd name="connsiteY193" fmla="*/ 41352 h 675598"/>
                <a:gd name="connsiteX194" fmla="*/ 491751 w 675750"/>
                <a:gd name="connsiteY194" fmla="*/ 40859 h 675598"/>
                <a:gd name="connsiteX195" fmla="*/ 472417 w 675750"/>
                <a:gd name="connsiteY195" fmla="*/ 31575 h 675598"/>
                <a:gd name="connsiteX196" fmla="*/ 473869 w 675750"/>
                <a:gd name="connsiteY196" fmla="*/ 28286 h 675598"/>
                <a:gd name="connsiteX197" fmla="*/ 493412 w 675750"/>
                <a:gd name="connsiteY197" fmla="*/ 37671 h 675598"/>
                <a:gd name="connsiteX198" fmla="*/ 221665 w 675750"/>
                <a:gd name="connsiteY198" fmla="*/ 23964 h 675598"/>
                <a:gd name="connsiteX199" fmla="*/ 220416 w 675750"/>
                <a:gd name="connsiteY199" fmla="*/ 20592 h 675598"/>
                <a:gd name="connsiteX200" fmla="*/ 240958 w 675750"/>
                <a:gd name="connsiteY200" fmla="*/ 13739 h 675598"/>
                <a:gd name="connsiteX201" fmla="*/ 241984 w 675750"/>
                <a:gd name="connsiteY201" fmla="*/ 17185 h 675598"/>
                <a:gd name="connsiteX202" fmla="*/ 221665 w 675750"/>
                <a:gd name="connsiteY202" fmla="*/ 23964 h 675598"/>
                <a:gd name="connsiteX203" fmla="*/ 452518 w 675750"/>
                <a:gd name="connsiteY203" fmla="*/ 23556 h 675598"/>
                <a:gd name="connsiteX204" fmla="*/ 432175 w 675750"/>
                <a:gd name="connsiteY204" fmla="*/ 16849 h 675598"/>
                <a:gd name="connsiteX205" fmla="*/ 433189 w 675750"/>
                <a:gd name="connsiteY205" fmla="*/ 13400 h 675598"/>
                <a:gd name="connsiteX206" fmla="*/ 453754 w 675750"/>
                <a:gd name="connsiteY206" fmla="*/ 20181 h 675598"/>
                <a:gd name="connsiteX207" fmla="*/ 262699 w 675750"/>
                <a:gd name="connsiteY207" fmla="*/ 11730 h 675598"/>
                <a:gd name="connsiteX208" fmla="*/ 261895 w 675750"/>
                <a:gd name="connsiteY208" fmla="*/ 8227 h 675598"/>
                <a:gd name="connsiteX209" fmla="*/ 283145 w 675750"/>
                <a:gd name="connsiteY209" fmla="*/ 4074 h 675598"/>
                <a:gd name="connsiteX210" fmla="*/ 283722 w 675750"/>
                <a:gd name="connsiteY210" fmla="*/ 7624 h 675598"/>
                <a:gd name="connsiteX211" fmla="*/ 262699 w 675750"/>
                <a:gd name="connsiteY211" fmla="*/ 11730 h 675598"/>
                <a:gd name="connsiteX212" fmla="*/ 411439 w 675750"/>
                <a:gd name="connsiteY212" fmla="*/ 11468 h 675598"/>
                <a:gd name="connsiteX213" fmla="*/ 390401 w 675750"/>
                <a:gd name="connsiteY213" fmla="*/ 7435 h 675598"/>
                <a:gd name="connsiteX214" fmla="*/ 390965 w 675750"/>
                <a:gd name="connsiteY214" fmla="*/ 3885 h 675598"/>
                <a:gd name="connsiteX215" fmla="*/ 412230 w 675750"/>
                <a:gd name="connsiteY215" fmla="*/ 7961 h 675598"/>
                <a:gd name="connsiteX216" fmla="*/ 304965 w 675750"/>
                <a:gd name="connsiteY216" fmla="*/ 4872 h 675598"/>
                <a:gd name="connsiteX217" fmla="*/ 304617 w 675750"/>
                <a:gd name="connsiteY217" fmla="*/ 1296 h 675598"/>
                <a:gd name="connsiteX218" fmla="*/ 326221 w 675750"/>
                <a:gd name="connsiteY218" fmla="*/ -110 h 675598"/>
                <a:gd name="connsiteX219" fmla="*/ 326340 w 675750"/>
                <a:gd name="connsiteY219" fmla="*/ 3483 h 675598"/>
                <a:gd name="connsiteX220" fmla="*/ 304965 w 675750"/>
                <a:gd name="connsiteY220" fmla="*/ 4872 h 675598"/>
                <a:gd name="connsiteX221" fmla="*/ 369149 w 675750"/>
                <a:gd name="connsiteY221" fmla="*/ 4761 h 675598"/>
                <a:gd name="connsiteX222" fmla="*/ 347769 w 675750"/>
                <a:gd name="connsiteY222" fmla="*/ 3447 h 675598"/>
                <a:gd name="connsiteX223" fmla="*/ 347876 w 675750"/>
                <a:gd name="connsiteY223" fmla="*/ -146 h 675598"/>
                <a:gd name="connsiteX224" fmla="*/ 369483 w 675750"/>
                <a:gd name="connsiteY224" fmla="*/ 1182 h 67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675750" h="675598">
                  <a:moveTo>
                    <a:pt x="337797" y="675453"/>
                  </a:moveTo>
                  <a:cubicBezTo>
                    <a:pt x="334211" y="675426"/>
                    <a:pt x="330583" y="675400"/>
                    <a:pt x="327021" y="675289"/>
                  </a:cubicBezTo>
                  <a:lnTo>
                    <a:pt x="327130" y="671696"/>
                  </a:lnTo>
                  <a:cubicBezTo>
                    <a:pt x="330656" y="671806"/>
                    <a:pt x="334263" y="671855"/>
                    <a:pt x="337799" y="671858"/>
                  </a:cubicBezTo>
                  <a:cubicBezTo>
                    <a:pt x="341350" y="671858"/>
                    <a:pt x="344969" y="671801"/>
                    <a:pt x="348558" y="671684"/>
                  </a:cubicBezTo>
                  <a:lnTo>
                    <a:pt x="348675" y="675277"/>
                  </a:lnTo>
                  <a:cubicBezTo>
                    <a:pt x="345045" y="675393"/>
                    <a:pt x="341386" y="675453"/>
                    <a:pt x="337797" y="675453"/>
                  </a:cubicBezTo>
                  <a:close/>
                  <a:moveTo>
                    <a:pt x="305413" y="673934"/>
                  </a:moveTo>
                  <a:cubicBezTo>
                    <a:pt x="298258" y="673256"/>
                    <a:pt x="291032" y="672340"/>
                    <a:pt x="283936" y="671208"/>
                  </a:cubicBezTo>
                  <a:lnTo>
                    <a:pt x="284502" y="667658"/>
                  </a:lnTo>
                  <a:cubicBezTo>
                    <a:pt x="291522" y="668778"/>
                    <a:pt x="298672" y="669687"/>
                    <a:pt x="305753" y="670358"/>
                  </a:cubicBezTo>
                  <a:close/>
                  <a:moveTo>
                    <a:pt x="370280" y="673896"/>
                  </a:moveTo>
                  <a:lnTo>
                    <a:pt x="369936" y="670320"/>
                  </a:lnTo>
                  <a:cubicBezTo>
                    <a:pt x="377014" y="669642"/>
                    <a:pt x="384163" y="668724"/>
                    <a:pt x="391183" y="667593"/>
                  </a:cubicBezTo>
                  <a:lnTo>
                    <a:pt x="391754" y="671143"/>
                  </a:lnTo>
                  <a:cubicBezTo>
                    <a:pt x="384659" y="672284"/>
                    <a:pt x="377432" y="673212"/>
                    <a:pt x="370280" y="673896"/>
                  </a:cubicBezTo>
                  <a:close/>
                  <a:moveTo>
                    <a:pt x="262675" y="667106"/>
                  </a:moveTo>
                  <a:cubicBezTo>
                    <a:pt x="255670" y="665518"/>
                    <a:pt x="248619" y="663677"/>
                    <a:pt x="241723" y="661641"/>
                  </a:cubicBezTo>
                  <a:lnTo>
                    <a:pt x="242742" y="658194"/>
                  </a:lnTo>
                  <a:cubicBezTo>
                    <a:pt x="249565" y="660211"/>
                    <a:pt x="256540" y="662027"/>
                    <a:pt x="263470" y="663598"/>
                  </a:cubicBezTo>
                  <a:close/>
                  <a:moveTo>
                    <a:pt x="413010" y="667017"/>
                  </a:moveTo>
                  <a:lnTo>
                    <a:pt x="412210" y="663514"/>
                  </a:lnTo>
                  <a:cubicBezTo>
                    <a:pt x="419158" y="661929"/>
                    <a:pt x="426130" y="660101"/>
                    <a:pt x="432932" y="658081"/>
                  </a:cubicBezTo>
                  <a:lnTo>
                    <a:pt x="433955" y="661528"/>
                  </a:lnTo>
                  <a:cubicBezTo>
                    <a:pt x="427080" y="663570"/>
                    <a:pt x="420032" y="665415"/>
                    <a:pt x="413008" y="667017"/>
                  </a:cubicBezTo>
                  <a:close/>
                  <a:moveTo>
                    <a:pt x="221165" y="654837"/>
                  </a:moveTo>
                  <a:cubicBezTo>
                    <a:pt x="214406" y="652355"/>
                    <a:pt x="207641" y="649620"/>
                    <a:pt x="201061" y="646708"/>
                  </a:cubicBezTo>
                  <a:lnTo>
                    <a:pt x="202515" y="643423"/>
                  </a:lnTo>
                  <a:cubicBezTo>
                    <a:pt x="209025" y="646300"/>
                    <a:pt x="215716" y="649007"/>
                    <a:pt x="222405" y="651463"/>
                  </a:cubicBezTo>
                  <a:close/>
                  <a:moveTo>
                    <a:pt x="454502" y="654697"/>
                  </a:moveTo>
                  <a:lnTo>
                    <a:pt x="453260" y="651323"/>
                  </a:lnTo>
                  <a:cubicBezTo>
                    <a:pt x="459908" y="648876"/>
                    <a:pt x="466576" y="646171"/>
                    <a:pt x="473080" y="643286"/>
                  </a:cubicBezTo>
                  <a:lnTo>
                    <a:pt x="474537" y="646572"/>
                  </a:lnTo>
                  <a:cubicBezTo>
                    <a:pt x="467963" y="649488"/>
                    <a:pt x="461222" y="652222"/>
                    <a:pt x="454502" y="654697"/>
                  </a:cubicBezTo>
                  <a:close/>
                  <a:moveTo>
                    <a:pt x="181529" y="637301"/>
                  </a:moveTo>
                  <a:cubicBezTo>
                    <a:pt x="175167" y="633980"/>
                    <a:pt x="168814" y="630400"/>
                    <a:pt x="162648" y="626662"/>
                  </a:cubicBezTo>
                  <a:lnTo>
                    <a:pt x="164512" y="623587"/>
                  </a:lnTo>
                  <a:cubicBezTo>
                    <a:pt x="170613" y="627287"/>
                    <a:pt x="176898" y="630828"/>
                    <a:pt x="183192" y="634113"/>
                  </a:cubicBezTo>
                  <a:close/>
                  <a:moveTo>
                    <a:pt x="494016" y="637169"/>
                  </a:moveTo>
                  <a:lnTo>
                    <a:pt x="492351" y="633984"/>
                  </a:lnTo>
                  <a:cubicBezTo>
                    <a:pt x="498631" y="630700"/>
                    <a:pt x="504901" y="627160"/>
                    <a:pt x="510987" y="623461"/>
                  </a:cubicBezTo>
                  <a:lnTo>
                    <a:pt x="512854" y="626533"/>
                  </a:lnTo>
                  <a:cubicBezTo>
                    <a:pt x="506702" y="630273"/>
                    <a:pt x="500365" y="633849"/>
                    <a:pt x="494016" y="637169"/>
                  </a:cubicBezTo>
                  <a:close/>
                  <a:moveTo>
                    <a:pt x="144491" y="614836"/>
                  </a:moveTo>
                  <a:cubicBezTo>
                    <a:pt x="138598" y="610724"/>
                    <a:pt x="132759" y="606362"/>
                    <a:pt x="127131" y="601877"/>
                  </a:cubicBezTo>
                  <a:lnTo>
                    <a:pt x="129373" y="599064"/>
                  </a:lnTo>
                  <a:cubicBezTo>
                    <a:pt x="134940" y="603505"/>
                    <a:pt x="140718" y="607818"/>
                    <a:pt x="146549" y="611887"/>
                  </a:cubicBezTo>
                  <a:close/>
                  <a:moveTo>
                    <a:pt x="530981" y="614707"/>
                  </a:moveTo>
                  <a:lnTo>
                    <a:pt x="528921" y="611763"/>
                  </a:lnTo>
                  <a:cubicBezTo>
                    <a:pt x="534749" y="607689"/>
                    <a:pt x="540520" y="603375"/>
                    <a:pt x="546074" y="598940"/>
                  </a:cubicBezTo>
                  <a:lnTo>
                    <a:pt x="548317" y="601747"/>
                  </a:lnTo>
                  <a:cubicBezTo>
                    <a:pt x="542704" y="606231"/>
                    <a:pt x="536870" y="610590"/>
                    <a:pt x="530981" y="614707"/>
                  </a:cubicBezTo>
                  <a:close/>
                  <a:moveTo>
                    <a:pt x="110637" y="587833"/>
                  </a:moveTo>
                  <a:cubicBezTo>
                    <a:pt x="105310" y="582999"/>
                    <a:pt x="100073" y="577931"/>
                    <a:pt x="95073" y="572776"/>
                  </a:cubicBezTo>
                  <a:lnTo>
                    <a:pt x="97654" y="570274"/>
                  </a:lnTo>
                  <a:cubicBezTo>
                    <a:pt x="102600" y="575375"/>
                    <a:pt x="107783" y="580387"/>
                    <a:pt x="113054" y="585173"/>
                  </a:cubicBezTo>
                  <a:close/>
                  <a:moveTo>
                    <a:pt x="564795" y="587709"/>
                  </a:moveTo>
                  <a:lnTo>
                    <a:pt x="562376" y="585048"/>
                  </a:lnTo>
                  <a:cubicBezTo>
                    <a:pt x="567635" y="580272"/>
                    <a:pt x="572811" y="575256"/>
                    <a:pt x="577766" y="570143"/>
                  </a:cubicBezTo>
                  <a:lnTo>
                    <a:pt x="580346" y="572643"/>
                  </a:lnTo>
                  <a:cubicBezTo>
                    <a:pt x="575341" y="577812"/>
                    <a:pt x="570108" y="582880"/>
                    <a:pt x="564795" y="587709"/>
                  </a:cubicBezTo>
                  <a:close/>
                  <a:moveTo>
                    <a:pt x="80503" y="556763"/>
                  </a:moveTo>
                  <a:cubicBezTo>
                    <a:pt x="75839" y="551294"/>
                    <a:pt x="71290" y="545606"/>
                    <a:pt x="66984" y="539857"/>
                  </a:cubicBezTo>
                  <a:lnTo>
                    <a:pt x="69862" y="537702"/>
                  </a:lnTo>
                  <a:cubicBezTo>
                    <a:pt x="74123" y="543392"/>
                    <a:pt x="78621" y="549021"/>
                    <a:pt x="83236" y="554428"/>
                  </a:cubicBezTo>
                  <a:close/>
                  <a:moveTo>
                    <a:pt x="594913" y="556614"/>
                  </a:moveTo>
                  <a:lnTo>
                    <a:pt x="592179" y="554283"/>
                  </a:lnTo>
                  <a:cubicBezTo>
                    <a:pt x="596793" y="548870"/>
                    <a:pt x="601293" y="543234"/>
                    <a:pt x="605552" y="537537"/>
                  </a:cubicBezTo>
                  <a:lnTo>
                    <a:pt x="608431" y="539688"/>
                  </a:lnTo>
                  <a:cubicBezTo>
                    <a:pt x="604125" y="545446"/>
                    <a:pt x="599578" y="551141"/>
                    <a:pt x="594913" y="556614"/>
                  </a:cubicBezTo>
                  <a:close/>
                  <a:moveTo>
                    <a:pt x="54576" y="522124"/>
                  </a:moveTo>
                  <a:cubicBezTo>
                    <a:pt x="50644" y="516101"/>
                    <a:pt x="46859" y="509883"/>
                    <a:pt x="43328" y="503641"/>
                  </a:cubicBezTo>
                  <a:lnTo>
                    <a:pt x="46457" y="501871"/>
                  </a:lnTo>
                  <a:cubicBezTo>
                    <a:pt x="49950" y="508048"/>
                    <a:pt x="53694" y="514200"/>
                    <a:pt x="57585" y="520157"/>
                  </a:cubicBezTo>
                  <a:close/>
                  <a:moveTo>
                    <a:pt x="620845" y="521928"/>
                  </a:moveTo>
                  <a:lnTo>
                    <a:pt x="617833" y="519965"/>
                  </a:lnTo>
                  <a:cubicBezTo>
                    <a:pt x="621725" y="513997"/>
                    <a:pt x="625469" y="507834"/>
                    <a:pt x="628964" y="501643"/>
                  </a:cubicBezTo>
                  <a:lnTo>
                    <a:pt x="632095" y="503409"/>
                  </a:lnTo>
                  <a:cubicBezTo>
                    <a:pt x="628564" y="509667"/>
                    <a:pt x="624779" y="515898"/>
                    <a:pt x="620845" y="521928"/>
                  </a:cubicBezTo>
                  <a:close/>
                  <a:moveTo>
                    <a:pt x="33290" y="484477"/>
                  </a:moveTo>
                  <a:cubicBezTo>
                    <a:pt x="30163" y="478009"/>
                    <a:pt x="27208" y="471361"/>
                    <a:pt x="24509" y="464715"/>
                  </a:cubicBezTo>
                  <a:lnTo>
                    <a:pt x="27839" y="463364"/>
                  </a:lnTo>
                  <a:cubicBezTo>
                    <a:pt x="30510" y="469936"/>
                    <a:pt x="33432" y="476514"/>
                    <a:pt x="36527" y="482912"/>
                  </a:cubicBezTo>
                  <a:close/>
                  <a:moveTo>
                    <a:pt x="642136" y="484197"/>
                  </a:moveTo>
                  <a:lnTo>
                    <a:pt x="638899" y="482635"/>
                  </a:lnTo>
                  <a:cubicBezTo>
                    <a:pt x="641992" y="476226"/>
                    <a:pt x="644916" y="469631"/>
                    <a:pt x="647591" y="463028"/>
                  </a:cubicBezTo>
                  <a:lnTo>
                    <a:pt x="650921" y="464376"/>
                  </a:lnTo>
                  <a:cubicBezTo>
                    <a:pt x="648218" y="471050"/>
                    <a:pt x="645263" y="477720"/>
                    <a:pt x="642136" y="484197"/>
                  </a:cubicBezTo>
                  <a:close/>
                  <a:moveTo>
                    <a:pt x="17006" y="444405"/>
                  </a:moveTo>
                  <a:cubicBezTo>
                    <a:pt x="14732" y="437577"/>
                    <a:pt x="12655" y="430594"/>
                    <a:pt x="10832" y="423647"/>
                  </a:cubicBezTo>
                  <a:lnTo>
                    <a:pt x="14308" y="422734"/>
                  </a:lnTo>
                  <a:cubicBezTo>
                    <a:pt x="16112" y="429605"/>
                    <a:pt x="18167" y="436515"/>
                    <a:pt x="20417" y="443267"/>
                  </a:cubicBezTo>
                  <a:close/>
                  <a:moveTo>
                    <a:pt x="658410" y="444024"/>
                  </a:moveTo>
                  <a:lnTo>
                    <a:pt x="654999" y="442894"/>
                  </a:lnTo>
                  <a:cubicBezTo>
                    <a:pt x="657235" y="436149"/>
                    <a:pt x="659283" y="429237"/>
                    <a:pt x="661082" y="422351"/>
                  </a:cubicBezTo>
                  <a:lnTo>
                    <a:pt x="664560" y="423261"/>
                  </a:lnTo>
                  <a:cubicBezTo>
                    <a:pt x="662741" y="430221"/>
                    <a:pt x="660671" y="437207"/>
                    <a:pt x="658410" y="444024"/>
                  </a:cubicBezTo>
                  <a:close/>
                  <a:moveTo>
                    <a:pt x="6010" y="402541"/>
                  </a:moveTo>
                  <a:cubicBezTo>
                    <a:pt x="4635" y="395489"/>
                    <a:pt x="3474" y="388298"/>
                    <a:pt x="2556" y="381167"/>
                  </a:cubicBezTo>
                  <a:lnTo>
                    <a:pt x="6120" y="380707"/>
                  </a:lnTo>
                  <a:cubicBezTo>
                    <a:pt x="7029" y="387762"/>
                    <a:pt x="8180" y="394876"/>
                    <a:pt x="9536" y="401853"/>
                  </a:cubicBezTo>
                  <a:close/>
                  <a:moveTo>
                    <a:pt x="669357" y="402145"/>
                  </a:moveTo>
                  <a:lnTo>
                    <a:pt x="665829" y="401464"/>
                  </a:lnTo>
                  <a:cubicBezTo>
                    <a:pt x="667177" y="394489"/>
                    <a:pt x="668320" y="387372"/>
                    <a:pt x="669220" y="380311"/>
                  </a:cubicBezTo>
                  <a:lnTo>
                    <a:pt x="672786" y="380768"/>
                  </a:lnTo>
                  <a:cubicBezTo>
                    <a:pt x="671876" y="387904"/>
                    <a:pt x="670721" y="395097"/>
                    <a:pt x="669357" y="402145"/>
                  </a:cubicBezTo>
                  <a:close/>
                  <a:moveTo>
                    <a:pt x="477" y="359618"/>
                  </a:moveTo>
                  <a:cubicBezTo>
                    <a:pt x="17" y="352453"/>
                    <a:pt x="-221" y="345172"/>
                    <a:pt x="-230" y="337974"/>
                  </a:cubicBezTo>
                  <a:lnTo>
                    <a:pt x="3365" y="337971"/>
                  </a:lnTo>
                  <a:cubicBezTo>
                    <a:pt x="3374" y="345093"/>
                    <a:pt x="3609" y="352296"/>
                    <a:pt x="4066" y="359386"/>
                  </a:cubicBezTo>
                  <a:close/>
                  <a:moveTo>
                    <a:pt x="674840" y="359215"/>
                  </a:moveTo>
                  <a:lnTo>
                    <a:pt x="671253" y="358987"/>
                  </a:lnTo>
                  <a:cubicBezTo>
                    <a:pt x="671700" y="351906"/>
                    <a:pt x="671927" y="344701"/>
                    <a:pt x="671927" y="337577"/>
                  </a:cubicBezTo>
                  <a:lnTo>
                    <a:pt x="671925" y="336790"/>
                  </a:lnTo>
                  <a:lnTo>
                    <a:pt x="675519" y="336790"/>
                  </a:lnTo>
                  <a:lnTo>
                    <a:pt x="675521" y="337564"/>
                  </a:lnTo>
                  <a:cubicBezTo>
                    <a:pt x="675521" y="344777"/>
                    <a:pt x="675291" y="352057"/>
                    <a:pt x="674840" y="359215"/>
                  </a:cubicBezTo>
                  <a:close/>
                  <a:moveTo>
                    <a:pt x="4015" y="316559"/>
                  </a:moveTo>
                  <a:lnTo>
                    <a:pt x="428" y="316338"/>
                  </a:lnTo>
                  <a:cubicBezTo>
                    <a:pt x="874" y="309160"/>
                    <a:pt x="1555" y="301908"/>
                    <a:pt x="2455" y="294782"/>
                  </a:cubicBezTo>
                  <a:lnTo>
                    <a:pt x="6021" y="295231"/>
                  </a:lnTo>
                  <a:cubicBezTo>
                    <a:pt x="5130" y="302282"/>
                    <a:pt x="4456" y="309458"/>
                    <a:pt x="4015" y="316559"/>
                  </a:cubicBezTo>
                  <a:close/>
                  <a:moveTo>
                    <a:pt x="671204" y="315380"/>
                  </a:moveTo>
                  <a:cubicBezTo>
                    <a:pt x="670737" y="308274"/>
                    <a:pt x="670036" y="301101"/>
                    <a:pt x="669121" y="294059"/>
                  </a:cubicBezTo>
                  <a:lnTo>
                    <a:pt x="672685" y="293596"/>
                  </a:lnTo>
                  <a:cubicBezTo>
                    <a:pt x="673609" y="300713"/>
                    <a:pt x="674319" y="307963"/>
                    <a:pt x="674791" y="315144"/>
                  </a:cubicBezTo>
                  <a:close/>
                  <a:moveTo>
                    <a:pt x="9387" y="274078"/>
                  </a:moveTo>
                  <a:lnTo>
                    <a:pt x="5858" y="273399"/>
                  </a:lnTo>
                  <a:cubicBezTo>
                    <a:pt x="7214" y="266345"/>
                    <a:pt x="8819" y="259238"/>
                    <a:pt x="10629" y="252280"/>
                  </a:cubicBezTo>
                  <a:lnTo>
                    <a:pt x="14107" y="253184"/>
                  </a:lnTo>
                  <a:cubicBezTo>
                    <a:pt x="12317" y="260069"/>
                    <a:pt x="10730" y="267098"/>
                    <a:pt x="9387" y="274078"/>
                  </a:cubicBezTo>
                  <a:close/>
                  <a:moveTo>
                    <a:pt x="665676" y="272919"/>
                  </a:moveTo>
                  <a:cubicBezTo>
                    <a:pt x="664308" y="265935"/>
                    <a:pt x="662693" y="258911"/>
                    <a:pt x="660881" y="252041"/>
                  </a:cubicBezTo>
                  <a:lnTo>
                    <a:pt x="664357" y="251126"/>
                  </a:lnTo>
                  <a:cubicBezTo>
                    <a:pt x="666190" y="258068"/>
                    <a:pt x="667820" y="265169"/>
                    <a:pt x="669204" y="272227"/>
                  </a:cubicBezTo>
                  <a:close/>
                  <a:moveTo>
                    <a:pt x="20169" y="232636"/>
                  </a:moveTo>
                  <a:lnTo>
                    <a:pt x="16754" y="231511"/>
                  </a:lnTo>
                  <a:cubicBezTo>
                    <a:pt x="19010" y="224680"/>
                    <a:pt x="21522" y="217829"/>
                    <a:pt x="24220" y="211147"/>
                  </a:cubicBezTo>
                  <a:lnTo>
                    <a:pt x="27554" y="212493"/>
                  </a:lnTo>
                  <a:cubicBezTo>
                    <a:pt x="24885" y="219103"/>
                    <a:pt x="22399" y="225880"/>
                    <a:pt x="20169" y="232636"/>
                  </a:cubicBezTo>
                  <a:close/>
                  <a:moveTo>
                    <a:pt x="654753" y="231516"/>
                  </a:moveTo>
                  <a:cubicBezTo>
                    <a:pt x="652495" y="224770"/>
                    <a:pt x="649992" y="218012"/>
                    <a:pt x="647309" y="211429"/>
                  </a:cubicBezTo>
                  <a:lnTo>
                    <a:pt x="650635" y="210072"/>
                  </a:lnTo>
                  <a:cubicBezTo>
                    <a:pt x="653349" y="216725"/>
                    <a:pt x="655881" y="223557"/>
                    <a:pt x="658162" y="230375"/>
                  </a:cubicBezTo>
                  <a:close/>
                  <a:moveTo>
                    <a:pt x="36223" y="192871"/>
                  </a:moveTo>
                  <a:lnTo>
                    <a:pt x="32983" y="191313"/>
                  </a:lnTo>
                  <a:cubicBezTo>
                    <a:pt x="36101" y="184830"/>
                    <a:pt x="39473" y="178364"/>
                    <a:pt x="43004" y="172092"/>
                  </a:cubicBezTo>
                  <a:lnTo>
                    <a:pt x="46137" y="173855"/>
                  </a:lnTo>
                  <a:cubicBezTo>
                    <a:pt x="42643" y="180061"/>
                    <a:pt x="39307" y="186459"/>
                    <a:pt x="36223" y="192871"/>
                  </a:cubicBezTo>
                  <a:close/>
                  <a:moveTo>
                    <a:pt x="638597" y="191892"/>
                  </a:moveTo>
                  <a:cubicBezTo>
                    <a:pt x="635501" y="185508"/>
                    <a:pt x="632154" y="179133"/>
                    <a:pt x="628645" y="172945"/>
                  </a:cubicBezTo>
                  <a:lnTo>
                    <a:pt x="631772" y="171172"/>
                  </a:lnTo>
                  <a:cubicBezTo>
                    <a:pt x="635319" y="177428"/>
                    <a:pt x="638703" y="183871"/>
                    <a:pt x="641831" y="190324"/>
                  </a:cubicBezTo>
                  <a:close/>
                  <a:moveTo>
                    <a:pt x="57245" y="155516"/>
                  </a:moveTo>
                  <a:lnTo>
                    <a:pt x="54233" y="153557"/>
                  </a:lnTo>
                  <a:cubicBezTo>
                    <a:pt x="58153" y="147531"/>
                    <a:pt x="62322" y="141550"/>
                    <a:pt x="66623" y="135783"/>
                  </a:cubicBezTo>
                  <a:lnTo>
                    <a:pt x="69506" y="137930"/>
                  </a:lnTo>
                  <a:cubicBezTo>
                    <a:pt x="65248" y="143638"/>
                    <a:pt x="61124" y="149555"/>
                    <a:pt x="57245" y="155516"/>
                  </a:cubicBezTo>
                  <a:close/>
                  <a:moveTo>
                    <a:pt x="617495" y="154671"/>
                  </a:moveTo>
                  <a:cubicBezTo>
                    <a:pt x="613606" y="148732"/>
                    <a:pt x="609468" y="142833"/>
                    <a:pt x="605196" y="137141"/>
                  </a:cubicBezTo>
                  <a:lnTo>
                    <a:pt x="608072" y="134985"/>
                  </a:lnTo>
                  <a:cubicBezTo>
                    <a:pt x="612389" y="140738"/>
                    <a:pt x="616571" y="146699"/>
                    <a:pt x="620503" y="152702"/>
                  </a:cubicBezTo>
                  <a:close/>
                  <a:moveTo>
                    <a:pt x="82859" y="121170"/>
                  </a:moveTo>
                  <a:lnTo>
                    <a:pt x="80122" y="118842"/>
                  </a:lnTo>
                  <a:cubicBezTo>
                    <a:pt x="84777" y="113364"/>
                    <a:pt x="89670" y="107965"/>
                    <a:pt x="94668" y="102797"/>
                  </a:cubicBezTo>
                  <a:lnTo>
                    <a:pt x="97253" y="105295"/>
                  </a:lnTo>
                  <a:cubicBezTo>
                    <a:pt x="92309" y="110410"/>
                    <a:pt x="87467" y="115751"/>
                    <a:pt x="82859" y="121170"/>
                  </a:cubicBezTo>
                  <a:close/>
                  <a:moveTo>
                    <a:pt x="591802" y="120427"/>
                  </a:moveTo>
                  <a:cubicBezTo>
                    <a:pt x="587181" y="115025"/>
                    <a:pt x="582321" y="109700"/>
                    <a:pt x="577367" y="104599"/>
                  </a:cubicBezTo>
                  <a:lnTo>
                    <a:pt x="579942" y="102094"/>
                  </a:lnTo>
                  <a:cubicBezTo>
                    <a:pt x="584953" y="107248"/>
                    <a:pt x="589863" y="112631"/>
                    <a:pt x="594532" y="118093"/>
                  </a:cubicBezTo>
                  <a:close/>
                  <a:moveTo>
                    <a:pt x="112624" y="90369"/>
                  </a:moveTo>
                  <a:lnTo>
                    <a:pt x="110205" y="87713"/>
                  </a:lnTo>
                  <a:cubicBezTo>
                    <a:pt x="115523" y="82867"/>
                    <a:pt x="121062" y="78137"/>
                    <a:pt x="126666" y="73653"/>
                  </a:cubicBezTo>
                  <a:lnTo>
                    <a:pt x="128913" y="76459"/>
                  </a:lnTo>
                  <a:cubicBezTo>
                    <a:pt x="123368" y="80896"/>
                    <a:pt x="117888" y="85576"/>
                    <a:pt x="112624" y="90369"/>
                  </a:cubicBezTo>
                  <a:close/>
                  <a:moveTo>
                    <a:pt x="561948" y="89718"/>
                  </a:moveTo>
                  <a:cubicBezTo>
                    <a:pt x="556677" y="84947"/>
                    <a:pt x="551181" y="80279"/>
                    <a:pt x="545612" y="75847"/>
                  </a:cubicBezTo>
                  <a:lnTo>
                    <a:pt x="547851" y="73035"/>
                  </a:lnTo>
                  <a:cubicBezTo>
                    <a:pt x="553480" y="77515"/>
                    <a:pt x="559033" y="82231"/>
                    <a:pt x="564358" y="87053"/>
                  </a:cubicBezTo>
                  <a:close/>
                  <a:moveTo>
                    <a:pt x="146051" y="63616"/>
                  </a:moveTo>
                  <a:lnTo>
                    <a:pt x="143989" y="60672"/>
                  </a:lnTo>
                  <a:cubicBezTo>
                    <a:pt x="149870" y="56551"/>
                    <a:pt x="155964" y="52566"/>
                    <a:pt x="162100" y="48828"/>
                  </a:cubicBezTo>
                  <a:lnTo>
                    <a:pt x="163971" y="51898"/>
                  </a:lnTo>
                  <a:cubicBezTo>
                    <a:pt x="157900" y="55597"/>
                    <a:pt x="151870" y="59540"/>
                    <a:pt x="146051" y="63616"/>
                  </a:cubicBezTo>
                  <a:close/>
                  <a:moveTo>
                    <a:pt x="528421" y="63044"/>
                  </a:moveTo>
                  <a:cubicBezTo>
                    <a:pt x="522570" y="58972"/>
                    <a:pt x="516522" y="55041"/>
                    <a:pt x="510444" y="51364"/>
                  </a:cubicBezTo>
                  <a:lnTo>
                    <a:pt x="512306" y="48289"/>
                  </a:lnTo>
                  <a:cubicBezTo>
                    <a:pt x="518449" y="52006"/>
                    <a:pt x="524563" y="55978"/>
                    <a:pt x="530476" y="60093"/>
                  </a:cubicBezTo>
                  <a:close/>
                  <a:moveTo>
                    <a:pt x="182595" y="41352"/>
                  </a:moveTo>
                  <a:lnTo>
                    <a:pt x="180926" y="38169"/>
                  </a:lnTo>
                  <a:cubicBezTo>
                    <a:pt x="187280" y="34835"/>
                    <a:pt x="193830" y="31665"/>
                    <a:pt x="200391" y="28743"/>
                  </a:cubicBezTo>
                  <a:lnTo>
                    <a:pt x="201854" y="32026"/>
                  </a:lnTo>
                  <a:cubicBezTo>
                    <a:pt x="195361" y="34916"/>
                    <a:pt x="188882" y="38054"/>
                    <a:pt x="182595" y="41352"/>
                  </a:cubicBezTo>
                  <a:close/>
                  <a:moveTo>
                    <a:pt x="491751" y="40859"/>
                  </a:moveTo>
                  <a:cubicBezTo>
                    <a:pt x="485439" y="37574"/>
                    <a:pt x="478935" y="34451"/>
                    <a:pt x="472417" y="31575"/>
                  </a:cubicBezTo>
                  <a:lnTo>
                    <a:pt x="473869" y="28286"/>
                  </a:lnTo>
                  <a:cubicBezTo>
                    <a:pt x="480456" y="31192"/>
                    <a:pt x="487032" y="34350"/>
                    <a:pt x="493412" y="37671"/>
                  </a:cubicBezTo>
                  <a:close/>
                  <a:moveTo>
                    <a:pt x="221665" y="23964"/>
                  </a:moveTo>
                  <a:lnTo>
                    <a:pt x="220416" y="20592"/>
                  </a:lnTo>
                  <a:cubicBezTo>
                    <a:pt x="227155" y="18100"/>
                    <a:pt x="234067" y="15794"/>
                    <a:pt x="240958" y="13739"/>
                  </a:cubicBezTo>
                  <a:lnTo>
                    <a:pt x="241984" y="17185"/>
                  </a:lnTo>
                  <a:cubicBezTo>
                    <a:pt x="235167" y="19216"/>
                    <a:pt x="228331" y="21498"/>
                    <a:pt x="221665" y="23964"/>
                  </a:cubicBezTo>
                  <a:close/>
                  <a:moveTo>
                    <a:pt x="452518" y="23556"/>
                  </a:moveTo>
                  <a:cubicBezTo>
                    <a:pt x="445838" y="21112"/>
                    <a:pt x="438992" y="18854"/>
                    <a:pt x="432175" y="16849"/>
                  </a:cubicBezTo>
                  <a:lnTo>
                    <a:pt x="433189" y="13400"/>
                  </a:lnTo>
                  <a:cubicBezTo>
                    <a:pt x="440081" y="15429"/>
                    <a:pt x="447001" y="17710"/>
                    <a:pt x="453754" y="20181"/>
                  </a:cubicBezTo>
                  <a:close/>
                  <a:moveTo>
                    <a:pt x="262699" y="11730"/>
                  </a:moveTo>
                  <a:lnTo>
                    <a:pt x="261895" y="8227"/>
                  </a:lnTo>
                  <a:cubicBezTo>
                    <a:pt x="268890" y="6624"/>
                    <a:pt x="276039" y="5228"/>
                    <a:pt x="283145" y="4074"/>
                  </a:cubicBezTo>
                  <a:lnTo>
                    <a:pt x="283722" y="7624"/>
                  </a:lnTo>
                  <a:cubicBezTo>
                    <a:pt x="276690" y="8765"/>
                    <a:pt x="269616" y="10145"/>
                    <a:pt x="262699" y="11730"/>
                  </a:cubicBezTo>
                  <a:close/>
                  <a:moveTo>
                    <a:pt x="411439" y="11468"/>
                  </a:moveTo>
                  <a:cubicBezTo>
                    <a:pt x="404509" y="9906"/>
                    <a:pt x="397432" y="8551"/>
                    <a:pt x="390401" y="7435"/>
                  </a:cubicBezTo>
                  <a:lnTo>
                    <a:pt x="390965" y="3885"/>
                  </a:lnTo>
                  <a:cubicBezTo>
                    <a:pt x="398070" y="5012"/>
                    <a:pt x="405224" y="6383"/>
                    <a:pt x="412230" y="7961"/>
                  </a:cubicBezTo>
                  <a:close/>
                  <a:moveTo>
                    <a:pt x="304965" y="4872"/>
                  </a:moveTo>
                  <a:lnTo>
                    <a:pt x="304617" y="1296"/>
                  </a:lnTo>
                  <a:cubicBezTo>
                    <a:pt x="311753" y="604"/>
                    <a:pt x="319023" y="129"/>
                    <a:pt x="326221" y="-110"/>
                  </a:cubicBezTo>
                  <a:lnTo>
                    <a:pt x="326340" y="3483"/>
                  </a:lnTo>
                  <a:cubicBezTo>
                    <a:pt x="319217" y="3720"/>
                    <a:pt x="312027" y="4187"/>
                    <a:pt x="304965" y="4872"/>
                  </a:cubicBezTo>
                  <a:close/>
                  <a:moveTo>
                    <a:pt x="369149" y="4761"/>
                  </a:moveTo>
                  <a:cubicBezTo>
                    <a:pt x="362077" y="4099"/>
                    <a:pt x="354883" y="3657"/>
                    <a:pt x="347769" y="3447"/>
                  </a:cubicBezTo>
                  <a:lnTo>
                    <a:pt x="347876" y="-146"/>
                  </a:lnTo>
                  <a:cubicBezTo>
                    <a:pt x="355066" y="68"/>
                    <a:pt x="362336" y="514"/>
                    <a:pt x="369483" y="1182"/>
                  </a:cubicBezTo>
                  <a:close/>
                </a:path>
              </a:pathLst>
            </a:custGeom>
            <a:solidFill>
              <a:srgbClr val="D0CDE1"/>
            </a:solidFill>
            <a:ln w="1787" cap="flat">
              <a:noFill/>
              <a:prstDash val="solid"/>
              <a:miter/>
            </a:ln>
          </p:spPr>
          <p:txBody>
            <a:bodyPr rtlCol="0" anchor="ctr"/>
            <a:lstStyle/>
            <a:p>
              <a:endParaRPr lang="zh-CN" altLang="en-US">
                <a:latin typeface="+mn-ea"/>
              </a:endParaRPr>
            </a:p>
          </p:txBody>
        </p:sp>
        <p:sp>
          <p:nvSpPr>
            <p:cNvPr id="206" name="图形 15">
              <a:extLst>
                <a:ext uri="{FF2B5EF4-FFF2-40B4-BE49-F238E27FC236}">
                  <a16:creationId xmlns:a16="http://schemas.microsoft.com/office/drawing/2014/main" id="{E1140D86-02C8-4FD2-9A7F-04671F97DD2B}"/>
                </a:ext>
              </a:extLst>
            </p:cNvPr>
            <p:cNvSpPr/>
            <p:nvPr/>
          </p:nvSpPr>
          <p:spPr>
            <a:xfrm>
              <a:off x="9955275" y="1826227"/>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7" name="图形 15">
              <a:extLst>
                <a:ext uri="{FF2B5EF4-FFF2-40B4-BE49-F238E27FC236}">
                  <a16:creationId xmlns:a16="http://schemas.microsoft.com/office/drawing/2014/main" id="{E1140D86-02C8-4FD2-9A7F-04671F97DD2B}"/>
                </a:ext>
              </a:extLst>
            </p:cNvPr>
            <p:cNvSpPr/>
            <p:nvPr/>
          </p:nvSpPr>
          <p:spPr>
            <a:xfrm>
              <a:off x="10282367" y="2056269"/>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8" name="图形 15">
              <a:extLst>
                <a:ext uri="{FF2B5EF4-FFF2-40B4-BE49-F238E27FC236}">
                  <a16:creationId xmlns:a16="http://schemas.microsoft.com/office/drawing/2014/main" id="{E1140D86-02C8-4FD2-9A7F-04671F97DD2B}"/>
                </a:ext>
              </a:extLst>
            </p:cNvPr>
            <p:cNvSpPr/>
            <p:nvPr/>
          </p:nvSpPr>
          <p:spPr>
            <a:xfrm>
              <a:off x="10179926" y="2408523"/>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09" name="图形 15">
              <a:extLst>
                <a:ext uri="{FF2B5EF4-FFF2-40B4-BE49-F238E27FC236}">
                  <a16:creationId xmlns:a16="http://schemas.microsoft.com/office/drawing/2014/main" id="{E1140D86-02C8-4FD2-9A7F-04671F97DD2B}"/>
                </a:ext>
              </a:extLst>
            </p:cNvPr>
            <p:cNvSpPr/>
            <p:nvPr/>
          </p:nvSpPr>
          <p:spPr>
            <a:xfrm>
              <a:off x="9773757" y="2422900"/>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10" name="图形 15">
              <a:extLst>
                <a:ext uri="{FF2B5EF4-FFF2-40B4-BE49-F238E27FC236}">
                  <a16:creationId xmlns:a16="http://schemas.microsoft.com/office/drawing/2014/main" id="{E1140D86-02C8-4FD2-9A7F-04671F97DD2B}"/>
                </a:ext>
              </a:extLst>
            </p:cNvPr>
            <p:cNvSpPr/>
            <p:nvPr/>
          </p:nvSpPr>
          <p:spPr>
            <a:xfrm>
              <a:off x="9651547" y="2056269"/>
              <a:ext cx="168937" cy="168937"/>
            </a:xfrm>
            <a:custGeom>
              <a:avLst/>
              <a:gdLst>
                <a:gd name="connsiteX0" fmla="*/ 168938 w 168937"/>
                <a:gd name="connsiteY0" fmla="*/ 84469 h 168937"/>
                <a:gd name="connsiteX1" fmla="*/ 84469 w 168937"/>
                <a:gd name="connsiteY1" fmla="*/ 168938 h 168937"/>
                <a:gd name="connsiteX2" fmla="*/ 0 w 168937"/>
                <a:gd name="connsiteY2" fmla="*/ 84469 h 168937"/>
                <a:gd name="connsiteX3" fmla="*/ 84469 w 168937"/>
                <a:gd name="connsiteY3" fmla="*/ 0 h 168937"/>
                <a:gd name="connsiteX4" fmla="*/ 168938 w 168937"/>
                <a:gd name="connsiteY4" fmla="*/ 84469 h 16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37" h="168937">
                  <a:moveTo>
                    <a:pt x="168938" y="84469"/>
                  </a:moveTo>
                  <a:cubicBezTo>
                    <a:pt x="168938" y="131120"/>
                    <a:pt x="131120" y="168938"/>
                    <a:pt x="84469" y="168938"/>
                  </a:cubicBezTo>
                  <a:cubicBezTo>
                    <a:pt x="37818" y="168938"/>
                    <a:pt x="0" y="131120"/>
                    <a:pt x="0" y="84469"/>
                  </a:cubicBezTo>
                  <a:cubicBezTo>
                    <a:pt x="0" y="37818"/>
                    <a:pt x="37818" y="0"/>
                    <a:pt x="84469" y="0"/>
                  </a:cubicBezTo>
                  <a:cubicBezTo>
                    <a:pt x="131120" y="0"/>
                    <a:pt x="168938" y="37818"/>
                    <a:pt x="168938" y="84469"/>
                  </a:cubicBezTo>
                  <a:close/>
                </a:path>
              </a:pathLst>
            </a:custGeom>
            <a:solidFill>
              <a:schemeClr val="accent1"/>
            </a:solidFill>
            <a:ln w="1787" cap="flat">
              <a:noFill/>
              <a:prstDash val="solid"/>
              <a:miter/>
            </a:ln>
          </p:spPr>
          <p:txBody>
            <a:bodyPr rtlCol="0" anchor="ctr"/>
            <a:lstStyle/>
            <a:p>
              <a:endParaRPr lang="zh-CN" altLang="en-US">
                <a:latin typeface="+mn-ea"/>
              </a:endParaRPr>
            </a:p>
          </p:txBody>
        </p:sp>
        <p:sp>
          <p:nvSpPr>
            <p:cNvPr id="211" name="图形 15">
              <a:extLst>
                <a:ext uri="{FF2B5EF4-FFF2-40B4-BE49-F238E27FC236}">
                  <a16:creationId xmlns:a16="http://schemas.microsoft.com/office/drawing/2014/main" id="{E1140D86-02C8-4FD2-9A7F-04671F97DD2B}"/>
                </a:ext>
              </a:extLst>
            </p:cNvPr>
            <p:cNvSpPr/>
            <p:nvPr/>
          </p:nvSpPr>
          <p:spPr>
            <a:xfrm>
              <a:off x="10002705" y="1863555"/>
              <a:ext cx="74077" cy="94281"/>
            </a:xfrm>
            <a:custGeom>
              <a:avLst/>
              <a:gdLst>
                <a:gd name="connsiteX0" fmla="*/ 73007 w 74077"/>
                <a:gd name="connsiteY0" fmla="*/ 40261 h 94281"/>
                <a:gd name="connsiteX1" fmla="*/ 43543 w 74077"/>
                <a:gd name="connsiteY1" fmla="*/ 40261 h 94281"/>
                <a:gd name="connsiteX2" fmla="*/ 33441 w 74077"/>
                <a:gd name="connsiteY2" fmla="*/ 30159 h 94281"/>
                <a:gd name="connsiteX3" fmla="*/ 33441 w 74077"/>
                <a:gd name="connsiteY3" fmla="*/ 695 h 94281"/>
                <a:gd name="connsiteX4" fmla="*/ 32600 w 74077"/>
                <a:gd name="connsiteY4" fmla="*/ -146 h 94281"/>
                <a:gd name="connsiteX5" fmla="*/ 32600 w 74077"/>
                <a:gd name="connsiteY5" fmla="*/ -146 h 94281"/>
                <a:gd name="connsiteX6" fmla="*/ 13239 w 74077"/>
                <a:gd name="connsiteY6" fmla="*/ -146 h 94281"/>
                <a:gd name="connsiteX7" fmla="*/ -230 w 74077"/>
                <a:gd name="connsiteY7" fmla="*/ 13323 h 94281"/>
                <a:gd name="connsiteX8" fmla="*/ -230 w 74077"/>
                <a:gd name="connsiteY8" fmla="*/ 80668 h 94281"/>
                <a:gd name="connsiteX9" fmla="*/ 13239 w 74077"/>
                <a:gd name="connsiteY9" fmla="*/ 94136 h 94281"/>
                <a:gd name="connsiteX10" fmla="*/ 60380 w 74077"/>
                <a:gd name="connsiteY10" fmla="*/ 94136 h 94281"/>
                <a:gd name="connsiteX11" fmla="*/ 73848 w 74077"/>
                <a:gd name="connsiteY11" fmla="*/ 80668 h 94281"/>
                <a:gd name="connsiteX12" fmla="*/ 73848 w 74077"/>
                <a:gd name="connsiteY12" fmla="*/ 41102 h 94281"/>
                <a:gd name="connsiteX13" fmla="*/ 73007 w 74077"/>
                <a:gd name="connsiteY13" fmla="*/ 40261 h 94281"/>
                <a:gd name="connsiteX14" fmla="*/ 73007 w 74077"/>
                <a:gd name="connsiteY14" fmla="*/ 40261 h 94281"/>
                <a:gd name="connsiteX15" fmla="*/ 53645 w 74077"/>
                <a:gd name="connsiteY15" fmla="*/ 73933 h 94281"/>
                <a:gd name="connsiteX16" fmla="*/ 19973 w 74077"/>
                <a:gd name="connsiteY16" fmla="*/ 73933 h 94281"/>
                <a:gd name="connsiteX17" fmla="*/ 16605 w 74077"/>
                <a:gd name="connsiteY17" fmla="*/ 70565 h 94281"/>
                <a:gd name="connsiteX18" fmla="*/ 19973 w 74077"/>
                <a:gd name="connsiteY18" fmla="*/ 67199 h 94281"/>
                <a:gd name="connsiteX19" fmla="*/ 53645 w 74077"/>
                <a:gd name="connsiteY19" fmla="*/ 67199 h 94281"/>
                <a:gd name="connsiteX20" fmla="*/ 57012 w 74077"/>
                <a:gd name="connsiteY20" fmla="*/ 70565 h 94281"/>
                <a:gd name="connsiteX21" fmla="*/ 53645 w 74077"/>
                <a:gd name="connsiteY21" fmla="*/ 73933 h 94281"/>
                <a:gd name="connsiteX22" fmla="*/ 53645 w 74077"/>
                <a:gd name="connsiteY22" fmla="*/ 57097 h 94281"/>
                <a:gd name="connsiteX23" fmla="*/ 19973 w 74077"/>
                <a:gd name="connsiteY23" fmla="*/ 57097 h 94281"/>
                <a:gd name="connsiteX24" fmla="*/ 16605 w 74077"/>
                <a:gd name="connsiteY24" fmla="*/ 53729 h 94281"/>
                <a:gd name="connsiteX25" fmla="*/ 19973 w 74077"/>
                <a:gd name="connsiteY25" fmla="*/ 50363 h 94281"/>
                <a:gd name="connsiteX26" fmla="*/ 53645 w 74077"/>
                <a:gd name="connsiteY26" fmla="*/ 50363 h 94281"/>
                <a:gd name="connsiteX27" fmla="*/ 57012 w 74077"/>
                <a:gd name="connsiteY27" fmla="*/ 53729 h 94281"/>
                <a:gd name="connsiteX28" fmla="*/ 53645 w 74077"/>
                <a:gd name="connsiteY28" fmla="*/ 57097 h 9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077" h="94281">
                  <a:moveTo>
                    <a:pt x="73007" y="40261"/>
                  </a:moveTo>
                  <a:lnTo>
                    <a:pt x="43543" y="40261"/>
                  </a:lnTo>
                  <a:cubicBezTo>
                    <a:pt x="37965" y="40261"/>
                    <a:pt x="33441" y="35739"/>
                    <a:pt x="33441" y="30159"/>
                  </a:cubicBezTo>
                  <a:lnTo>
                    <a:pt x="33441" y="695"/>
                  </a:lnTo>
                  <a:cubicBezTo>
                    <a:pt x="33441" y="232"/>
                    <a:pt x="33066" y="-146"/>
                    <a:pt x="32600" y="-146"/>
                  </a:cubicBezTo>
                  <a:cubicBezTo>
                    <a:pt x="32600" y="-146"/>
                    <a:pt x="32600" y="-146"/>
                    <a:pt x="32600" y="-146"/>
                  </a:cubicBezTo>
                  <a:lnTo>
                    <a:pt x="13239" y="-146"/>
                  </a:lnTo>
                  <a:cubicBezTo>
                    <a:pt x="5800" y="-146"/>
                    <a:pt x="-230" y="5884"/>
                    <a:pt x="-230" y="13323"/>
                  </a:cubicBezTo>
                  <a:lnTo>
                    <a:pt x="-230" y="80668"/>
                  </a:lnTo>
                  <a:cubicBezTo>
                    <a:pt x="-230" y="88106"/>
                    <a:pt x="5800" y="94136"/>
                    <a:pt x="13239" y="94136"/>
                  </a:cubicBezTo>
                  <a:lnTo>
                    <a:pt x="60380" y="94136"/>
                  </a:lnTo>
                  <a:cubicBezTo>
                    <a:pt x="67818" y="94136"/>
                    <a:pt x="73848" y="88106"/>
                    <a:pt x="73848" y="80668"/>
                  </a:cubicBezTo>
                  <a:lnTo>
                    <a:pt x="73848" y="41102"/>
                  </a:lnTo>
                  <a:cubicBezTo>
                    <a:pt x="73848" y="40638"/>
                    <a:pt x="73472" y="40261"/>
                    <a:pt x="73007" y="40261"/>
                  </a:cubicBezTo>
                  <a:cubicBezTo>
                    <a:pt x="73007" y="40261"/>
                    <a:pt x="73007" y="40261"/>
                    <a:pt x="73007" y="40261"/>
                  </a:cubicBezTo>
                  <a:close/>
                  <a:moveTo>
                    <a:pt x="53645" y="73933"/>
                  </a:moveTo>
                  <a:lnTo>
                    <a:pt x="19973" y="73933"/>
                  </a:lnTo>
                  <a:cubicBezTo>
                    <a:pt x="18113" y="73933"/>
                    <a:pt x="16605" y="72426"/>
                    <a:pt x="16605" y="70565"/>
                  </a:cubicBezTo>
                  <a:cubicBezTo>
                    <a:pt x="16605" y="68705"/>
                    <a:pt x="18113" y="67199"/>
                    <a:pt x="19973" y="67199"/>
                  </a:cubicBezTo>
                  <a:lnTo>
                    <a:pt x="53645" y="67199"/>
                  </a:lnTo>
                  <a:cubicBezTo>
                    <a:pt x="55505" y="67199"/>
                    <a:pt x="57012" y="68705"/>
                    <a:pt x="57012" y="70565"/>
                  </a:cubicBezTo>
                  <a:cubicBezTo>
                    <a:pt x="57012" y="72426"/>
                    <a:pt x="55505" y="73933"/>
                    <a:pt x="53645" y="73933"/>
                  </a:cubicBezTo>
                  <a:close/>
                  <a:moveTo>
                    <a:pt x="53645" y="57097"/>
                  </a:moveTo>
                  <a:lnTo>
                    <a:pt x="19973" y="57097"/>
                  </a:lnTo>
                  <a:cubicBezTo>
                    <a:pt x="18113" y="57097"/>
                    <a:pt x="16605" y="55589"/>
                    <a:pt x="16605" y="53729"/>
                  </a:cubicBezTo>
                  <a:cubicBezTo>
                    <a:pt x="16605" y="51871"/>
                    <a:pt x="18113" y="50363"/>
                    <a:pt x="19973" y="50363"/>
                  </a:cubicBezTo>
                  <a:lnTo>
                    <a:pt x="53645" y="50363"/>
                  </a:lnTo>
                  <a:cubicBezTo>
                    <a:pt x="55505" y="50363"/>
                    <a:pt x="57012" y="51871"/>
                    <a:pt x="57012" y="53729"/>
                  </a:cubicBezTo>
                  <a:cubicBezTo>
                    <a:pt x="57012" y="55589"/>
                    <a:pt x="55505" y="57097"/>
                    <a:pt x="53645" y="57097"/>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2" name="图形 15">
              <a:extLst>
                <a:ext uri="{FF2B5EF4-FFF2-40B4-BE49-F238E27FC236}">
                  <a16:creationId xmlns:a16="http://schemas.microsoft.com/office/drawing/2014/main" id="{E1140D86-02C8-4FD2-9A7F-04671F97DD2B}"/>
                </a:ext>
              </a:extLst>
            </p:cNvPr>
            <p:cNvSpPr/>
            <p:nvPr/>
          </p:nvSpPr>
          <p:spPr>
            <a:xfrm>
              <a:off x="10043110" y="1866122"/>
              <a:ext cx="31106" cy="31105"/>
            </a:xfrm>
            <a:custGeom>
              <a:avLst/>
              <a:gdLst>
                <a:gd name="connsiteX0" fmla="*/ 30754 w 31106"/>
                <a:gd name="connsiteY0" fmla="*/ 30243 h 31105"/>
                <a:gd name="connsiteX1" fmla="*/ 489 w 31106"/>
                <a:gd name="connsiteY1" fmla="*/ -22 h 31105"/>
                <a:gd name="connsiteX2" fmla="*/ -106 w 31106"/>
                <a:gd name="connsiteY2" fmla="*/ -22 h 31105"/>
                <a:gd name="connsiteX3" fmla="*/ -230 w 31106"/>
                <a:gd name="connsiteY3" fmla="*/ 274 h 31105"/>
                <a:gd name="connsiteX4" fmla="*/ -230 w 31106"/>
                <a:gd name="connsiteY4" fmla="*/ 27592 h 31105"/>
                <a:gd name="connsiteX5" fmla="*/ 3138 w 31106"/>
                <a:gd name="connsiteY5" fmla="*/ 30960 h 31105"/>
                <a:gd name="connsiteX6" fmla="*/ 30458 w 31106"/>
                <a:gd name="connsiteY6" fmla="*/ 30960 h 31105"/>
                <a:gd name="connsiteX7" fmla="*/ 30876 w 31106"/>
                <a:gd name="connsiteY7" fmla="*/ 30537 h 31105"/>
                <a:gd name="connsiteX8" fmla="*/ 30754 w 31106"/>
                <a:gd name="connsiteY8" fmla="*/ 30241 h 3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6" h="31105">
                  <a:moveTo>
                    <a:pt x="30754" y="30243"/>
                  </a:moveTo>
                  <a:lnTo>
                    <a:pt x="489" y="-22"/>
                  </a:lnTo>
                  <a:cubicBezTo>
                    <a:pt x="324" y="-188"/>
                    <a:pt x="58" y="-186"/>
                    <a:pt x="-106" y="-22"/>
                  </a:cubicBezTo>
                  <a:cubicBezTo>
                    <a:pt x="-185" y="57"/>
                    <a:pt x="-228" y="163"/>
                    <a:pt x="-230" y="274"/>
                  </a:cubicBezTo>
                  <a:lnTo>
                    <a:pt x="-230" y="27592"/>
                  </a:lnTo>
                  <a:cubicBezTo>
                    <a:pt x="-230" y="29452"/>
                    <a:pt x="1278" y="30960"/>
                    <a:pt x="3138" y="30960"/>
                  </a:cubicBezTo>
                  <a:lnTo>
                    <a:pt x="30458" y="30960"/>
                  </a:lnTo>
                  <a:cubicBezTo>
                    <a:pt x="30690" y="30958"/>
                    <a:pt x="30876" y="30769"/>
                    <a:pt x="30876" y="30537"/>
                  </a:cubicBezTo>
                  <a:cubicBezTo>
                    <a:pt x="30876" y="30426"/>
                    <a:pt x="30832" y="30320"/>
                    <a:pt x="30754" y="30241"/>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3" name="图形 15">
              <a:extLst>
                <a:ext uri="{FF2B5EF4-FFF2-40B4-BE49-F238E27FC236}">
                  <a16:creationId xmlns:a16="http://schemas.microsoft.com/office/drawing/2014/main" id="{E1140D86-02C8-4FD2-9A7F-04671F97DD2B}"/>
                </a:ext>
              </a:extLst>
            </p:cNvPr>
            <p:cNvSpPr/>
            <p:nvPr/>
          </p:nvSpPr>
          <p:spPr>
            <a:xfrm>
              <a:off x="10272137" y="2476351"/>
              <a:ext cx="8953" cy="8953"/>
            </a:xfrm>
            <a:custGeom>
              <a:avLst/>
              <a:gdLst>
                <a:gd name="connsiteX0" fmla="*/ 4245 w 8953"/>
                <a:gd name="connsiteY0" fmla="*/ -146 h 8953"/>
                <a:gd name="connsiteX1" fmla="*/ -230 w 8953"/>
                <a:gd name="connsiteY1" fmla="*/ 4335 h 8953"/>
                <a:gd name="connsiteX2" fmla="*/ 4251 w 8953"/>
                <a:gd name="connsiteY2" fmla="*/ 8808 h 8953"/>
                <a:gd name="connsiteX3" fmla="*/ 8724 w 8953"/>
                <a:gd name="connsiteY3" fmla="*/ 4329 h 8953"/>
                <a:gd name="connsiteX4" fmla="*/ 7412 w 8953"/>
                <a:gd name="connsiteY4" fmla="*/ 1164 h 8953"/>
                <a:gd name="connsiteX5" fmla="*/ 4245 w 8953"/>
                <a:gd name="connsiteY5" fmla="*/ -146 h 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 h="8953">
                  <a:moveTo>
                    <a:pt x="4245" y="-146"/>
                  </a:moveTo>
                  <a:cubicBezTo>
                    <a:pt x="1773" y="-144"/>
                    <a:pt x="-230" y="1862"/>
                    <a:pt x="-230" y="4335"/>
                  </a:cubicBezTo>
                  <a:cubicBezTo>
                    <a:pt x="-228" y="6806"/>
                    <a:pt x="1778" y="8810"/>
                    <a:pt x="4251" y="8808"/>
                  </a:cubicBezTo>
                  <a:cubicBezTo>
                    <a:pt x="6722" y="8806"/>
                    <a:pt x="8726" y="6802"/>
                    <a:pt x="8724" y="4329"/>
                  </a:cubicBezTo>
                  <a:cubicBezTo>
                    <a:pt x="8724" y="3141"/>
                    <a:pt x="8251" y="2004"/>
                    <a:pt x="7412" y="1164"/>
                  </a:cubicBezTo>
                  <a:cubicBezTo>
                    <a:pt x="6571" y="325"/>
                    <a:pt x="5433" y="-146"/>
                    <a:pt x="4245" y="-14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4" name="图形 15">
              <a:extLst>
                <a:ext uri="{FF2B5EF4-FFF2-40B4-BE49-F238E27FC236}">
                  <a16:creationId xmlns:a16="http://schemas.microsoft.com/office/drawing/2014/main" id="{E1140D86-02C8-4FD2-9A7F-04671F97DD2B}"/>
                </a:ext>
              </a:extLst>
            </p:cNvPr>
            <p:cNvSpPr/>
            <p:nvPr/>
          </p:nvSpPr>
          <p:spPr>
            <a:xfrm>
              <a:off x="10226826" y="2455422"/>
              <a:ext cx="75137" cy="75138"/>
            </a:xfrm>
            <a:custGeom>
              <a:avLst/>
              <a:gdLst>
                <a:gd name="connsiteX0" fmla="*/ 74479 w 75137"/>
                <a:gd name="connsiteY0" fmla="*/ 2883 h 75138"/>
                <a:gd name="connsiteX1" fmla="*/ 74479 w 75137"/>
                <a:gd name="connsiteY1" fmla="*/ 2868 h 75138"/>
                <a:gd name="connsiteX2" fmla="*/ 71941 w 75137"/>
                <a:gd name="connsiteY2" fmla="*/ 302 h 75138"/>
                <a:gd name="connsiteX3" fmla="*/ 50368 w 75137"/>
                <a:gd name="connsiteY3" fmla="*/ 3871 h 75138"/>
                <a:gd name="connsiteX4" fmla="*/ 27795 w 75137"/>
                <a:gd name="connsiteY4" fmla="*/ 18164 h 75138"/>
                <a:gd name="connsiteX5" fmla="*/ 22838 w 75137"/>
                <a:gd name="connsiteY5" fmla="*/ 23838 h 75138"/>
                <a:gd name="connsiteX6" fmla="*/ 13014 w 75137"/>
                <a:gd name="connsiteY6" fmla="*/ 25416 h 75138"/>
                <a:gd name="connsiteX7" fmla="*/ -172 w 75137"/>
                <a:gd name="connsiteY7" fmla="*/ 45063 h 75138"/>
                <a:gd name="connsiteX8" fmla="*/ 3272 w 75137"/>
                <a:gd name="connsiteY8" fmla="*/ 49891 h 75138"/>
                <a:gd name="connsiteX9" fmla="*/ 4390 w 75137"/>
                <a:gd name="connsiteY9" fmla="*/ 49927 h 75138"/>
                <a:gd name="connsiteX10" fmla="*/ 4411 w 75137"/>
                <a:gd name="connsiteY10" fmla="*/ 49927 h 75138"/>
                <a:gd name="connsiteX11" fmla="*/ 15198 w 75137"/>
                <a:gd name="connsiteY11" fmla="*/ 48749 h 75138"/>
                <a:gd name="connsiteX12" fmla="*/ 15239 w 75137"/>
                <a:gd name="connsiteY12" fmla="*/ 49129 h 75138"/>
                <a:gd name="connsiteX13" fmla="*/ 16900 w 75137"/>
                <a:gd name="connsiteY13" fmla="*/ 52604 h 75138"/>
                <a:gd name="connsiteX14" fmla="*/ 22164 w 75137"/>
                <a:gd name="connsiteY14" fmla="*/ 57872 h 75138"/>
                <a:gd name="connsiteX15" fmla="*/ 25638 w 75137"/>
                <a:gd name="connsiteY15" fmla="*/ 59534 h 75138"/>
                <a:gd name="connsiteX16" fmla="*/ 25999 w 75137"/>
                <a:gd name="connsiteY16" fmla="*/ 59572 h 75138"/>
                <a:gd name="connsiteX17" fmla="*/ 24824 w 75137"/>
                <a:gd name="connsiteY17" fmla="*/ 70346 h 75138"/>
                <a:gd name="connsiteX18" fmla="*/ 24824 w 75137"/>
                <a:gd name="connsiteY18" fmla="*/ 70370 h 75138"/>
                <a:gd name="connsiteX19" fmla="*/ 28564 w 75137"/>
                <a:gd name="connsiteY19" fmla="*/ 74971 h 75138"/>
                <a:gd name="connsiteX20" fmla="*/ 28952 w 75137"/>
                <a:gd name="connsiteY20" fmla="*/ 74992 h 75138"/>
                <a:gd name="connsiteX21" fmla="*/ 29648 w 75137"/>
                <a:gd name="connsiteY21" fmla="*/ 74937 h 75138"/>
                <a:gd name="connsiteX22" fmla="*/ 49304 w 75137"/>
                <a:gd name="connsiteY22" fmla="*/ 61743 h 75138"/>
                <a:gd name="connsiteX23" fmla="*/ 50889 w 75137"/>
                <a:gd name="connsiteY23" fmla="*/ 51957 h 75138"/>
                <a:gd name="connsiteX24" fmla="*/ 56582 w 75137"/>
                <a:gd name="connsiteY24" fmla="*/ 47003 h 75138"/>
                <a:gd name="connsiteX25" fmla="*/ 70892 w 75137"/>
                <a:gd name="connsiteY25" fmla="*/ 24607 h 75138"/>
                <a:gd name="connsiteX26" fmla="*/ 74479 w 75137"/>
                <a:gd name="connsiteY26" fmla="*/ 2883 h 75138"/>
                <a:gd name="connsiteX27" fmla="*/ 56523 w 75137"/>
                <a:gd name="connsiteY27" fmla="*/ 32213 h 75138"/>
                <a:gd name="connsiteX28" fmla="*/ 42582 w 75137"/>
                <a:gd name="connsiteY28" fmla="*/ 32220 h 75138"/>
                <a:gd name="connsiteX29" fmla="*/ 42575 w 75137"/>
                <a:gd name="connsiteY29" fmla="*/ 18281 h 75138"/>
                <a:gd name="connsiteX30" fmla="*/ 56516 w 75137"/>
                <a:gd name="connsiteY30" fmla="*/ 18274 h 75138"/>
                <a:gd name="connsiteX31" fmla="*/ 56523 w 75137"/>
                <a:gd name="connsiteY31" fmla="*/ 18281 h 75138"/>
                <a:gd name="connsiteX32" fmla="*/ 56627 w 75137"/>
                <a:gd name="connsiteY32" fmla="*/ 32109 h 7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137" h="75138">
                  <a:moveTo>
                    <a:pt x="74479" y="2883"/>
                  </a:moveTo>
                  <a:lnTo>
                    <a:pt x="74479" y="2868"/>
                  </a:lnTo>
                  <a:cubicBezTo>
                    <a:pt x="74190" y="1600"/>
                    <a:pt x="73207" y="606"/>
                    <a:pt x="71941" y="302"/>
                  </a:cubicBezTo>
                  <a:cubicBezTo>
                    <a:pt x="66943" y="-918"/>
                    <a:pt x="59080" y="383"/>
                    <a:pt x="50368" y="3871"/>
                  </a:cubicBezTo>
                  <a:cubicBezTo>
                    <a:pt x="41987" y="7128"/>
                    <a:pt x="34322" y="11982"/>
                    <a:pt x="27795" y="18164"/>
                  </a:cubicBezTo>
                  <a:cubicBezTo>
                    <a:pt x="26012" y="19937"/>
                    <a:pt x="24357" y="21833"/>
                    <a:pt x="22838" y="23838"/>
                  </a:cubicBezTo>
                  <a:cubicBezTo>
                    <a:pt x="19486" y="23606"/>
                    <a:pt x="16125" y="24146"/>
                    <a:pt x="13014" y="25416"/>
                  </a:cubicBezTo>
                  <a:cubicBezTo>
                    <a:pt x="3331" y="29677"/>
                    <a:pt x="565" y="40585"/>
                    <a:pt x="-172" y="45063"/>
                  </a:cubicBezTo>
                  <a:cubicBezTo>
                    <a:pt x="-553" y="47348"/>
                    <a:pt x="988" y="49508"/>
                    <a:pt x="3272" y="49891"/>
                  </a:cubicBezTo>
                  <a:cubicBezTo>
                    <a:pt x="3642" y="49954"/>
                    <a:pt x="4018" y="49964"/>
                    <a:pt x="4390" y="49927"/>
                  </a:cubicBezTo>
                  <a:lnTo>
                    <a:pt x="4411" y="49927"/>
                  </a:lnTo>
                  <a:lnTo>
                    <a:pt x="15198" y="48749"/>
                  </a:lnTo>
                  <a:cubicBezTo>
                    <a:pt x="15212" y="48888"/>
                    <a:pt x="15227" y="49014"/>
                    <a:pt x="15239" y="49129"/>
                  </a:cubicBezTo>
                  <a:cubicBezTo>
                    <a:pt x="15378" y="50442"/>
                    <a:pt x="15964" y="51670"/>
                    <a:pt x="16900" y="52604"/>
                  </a:cubicBezTo>
                  <a:lnTo>
                    <a:pt x="22164" y="57872"/>
                  </a:lnTo>
                  <a:cubicBezTo>
                    <a:pt x="23097" y="58808"/>
                    <a:pt x="24324" y="59396"/>
                    <a:pt x="25638" y="59534"/>
                  </a:cubicBezTo>
                  <a:lnTo>
                    <a:pt x="25999" y="59572"/>
                  </a:lnTo>
                  <a:lnTo>
                    <a:pt x="24824" y="70346"/>
                  </a:lnTo>
                  <a:lnTo>
                    <a:pt x="24824" y="70370"/>
                  </a:lnTo>
                  <a:cubicBezTo>
                    <a:pt x="24587" y="72672"/>
                    <a:pt x="26260" y="74733"/>
                    <a:pt x="28564" y="74971"/>
                  </a:cubicBezTo>
                  <a:cubicBezTo>
                    <a:pt x="28693" y="74985"/>
                    <a:pt x="28823" y="74992"/>
                    <a:pt x="28952" y="74992"/>
                  </a:cubicBezTo>
                  <a:cubicBezTo>
                    <a:pt x="29186" y="74994"/>
                    <a:pt x="29418" y="74974"/>
                    <a:pt x="29648" y="74937"/>
                  </a:cubicBezTo>
                  <a:cubicBezTo>
                    <a:pt x="34151" y="74212"/>
                    <a:pt x="45053" y="71479"/>
                    <a:pt x="49304" y="61743"/>
                  </a:cubicBezTo>
                  <a:cubicBezTo>
                    <a:pt x="50563" y="58643"/>
                    <a:pt x="51104" y="55298"/>
                    <a:pt x="50889" y="51957"/>
                  </a:cubicBezTo>
                  <a:cubicBezTo>
                    <a:pt x="52902" y="50444"/>
                    <a:pt x="54805" y="48787"/>
                    <a:pt x="56582" y="47003"/>
                  </a:cubicBezTo>
                  <a:cubicBezTo>
                    <a:pt x="62761" y="40536"/>
                    <a:pt x="67621" y="32930"/>
                    <a:pt x="70892" y="24607"/>
                  </a:cubicBezTo>
                  <a:cubicBezTo>
                    <a:pt x="74360" y="15993"/>
                    <a:pt x="75667" y="8071"/>
                    <a:pt x="74479" y="2883"/>
                  </a:cubicBezTo>
                  <a:close/>
                  <a:moveTo>
                    <a:pt x="56523" y="32213"/>
                  </a:moveTo>
                  <a:cubicBezTo>
                    <a:pt x="52675" y="36065"/>
                    <a:pt x="46434" y="36068"/>
                    <a:pt x="42582" y="32220"/>
                  </a:cubicBezTo>
                  <a:cubicBezTo>
                    <a:pt x="38731" y="28374"/>
                    <a:pt x="38727" y="22133"/>
                    <a:pt x="42575" y="18281"/>
                  </a:cubicBezTo>
                  <a:cubicBezTo>
                    <a:pt x="46423" y="14430"/>
                    <a:pt x="52664" y="14426"/>
                    <a:pt x="56516" y="18274"/>
                  </a:cubicBezTo>
                  <a:lnTo>
                    <a:pt x="56523" y="18281"/>
                  </a:lnTo>
                  <a:cubicBezTo>
                    <a:pt x="60369" y="22072"/>
                    <a:pt x="60416" y="28261"/>
                    <a:pt x="56627" y="32109"/>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5" name="图形 15">
              <a:extLst>
                <a:ext uri="{FF2B5EF4-FFF2-40B4-BE49-F238E27FC236}">
                  <a16:creationId xmlns:a16="http://schemas.microsoft.com/office/drawing/2014/main" id="{E1140D86-02C8-4FD2-9A7F-04671F97DD2B}"/>
                </a:ext>
              </a:extLst>
            </p:cNvPr>
            <p:cNvSpPr/>
            <p:nvPr/>
          </p:nvSpPr>
          <p:spPr>
            <a:xfrm>
              <a:off x="10229507" y="2506406"/>
              <a:ext cx="21465" cy="21471"/>
            </a:xfrm>
            <a:custGeom>
              <a:avLst/>
              <a:gdLst>
                <a:gd name="connsiteX0" fmla="*/ 18879 w 21465"/>
                <a:gd name="connsiteY0" fmla="*/ 8317 h 21471"/>
                <a:gd name="connsiteX1" fmla="*/ 17035 w 21465"/>
                <a:gd name="connsiteY1" fmla="*/ 8765 h 21471"/>
                <a:gd name="connsiteX2" fmla="*/ 13800 w 21465"/>
                <a:gd name="connsiteY2" fmla="*/ 10929 h 21471"/>
                <a:gd name="connsiteX3" fmla="*/ 10341 w 21465"/>
                <a:gd name="connsiteY3" fmla="*/ 10177 h 21471"/>
                <a:gd name="connsiteX4" fmla="*/ 10278 w 21465"/>
                <a:gd name="connsiteY4" fmla="*/ 7575 h 21471"/>
                <a:gd name="connsiteX5" fmla="*/ 12316 w 21465"/>
                <a:gd name="connsiteY5" fmla="*/ 4053 h 21471"/>
                <a:gd name="connsiteX6" fmla="*/ 11615 w 21465"/>
                <a:gd name="connsiteY6" fmla="*/ 323 h 21471"/>
                <a:gd name="connsiteX7" fmla="*/ 9773 w 21465"/>
                <a:gd name="connsiteY7" fmla="*/ -126 h 21471"/>
                <a:gd name="connsiteX8" fmla="*/ 3797 w 21465"/>
                <a:gd name="connsiteY8" fmla="*/ 2803 h 21471"/>
                <a:gd name="connsiteX9" fmla="*/ 312 w 21465"/>
                <a:gd name="connsiteY9" fmla="*/ 12406 h 21471"/>
                <a:gd name="connsiteX10" fmla="*/ -229 w 21465"/>
                <a:gd name="connsiteY10" fmla="*/ 18574 h 21471"/>
                <a:gd name="connsiteX11" fmla="*/ 2384 w 21465"/>
                <a:gd name="connsiteY11" fmla="*/ 21325 h 21471"/>
                <a:gd name="connsiteX12" fmla="*/ 2384 w 21465"/>
                <a:gd name="connsiteY12" fmla="*/ 21325 h 21471"/>
                <a:gd name="connsiteX13" fmla="*/ 2455 w 21465"/>
                <a:gd name="connsiteY13" fmla="*/ 21325 h 21471"/>
                <a:gd name="connsiteX14" fmla="*/ 2521 w 21465"/>
                <a:gd name="connsiteY14" fmla="*/ 21325 h 21471"/>
                <a:gd name="connsiteX15" fmla="*/ 8694 w 21465"/>
                <a:gd name="connsiteY15" fmla="*/ 20790 h 21471"/>
                <a:gd name="connsiteX16" fmla="*/ 18299 w 21465"/>
                <a:gd name="connsiteY16" fmla="*/ 17302 h 21471"/>
                <a:gd name="connsiteX17" fmla="*/ 21216 w 21465"/>
                <a:gd name="connsiteY17" fmla="*/ 11306 h 21471"/>
                <a:gd name="connsiteX18" fmla="*/ 18879 w 21465"/>
                <a:gd name="connsiteY18" fmla="*/ 8317 h 2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465" h="21471">
                  <a:moveTo>
                    <a:pt x="18879" y="8317"/>
                  </a:moveTo>
                  <a:cubicBezTo>
                    <a:pt x="18230" y="8236"/>
                    <a:pt x="17574" y="8396"/>
                    <a:pt x="17035" y="8765"/>
                  </a:cubicBezTo>
                  <a:cubicBezTo>
                    <a:pt x="15962" y="9498"/>
                    <a:pt x="14886" y="10222"/>
                    <a:pt x="13800" y="10929"/>
                  </a:cubicBezTo>
                  <a:cubicBezTo>
                    <a:pt x="12638" y="11676"/>
                    <a:pt x="11088" y="11340"/>
                    <a:pt x="10341" y="10177"/>
                  </a:cubicBezTo>
                  <a:cubicBezTo>
                    <a:pt x="9834" y="9390"/>
                    <a:pt x="9811" y="8386"/>
                    <a:pt x="10278" y="7575"/>
                  </a:cubicBezTo>
                  <a:lnTo>
                    <a:pt x="12316" y="4053"/>
                  </a:lnTo>
                  <a:cubicBezTo>
                    <a:pt x="13151" y="2829"/>
                    <a:pt x="12837" y="1159"/>
                    <a:pt x="11615" y="323"/>
                  </a:cubicBezTo>
                  <a:cubicBezTo>
                    <a:pt x="11076" y="-45"/>
                    <a:pt x="10420" y="-205"/>
                    <a:pt x="9773" y="-126"/>
                  </a:cubicBezTo>
                  <a:cubicBezTo>
                    <a:pt x="7510" y="160"/>
                    <a:pt x="5409" y="1191"/>
                    <a:pt x="3797" y="2803"/>
                  </a:cubicBezTo>
                  <a:cubicBezTo>
                    <a:pt x="3182" y="3418"/>
                    <a:pt x="1317" y="5287"/>
                    <a:pt x="312" y="12406"/>
                  </a:cubicBezTo>
                  <a:cubicBezTo>
                    <a:pt x="25" y="14451"/>
                    <a:pt x="-155" y="16511"/>
                    <a:pt x="-229" y="18574"/>
                  </a:cubicBezTo>
                  <a:cubicBezTo>
                    <a:pt x="-267" y="20055"/>
                    <a:pt x="903" y="21288"/>
                    <a:pt x="2384" y="21325"/>
                  </a:cubicBezTo>
                  <a:cubicBezTo>
                    <a:pt x="2384" y="21325"/>
                    <a:pt x="2384" y="21325"/>
                    <a:pt x="2384" y="21325"/>
                  </a:cubicBezTo>
                  <a:cubicBezTo>
                    <a:pt x="2408" y="21325"/>
                    <a:pt x="2431" y="21325"/>
                    <a:pt x="2455" y="21325"/>
                  </a:cubicBezTo>
                  <a:lnTo>
                    <a:pt x="2521" y="21325"/>
                  </a:lnTo>
                  <a:cubicBezTo>
                    <a:pt x="4588" y="21254"/>
                    <a:pt x="6647" y="21074"/>
                    <a:pt x="8694" y="20790"/>
                  </a:cubicBezTo>
                  <a:cubicBezTo>
                    <a:pt x="15817" y="19784"/>
                    <a:pt x="17686" y="17914"/>
                    <a:pt x="18299" y="17302"/>
                  </a:cubicBezTo>
                  <a:cubicBezTo>
                    <a:pt x="19920" y="15688"/>
                    <a:pt x="20948" y="13576"/>
                    <a:pt x="21216" y="11306"/>
                  </a:cubicBezTo>
                  <a:cubicBezTo>
                    <a:pt x="21395" y="9836"/>
                    <a:pt x="20349" y="8499"/>
                    <a:pt x="18879" y="8317"/>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6" name="图形 15">
              <a:extLst>
                <a:ext uri="{FF2B5EF4-FFF2-40B4-BE49-F238E27FC236}">
                  <a16:creationId xmlns:a16="http://schemas.microsoft.com/office/drawing/2014/main" id="{E1140D86-02C8-4FD2-9A7F-04671F97DD2B}"/>
                </a:ext>
              </a:extLst>
            </p:cNvPr>
            <p:cNvSpPr/>
            <p:nvPr/>
          </p:nvSpPr>
          <p:spPr>
            <a:xfrm>
              <a:off x="9818444" y="2516549"/>
              <a:ext cx="15301" cy="36720"/>
            </a:xfrm>
            <a:custGeom>
              <a:avLst/>
              <a:gdLst>
                <a:gd name="connsiteX0" fmla="*/ 10482 w 15301"/>
                <a:gd name="connsiteY0" fmla="*/ 36575 h 36720"/>
                <a:gd name="connsiteX1" fmla="*/ 4360 w 15301"/>
                <a:gd name="connsiteY1" fmla="*/ 36575 h 36720"/>
                <a:gd name="connsiteX2" fmla="*/ -230 w 15301"/>
                <a:gd name="connsiteY2" fmla="*/ 31985 h 36720"/>
                <a:gd name="connsiteX3" fmla="*/ -230 w 15301"/>
                <a:gd name="connsiteY3" fmla="*/ 4444 h 36720"/>
                <a:gd name="connsiteX4" fmla="*/ 4360 w 15301"/>
                <a:gd name="connsiteY4" fmla="*/ -146 h 36720"/>
                <a:gd name="connsiteX5" fmla="*/ 10482 w 15301"/>
                <a:gd name="connsiteY5" fmla="*/ -146 h 36720"/>
                <a:gd name="connsiteX6" fmla="*/ 15072 w 15301"/>
                <a:gd name="connsiteY6" fmla="*/ 4444 h 36720"/>
                <a:gd name="connsiteX7" fmla="*/ 15072 w 15301"/>
                <a:gd name="connsiteY7" fmla="*/ 31985 h 36720"/>
                <a:gd name="connsiteX8" fmla="*/ 10482 w 15301"/>
                <a:gd name="connsiteY8" fmla="*/ 36575 h 3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1" h="36720">
                  <a:moveTo>
                    <a:pt x="10482" y="36575"/>
                  </a:moveTo>
                  <a:lnTo>
                    <a:pt x="4360" y="36575"/>
                  </a:lnTo>
                  <a:cubicBezTo>
                    <a:pt x="1826" y="36575"/>
                    <a:pt x="-230" y="34521"/>
                    <a:pt x="-230" y="31985"/>
                  </a:cubicBezTo>
                  <a:lnTo>
                    <a:pt x="-230" y="4444"/>
                  </a:lnTo>
                  <a:cubicBezTo>
                    <a:pt x="-230" y="1910"/>
                    <a:pt x="1826" y="-146"/>
                    <a:pt x="4360" y="-146"/>
                  </a:cubicBezTo>
                  <a:lnTo>
                    <a:pt x="10482" y="-146"/>
                  </a:lnTo>
                  <a:cubicBezTo>
                    <a:pt x="13016" y="-146"/>
                    <a:pt x="15072" y="1910"/>
                    <a:pt x="15072" y="4444"/>
                  </a:cubicBezTo>
                  <a:lnTo>
                    <a:pt x="15072" y="31985"/>
                  </a:lnTo>
                  <a:cubicBezTo>
                    <a:pt x="15072" y="34521"/>
                    <a:pt x="13016" y="36575"/>
                    <a:pt x="10482" y="3657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7" name="图形 15">
              <a:extLst>
                <a:ext uri="{FF2B5EF4-FFF2-40B4-BE49-F238E27FC236}">
                  <a16:creationId xmlns:a16="http://schemas.microsoft.com/office/drawing/2014/main" id="{E1140D86-02C8-4FD2-9A7F-04671F97DD2B}"/>
                </a:ext>
              </a:extLst>
            </p:cNvPr>
            <p:cNvSpPr/>
            <p:nvPr/>
          </p:nvSpPr>
          <p:spPr>
            <a:xfrm>
              <a:off x="9861286" y="2498189"/>
              <a:ext cx="15299" cy="55080"/>
            </a:xfrm>
            <a:custGeom>
              <a:avLst/>
              <a:gdLst>
                <a:gd name="connsiteX0" fmla="*/ 10480 w 15299"/>
                <a:gd name="connsiteY0" fmla="*/ 54935 h 55080"/>
                <a:gd name="connsiteX1" fmla="*/ 4361 w 15299"/>
                <a:gd name="connsiteY1" fmla="*/ 54935 h 55080"/>
                <a:gd name="connsiteX2" fmla="*/ -230 w 15299"/>
                <a:gd name="connsiteY2" fmla="*/ 50345 h 55080"/>
                <a:gd name="connsiteX3" fmla="*/ -230 w 15299"/>
                <a:gd name="connsiteY3" fmla="*/ 4444 h 55080"/>
                <a:gd name="connsiteX4" fmla="*/ 4361 w 15299"/>
                <a:gd name="connsiteY4" fmla="*/ -146 h 55080"/>
                <a:gd name="connsiteX5" fmla="*/ 10480 w 15299"/>
                <a:gd name="connsiteY5" fmla="*/ -146 h 55080"/>
                <a:gd name="connsiteX6" fmla="*/ 15070 w 15299"/>
                <a:gd name="connsiteY6" fmla="*/ 4444 h 55080"/>
                <a:gd name="connsiteX7" fmla="*/ 15070 w 15299"/>
                <a:gd name="connsiteY7" fmla="*/ 50345 h 55080"/>
                <a:gd name="connsiteX8" fmla="*/ 10480 w 15299"/>
                <a:gd name="connsiteY8" fmla="*/ 54935 h 5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 h="55080">
                  <a:moveTo>
                    <a:pt x="10480" y="54935"/>
                  </a:moveTo>
                  <a:lnTo>
                    <a:pt x="4361" y="54935"/>
                  </a:lnTo>
                  <a:cubicBezTo>
                    <a:pt x="1825" y="54935"/>
                    <a:pt x="-230" y="52881"/>
                    <a:pt x="-230" y="50345"/>
                  </a:cubicBezTo>
                  <a:lnTo>
                    <a:pt x="-230" y="4444"/>
                  </a:lnTo>
                  <a:cubicBezTo>
                    <a:pt x="-230" y="1910"/>
                    <a:pt x="1825" y="-146"/>
                    <a:pt x="4361" y="-146"/>
                  </a:cubicBezTo>
                  <a:lnTo>
                    <a:pt x="10480" y="-146"/>
                  </a:lnTo>
                  <a:cubicBezTo>
                    <a:pt x="13014" y="-146"/>
                    <a:pt x="15070" y="1910"/>
                    <a:pt x="15070" y="4444"/>
                  </a:cubicBezTo>
                  <a:lnTo>
                    <a:pt x="15070" y="50345"/>
                  </a:lnTo>
                  <a:cubicBezTo>
                    <a:pt x="15070" y="52881"/>
                    <a:pt x="13014" y="54935"/>
                    <a:pt x="10480" y="5493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8" name="图形 15">
              <a:extLst>
                <a:ext uri="{FF2B5EF4-FFF2-40B4-BE49-F238E27FC236}">
                  <a16:creationId xmlns:a16="http://schemas.microsoft.com/office/drawing/2014/main" id="{E1140D86-02C8-4FD2-9A7F-04671F97DD2B}"/>
                </a:ext>
              </a:extLst>
            </p:cNvPr>
            <p:cNvSpPr/>
            <p:nvPr/>
          </p:nvSpPr>
          <p:spPr>
            <a:xfrm>
              <a:off x="9882705" y="2476770"/>
              <a:ext cx="15299" cy="76500"/>
            </a:xfrm>
            <a:custGeom>
              <a:avLst/>
              <a:gdLst>
                <a:gd name="connsiteX0" fmla="*/ 10480 w 15299"/>
                <a:gd name="connsiteY0" fmla="*/ 76354 h 76500"/>
                <a:gd name="connsiteX1" fmla="*/ 4361 w 15299"/>
                <a:gd name="connsiteY1" fmla="*/ 76354 h 76500"/>
                <a:gd name="connsiteX2" fmla="*/ -230 w 15299"/>
                <a:gd name="connsiteY2" fmla="*/ 71764 h 76500"/>
                <a:gd name="connsiteX3" fmla="*/ -230 w 15299"/>
                <a:gd name="connsiteY3" fmla="*/ 4444 h 76500"/>
                <a:gd name="connsiteX4" fmla="*/ 4361 w 15299"/>
                <a:gd name="connsiteY4" fmla="*/ -146 h 76500"/>
                <a:gd name="connsiteX5" fmla="*/ 10480 w 15299"/>
                <a:gd name="connsiteY5" fmla="*/ -146 h 76500"/>
                <a:gd name="connsiteX6" fmla="*/ 15070 w 15299"/>
                <a:gd name="connsiteY6" fmla="*/ 4444 h 76500"/>
                <a:gd name="connsiteX7" fmla="*/ 15070 w 15299"/>
                <a:gd name="connsiteY7" fmla="*/ 71764 h 76500"/>
                <a:gd name="connsiteX8" fmla="*/ 10480 w 15299"/>
                <a:gd name="connsiteY8" fmla="*/ 76354 h 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 h="76500">
                  <a:moveTo>
                    <a:pt x="10480" y="76354"/>
                  </a:moveTo>
                  <a:lnTo>
                    <a:pt x="4361" y="76354"/>
                  </a:lnTo>
                  <a:cubicBezTo>
                    <a:pt x="1826" y="76354"/>
                    <a:pt x="-230" y="74300"/>
                    <a:pt x="-230" y="71764"/>
                  </a:cubicBezTo>
                  <a:lnTo>
                    <a:pt x="-230" y="4444"/>
                  </a:lnTo>
                  <a:cubicBezTo>
                    <a:pt x="-230" y="1908"/>
                    <a:pt x="1826" y="-146"/>
                    <a:pt x="4361" y="-146"/>
                  </a:cubicBezTo>
                  <a:lnTo>
                    <a:pt x="10480" y="-146"/>
                  </a:lnTo>
                  <a:cubicBezTo>
                    <a:pt x="13016" y="-146"/>
                    <a:pt x="15070" y="1908"/>
                    <a:pt x="15070" y="4444"/>
                  </a:cubicBezTo>
                  <a:lnTo>
                    <a:pt x="15070" y="71764"/>
                  </a:lnTo>
                  <a:cubicBezTo>
                    <a:pt x="15070" y="74300"/>
                    <a:pt x="13016" y="76354"/>
                    <a:pt x="10480" y="76354"/>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19" name="图形 15">
              <a:extLst>
                <a:ext uri="{FF2B5EF4-FFF2-40B4-BE49-F238E27FC236}">
                  <a16:creationId xmlns:a16="http://schemas.microsoft.com/office/drawing/2014/main" id="{E1140D86-02C8-4FD2-9A7F-04671F97DD2B}"/>
                </a:ext>
              </a:extLst>
            </p:cNvPr>
            <p:cNvSpPr/>
            <p:nvPr/>
          </p:nvSpPr>
          <p:spPr>
            <a:xfrm>
              <a:off x="9839865" y="2461469"/>
              <a:ext cx="15299" cy="91801"/>
            </a:xfrm>
            <a:custGeom>
              <a:avLst/>
              <a:gdLst>
                <a:gd name="connsiteX0" fmla="*/ 10480 w 15299"/>
                <a:gd name="connsiteY0" fmla="*/ 91656 h 91801"/>
                <a:gd name="connsiteX1" fmla="*/ 4360 w 15299"/>
                <a:gd name="connsiteY1" fmla="*/ 91656 h 91801"/>
                <a:gd name="connsiteX2" fmla="*/ -230 w 15299"/>
                <a:gd name="connsiteY2" fmla="*/ 87066 h 91801"/>
                <a:gd name="connsiteX3" fmla="*/ -230 w 15299"/>
                <a:gd name="connsiteY3" fmla="*/ 4444 h 91801"/>
                <a:gd name="connsiteX4" fmla="*/ 4360 w 15299"/>
                <a:gd name="connsiteY4" fmla="*/ -146 h 91801"/>
                <a:gd name="connsiteX5" fmla="*/ 10480 w 15299"/>
                <a:gd name="connsiteY5" fmla="*/ -146 h 91801"/>
                <a:gd name="connsiteX6" fmla="*/ 15070 w 15299"/>
                <a:gd name="connsiteY6" fmla="*/ 4444 h 91801"/>
                <a:gd name="connsiteX7" fmla="*/ 15070 w 15299"/>
                <a:gd name="connsiteY7" fmla="*/ 87066 h 91801"/>
                <a:gd name="connsiteX8" fmla="*/ 10480 w 15299"/>
                <a:gd name="connsiteY8" fmla="*/ 91656 h 91801"/>
                <a:gd name="connsiteX9" fmla="*/ 10480 w 15299"/>
                <a:gd name="connsiteY9" fmla="*/ 91656 h 9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99" h="91801">
                  <a:moveTo>
                    <a:pt x="10480" y="91656"/>
                  </a:moveTo>
                  <a:lnTo>
                    <a:pt x="4360" y="91656"/>
                  </a:lnTo>
                  <a:cubicBezTo>
                    <a:pt x="1825" y="91656"/>
                    <a:pt x="-230" y="89602"/>
                    <a:pt x="-230" y="87066"/>
                  </a:cubicBezTo>
                  <a:lnTo>
                    <a:pt x="-230" y="4444"/>
                  </a:lnTo>
                  <a:cubicBezTo>
                    <a:pt x="-230" y="1910"/>
                    <a:pt x="1825" y="-146"/>
                    <a:pt x="4360" y="-146"/>
                  </a:cubicBezTo>
                  <a:lnTo>
                    <a:pt x="10480" y="-146"/>
                  </a:lnTo>
                  <a:cubicBezTo>
                    <a:pt x="13016" y="-146"/>
                    <a:pt x="15070" y="1910"/>
                    <a:pt x="15070" y="4444"/>
                  </a:cubicBezTo>
                  <a:lnTo>
                    <a:pt x="15070" y="87066"/>
                  </a:lnTo>
                  <a:cubicBezTo>
                    <a:pt x="15070" y="89602"/>
                    <a:pt x="13016" y="91656"/>
                    <a:pt x="10480" y="91656"/>
                  </a:cubicBezTo>
                  <a:cubicBezTo>
                    <a:pt x="10480" y="91656"/>
                    <a:pt x="10480" y="91656"/>
                    <a:pt x="10480" y="9165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0" name="图形 15">
              <a:extLst>
                <a:ext uri="{FF2B5EF4-FFF2-40B4-BE49-F238E27FC236}">
                  <a16:creationId xmlns:a16="http://schemas.microsoft.com/office/drawing/2014/main" id="{E1140D86-02C8-4FD2-9A7F-04671F97DD2B}"/>
                </a:ext>
              </a:extLst>
            </p:cNvPr>
            <p:cNvSpPr/>
            <p:nvPr/>
          </p:nvSpPr>
          <p:spPr>
            <a:xfrm>
              <a:off x="10326645" y="2132582"/>
              <a:ext cx="45804" cy="45667"/>
            </a:xfrm>
            <a:custGeom>
              <a:avLst/>
              <a:gdLst>
                <a:gd name="connsiteX0" fmla="*/ 44007 w 45804"/>
                <a:gd name="connsiteY0" fmla="*/ 5798 h 45667"/>
                <a:gd name="connsiteX1" fmla="*/ 39636 w 45804"/>
                <a:gd name="connsiteY1" fmla="*/ 1424 h 45667"/>
                <a:gd name="connsiteX2" fmla="*/ 32075 w 45804"/>
                <a:gd name="connsiteY2" fmla="*/ 1404 h 45667"/>
                <a:gd name="connsiteX3" fmla="*/ 1677 w 45804"/>
                <a:gd name="connsiteY3" fmla="*/ 29460 h 45667"/>
                <a:gd name="connsiteX4" fmla="*/ -225 w 45804"/>
                <a:gd name="connsiteY4" fmla="*/ 33321 h 45667"/>
                <a:gd name="connsiteX5" fmla="*/ 1318 w 45804"/>
                <a:gd name="connsiteY5" fmla="*/ 37330 h 45667"/>
                <a:gd name="connsiteX6" fmla="*/ 7849 w 45804"/>
                <a:gd name="connsiteY6" fmla="*/ 43933 h 45667"/>
                <a:gd name="connsiteX7" fmla="*/ 7861 w 45804"/>
                <a:gd name="connsiteY7" fmla="*/ 43946 h 45667"/>
                <a:gd name="connsiteX8" fmla="*/ 11660 w 45804"/>
                <a:gd name="connsiteY8" fmla="*/ 45522 h 45667"/>
                <a:gd name="connsiteX9" fmla="*/ 11858 w 45804"/>
                <a:gd name="connsiteY9" fmla="*/ 45522 h 45667"/>
                <a:gd name="connsiteX10" fmla="*/ 15738 w 45804"/>
                <a:gd name="connsiteY10" fmla="*/ 43651 h 45667"/>
                <a:gd name="connsiteX11" fmla="*/ 43989 w 45804"/>
                <a:gd name="connsiteY11" fmla="*/ 13391 h 45667"/>
                <a:gd name="connsiteX12" fmla="*/ 44021 w 45804"/>
                <a:gd name="connsiteY12" fmla="*/ 5812 h 4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04" h="45667">
                  <a:moveTo>
                    <a:pt x="44007" y="5798"/>
                  </a:moveTo>
                  <a:lnTo>
                    <a:pt x="39636" y="1424"/>
                  </a:lnTo>
                  <a:cubicBezTo>
                    <a:pt x="37549" y="-661"/>
                    <a:pt x="34172" y="-670"/>
                    <a:pt x="32075" y="1404"/>
                  </a:cubicBezTo>
                  <a:lnTo>
                    <a:pt x="1677" y="29460"/>
                  </a:lnTo>
                  <a:cubicBezTo>
                    <a:pt x="561" y="30447"/>
                    <a:pt x="-122" y="31834"/>
                    <a:pt x="-225" y="33321"/>
                  </a:cubicBezTo>
                  <a:cubicBezTo>
                    <a:pt x="-289" y="34814"/>
                    <a:pt x="270" y="36266"/>
                    <a:pt x="1318" y="37330"/>
                  </a:cubicBezTo>
                  <a:lnTo>
                    <a:pt x="7849" y="43933"/>
                  </a:lnTo>
                  <a:lnTo>
                    <a:pt x="7861" y="43946"/>
                  </a:lnTo>
                  <a:cubicBezTo>
                    <a:pt x="8869" y="44950"/>
                    <a:pt x="10235" y="45518"/>
                    <a:pt x="11660" y="45522"/>
                  </a:cubicBezTo>
                  <a:lnTo>
                    <a:pt x="11858" y="45522"/>
                  </a:lnTo>
                  <a:cubicBezTo>
                    <a:pt x="13348" y="45439"/>
                    <a:pt x="14744" y="44765"/>
                    <a:pt x="15738" y="43651"/>
                  </a:cubicBezTo>
                  <a:lnTo>
                    <a:pt x="43989" y="13391"/>
                  </a:lnTo>
                  <a:cubicBezTo>
                    <a:pt x="46091" y="11308"/>
                    <a:pt x="46106" y="7915"/>
                    <a:pt x="44021" y="5812"/>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1" name="图形 15">
              <a:extLst>
                <a:ext uri="{FF2B5EF4-FFF2-40B4-BE49-F238E27FC236}">
                  <a16:creationId xmlns:a16="http://schemas.microsoft.com/office/drawing/2014/main" id="{E1140D86-02C8-4FD2-9A7F-04671F97DD2B}"/>
                </a:ext>
              </a:extLst>
            </p:cNvPr>
            <p:cNvSpPr/>
            <p:nvPr/>
          </p:nvSpPr>
          <p:spPr>
            <a:xfrm>
              <a:off x="10353370" y="2103226"/>
              <a:ext cx="53655" cy="41764"/>
            </a:xfrm>
            <a:custGeom>
              <a:avLst/>
              <a:gdLst>
                <a:gd name="connsiteX0" fmla="*/ 52422 w 53655"/>
                <a:gd name="connsiteY0" fmla="*/ 26313 h 41764"/>
                <a:gd name="connsiteX1" fmla="*/ 52370 w 53655"/>
                <a:gd name="connsiteY1" fmla="*/ 26261 h 41764"/>
                <a:gd name="connsiteX2" fmla="*/ 46632 w 53655"/>
                <a:gd name="connsiteY2" fmla="*/ 20582 h 41764"/>
                <a:gd name="connsiteX3" fmla="*/ 44073 w 53655"/>
                <a:gd name="connsiteY3" fmla="*/ 19533 h 41764"/>
                <a:gd name="connsiteX4" fmla="*/ 41932 w 53655"/>
                <a:gd name="connsiteY4" fmla="*/ 20226 h 41764"/>
                <a:gd name="connsiteX5" fmla="*/ 41947 w 53655"/>
                <a:gd name="connsiteY5" fmla="*/ 20023 h 41764"/>
                <a:gd name="connsiteX6" fmla="*/ 41075 w 53655"/>
                <a:gd name="connsiteY6" fmla="*/ 15800 h 41764"/>
                <a:gd name="connsiteX7" fmla="*/ 36922 w 53655"/>
                <a:gd name="connsiteY7" fmla="*/ 10987 h 41764"/>
                <a:gd name="connsiteX8" fmla="*/ 36909 w 53655"/>
                <a:gd name="connsiteY8" fmla="*/ 10972 h 41764"/>
                <a:gd name="connsiteX9" fmla="*/ 22388 w 53655"/>
                <a:gd name="connsiteY9" fmla="*/ 1605 h 41764"/>
                <a:gd name="connsiteX10" fmla="*/ 13499 w 53655"/>
                <a:gd name="connsiteY10" fmla="*/ -145 h 41764"/>
                <a:gd name="connsiteX11" fmla="*/ 2654 w 53655"/>
                <a:gd name="connsiteY11" fmla="*/ 3652 h 41764"/>
                <a:gd name="connsiteX12" fmla="*/ 280 w 53655"/>
                <a:gd name="connsiteY12" fmla="*/ 6370 h 41764"/>
                <a:gd name="connsiteX13" fmla="*/ 878 w 53655"/>
                <a:gd name="connsiteY13" fmla="*/ 10112 h 41764"/>
                <a:gd name="connsiteX14" fmla="*/ 3404 w 53655"/>
                <a:gd name="connsiteY14" fmla="*/ 10446 h 41764"/>
                <a:gd name="connsiteX15" fmla="*/ 4840 w 53655"/>
                <a:gd name="connsiteY15" fmla="*/ 10006 h 41764"/>
                <a:gd name="connsiteX16" fmla="*/ 7929 w 53655"/>
                <a:gd name="connsiteY16" fmla="*/ 9811 h 41764"/>
                <a:gd name="connsiteX17" fmla="*/ 13907 w 53655"/>
                <a:gd name="connsiteY17" fmla="*/ 12004 h 41764"/>
                <a:gd name="connsiteX18" fmla="*/ 16964 w 53655"/>
                <a:gd name="connsiteY18" fmla="*/ 18886 h 41764"/>
                <a:gd name="connsiteX19" fmla="*/ 13615 w 53655"/>
                <a:gd name="connsiteY19" fmla="*/ 24660 h 41764"/>
                <a:gd name="connsiteX20" fmla="*/ 13858 w 53655"/>
                <a:gd name="connsiteY20" fmla="*/ 28175 h 41764"/>
                <a:gd name="connsiteX21" fmla="*/ 19620 w 53655"/>
                <a:gd name="connsiteY21" fmla="*/ 33939 h 41764"/>
                <a:gd name="connsiteX22" fmla="*/ 23304 w 53655"/>
                <a:gd name="connsiteY22" fmla="*/ 34041 h 41764"/>
                <a:gd name="connsiteX23" fmla="*/ 28282 w 53655"/>
                <a:gd name="connsiteY23" fmla="*/ 29856 h 41764"/>
                <a:gd name="connsiteX24" fmla="*/ 30745 w 53655"/>
                <a:gd name="connsiteY24" fmla="*/ 28885 h 41764"/>
                <a:gd name="connsiteX25" fmla="*/ 32635 w 53655"/>
                <a:gd name="connsiteY25" fmla="*/ 29283 h 41764"/>
                <a:gd name="connsiteX26" fmla="*/ 32583 w 53655"/>
                <a:gd name="connsiteY26" fmla="*/ 29442 h 41764"/>
                <a:gd name="connsiteX27" fmla="*/ 32279 w 53655"/>
                <a:gd name="connsiteY27" fmla="*/ 29732 h 41764"/>
                <a:gd name="connsiteX28" fmla="*/ 32229 w 53655"/>
                <a:gd name="connsiteY28" fmla="*/ 29779 h 41764"/>
                <a:gd name="connsiteX29" fmla="*/ 32218 w 53655"/>
                <a:gd name="connsiteY29" fmla="*/ 34875 h 41764"/>
                <a:gd name="connsiteX30" fmla="*/ 32236 w 53655"/>
                <a:gd name="connsiteY30" fmla="*/ 34893 h 41764"/>
                <a:gd name="connsiteX31" fmla="*/ 37975 w 53655"/>
                <a:gd name="connsiteY31" fmla="*/ 40573 h 41764"/>
                <a:gd name="connsiteX32" fmla="*/ 40532 w 53655"/>
                <a:gd name="connsiteY32" fmla="*/ 41619 h 41764"/>
                <a:gd name="connsiteX33" fmla="*/ 43082 w 53655"/>
                <a:gd name="connsiteY33" fmla="*/ 40580 h 41764"/>
                <a:gd name="connsiteX34" fmla="*/ 52376 w 53655"/>
                <a:gd name="connsiteY34" fmla="*/ 31400 h 41764"/>
                <a:gd name="connsiteX35" fmla="*/ 52469 w 53655"/>
                <a:gd name="connsiteY35" fmla="*/ 31301 h 41764"/>
                <a:gd name="connsiteX36" fmla="*/ 52422 w 53655"/>
                <a:gd name="connsiteY36" fmla="*/ 26313 h 4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655" h="41764">
                  <a:moveTo>
                    <a:pt x="52422" y="26313"/>
                  </a:moveTo>
                  <a:lnTo>
                    <a:pt x="52370" y="26261"/>
                  </a:lnTo>
                  <a:lnTo>
                    <a:pt x="46632" y="20582"/>
                  </a:lnTo>
                  <a:cubicBezTo>
                    <a:pt x="45953" y="19905"/>
                    <a:pt x="45032" y="19527"/>
                    <a:pt x="44073" y="19533"/>
                  </a:cubicBezTo>
                  <a:cubicBezTo>
                    <a:pt x="43303" y="19534"/>
                    <a:pt x="42554" y="19777"/>
                    <a:pt x="41932" y="20226"/>
                  </a:cubicBezTo>
                  <a:cubicBezTo>
                    <a:pt x="41932" y="20154"/>
                    <a:pt x="41941" y="20084"/>
                    <a:pt x="41947" y="20023"/>
                  </a:cubicBezTo>
                  <a:cubicBezTo>
                    <a:pt x="42178" y="18555"/>
                    <a:pt x="41869" y="17054"/>
                    <a:pt x="41075" y="15800"/>
                  </a:cubicBezTo>
                  <a:cubicBezTo>
                    <a:pt x="39811" y="14094"/>
                    <a:pt x="38422" y="12486"/>
                    <a:pt x="36922" y="10987"/>
                  </a:cubicBezTo>
                  <a:lnTo>
                    <a:pt x="36909" y="10972"/>
                  </a:lnTo>
                  <a:cubicBezTo>
                    <a:pt x="32714" y="6949"/>
                    <a:pt x="27783" y="3767"/>
                    <a:pt x="22388" y="1605"/>
                  </a:cubicBezTo>
                  <a:cubicBezTo>
                    <a:pt x="19566" y="448"/>
                    <a:pt x="16547" y="-147"/>
                    <a:pt x="13499" y="-145"/>
                  </a:cubicBezTo>
                  <a:cubicBezTo>
                    <a:pt x="9552" y="-181"/>
                    <a:pt x="5717" y="1163"/>
                    <a:pt x="2654" y="3652"/>
                  </a:cubicBezTo>
                  <a:cubicBezTo>
                    <a:pt x="1782" y="4485"/>
                    <a:pt x="988" y="5394"/>
                    <a:pt x="280" y="6370"/>
                  </a:cubicBezTo>
                  <a:cubicBezTo>
                    <a:pt x="-588" y="7567"/>
                    <a:pt x="-320" y="9244"/>
                    <a:pt x="878" y="10112"/>
                  </a:cubicBezTo>
                  <a:cubicBezTo>
                    <a:pt x="1610" y="10642"/>
                    <a:pt x="2559" y="10768"/>
                    <a:pt x="3404" y="10446"/>
                  </a:cubicBezTo>
                  <a:cubicBezTo>
                    <a:pt x="3873" y="10270"/>
                    <a:pt x="4353" y="10122"/>
                    <a:pt x="4840" y="10006"/>
                  </a:cubicBezTo>
                  <a:cubicBezTo>
                    <a:pt x="5855" y="9790"/>
                    <a:pt x="6896" y="9725"/>
                    <a:pt x="7929" y="9811"/>
                  </a:cubicBezTo>
                  <a:cubicBezTo>
                    <a:pt x="10073" y="10036"/>
                    <a:pt x="12127" y="10789"/>
                    <a:pt x="13907" y="12004"/>
                  </a:cubicBezTo>
                  <a:cubicBezTo>
                    <a:pt x="15928" y="13706"/>
                    <a:pt x="17055" y="16244"/>
                    <a:pt x="16964" y="18886"/>
                  </a:cubicBezTo>
                  <a:cubicBezTo>
                    <a:pt x="16221" y="21003"/>
                    <a:pt x="15084" y="22962"/>
                    <a:pt x="13615" y="24660"/>
                  </a:cubicBezTo>
                  <a:cubicBezTo>
                    <a:pt x="12805" y="25728"/>
                    <a:pt x="12909" y="27230"/>
                    <a:pt x="13858" y="28175"/>
                  </a:cubicBezTo>
                  <a:lnTo>
                    <a:pt x="19620" y="33939"/>
                  </a:lnTo>
                  <a:cubicBezTo>
                    <a:pt x="20626" y="34947"/>
                    <a:pt x="22244" y="34992"/>
                    <a:pt x="23304" y="34041"/>
                  </a:cubicBezTo>
                  <a:cubicBezTo>
                    <a:pt x="24934" y="32588"/>
                    <a:pt x="27416" y="30393"/>
                    <a:pt x="28282" y="29856"/>
                  </a:cubicBezTo>
                  <a:cubicBezTo>
                    <a:pt x="29025" y="29360"/>
                    <a:pt x="29864" y="29029"/>
                    <a:pt x="30745" y="28885"/>
                  </a:cubicBezTo>
                  <a:cubicBezTo>
                    <a:pt x="31401" y="28821"/>
                    <a:pt x="32062" y="28959"/>
                    <a:pt x="32635" y="29283"/>
                  </a:cubicBezTo>
                  <a:cubicBezTo>
                    <a:pt x="32641" y="29342"/>
                    <a:pt x="32623" y="29399"/>
                    <a:pt x="32583" y="29442"/>
                  </a:cubicBezTo>
                  <a:lnTo>
                    <a:pt x="32279" y="29732"/>
                  </a:lnTo>
                  <a:lnTo>
                    <a:pt x="32229" y="29779"/>
                  </a:lnTo>
                  <a:cubicBezTo>
                    <a:pt x="30818" y="31184"/>
                    <a:pt x="30815" y="33465"/>
                    <a:pt x="32218" y="34875"/>
                  </a:cubicBezTo>
                  <a:lnTo>
                    <a:pt x="32236" y="34893"/>
                  </a:lnTo>
                  <a:lnTo>
                    <a:pt x="37975" y="40573"/>
                  </a:lnTo>
                  <a:cubicBezTo>
                    <a:pt x="38652" y="41248"/>
                    <a:pt x="39574" y="41626"/>
                    <a:pt x="40532" y="41619"/>
                  </a:cubicBezTo>
                  <a:cubicBezTo>
                    <a:pt x="41486" y="41620"/>
                    <a:pt x="42401" y="41247"/>
                    <a:pt x="43082" y="40580"/>
                  </a:cubicBezTo>
                  <a:lnTo>
                    <a:pt x="52376" y="31400"/>
                  </a:lnTo>
                  <a:cubicBezTo>
                    <a:pt x="52408" y="31367"/>
                    <a:pt x="52439" y="31335"/>
                    <a:pt x="52469" y="31301"/>
                  </a:cubicBezTo>
                  <a:cubicBezTo>
                    <a:pt x="53763" y="29883"/>
                    <a:pt x="53742" y="27708"/>
                    <a:pt x="52422" y="26313"/>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2" name="图形 15">
              <a:extLst>
                <a:ext uri="{FF2B5EF4-FFF2-40B4-BE49-F238E27FC236}">
                  <a16:creationId xmlns:a16="http://schemas.microsoft.com/office/drawing/2014/main" id="{E1140D86-02C8-4FD2-9A7F-04671F97DD2B}"/>
                </a:ext>
              </a:extLst>
            </p:cNvPr>
            <p:cNvSpPr/>
            <p:nvPr/>
          </p:nvSpPr>
          <p:spPr>
            <a:xfrm>
              <a:off x="9746074" y="2108886"/>
              <a:ext cx="16763" cy="26823"/>
            </a:xfrm>
            <a:custGeom>
              <a:avLst/>
              <a:gdLst>
                <a:gd name="connsiteX0" fmla="*/ 3122 w 16763"/>
                <a:gd name="connsiteY0" fmla="*/ 26678 h 26823"/>
                <a:gd name="connsiteX1" fmla="*/ -230 w 16763"/>
                <a:gd name="connsiteY1" fmla="*/ 23324 h 26823"/>
                <a:gd name="connsiteX2" fmla="*/ 752 w 16763"/>
                <a:gd name="connsiteY2" fmla="*/ 20953 h 26823"/>
                <a:gd name="connsiteX3" fmla="*/ 8440 w 16763"/>
                <a:gd name="connsiteY3" fmla="*/ 13265 h 26823"/>
                <a:gd name="connsiteX4" fmla="*/ 752 w 16763"/>
                <a:gd name="connsiteY4" fmla="*/ 5578 h 26823"/>
                <a:gd name="connsiteX5" fmla="*/ 752 w 16763"/>
                <a:gd name="connsiteY5" fmla="*/ 836 h 26823"/>
                <a:gd name="connsiteX6" fmla="*/ 5493 w 16763"/>
                <a:gd name="connsiteY6" fmla="*/ 836 h 26823"/>
                <a:gd name="connsiteX7" fmla="*/ 15552 w 16763"/>
                <a:gd name="connsiteY7" fmla="*/ 10895 h 26823"/>
                <a:gd name="connsiteX8" fmla="*/ 15552 w 16763"/>
                <a:gd name="connsiteY8" fmla="*/ 15636 h 26823"/>
                <a:gd name="connsiteX9" fmla="*/ 15552 w 16763"/>
                <a:gd name="connsiteY9" fmla="*/ 15636 h 26823"/>
                <a:gd name="connsiteX10" fmla="*/ 5493 w 16763"/>
                <a:gd name="connsiteY10" fmla="*/ 25695 h 26823"/>
                <a:gd name="connsiteX11" fmla="*/ 3122 w 16763"/>
                <a:gd name="connsiteY11" fmla="*/ 26678 h 2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3" h="26823">
                  <a:moveTo>
                    <a:pt x="3122" y="26678"/>
                  </a:moveTo>
                  <a:cubicBezTo>
                    <a:pt x="1271" y="26678"/>
                    <a:pt x="-230" y="25175"/>
                    <a:pt x="-230" y="23324"/>
                  </a:cubicBezTo>
                  <a:cubicBezTo>
                    <a:pt x="-230" y="22434"/>
                    <a:pt x="123" y="21583"/>
                    <a:pt x="752" y="20953"/>
                  </a:cubicBezTo>
                  <a:lnTo>
                    <a:pt x="8440" y="13265"/>
                  </a:lnTo>
                  <a:lnTo>
                    <a:pt x="752" y="5578"/>
                  </a:lnTo>
                  <a:cubicBezTo>
                    <a:pt x="-557" y="4268"/>
                    <a:pt x="-557" y="2146"/>
                    <a:pt x="752" y="836"/>
                  </a:cubicBezTo>
                  <a:cubicBezTo>
                    <a:pt x="2062" y="-473"/>
                    <a:pt x="4184" y="-473"/>
                    <a:pt x="5493" y="836"/>
                  </a:cubicBezTo>
                  <a:lnTo>
                    <a:pt x="15552" y="10895"/>
                  </a:lnTo>
                  <a:cubicBezTo>
                    <a:pt x="16862" y="12205"/>
                    <a:pt x="16862" y="14327"/>
                    <a:pt x="15552" y="15636"/>
                  </a:cubicBezTo>
                  <a:cubicBezTo>
                    <a:pt x="15552" y="15636"/>
                    <a:pt x="15552" y="15636"/>
                    <a:pt x="15552" y="15636"/>
                  </a:cubicBezTo>
                  <a:lnTo>
                    <a:pt x="5493" y="25695"/>
                  </a:lnTo>
                  <a:cubicBezTo>
                    <a:pt x="4866" y="26325"/>
                    <a:pt x="4012" y="26678"/>
                    <a:pt x="3122" y="26678"/>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3" name="图形 15">
              <a:extLst>
                <a:ext uri="{FF2B5EF4-FFF2-40B4-BE49-F238E27FC236}">
                  <a16:creationId xmlns:a16="http://schemas.microsoft.com/office/drawing/2014/main" id="{E1140D86-02C8-4FD2-9A7F-04671F97DD2B}"/>
                </a:ext>
              </a:extLst>
            </p:cNvPr>
            <p:cNvSpPr/>
            <p:nvPr/>
          </p:nvSpPr>
          <p:spPr>
            <a:xfrm>
              <a:off x="9692428" y="2118945"/>
              <a:ext cx="67057" cy="26821"/>
            </a:xfrm>
            <a:custGeom>
              <a:avLst/>
              <a:gdLst>
                <a:gd name="connsiteX0" fmla="*/ 3124 w 67057"/>
                <a:gd name="connsiteY0" fmla="*/ 26676 h 26821"/>
                <a:gd name="connsiteX1" fmla="*/ -230 w 67057"/>
                <a:gd name="connsiteY1" fmla="*/ 23324 h 26821"/>
                <a:gd name="connsiteX2" fmla="*/ -230 w 67057"/>
                <a:gd name="connsiteY2" fmla="*/ 23324 h 26821"/>
                <a:gd name="connsiteX3" fmla="*/ -230 w 67057"/>
                <a:gd name="connsiteY3" fmla="*/ 19970 h 26821"/>
                <a:gd name="connsiteX4" fmla="*/ 19878 w 67057"/>
                <a:gd name="connsiteY4" fmla="*/ -146 h 26821"/>
                <a:gd name="connsiteX5" fmla="*/ 63474 w 67057"/>
                <a:gd name="connsiteY5" fmla="*/ -146 h 26821"/>
                <a:gd name="connsiteX6" fmla="*/ 66828 w 67057"/>
                <a:gd name="connsiteY6" fmla="*/ 3206 h 26821"/>
                <a:gd name="connsiteX7" fmla="*/ 63474 w 67057"/>
                <a:gd name="connsiteY7" fmla="*/ 6560 h 26821"/>
                <a:gd name="connsiteX8" fmla="*/ 19888 w 67057"/>
                <a:gd name="connsiteY8" fmla="*/ 6560 h 26821"/>
                <a:gd name="connsiteX9" fmla="*/ 6476 w 67057"/>
                <a:gd name="connsiteY9" fmla="*/ 19981 h 26821"/>
                <a:gd name="connsiteX10" fmla="*/ 6476 w 67057"/>
                <a:gd name="connsiteY10" fmla="*/ 23324 h 26821"/>
                <a:gd name="connsiteX11" fmla="*/ 3124 w 67057"/>
                <a:gd name="connsiteY11" fmla="*/ 26676 h 26821"/>
                <a:gd name="connsiteX12" fmla="*/ 3124 w 67057"/>
                <a:gd name="connsiteY12" fmla="*/ 26676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057" h="26821">
                  <a:moveTo>
                    <a:pt x="3124" y="26676"/>
                  </a:moveTo>
                  <a:cubicBezTo>
                    <a:pt x="1273" y="26678"/>
                    <a:pt x="-230" y="25175"/>
                    <a:pt x="-230" y="23324"/>
                  </a:cubicBezTo>
                  <a:cubicBezTo>
                    <a:pt x="-230" y="23324"/>
                    <a:pt x="-230" y="23324"/>
                    <a:pt x="-230" y="23324"/>
                  </a:cubicBezTo>
                  <a:lnTo>
                    <a:pt x="-230" y="19970"/>
                  </a:lnTo>
                  <a:cubicBezTo>
                    <a:pt x="-174" y="8887"/>
                    <a:pt x="8794" y="-86"/>
                    <a:pt x="19878" y="-146"/>
                  </a:cubicBezTo>
                  <a:lnTo>
                    <a:pt x="63474" y="-146"/>
                  </a:lnTo>
                  <a:cubicBezTo>
                    <a:pt x="65327" y="-146"/>
                    <a:pt x="66828" y="1355"/>
                    <a:pt x="66828" y="3206"/>
                  </a:cubicBezTo>
                  <a:cubicBezTo>
                    <a:pt x="66828" y="5059"/>
                    <a:pt x="65327" y="6560"/>
                    <a:pt x="63474" y="6560"/>
                  </a:cubicBezTo>
                  <a:lnTo>
                    <a:pt x="19888" y="6560"/>
                  </a:lnTo>
                  <a:cubicBezTo>
                    <a:pt x="12495" y="6603"/>
                    <a:pt x="6515" y="12589"/>
                    <a:pt x="6476" y="19981"/>
                  </a:cubicBezTo>
                  <a:lnTo>
                    <a:pt x="6476" y="23324"/>
                  </a:lnTo>
                  <a:cubicBezTo>
                    <a:pt x="6476" y="25175"/>
                    <a:pt x="4975" y="26676"/>
                    <a:pt x="3124" y="26676"/>
                  </a:cubicBezTo>
                  <a:cubicBezTo>
                    <a:pt x="3124" y="26676"/>
                    <a:pt x="3124" y="26676"/>
                    <a:pt x="3124" y="26676"/>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4" name="图形 15">
              <a:extLst>
                <a:ext uri="{FF2B5EF4-FFF2-40B4-BE49-F238E27FC236}">
                  <a16:creationId xmlns:a16="http://schemas.microsoft.com/office/drawing/2014/main" id="{E1140D86-02C8-4FD2-9A7F-04671F97DD2B}"/>
                </a:ext>
              </a:extLst>
            </p:cNvPr>
            <p:cNvSpPr/>
            <p:nvPr/>
          </p:nvSpPr>
          <p:spPr>
            <a:xfrm>
              <a:off x="9709192" y="2145770"/>
              <a:ext cx="16764" cy="26820"/>
            </a:xfrm>
            <a:custGeom>
              <a:avLst/>
              <a:gdLst>
                <a:gd name="connsiteX0" fmla="*/ 13183 w 16764"/>
                <a:gd name="connsiteY0" fmla="*/ 26675 h 26820"/>
                <a:gd name="connsiteX1" fmla="*/ 10810 w 16764"/>
                <a:gd name="connsiteY1" fmla="*/ 25693 h 26820"/>
                <a:gd name="connsiteX2" fmla="*/ 753 w 16764"/>
                <a:gd name="connsiteY2" fmla="*/ 15634 h 26820"/>
                <a:gd name="connsiteX3" fmla="*/ 751 w 16764"/>
                <a:gd name="connsiteY3" fmla="*/ 10893 h 26820"/>
                <a:gd name="connsiteX4" fmla="*/ 753 w 16764"/>
                <a:gd name="connsiteY4" fmla="*/ 10893 h 26820"/>
                <a:gd name="connsiteX5" fmla="*/ 10810 w 16764"/>
                <a:gd name="connsiteY5" fmla="*/ 834 h 26820"/>
                <a:gd name="connsiteX6" fmla="*/ 15553 w 16764"/>
                <a:gd name="connsiteY6" fmla="*/ 838 h 26820"/>
                <a:gd name="connsiteX7" fmla="*/ 15553 w 16764"/>
                <a:gd name="connsiteY7" fmla="*/ 5575 h 26820"/>
                <a:gd name="connsiteX8" fmla="*/ 7865 w 16764"/>
                <a:gd name="connsiteY8" fmla="*/ 13264 h 26820"/>
                <a:gd name="connsiteX9" fmla="*/ 15553 w 16764"/>
                <a:gd name="connsiteY9" fmla="*/ 20951 h 26820"/>
                <a:gd name="connsiteX10" fmla="*/ 15553 w 16764"/>
                <a:gd name="connsiteY10" fmla="*/ 25693 h 26820"/>
                <a:gd name="connsiteX11" fmla="*/ 13183 w 16764"/>
                <a:gd name="connsiteY11" fmla="*/ 26675 h 2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4" h="26820">
                  <a:moveTo>
                    <a:pt x="13183" y="26675"/>
                  </a:moveTo>
                  <a:cubicBezTo>
                    <a:pt x="12293" y="26676"/>
                    <a:pt x="11440" y="26322"/>
                    <a:pt x="10810" y="25693"/>
                  </a:cubicBezTo>
                  <a:lnTo>
                    <a:pt x="753" y="15634"/>
                  </a:lnTo>
                  <a:cubicBezTo>
                    <a:pt x="-557" y="14326"/>
                    <a:pt x="-557" y="12204"/>
                    <a:pt x="751" y="10893"/>
                  </a:cubicBezTo>
                  <a:cubicBezTo>
                    <a:pt x="751" y="10893"/>
                    <a:pt x="753" y="10893"/>
                    <a:pt x="753" y="10893"/>
                  </a:cubicBezTo>
                  <a:lnTo>
                    <a:pt x="10810" y="834"/>
                  </a:lnTo>
                  <a:cubicBezTo>
                    <a:pt x="12122" y="-474"/>
                    <a:pt x="14245" y="-472"/>
                    <a:pt x="15553" y="838"/>
                  </a:cubicBezTo>
                  <a:cubicBezTo>
                    <a:pt x="16860" y="2148"/>
                    <a:pt x="16860" y="4267"/>
                    <a:pt x="15553" y="5575"/>
                  </a:cubicBezTo>
                  <a:lnTo>
                    <a:pt x="7865" y="13264"/>
                  </a:lnTo>
                  <a:lnTo>
                    <a:pt x="15553" y="20951"/>
                  </a:lnTo>
                  <a:cubicBezTo>
                    <a:pt x="16862" y="22261"/>
                    <a:pt x="16862" y="24383"/>
                    <a:pt x="15553" y="25693"/>
                  </a:cubicBezTo>
                  <a:cubicBezTo>
                    <a:pt x="14924" y="26322"/>
                    <a:pt x="14071" y="26675"/>
                    <a:pt x="13183" y="26675"/>
                  </a:cubicBezTo>
                  <a:close/>
                </a:path>
              </a:pathLst>
            </a:custGeom>
            <a:solidFill>
              <a:srgbClr val="FFFFFF"/>
            </a:solidFill>
            <a:ln w="1787" cap="flat">
              <a:noFill/>
              <a:prstDash val="solid"/>
              <a:miter/>
            </a:ln>
          </p:spPr>
          <p:txBody>
            <a:bodyPr rtlCol="0" anchor="ctr"/>
            <a:lstStyle/>
            <a:p>
              <a:endParaRPr lang="zh-CN" altLang="en-US">
                <a:latin typeface="+mn-ea"/>
              </a:endParaRPr>
            </a:p>
          </p:txBody>
        </p:sp>
        <p:sp>
          <p:nvSpPr>
            <p:cNvPr id="225" name="图形 15">
              <a:extLst>
                <a:ext uri="{FF2B5EF4-FFF2-40B4-BE49-F238E27FC236}">
                  <a16:creationId xmlns:a16="http://schemas.microsoft.com/office/drawing/2014/main" id="{E1140D86-02C8-4FD2-9A7F-04671F97DD2B}"/>
                </a:ext>
              </a:extLst>
            </p:cNvPr>
            <p:cNvSpPr/>
            <p:nvPr/>
          </p:nvSpPr>
          <p:spPr>
            <a:xfrm>
              <a:off x="9712546" y="2135710"/>
              <a:ext cx="67057" cy="26821"/>
            </a:xfrm>
            <a:custGeom>
              <a:avLst/>
              <a:gdLst>
                <a:gd name="connsiteX0" fmla="*/ 3122 w 67057"/>
                <a:gd name="connsiteY0" fmla="*/ 26676 h 26821"/>
                <a:gd name="connsiteX1" fmla="*/ -230 w 67057"/>
                <a:gd name="connsiteY1" fmla="*/ 23324 h 26821"/>
                <a:gd name="connsiteX2" fmla="*/ 3122 w 67057"/>
                <a:gd name="connsiteY2" fmla="*/ 19970 h 26821"/>
                <a:gd name="connsiteX3" fmla="*/ 46710 w 67057"/>
                <a:gd name="connsiteY3" fmla="*/ 19970 h 26821"/>
                <a:gd name="connsiteX4" fmla="*/ 60121 w 67057"/>
                <a:gd name="connsiteY4" fmla="*/ 6549 h 26821"/>
                <a:gd name="connsiteX5" fmla="*/ 60121 w 67057"/>
                <a:gd name="connsiteY5" fmla="*/ 3206 h 26821"/>
                <a:gd name="connsiteX6" fmla="*/ 63474 w 67057"/>
                <a:gd name="connsiteY6" fmla="*/ -146 h 26821"/>
                <a:gd name="connsiteX7" fmla="*/ 66828 w 67057"/>
                <a:gd name="connsiteY7" fmla="*/ 3206 h 26821"/>
                <a:gd name="connsiteX8" fmla="*/ 66828 w 67057"/>
                <a:gd name="connsiteY8" fmla="*/ 6560 h 26821"/>
                <a:gd name="connsiteX9" fmla="*/ 46721 w 67057"/>
                <a:gd name="connsiteY9" fmla="*/ 26676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7" h="26821">
                  <a:moveTo>
                    <a:pt x="3122" y="26676"/>
                  </a:moveTo>
                  <a:cubicBezTo>
                    <a:pt x="1271" y="26676"/>
                    <a:pt x="-230" y="25175"/>
                    <a:pt x="-230" y="23324"/>
                  </a:cubicBezTo>
                  <a:cubicBezTo>
                    <a:pt x="-230" y="21471"/>
                    <a:pt x="1271" y="19970"/>
                    <a:pt x="3122" y="19970"/>
                  </a:cubicBezTo>
                  <a:lnTo>
                    <a:pt x="46710" y="19970"/>
                  </a:lnTo>
                  <a:cubicBezTo>
                    <a:pt x="54102" y="19927"/>
                    <a:pt x="60083" y="13943"/>
                    <a:pt x="60121" y="6549"/>
                  </a:cubicBezTo>
                  <a:lnTo>
                    <a:pt x="60121" y="3206"/>
                  </a:lnTo>
                  <a:cubicBezTo>
                    <a:pt x="60121" y="1355"/>
                    <a:pt x="61623" y="-146"/>
                    <a:pt x="63474" y="-146"/>
                  </a:cubicBezTo>
                  <a:cubicBezTo>
                    <a:pt x="65325" y="-146"/>
                    <a:pt x="66828" y="1355"/>
                    <a:pt x="66828" y="3206"/>
                  </a:cubicBezTo>
                  <a:lnTo>
                    <a:pt x="66828" y="6560"/>
                  </a:lnTo>
                  <a:cubicBezTo>
                    <a:pt x="66772" y="17643"/>
                    <a:pt x="57804" y="26616"/>
                    <a:pt x="46721" y="26676"/>
                  </a:cubicBezTo>
                  <a:close/>
                </a:path>
              </a:pathLst>
            </a:custGeom>
            <a:solidFill>
              <a:srgbClr val="FFFFFF"/>
            </a:solidFill>
            <a:ln w="1787" cap="flat">
              <a:noFill/>
              <a:prstDash val="solid"/>
              <a:miter/>
            </a:ln>
          </p:spPr>
          <p:txBody>
            <a:bodyPr rtlCol="0" anchor="ctr"/>
            <a:lstStyle/>
            <a:p>
              <a:endParaRPr lang="zh-CN" altLang="en-US">
                <a:latin typeface="+mn-ea"/>
              </a:endParaRPr>
            </a:p>
          </p:txBody>
        </p:sp>
      </p:grpSp>
      <p:sp>
        <p:nvSpPr>
          <p:cNvPr id="230" name="标题 149">
            <a:extLst>
              <a:ext uri="{FF2B5EF4-FFF2-40B4-BE49-F238E27FC236}">
                <a16:creationId xmlns:a16="http://schemas.microsoft.com/office/drawing/2014/main" id="{8A94641E-18A5-4134-B365-3E97BD1FB827}"/>
              </a:ext>
            </a:extLst>
          </p:cNvPr>
          <p:cNvSpPr txBox="1">
            <a:spLocks/>
          </p:cNvSpPr>
          <p:nvPr/>
        </p:nvSpPr>
        <p:spPr>
          <a:xfrm>
            <a:off x="843929"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在做产品介绍时，建议大家详细了解产品的特性，全面统筹安排</a:t>
            </a:r>
            <a:endParaRPr lang="en-US" altLang="zh-CN" sz="1600" b="0" spc="300" dirty="0">
              <a:solidFill>
                <a:schemeClr val="bg1">
                  <a:lumMod val="50000"/>
                </a:schemeClr>
              </a:solidFill>
              <a:latin typeface="+mn-ea"/>
              <a:ea typeface="+mn-ea"/>
            </a:endParaRPr>
          </a:p>
        </p:txBody>
      </p:sp>
      <p:sp>
        <p:nvSpPr>
          <p:cNvPr id="231" name="标题 149">
            <a:extLst>
              <a:ext uri="{FF2B5EF4-FFF2-40B4-BE49-F238E27FC236}">
                <a16:creationId xmlns:a16="http://schemas.microsoft.com/office/drawing/2014/main" id="{1AADE34B-85A3-4DFB-AA64-D613B3623A58}"/>
              </a:ext>
            </a:extLst>
          </p:cNvPr>
          <p:cNvSpPr txBox="1">
            <a:spLocks/>
          </p:cNvSpPr>
          <p:nvPr/>
        </p:nvSpPr>
        <p:spPr>
          <a:xfrm>
            <a:off x="9245905"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产品介绍的内容常常涉及到知识、科技等的普及、宣传和利用</a:t>
            </a:r>
            <a:endParaRPr lang="en-US" altLang="zh-CN" sz="1600" b="0" spc="300" dirty="0">
              <a:solidFill>
                <a:schemeClr val="bg1">
                  <a:lumMod val="50000"/>
                </a:schemeClr>
              </a:solidFill>
              <a:latin typeface="+mn-ea"/>
              <a:ea typeface="+mn-ea"/>
            </a:endParaRPr>
          </a:p>
        </p:txBody>
      </p:sp>
      <p:sp>
        <p:nvSpPr>
          <p:cNvPr id="232" name="标题 149">
            <a:extLst>
              <a:ext uri="{FF2B5EF4-FFF2-40B4-BE49-F238E27FC236}">
                <a16:creationId xmlns:a16="http://schemas.microsoft.com/office/drawing/2014/main" id="{8500D6D6-3899-4750-A700-01AD68835655}"/>
              </a:ext>
            </a:extLst>
          </p:cNvPr>
          <p:cNvSpPr txBox="1">
            <a:spLocks/>
          </p:cNvSpPr>
          <p:nvPr/>
        </p:nvSpPr>
        <p:spPr>
          <a:xfrm>
            <a:off x="6500283" y="4019783"/>
            <a:ext cx="2147823"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zh-CN" altLang="en-US" sz="1600" b="0" spc="300" dirty="0">
                <a:solidFill>
                  <a:schemeClr val="bg1">
                    <a:lumMod val="50000"/>
                  </a:schemeClr>
                </a:solidFill>
                <a:latin typeface="+mn-ea"/>
                <a:ea typeface="+mn-ea"/>
              </a:rPr>
              <a:t>产品介绍在普及科学文化知识，扩大信息流量，在信息传播、复制</a:t>
            </a:r>
            <a:endParaRPr lang="en-US" altLang="zh-CN" sz="1600" b="0" spc="300" dirty="0">
              <a:solidFill>
                <a:schemeClr val="bg1">
                  <a:lumMod val="50000"/>
                </a:schemeClr>
              </a:solidFill>
              <a:latin typeface="+mn-ea"/>
              <a:ea typeface="+mn-ea"/>
            </a:endParaRPr>
          </a:p>
        </p:txBody>
      </p:sp>
      <p:sp>
        <p:nvSpPr>
          <p:cNvPr id="233" name="矩形: 圆角 232">
            <a:extLst>
              <a:ext uri="{FF2B5EF4-FFF2-40B4-BE49-F238E27FC236}">
                <a16:creationId xmlns:a16="http://schemas.microsoft.com/office/drawing/2014/main" id="{55E1BDBF-3D85-477F-937C-A8BC31C3A6F6}"/>
              </a:ext>
            </a:extLst>
          </p:cNvPr>
          <p:cNvSpPr/>
          <p:nvPr/>
        </p:nvSpPr>
        <p:spPr>
          <a:xfrm>
            <a:off x="1558796"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4" name="矩形: 圆角 233">
            <a:extLst>
              <a:ext uri="{FF2B5EF4-FFF2-40B4-BE49-F238E27FC236}">
                <a16:creationId xmlns:a16="http://schemas.microsoft.com/office/drawing/2014/main" id="{F7D4D641-8689-4F16-A2C3-91ADDF67D19C}"/>
              </a:ext>
            </a:extLst>
          </p:cNvPr>
          <p:cNvSpPr/>
          <p:nvPr/>
        </p:nvSpPr>
        <p:spPr>
          <a:xfrm>
            <a:off x="4373070"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5" name="矩形: 圆角 234">
            <a:extLst>
              <a:ext uri="{FF2B5EF4-FFF2-40B4-BE49-F238E27FC236}">
                <a16:creationId xmlns:a16="http://schemas.microsoft.com/office/drawing/2014/main" id="{8EFB7BF2-AFB4-4252-B3F0-37641D734B4E}"/>
              </a:ext>
            </a:extLst>
          </p:cNvPr>
          <p:cNvSpPr/>
          <p:nvPr/>
        </p:nvSpPr>
        <p:spPr>
          <a:xfrm>
            <a:off x="7178528"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6" name="矩形: 圆角 235">
            <a:extLst>
              <a:ext uri="{FF2B5EF4-FFF2-40B4-BE49-F238E27FC236}">
                <a16:creationId xmlns:a16="http://schemas.microsoft.com/office/drawing/2014/main" id="{9422E207-790A-4885-8881-6B49CFDFFEE3}"/>
              </a:ext>
            </a:extLst>
          </p:cNvPr>
          <p:cNvSpPr/>
          <p:nvPr/>
        </p:nvSpPr>
        <p:spPr>
          <a:xfrm>
            <a:off x="10058613" y="3769210"/>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403609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14B5E4D-1378-4E1F-9F44-24F40F174B45}"/>
              </a:ext>
            </a:extLst>
          </p:cNvPr>
          <p:cNvGrpSpPr/>
          <p:nvPr/>
        </p:nvGrpSpPr>
        <p:grpSpPr>
          <a:xfrm>
            <a:off x="4232100" y="685694"/>
            <a:ext cx="3875803" cy="1047750"/>
            <a:chOff x="4232100" y="685694"/>
            <a:chExt cx="3875803" cy="1047750"/>
          </a:xfrm>
        </p:grpSpPr>
        <p:sp>
          <p:nvSpPr>
            <p:cNvPr id="6" name="文本框 5">
              <a:extLst>
                <a:ext uri="{FF2B5EF4-FFF2-40B4-BE49-F238E27FC236}">
                  <a16:creationId xmlns:a16="http://schemas.microsoft.com/office/drawing/2014/main" id="{1944654E-1DBD-40AD-A11E-00DA102E6E3E}"/>
                </a:ext>
              </a:extLst>
            </p:cNvPr>
            <p:cNvSpPr txBox="1"/>
            <p:nvPr/>
          </p:nvSpPr>
          <p:spPr>
            <a:xfrm>
              <a:off x="4232100" y="685694"/>
              <a:ext cx="3875803" cy="738664"/>
            </a:xfrm>
            <a:prstGeom prst="rect">
              <a:avLst/>
            </a:prstGeom>
            <a:noFill/>
          </p:spPr>
          <p:txBody>
            <a:bodyPr wrap="square" lIns="0" tIns="0" rIns="0" bIns="0">
              <a:spAutoFit/>
            </a:bodyPr>
            <a:lstStyle/>
            <a:p>
              <a:pPr algn="ctr"/>
              <a:r>
                <a:rPr lang="en-US" altLang="zh-CN" sz="48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CONTENTS</a:t>
              </a:r>
              <a:endParaRPr lang="zh-CN" altLang="en-US" sz="48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5" name="文本框 4">
              <a:extLst>
                <a:ext uri="{FF2B5EF4-FFF2-40B4-BE49-F238E27FC236}">
                  <a16:creationId xmlns:a16="http://schemas.microsoft.com/office/drawing/2014/main" id="{3324C240-A15C-4FED-8DF8-79BA516E06F3}"/>
                </a:ext>
              </a:extLst>
            </p:cNvPr>
            <p:cNvSpPr txBox="1"/>
            <p:nvPr/>
          </p:nvSpPr>
          <p:spPr>
            <a:xfrm>
              <a:off x="5346699" y="810114"/>
              <a:ext cx="1646605" cy="923330"/>
            </a:xfrm>
            <a:prstGeom prst="rect">
              <a:avLst/>
            </a:prstGeom>
            <a:noFill/>
          </p:spPr>
          <p:txBody>
            <a:bodyPr wrap="none" rtlCol="0">
              <a:spAutoFit/>
            </a:bodyPr>
            <a:lstStyle/>
            <a:p>
              <a:pPr algn="ctr"/>
              <a:r>
                <a:rPr lang="zh-CN" altLang="en-US" sz="5400" spc="300" dirty="0">
                  <a:solidFill>
                    <a:schemeClr val="bg2"/>
                  </a:solidFill>
                  <a:latin typeface="微软雅黑" panose="020B0503020204020204" pitchFamily="34" charset="-122"/>
                  <a:ea typeface="微软雅黑" panose="020B0503020204020204" pitchFamily="34" charset="-122"/>
                  <a:sym typeface="庞门正道标题体3.0" panose="02010600030101010101" pitchFamily="2" charset="-122"/>
                </a:rPr>
                <a:t>目录</a:t>
              </a:r>
            </a:p>
          </p:txBody>
        </p:sp>
        <p:cxnSp>
          <p:nvCxnSpPr>
            <p:cNvPr id="7" name="直接连接符 6">
              <a:extLst>
                <a:ext uri="{FF2B5EF4-FFF2-40B4-BE49-F238E27FC236}">
                  <a16:creationId xmlns:a16="http://schemas.microsoft.com/office/drawing/2014/main" id="{60381C73-6B93-4C3C-92EA-0B7DDB247044}"/>
                </a:ext>
              </a:extLst>
            </p:cNvPr>
            <p:cNvCxnSpPr>
              <a:cxnSpLocks/>
            </p:cNvCxnSpPr>
            <p:nvPr/>
          </p:nvCxnSpPr>
          <p:spPr>
            <a:xfrm>
              <a:off x="6017601" y="1714472"/>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sp>
        <p:nvSpPr>
          <p:cNvPr id="10" name="矩形: 圆角 9">
            <a:extLst>
              <a:ext uri="{FF2B5EF4-FFF2-40B4-BE49-F238E27FC236}">
                <a16:creationId xmlns:a16="http://schemas.microsoft.com/office/drawing/2014/main" id="{94DF9DFB-3F3E-4126-B8CB-AA1ECA37247C}"/>
              </a:ext>
            </a:extLst>
          </p:cNvPr>
          <p:cNvSpPr/>
          <p:nvPr/>
        </p:nvSpPr>
        <p:spPr>
          <a:xfrm>
            <a:off x="2141693"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19C92D7D-9856-475B-9145-CD4D56B700EE}"/>
              </a:ext>
            </a:extLst>
          </p:cNvPr>
          <p:cNvSpPr txBox="1"/>
          <p:nvPr/>
        </p:nvSpPr>
        <p:spPr>
          <a:xfrm>
            <a:off x="1365839"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01</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1482858" y="4664753"/>
            <a:ext cx="1949253" cy="492443"/>
          </a:xfrm>
          <a:prstGeom prst="rect">
            <a:avLst/>
          </a:prstGeom>
          <a:noFill/>
        </p:spPr>
        <p:txBody>
          <a:bodyPr wrap="none" lIns="0" tIns="0" rIns="0" bIns="0">
            <a:spAutoFit/>
          </a:bodyPr>
          <a:lstStyle/>
          <a:p>
            <a:pPr algn="ctr"/>
            <a:r>
              <a:rPr lang="zh-CN" altLang="en-US" sz="3200" b="1" spc="600" dirty="0">
                <a:latin typeface="+mn-ea"/>
              </a:rPr>
              <a:t>市场研究</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1482858" y="5178468"/>
            <a:ext cx="1949253"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MARKET RESEARCH</a:t>
            </a:r>
            <a:endParaRPr lang="zh-CN" altLang="en-US" sz="1000" spc="300" dirty="0">
              <a:solidFill>
                <a:schemeClr val="bg1">
                  <a:lumMod val="75000"/>
                </a:schemeClr>
              </a:solidFill>
              <a:latin typeface="+mn-ea"/>
            </a:endParaRPr>
          </a:p>
        </p:txBody>
      </p:sp>
      <p:sp>
        <p:nvSpPr>
          <p:cNvPr id="153" name="文本框 152">
            <a:extLst>
              <a:ext uri="{FF2B5EF4-FFF2-40B4-BE49-F238E27FC236}">
                <a16:creationId xmlns:a16="http://schemas.microsoft.com/office/drawing/2014/main" id="{6FC8300A-8159-4961-A440-EB5091D527F8}"/>
              </a:ext>
            </a:extLst>
          </p:cNvPr>
          <p:cNvSpPr txBox="1"/>
          <p:nvPr/>
        </p:nvSpPr>
        <p:spPr>
          <a:xfrm>
            <a:off x="5004355"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02</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54" name="文本框 153">
            <a:extLst>
              <a:ext uri="{FF2B5EF4-FFF2-40B4-BE49-F238E27FC236}">
                <a16:creationId xmlns:a16="http://schemas.microsoft.com/office/drawing/2014/main" id="{6CDEA578-15FB-44C5-B99E-5C71DEA7E0FB}"/>
              </a:ext>
            </a:extLst>
          </p:cNvPr>
          <p:cNvSpPr txBox="1"/>
          <p:nvPr/>
        </p:nvSpPr>
        <p:spPr>
          <a:xfrm>
            <a:off x="5121374" y="4664753"/>
            <a:ext cx="1949252" cy="492443"/>
          </a:xfrm>
          <a:prstGeom prst="rect">
            <a:avLst/>
          </a:prstGeom>
          <a:noFill/>
        </p:spPr>
        <p:txBody>
          <a:bodyPr wrap="none" lIns="0" tIns="0" rIns="0" bIns="0">
            <a:spAutoFit/>
          </a:bodyPr>
          <a:lstStyle/>
          <a:p>
            <a:pPr algn="ctr"/>
            <a:r>
              <a:rPr lang="zh-CN" altLang="en-US" sz="3200" b="1" spc="600" dirty="0">
                <a:latin typeface="+mn-ea"/>
              </a:rPr>
              <a:t>商业模式</a:t>
            </a:r>
          </a:p>
        </p:txBody>
      </p:sp>
      <p:sp>
        <p:nvSpPr>
          <p:cNvPr id="155" name="文本框 154">
            <a:extLst>
              <a:ext uri="{FF2B5EF4-FFF2-40B4-BE49-F238E27FC236}">
                <a16:creationId xmlns:a16="http://schemas.microsoft.com/office/drawing/2014/main" id="{92E04B13-AE96-480C-8F06-E3D6557B16F8}"/>
              </a:ext>
            </a:extLst>
          </p:cNvPr>
          <p:cNvSpPr txBox="1"/>
          <p:nvPr/>
        </p:nvSpPr>
        <p:spPr>
          <a:xfrm>
            <a:off x="5121374" y="5178468"/>
            <a:ext cx="1949253"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BUSINESS MODEL</a:t>
            </a:r>
            <a:endParaRPr lang="zh-CN" altLang="en-US" sz="1000" spc="300" dirty="0">
              <a:solidFill>
                <a:schemeClr val="bg1">
                  <a:lumMod val="75000"/>
                </a:schemeClr>
              </a:solidFill>
              <a:latin typeface="+mn-ea"/>
            </a:endParaRPr>
          </a:p>
        </p:txBody>
      </p:sp>
      <p:sp>
        <p:nvSpPr>
          <p:cNvPr id="23" name="矩形: 圆角 22">
            <a:extLst>
              <a:ext uri="{FF2B5EF4-FFF2-40B4-BE49-F238E27FC236}">
                <a16:creationId xmlns:a16="http://schemas.microsoft.com/office/drawing/2014/main" id="{8F92DB25-B3D8-4670-BA57-7A2834CBF1BB}"/>
              </a:ext>
            </a:extLst>
          </p:cNvPr>
          <p:cNvSpPr/>
          <p:nvPr/>
        </p:nvSpPr>
        <p:spPr>
          <a:xfrm>
            <a:off x="5780209"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文本框 157">
            <a:extLst>
              <a:ext uri="{FF2B5EF4-FFF2-40B4-BE49-F238E27FC236}">
                <a16:creationId xmlns:a16="http://schemas.microsoft.com/office/drawing/2014/main" id="{43445C93-2D72-469B-B7BF-1D7BCEB4FF07}"/>
              </a:ext>
            </a:extLst>
          </p:cNvPr>
          <p:cNvSpPr txBox="1"/>
          <p:nvPr/>
        </p:nvSpPr>
        <p:spPr>
          <a:xfrm>
            <a:off x="8642871" y="3209144"/>
            <a:ext cx="2183290" cy="2123658"/>
          </a:xfrm>
          <a:prstGeom prst="rect">
            <a:avLst/>
          </a:prstGeom>
          <a:noFill/>
        </p:spPr>
        <p:txBody>
          <a:bodyPr wrap="none" lIns="0" tIns="0" rIns="0" bIns="0">
            <a:spAutoFit/>
          </a:bodyPr>
          <a:lstStyle/>
          <a:p>
            <a:pPr algn="ctr"/>
            <a:r>
              <a:rPr lang="en-US" altLang="zh-CN" sz="13800" b="1" dirty="0">
                <a:gradFill flip="none" rotWithShape="1">
                  <a:gsLst>
                    <a:gs pos="48000">
                      <a:schemeClr val="accent1"/>
                    </a:gs>
                    <a:gs pos="77000">
                      <a:schemeClr val="accent1">
                        <a:lumMod val="40000"/>
                        <a:lumOff val="60000"/>
                        <a:alpha val="0"/>
                      </a:schemeClr>
                    </a:gs>
                  </a:gsLst>
                  <a:lin ang="5400000" scaled="1"/>
                  <a:tileRect/>
                </a:gradFill>
                <a:latin typeface="+mn-ea"/>
              </a:rPr>
              <a:t>03</a:t>
            </a:r>
            <a:endParaRPr lang="zh-CN" altLang="en-US" sz="13800" b="1" dirty="0">
              <a:gradFill flip="none" rotWithShape="1">
                <a:gsLst>
                  <a:gs pos="48000">
                    <a:schemeClr val="accent1"/>
                  </a:gs>
                  <a:gs pos="77000">
                    <a:schemeClr val="accent1">
                      <a:lumMod val="40000"/>
                      <a:lumOff val="60000"/>
                      <a:alpha val="0"/>
                    </a:schemeClr>
                  </a:gs>
                </a:gsLst>
                <a:lin ang="5400000" scaled="1"/>
                <a:tileRect/>
              </a:gradFill>
              <a:latin typeface="+mn-ea"/>
            </a:endParaRPr>
          </a:p>
        </p:txBody>
      </p:sp>
      <p:sp>
        <p:nvSpPr>
          <p:cNvPr id="159" name="文本框 158">
            <a:extLst>
              <a:ext uri="{FF2B5EF4-FFF2-40B4-BE49-F238E27FC236}">
                <a16:creationId xmlns:a16="http://schemas.microsoft.com/office/drawing/2014/main" id="{015DA3E3-7BEF-437D-AB52-025ED0F0414E}"/>
              </a:ext>
            </a:extLst>
          </p:cNvPr>
          <p:cNvSpPr txBox="1"/>
          <p:nvPr/>
        </p:nvSpPr>
        <p:spPr>
          <a:xfrm>
            <a:off x="8759890" y="4664753"/>
            <a:ext cx="1949252" cy="492443"/>
          </a:xfrm>
          <a:prstGeom prst="rect">
            <a:avLst/>
          </a:prstGeom>
          <a:noFill/>
        </p:spPr>
        <p:txBody>
          <a:bodyPr wrap="none" lIns="0" tIns="0" rIns="0" bIns="0">
            <a:spAutoFit/>
          </a:bodyPr>
          <a:lstStyle/>
          <a:p>
            <a:pPr algn="ctr"/>
            <a:r>
              <a:rPr lang="zh-CN" altLang="en-US" sz="3200" b="1" spc="600" dirty="0">
                <a:latin typeface="+mn-ea"/>
              </a:rPr>
              <a:t>战略规划</a:t>
            </a:r>
          </a:p>
        </p:txBody>
      </p:sp>
      <p:sp>
        <p:nvSpPr>
          <p:cNvPr id="160" name="文本框 159">
            <a:extLst>
              <a:ext uri="{FF2B5EF4-FFF2-40B4-BE49-F238E27FC236}">
                <a16:creationId xmlns:a16="http://schemas.microsoft.com/office/drawing/2014/main" id="{C246E45F-9D8D-45D8-9DF6-CF454954F89A}"/>
              </a:ext>
            </a:extLst>
          </p:cNvPr>
          <p:cNvSpPr txBox="1"/>
          <p:nvPr/>
        </p:nvSpPr>
        <p:spPr>
          <a:xfrm>
            <a:off x="8668887" y="5178468"/>
            <a:ext cx="2131258" cy="153888"/>
          </a:xfrm>
          <a:prstGeom prst="rect">
            <a:avLst/>
          </a:prstGeom>
          <a:noFill/>
        </p:spPr>
        <p:txBody>
          <a:bodyPr wrap="square" lIns="0" tIns="0" rIns="0" bIns="0">
            <a:spAutoFit/>
          </a:bodyPr>
          <a:lstStyle/>
          <a:p>
            <a:pPr algn="ctr"/>
            <a:r>
              <a:rPr lang="en-US" altLang="zh-CN" sz="1000" spc="300" dirty="0">
                <a:solidFill>
                  <a:schemeClr val="bg1">
                    <a:lumMod val="75000"/>
                  </a:schemeClr>
                </a:solidFill>
                <a:latin typeface="+mn-ea"/>
              </a:rPr>
              <a:t>STRATEGIC PLANNING</a:t>
            </a:r>
            <a:endParaRPr lang="zh-CN" altLang="en-US" sz="1000" spc="300" dirty="0">
              <a:solidFill>
                <a:schemeClr val="bg1">
                  <a:lumMod val="75000"/>
                </a:schemeClr>
              </a:solidFill>
              <a:latin typeface="+mn-ea"/>
            </a:endParaRPr>
          </a:p>
        </p:txBody>
      </p:sp>
      <p:sp>
        <p:nvSpPr>
          <p:cNvPr id="24" name="矩形: 圆角 23">
            <a:extLst>
              <a:ext uri="{FF2B5EF4-FFF2-40B4-BE49-F238E27FC236}">
                <a16:creationId xmlns:a16="http://schemas.microsoft.com/office/drawing/2014/main" id="{67144C60-B70B-4E18-9DD5-EA88A0DB1BC8}"/>
              </a:ext>
            </a:extLst>
          </p:cNvPr>
          <p:cNvSpPr/>
          <p:nvPr/>
        </p:nvSpPr>
        <p:spPr>
          <a:xfrm>
            <a:off x="9418725" y="5591218"/>
            <a:ext cx="631583" cy="60282"/>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1619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ADC87E2E-0113-45EB-96B0-52D4DEA553A9}"/>
              </a:ext>
            </a:extLst>
          </p:cNvPr>
          <p:cNvSpPr/>
          <p:nvPr/>
        </p:nvSpPr>
        <p:spPr>
          <a:xfrm>
            <a:off x="6185751" y="3885930"/>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矩形: 圆角 15">
            <a:extLst>
              <a:ext uri="{FF2B5EF4-FFF2-40B4-BE49-F238E27FC236}">
                <a16:creationId xmlns:a16="http://schemas.microsoft.com/office/drawing/2014/main" id="{3723B762-012B-4C7C-BF0E-EBEC5444E3DB}"/>
              </a:ext>
            </a:extLst>
          </p:cNvPr>
          <p:cNvSpPr/>
          <p:nvPr/>
        </p:nvSpPr>
        <p:spPr>
          <a:xfrm>
            <a:off x="991991" y="3891162"/>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矩形: 圆角 12">
            <a:extLst>
              <a:ext uri="{FF2B5EF4-FFF2-40B4-BE49-F238E27FC236}">
                <a16:creationId xmlns:a16="http://schemas.microsoft.com/office/drawing/2014/main" id="{0760B517-1797-42ED-A702-4788E880D4F7}"/>
              </a:ext>
            </a:extLst>
          </p:cNvPr>
          <p:cNvSpPr/>
          <p:nvPr/>
        </p:nvSpPr>
        <p:spPr>
          <a:xfrm>
            <a:off x="6185751" y="1254608"/>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矩形: 圆角 11">
            <a:extLst>
              <a:ext uri="{FF2B5EF4-FFF2-40B4-BE49-F238E27FC236}">
                <a16:creationId xmlns:a16="http://schemas.microsoft.com/office/drawing/2014/main" id="{BE2C74B1-417E-4722-B6A6-7FA62D254852}"/>
              </a:ext>
            </a:extLst>
          </p:cNvPr>
          <p:cNvSpPr/>
          <p:nvPr/>
        </p:nvSpPr>
        <p:spPr>
          <a:xfrm>
            <a:off x="991991" y="1259840"/>
            <a:ext cx="5048125" cy="2473960"/>
          </a:xfrm>
          <a:prstGeom prst="roundRect">
            <a:avLst>
              <a:gd name="adj" fmla="val 1883"/>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en-US" altLang="zh-CN" dirty="0">
                <a:latin typeface="+mn-ea"/>
                <a:ea typeface="+mn-ea"/>
              </a:rPr>
              <a:t>SWOT</a:t>
            </a:r>
            <a:r>
              <a:rPr lang="zh-CN" altLang="en-US" dirty="0">
                <a:latin typeface="+mn-ea"/>
                <a:ea typeface="+mn-ea"/>
              </a:rPr>
              <a:t>分析</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0"/>
            <a:ext cx="2710918" cy="138499"/>
          </a:xfrm>
        </p:spPr>
        <p:txBody>
          <a:bodyPr/>
          <a:lstStyle/>
          <a:p>
            <a:r>
              <a:rPr lang="en-US" altLang="zh-CN" dirty="0">
                <a:latin typeface="+mn-ea"/>
                <a:ea typeface="+mn-ea"/>
              </a:rPr>
              <a:t>SWOT ANALYSIS</a:t>
            </a:r>
            <a:endParaRPr lang="zh-CN" altLang="en-US" dirty="0">
              <a:latin typeface="+mn-ea"/>
              <a:ea typeface="+mn-ea"/>
            </a:endParaRPr>
          </a:p>
        </p:txBody>
      </p:sp>
      <p:cxnSp>
        <p:nvCxnSpPr>
          <p:cNvPr id="3" name="直接箭头连接符 2">
            <a:extLst>
              <a:ext uri="{FF2B5EF4-FFF2-40B4-BE49-F238E27FC236}">
                <a16:creationId xmlns:a16="http://schemas.microsoft.com/office/drawing/2014/main" id="{201B564D-318F-45A7-BAB7-48FCE5F54950}"/>
              </a:ext>
            </a:extLst>
          </p:cNvPr>
          <p:cNvCxnSpPr>
            <a:cxnSpLocks/>
          </p:cNvCxnSpPr>
          <p:nvPr/>
        </p:nvCxnSpPr>
        <p:spPr>
          <a:xfrm>
            <a:off x="973666" y="3810000"/>
            <a:ext cx="1031917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7A4512C6-DD29-401E-ABCC-25A4B4ABF8B1}"/>
              </a:ext>
            </a:extLst>
          </p:cNvPr>
          <p:cNvCxnSpPr>
            <a:cxnSpLocks/>
          </p:cNvCxnSpPr>
          <p:nvPr/>
        </p:nvCxnSpPr>
        <p:spPr>
          <a:xfrm flipV="1">
            <a:off x="6112933" y="1295401"/>
            <a:ext cx="0" cy="5096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标题 149" hidden="1">
            <a:extLst>
              <a:ext uri="{FF2B5EF4-FFF2-40B4-BE49-F238E27FC236}">
                <a16:creationId xmlns:a16="http://schemas.microsoft.com/office/drawing/2014/main" id="{22CA313B-2A29-4AE5-9DE6-C2394CD74927}"/>
              </a:ext>
            </a:extLst>
          </p:cNvPr>
          <p:cNvSpPr txBox="1">
            <a:spLocks/>
          </p:cNvSpPr>
          <p:nvPr/>
        </p:nvSpPr>
        <p:spPr>
          <a:xfrm>
            <a:off x="3488377" y="2331102"/>
            <a:ext cx="1572354" cy="443198"/>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dirty="0"/>
              <a:t>SWOT</a:t>
            </a:r>
            <a:endParaRPr lang="zh-CN" altLang="en-US" dirty="0"/>
          </a:p>
        </p:txBody>
      </p:sp>
      <p:sp>
        <p:nvSpPr>
          <p:cNvPr id="8" name="标题 149">
            <a:extLst>
              <a:ext uri="{FF2B5EF4-FFF2-40B4-BE49-F238E27FC236}">
                <a16:creationId xmlns:a16="http://schemas.microsoft.com/office/drawing/2014/main" id="{E7E3A19F-81D3-4F33-89BD-EB4FF99D6BB9}"/>
              </a:ext>
            </a:extLst>
          </p:cNvPr>
          <p:cNvSpPr txBox="1">
            <a:spLocks/>
          </p:cNvSpPr>
          <p:nvPr/>
        </p:nvSpPr>
        <p:spPr>
          <a:xfrm>
            <a:off x="5324444" y="2878061"/>
            <a:ext cx="652423"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S</a:t>
            </a:r>
            <a:endParaRPr lang="zh-CN" altLang="en-US" sz="7200" dirty="0">
              <a:solidFill>
                <a:schemeClr val="tx1">
                  <a:lumMod val="100000"/>
                </a:schemeClr>
              </a:solidFill>
              <a:effectLst/>
              <a:sym typeface="庞门正道标题体3.0" panose="02010600030101010101" pitchFamily="2" charset="-122"/>
            </a:endParaRPr>
          </a:p>
        </p:txBody>
      </p:sp>
      <p:sp>
        <p:nvSpPr>
          <p:cNvPr id="9" name="标题 149">
            <a:extLst>
              <a:ext uri="{FF2B5EF4-FFF2-40B4-BE49-F238E27FC236}">
                <a16:creationId xmlns:a16="http://schemas.microsoft.com/office/drawing/2014/main" id="{01467220-7491-48B1-8CE8-7EB478DF909D}"/>
              </a:ext>
            </a:extLst>
          </p:cNvPr>
          <p:cNvSpPr txBox="1">
            <a:spLocks/>
          </p:cNvSpPr>
          <p:nvPr/>
        </p:nvSpPr>
        <p:spPr>
          <a:xfrm>
            <a:off x="6190948" y="2871984"/>
            <a:ext cx="1070806"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W</a:t>
            </a:r>
            <a:endParaRPr lang="zh-CN" altLang="en-US" sz="7200" dirty="0">
              <a:solidFill>
                <a:schemeClr val="tx1">
                  <a:lumMod val="100000"/>
                </a:schemeClr>
              </a:solidFill>
              <a:effectLst/>
              <a:sym typeface="庞门正道标题体3.0" panose="02010600030101010101" pitchFamily="2" charset="-122"/>
            </a:endParaRPr>
          </a:p>
        </p:txBody>
      </p:sp>
      <p:sp>
        <p:nvSpPr>
          <p:cNvPr id="10" name="标题 149">
            <a:extLst>
              <a:ext uri="{FF2B5EF4-FFF2-40B4-BE49-F238E27FC236}">
                <a16:creationId xmlns:a16="http://schemas.microsoft.com/office/drawing/2014/main" id="{026DA0D6-17A6-40E4-891E-FF6EAC3BFEC9}"/>
              </a:ext>
            </a:extLst>
          </p:cNvPr>
          <p:cNvSpPr txBox="1">
            <a:spLocks/>
          </p:cNvSpPr>
          <p:nvPr/>
        </p:nvSpPr>
        <p:spPr>
          <a:xfrm>
            <a:off x="5236981" y="3860044"/>
            <a:ext cx="831959"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O</a:t>
            </a:r>
            <a:endParaRPr lang="zh-CN" altLang="en-US" sz="7200" dirty="0">
              <a:solidFill>
                <a:schemeClr val="tx1">
                  <a:lumMod val="100000"/>
                </a:schemeClr>
              </a:solidFill>
              <a:effectLst/>
              <a:sym typeface="庞门正道标题体3.0" panose="02010600030101010101" pitchFamily="2" charset="-122"/>
            </a:endParaRPr>
          </a:p>
        </p:txBody>
      </p:sp>
      <p:sp>
        <p:nvSpPr>
          <p:cNvPr id="11" name="标题 149">
            <a:extLst>
              <a:ext uri="{FF2B5EF4-FFF2-40B4-BE49-F238E27FC236}">
                <a16:creationId xmlns:a16="http://schemas.microsoft.com/office/drawing/2014/main" id="{85FB5669-6CBA-43A4-88C8-020A9D3C31F1}"/>
              </a:ext>
            </a:extLst>
          </p:cNvPr>
          <p:cNvSpPr txBox="1">
            <a:spLocks/>
          </p:cNvSpPr>
          <p:nvPr/>
        </p:nvSpPr>
        <p:spPr>
          <a:xfrm>
            <a:off x="6353619" y="3860044"/>
            <a:ext cx="654025" cy="997196"/>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en-US" altLang="zh-CN" sz="7200" dirty="0">
                <a:solidFill>
                  <a:schemeClr val="tx1">
                    <a:lumMod val="100000"/>
                  </a:schemeClr>
                </a:solidFill>
                <a:effectLst/>
                <a:sym typeface="庞门正道标题体3.0" panose="02010600030101010101" pitchFamily="2" charset="-122"/>
              </a:rPr>
              <a:t>T</a:t>
            </a:r>
            <a:endParaRPr lang="zh-CN" altLang="en-US" sz="7200" dirty="0">
              <a:solidFill>
                <a:schemeClr val="tx1">
                  <a:lumMod val="100000"/>
                </a:schemeClr>
              </a:solidFill>
              <a:effectLst/>
              <a:sym typeface="庞门正道标题体3.0" panose="02010600030101010101" pitchFamily="2" charset="-122"/>
            </a:endParaRPr>
          </a:p>
        </p:txBody>
      </p:sp>
      <p:grpSp>
        <p:nvGrpSpPr>
          <p:cNvPr id="14" name="组合 13">
            <a:extLst>
              <a:ext uri="{FF2B5EF4-FFF2-40B4-BE49-F238E27FC236}">
                <a16:creationId xmlns:a16="http://schemas.microsoft.com/office/drawing/2014/main" id="{47396590-0239-4494-99B2-73ED02E9C7F6}"/>
              </a:ext>
            </a:extLst>
          </p:cNvPr>
          <p:cNvGrpSpPr/>
          <p:nvPr/>
        </p:nvGrpSpPr>
        <p:grpSpPr>
          <a:xfrm>
            <a:off x="1259000" y="1478225"/>
            <a:ext cx="2554866" cy="498598"/>
            <a:chOff x="1406320" y="1448612"/>
            <a:chExt cx="2554866" cy="498598"/>
          </a:xfrm>
        </p:grpSpPr>
        <p:sp>
          <p:nvSpPr>
            <p:cNvPr id="18" name="文本占位符 176">
              <a:extLst>
                <a:ext uri="{FF2B5EF4-FFF2-40B4-BE49-F238E27FC236}">
                  <a16:creationId xmlns:a16="http://schemas.microsoft.com/office/drawing/2014/main" id="{223FDAAC-A355-4BDC-895F-693918CECA24}"/>
                </a:ext>
              </a:extLst>
            </p:cNvPr>
            <p:cNvSpPr txBox="1">
              <a:spLocks/>
            </p:cNvSpPr>
            <p:nvPr/>
          </p:nvSpPr>
          <p:spPr>
            <a:xfrm>
              <a:off x="1406320" y="1448612"/>
              <a:ext cx="2554866"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STRENGTH</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5" name="矩形: 圆角 4">
              <a:extLst>
                <a:ext uri="{FF2B5EF4-FFF2-40B4-BE49-F238E27FC236}">
                  <a16:creationId xmlns:a16="http://schemas.microsoft.com/office/drawing/2014/main" id="{A0D3C465-6494-4205-B989-275E318C4B26}"/>
                </a:ext>
              </a:extLst>
            </p:cNvPr>
            <p:cNvSpPr/>
            <p:nvPr/>
          </p:nvSpPr>
          <p:spPr>
            <a:xfrm rot="5400000">
              <a:off x="1941376" y="1327815"/>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7" name="标题 149">
              <a:extLst>
                <a:ext uri="{FF2B5EF4-FFF2-40B4-BE49-F238E27FC236}">
                  <a16:creationId xmlns:a16="http://schemas.microsoft.com/office/drawing/2014/main" id="{8C4B4F85-997D-4FD8-8B86-74492C7B2D53}"/>
                </a:ext>
              </a:extLst>
            </p:cNvPr>
            <p:cNvSpPr txBox="1">
              <a:spLocks/>
            </p:cNvSpPr>
            <p:nvPr/>
          </p:nvSpPr>
          <p:spPr>
            <a:xfrm>
              <a:off x="1406321" y="1644359"/>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自身优势</a:t>
              </a:r>
            </a:p>
          </p:txBody>
        </p:sp>
      </p:grpSp>
      <p:grpSp>
        <p:nvGrpSpPr>
          <p:cNvPr id="2" name="组合 1">
            <a:extLst>
              <a:ext uri="{FF2B5EF4-FFF2-40B4-BE49-F238E27FC236}">
                <a16:creationId xmlns:a16="http://schemas.microsoft.com/office/drawing/2014/main" id="{D5283F59-01B4-482D-8F0B-A536D9D6C5C9}"/>
              </a:ext>
            </a:extLst>
          </p:cNvPr>
          <p:cNvGrpSpPr/>
          <p:nvPr/>
        </p:nvGrpSpPr>
        <p:grpSpPr>
          <a:xfrm>
            <a:off x="8370612" y="1478225"/>
            <a:ext cx="2646688" cy="498598"/>
            <a:chOff x="8345212" y="1478225"/>
            <a:chExt cx="2646688" cy="498598"/>
          </a:xfrm>
        </p:grpSpPr>
        <p:sp>
          <p:nvSpPr>
            <p:cNvPr id="22" name="文本占位符 176">
              <a:extLst>
                <a:ext uri="{FF2B5EF4-FFF2-40B4-BE49-F238E27FC236}">
                  <a16:creationId xmlns:a16="http://schemas.microsoft.com/office/drawing/2014/main" id="{2F745DC2-D2A9-4800-A5C8-8FB36DC547D6}"/>
                </a:ext>
              </a:extLst>
            </p:cNvPr>
            <p:cNvSpPr txBox="1">
              <a:spLocks/>
            </p:cNvSpPr>
            <p:nvPr/>
          </p:nvSpPr>
          <p:spPr>
            <a:xfrm>
              <a:off x="8345212" y="1478225"/>
              <a:ext cx="2646687"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WEAKNESS</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23" name="矩形: 圆角 22">
              <a:extLst>
                <a:ext uri="{FF2B5EF4-FFF2-40B4-BE49-F238E27FC236}">
                  <a16:creationId xmlns:a16="http://schemas.microsoft.com/office/drawing/2014/main" id="{A68A4CFF-CDD3-4632-B75D-41A4E0E9B919}"/>
                </a:ext>
              </a:extLst>
            </p:cNvPr>
            <p:cNvSpPr/>
            <p:nvPr/>
          </p:nvSpPr>
          <p:spPr>
            <a:xfrm rot="5400000">
              <a:off x="10347555" y="1357428"/>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4" name="标题 149">
              <a:extLst>
                <a:ext uri="{FF2B5EF4-FFF2-40B4-BE49-F238E27FC236}">
                  <a16:creationId xmlns:a16="http://schemas.microsoft.com/office/drawing/2014/main" id="{F5F6A0C9-067A-40D8-B736-F8A62C9DFF9D}"/>
                </a:ext>
              </a:extLst>
            </p:cNvPr>
            <p:cNvSpPr txBox="1">
              <a:spLocks/>
            </p:cNvSpPr>
            <p:nvPr/>
          </p:nvSpPr>
          <p:spPr>
            <a:xfrm>
              <a:off x="9812089" y="1673972"/>
              <a:ext cx="1179811"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自身弱势</a:t>
              </a:r>
            </a:p>
          </p:txBody>
        </p:sp>
      </p:grpSp>
      <p:grpSp>
        <p:nvGrpSpPr>
          <p:cNvPr id="26" name="组合 25">
            <a:extLst>
              <a:ext uri="{FF2B5EF4-FFF2-40B4-BE49-F238E27FC236}">
                <a16:creationId xmlns:a16="http://schemas.microsoft.com/office/drawing/2014/main" id="{A9562F83-DA42-4E6E-AA1A-768D7DA47853}"/>
              </a:ext>
            </a:extLst>
          </p:cNvPr>
          <p:cNvGrpSpPr/>
          <p:nvPr/>
        </p:nvGrpSpPr>
        <p:grpSpPr>
          <a:xfrm>
            <a:off x="1259000" y="4107709"/>
            <a:ext cx="3466655" cy="498598"/>
            <a:chOff x="1406320" y="1448612"/>
            <a:chExt cx="3466655" cy="498598"/>
          </a:xfrm>
        </p:grpSpPr>
        <p:sp>
          <p:nvSpPr>
            <p:cNvPr id="27" name="文本占位符 176">
              <a:extLst>
                <a:ext uri="{FF2B5EF4-FFF2-40B4-BE49-F238E27FC236}">
                  <a16:creationId xmlns:a16="http://schemas.microsoft.com/office/drawing/2014/main" id="{51229481-8D2F-46EE-9072-A2EDE3233FC9}"/>
                </a:ext>
              </a:extLst>
            </p:cNvPr>
            <p:cNvSpPr txBox="1">
              <a:spLocks/>
            </p:cNvSpPr>
            <p:nvPr/>
          </p:nvSpPr>
          <p:spPr>
            <a:xfrm>
              <a:off x="1406320" y="1448612"/>
              <a:ext cx="3466655"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OPPORTUNITY</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28" name="矩形: 圆角 27">
              <a:extLst>
                <a:ext uri="{FF2B5EF4-FFF2-40B4-BE49-F238E27FC236}">
                  <a16:creationId xmlns:a16="http://schemas.microsoft.com/office/drawing/2014/main" id="{9C2ACE7E-A2B0-4CFA-9DEE-E45E372408A1}"/>
                </a:ext>
              </a:extLst>
            </p:cNvPr>
            <p:cNvSpPr/>
            <p:nvPr/>
          </p:nvSpPr>
          <p:spPr>
            <a:xfrm rot="5400000">
              <a:off x="1941376" y="1327815"/>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标题 149">
              <a:extLst>
                <a:ext uri="{FF2B5EF4-FFF2-40B4-BE49-F238E27FC236}">
                  <a16:creationId xmlns:a16="http://schemas.microsoft.com/office/drawing/2014/main" id="{9196268E-EC04-4B60-826B-7EACD16A7DA5}"/>
                </a:ext>
              </a:extLst>
            </p:cNvPr>
            <p:cNvSpPr txBox="1">
              <a:spLocks/>
            </p:cNvSpPr>
            <p:nvPr/>
          </p:nvSpPr>
          <p:spPr>
            <a:xfrm>
              <a:off x="1406321" y="1644359"/>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市场机会</a:t>
              </a:r>
            </a:p>
          </p:txBody>
        </p:sp>
      </p:grpSp>
      <p:grpSp>
        <p:nvGrpSpPr>
          <p:cNvPr id="4" name="组合 3">
            <a:extLst>
              <a:ext uri="{FF2B5EF4-FFF2-40B4-BE49-F238E27FC236}">
                <a16:creationId xmlns:a16="http://schemas.microsoft.com/office/drawing/2014/main" id="{85E4C811-5DC8-46B5-A1A5-A13D7C0CA6E5}"/>
              </a:ext>
            </a:extLst>
          </p:cNvPr>
          <p:cNvGrpSpPr/>
          <p:nvPr/>
        </p:nvGrpSpPr>
        <p:grpSpPr>
          <a:xfrm>
            <a:off x="9128760" y="4107709"/>
            <a:ext cx="1863139" cy="498598"/>
            <a:chOff x="9128760" y="4107709"/>
            <a:chExt cx="1863139" cy="498598"/>
          </a:xfrm>
        </p:grpSpPr>
        <p:sp>
          <p:nvSpPr>
            <p:cNvPr id="31" name="文本占位符 176">
              <a:extLst>
                <a:ext uri="{FF2B5EF4-FFF2-40B4-BE49-F238E27FC236}">
                  <a16:creationId xmlns:a16="http://schemas.microsoft.com/office/drawing/2014/main" id="{BE5A9F7C-79E8-4156-8AED-38A8B2A4E7B7}"/>
                </a:ext>
              </a:extLst>
            </p:cNvPr>
            <p:cNvSpPr txBox="1">
              <a:spLocks/>
            </p:cNvSpPr>
            <p:nvPr/>
          </p:nvSpPr>
          <p:spPr>
            <a:xfrm>
              <a:off x="9128760" y="4107709"/>
              <a:ext cx="1863139" cy="498598"/>
            </a:xfrm>
            <a:prstGeom prst="rect">
              <a:avLst/>
            </a:prstGeom>
            <a:noFill/>
          </p:spPr>
          <p:txBody>
            <a:bodyPr vert="horz" wrap="non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rPr>
                <a:t>THREAT</a:t>
              </a:r>
              <a:endParaRPr lang="en-US" sz="3600" b="1" spc="0" dirty="0">
                <a:gradFill flip="none" rotWithShape="1">
                  <a:gsLst>
                    <a:gs pos="28000">
                      <a:schemeClr val="accent1">
                        <a:lumMod val="40000"/>
                        <a:lumOff val="60000"/>
                      </a:schemeClr>
                    </a:gs>
                    <a:gs pos="66000">
                      <a:schemeClr val="accent1">
                        <a:lumMod val="20000"/>
                        <a:lumOff val="80000"/>
                        <a:alpha val="0"/>
                      </a:schemeClr>
                    </a:gs>
                  </a:gsLst>
                  <a:lin ang="5400000" scaled="1"/>
                  <a:tileRect/>
                </a:gradFill>
                <a:latin typeface="+mn-ea"/>
                <a:ea typeface="+mn-ea"/>
              </a:endParaRPr>
            </a:p>
          </p:txBody>
        </p:sp>
        <p:sp>
          <p:nvSpPr>
            <p:cNvPr id="32" name="矩形: 圆角 31">
              <a:extLst>
                <a:ext uri="{FF2B5EF4-FFF2-40B4-BE49-F238E27FC236}">
                  <a16:creationId xmlns:a16="http://schemas.microsoft.com/office/drawing/2014/main" id="{D0410CA5-6E14-4146-B14E-2D46C8210743}"/>
                </a:ext>
              </a:extLst>
            </p:cNvPr>
            <p:cNvSpPr/>
            <p:nvPr/>
          </p:nvSpPr>
          <p:spPr>
            <a:xfrm rot="5400000">
              <a:off x="10347555" y="3986912"/>
              <a:ext cx="58488" cy="1128599"/>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3" name="标题 149">
              <a:extLst>
                <a:ext uri="{FF2B5EF4-FFF2-40B4-BE49-F238E27FC236}">
                  <a16:creationId xmlns:a16="http://schemas.microsoft.com/office/drawing/2014/main" id="{15A2C454-CFC2-4EDB-98D2-28812F4EBA52}"/>
                </a:ext>
              </a:extLst>
            </p:cNvPr>
            <p:cNvSpPr txBox="1">
              <a:spLocks/>
            </p:cNvSpPr>
            <p:nvPr/>
          </p:nvSpPr>
          <p:spPr>
            <a:xfrm>
              <a:off x="9812089" y="4303456"/>
              <a:ext cx="1179810"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spc="300" dirty="0">
                  <a:latin typeface="+mn-ea"/>
                  <a:ea typeface="+mn-ea"/>
                </a:rPr>
                <a:t>面临威胁</a:t>
              </a:r>
            </a:p>
          </p:txBody>
        </p:sp>
      </p:grpSp>
      <p:sp>
        <p:nvSpPr>
          <p:cNvPr id="34" name="标题 149">
            <a:extLst>
              <a:ext uri="{FF2B5EF4-FFF2-40B4-BE49-F238E27FC236}">
                <a16:creationId xmlns:a16="http://schemas.microsoft.com/office/drawing/2014/main" id="{FFB7F035-8854-4674-98F8-EC7CF9204125}"/>
              </a:ext>
            </a:extLst>
          </p:cNvPr>
          <p:cNvSpPr txBox="1">
            <a:spLocks/>
          </p:cNvSpPr>
          <p:nvPr/>
        </p:nvSpPr>
        <p:spPr>
          <a:xfrm>
            <a:off x="1259000" y="2327443"/>
            <a:ext cx="4002195"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在做优劣势分析时必须从整个价值链的每个环节上，将企业与对手做详细的对比</a:t>
            </a:r>
            <a:endParaRPr lang="en-US" altLang="zh-CN" sz="1600" b="0" spc="300" dirty="0">
              <a:solidFill>
                <a:schemeClr val="bg1">
                  <a:lumMod val="50000"/>
                </a:schemeClr>
              </a:solidFill>
              <a:latin typeface="+mn-ea"/>
              <a:ea typeface="+mn-ea"/>
            </a:endParaRPr>
          </a:p>
        </p:txBody>
      </p:sp>
      <p:sp>
        <p:nvSpPr>
          <p:cNvPr id="35" name="标题 149">
            <a:extLst>
              <a:ext uri="{FF2B5EF4-FFF2-40B4-BE49-F238E27FC236}">
                <a16:creationId xmlns:a16="http://schemas.microsoft.com/office/drawing/2014/main" id="{5E9411A8-3392-438F-AD10-573D2817838D}"/>
              </a:ext>
            </a:extLst>
          </p:cNvPr>
          <p:cNvSpPr txBox="1">
            <a:spLocks/>
          </p:cNvSpPr>
          <p:nvPr/>
        </p:nvSpPr>
        <p:spPr>
          <a:xfrm>
            <a:off x="7183207" y="2327443"/>
            <a:ext cx="3872142"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spcBef>
                <a:spcPts val="400"/>
              </a:spcBef>
              <a:spcAft>
                <a:spcPts val="400"/>
              </a:spcAft>
            </a:pPr>
            <a:r>
              <a:rPr lang="zh-CN" altLang="en-US" sz="1600" b="0" spc="300" dirty="0">
                <a:solidFill>
                  <a:schemeClr val="bg1">
                    <a:lumMod val="50000"/>
                  </a:schemeClr>
                </a:solidFill>
                <a:latin typeface="+mn-ea"/>
                <a:ea typeface="+mn-ea"/>
              </a:rPr>
              <a:t>如果一个企业在某一方面或几个方面的优势正是该行业企业应具备的关键要素</a:t>
            </a:r>
          </a:p>
        </p:txBody>
      </p:sp>
      <p:sp>
        <p:nvSpPr>
          <p:cNvPr id="36" name="标题 149">
            <a:extLst>
              <a:ext uri="{FF2B5EF4-FFF2-40B4-BE49-F238E27FC236}">
                <a16:creationId xmlns:a16="http://schemas.microsoft.com/office/drawing/2014/main" id="{473B6732-68A2-441B-AD0A-672D2D2C7147}"/>
              </a:ext>
            </a:extLst>
          </p:cNvPr>
          <p:cNvSpPr txBox="1">
            <a:spLocks/>
          </p:cNvSpPr>
          <p:nvPr/>
        </p:nvSpPr>
        <p:spPr>
          <a:xfrm>
            <a:off x="1259000" y="4871841"/>
            <a:ext cx="4065444"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利用这种方法可以从中找出对自己有利的、值得发扬的因素，以及对自己不利的、要避开的东西</a:t>
            </a:r>
            <a:endParaRPr lang="en-US" altLang="zh-CN" sz="1600" b="0" spc="300" dirty="0">
              <a:solidFill>
                <a:schemeClr val="bg1">
                  <a:lumMod val="50000"/>
                </a:schemeClr>
              </a:solidFill>
              <a:latin typeface="+mn-ea"/>
              <a:ea typeface="+mn-ea"/>
            </a:endParaRPr>
          </a:p>
        </p:txBody>
      </p:sp>
      <p:sp>
        <p:nvSpPr>
          <p:cNvPr id="37" name="标题 149">
            <a:extLst>
              <a:ext uri="{FF2B5EF4-FFF2-40B4-BE49-F238E27FC236}">
                <a16:creationId xmlns:a16="http://schemas.microsoft.com/office/drawing/2014/main" id="{7F839826-5D33-432C-B832-7FFD502548FA}"/>
              </a:ext>
            </a:extLst>
          </p:cNvPr>
          <p:cNvSpPr txBox="1">
            <a:spLocks/>
          </p:cNvSpPr>
          <p:nvPr/>
        </p:nvSpPr>
        <p:spPr>
          <a:xfrm>
            <a:off x="7034094" y="4871841"/>
            <a:ext cx="402125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spcBef>
                <a:spcPts val="400"/>
              </a:spcBef>
              <a:spcAft>
                <a:spcPts val="400"/>
              </a:spcAft>
            </a:pPr>
            <a:r>
              <a:rPr lang="zh-CN" altLang="en-US" sz="1600" b="0" spc="300" dirty="0">
                <a:solidFill>
                  <a:schemeClr val="bg1">
                    <a:lumMod val="50000"/>
                  </a:schemeClr>
                </a:solidFill>
                <a:latin typeface="+mn-ea"/>
                <a:ea typeface="+mn-ea"/>
              </a:rPr>
              <a:t>根据这个分析，可以将问题按轻重缓急分类，并将这些研究对象列举出来明确哪些是急需解决的问题</a:t>
            </a:r>
          </a:p>
        </p:txBody>
      </p:sp>
    </p:spTree>
    <p:extLst>
      <p:ext uri="{BB962C8B-B14F-4D97-AF65-F5344CB8AC3E}">
        <p14:creationId xmlns:p14="http://schemas.microsoft.com/office/powerpoint/2010/main" val="2641287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51696"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8035496" y="2590500"/>
            <a:ext cx="3385542" cy="923330"/>
          </a:xfrm>
          <a:prstGeom prst="rect">
            <a:avLst/>
          </a:prstGeom>
          <a:noFill/>
        </p:spPr>
        <p:txBody>
          <a:bodyPr wrap="none" lIns="0" tIns="0" rIns="0" bIns="0">
            <a:spAutoFit/>
          </a:bodyPr>
          <a:lstStyle/>
          <a:p>
            <a:pPr algn="ctr"/>
            <a:r>
              <a:rPr lang="zh-CN" altLang="en-US" sz="6000" b="1" spc="600" dirty="0">
                <a:latin typeface="+mn-ea"/>
              </a:rPr>
              <a:t>战略规划</a:t>
            </a: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73597"/>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1376627" y="3454592"/>
            <a:ext cx="4239943"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THREE</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8" name="文本框 7">
            <a:extLst>
              <a:ext uri="{FF2B5EF4-FFF2-40B4-BE49-F238E27FC236}">
                <a16:creationId xmlns:a16="http://schemas.microsoft.com/office/drawing/2014/main" id="{3DEF1226-080C-4B9B-937C-D56F5E44B16D}"/>
              </a:ext>
            </a:extLst>
          </p:cNvPr>
          <p:cNvSpPr txBox="1"/>
          <p:nvPr/>
        </p:nvSpPr>
        <p:spPr>
          <a:xfrm>
            <a:off x="7991046" y="3522823"/>
            <a:ext cx="3343210"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STRATEGIC PLANNING</a:t>
            </a:r>
          </a:p>
        </p:txBody>
      </p:sp>
      <p:sp>
        <p:nvSpPr>
          <p:cNvPr id="11" name="文本框 10">
            <a:extLst>
              <a:ext uri="{FF2B5EF4-FFF2-40B4-BE49-F238E27FC236}">
                <a16:creationId xmlns:a16="http://schemas.microsoft.com/office/drawing/2014/main" id="{058F3F17-D21D-44A5-9B0C-A43D0690B45F}"/>
              </a:ext>
            </a:extLst>
          </p:cNvPr>
          <p:cNvSpPr txBox="1"/>
          <p:nvPr/>
        </p:nvSpPr>
        <p:spPr>
          <a:xfrm>
            <a:off x="959717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03</a:t>
            </a:r>
            <a:endParaRPr lang="zh-CN" altLang="en-US" dirty="0"/>
          </a:p>
        </p:txBody>
      </p:sp>
    </p:spTree>
    <p:extLst>
      <p:ext uri="{BB962C8B-B14F-4D97-AF65-F5344CB8AC3E}">
        <p14:creationId xmlns:p14="http://schemas.microsoft.com/office/powerpoint/2010/main" val="2026123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发展方向</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0"/>
            <a:ext cx="2998785" cy="138499"/>
          </a:xfrm>
        </p:spPr>
        <p:txBody>
          <a:bodyPr/>
          <a:lstStyle/>
          <a:p>
            <a:r>
              <a:rPr lang="en-US" altLang="zh-CN" dirty="0">
                <a:latin typeface="+mn-ea"/>
                <a:ea typeface="+mn-ea"/>
              </a:rPr>
              <a:t>DIRECTION OF DEVELOPMENT</a:t>
            </a:r>
            <a:endParaRPr lang="zh-CN" altLang="en-US" dirty="0">
              <a:latin typeface="+mn-ea"/>
              <a:ea typeface="+mn-ea"/>
            </a:endParaRPr>
          </a:p>
        </p:txBody>
      </p:sp>
      <p:grpSp>
        <p:nvGrpSpPr>
          <p:cNvPr id="6" name="组合 5">
            <a:extLst>
              <a:ext uri="{FF2B5EF4-FFF2-40B4-BE49-F238E27FC236}">
                <a16:creationId xmlns:a16="http://schemas.microsoft.com/office/drawing/2014/main" id="{F2F51396-075A-4B0A-9B1C-47AF602BE84A}"/>
              </a:ext>
            </a:extLst>
          </p:cNvPr>
          <p:cNvGrpSpPr/>
          <p:nvPr/>
        </p:nvGrpSpPr>
        <p:grpSpPr>
          <a:xfrm>
            <a:off x="4375151" y="2600251"/>
            <a:ext cx="3505198" cy="3795331"/>
            <a:chOff x="4343401" y="2483834"/>
            <a:chExt cx="3505198" cy="3795331"/>
          </a:xfrm>
        </p:grpSpPr>
        <p:grpSp>
          <p:nvGrpSpPr>
            <p:cNvPr id="5" name="组合 4">
              <a:extLst>
                <a:ext uri="{FF2B5EF4-FFF2-40B4-BE49-F238E27FC236}">
                  <a16:creationId xmlns:a16="http://schemas.microsoft.com/office/drawing/2014/main" id="{08D93EF9-807C-405F-991B-59BE545179CA}"/>
                </a:ext>
              </a:extLst>
            </p:cNvPr>
            <p:cNvGrpSpPr/>
            <p:nvPr/>
          </p:nvGrpSpPr>
          <p:grpSpPr>
            <a:xfrm>
              <a:off x="4343401" y="2773967"/>
              <a:ext cx="3505198" cy="3505198"/>
              <a:chOff x="4648202" y="3002567"/>
              <a:chExt cx="3047998" cy="3047998"/>
            </a:xfrm>
            <a:scene3d>
              <a:camera prst="isometricOffAxis1Top"/>
              <a:lightRig rig="threePt" dir="t"/>
            </a:scene3d>
          </p:grpSpPr>
          <p:sp>
            <p:nvSpPr>
              <p:cNvPr id="4" name="椭圆 3">
                <a:extLst>
                  <a:ext uri="{FF2B5EF4-FFF2-40B4-BE49-F238E27FC236}">
                    <a16:creationId xmlns:a16="http://schemas.microsoft.com/office/drawing/2014/main" id="{9744D493-B14F-47A0-BF8B-08C0696794F1}"/>
                  </a:ext>
                </a:extLst>
              </p:cNvPr>
              <p:cNvSpPr/>
              <p:nvPr/>
            </p:nvSpPr>
            <p:spPr>
              <a:xfrm>
                <a:off x="4749801" y="3104166"/>
                <a:ext cx="2844800" cy="284480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 name="Oval 3+">
                <a:extLst>
                  <a:ext uri="{FF2B5EF4-FFF2-40B4-BE49-F238E27FC236}">
                    <a16:creationId xmlns:a16="http://schemas.microsoft.com/office/drawing/2014/main" id="{D573E67E-9845-4E54-93FE-816508693C73}"/>
                  </a:ext>
                </a:extLst>
              </p:cNvPr>
              <p:cNvSpPr/>
              <p:nvPr/>
            </p:nvSpPr>
            <p:spPr>
              <a:xfrm>
                <a:off x="4648202" y="3002567"/>
                <a:ext cx="3047998" cy="304799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3" name="图形 2">
              <a:extLst>
                <a:ext uri="{FF2B5EF4-FFF2-40B4-BE49-F238E27FC236}">
                  <a16:creationId xmlns:a16="http://schemas.microsoft.com/office/drawing/2014/main" id="{05C6519F-C90B-40F4-8984-1CEE25D2797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6630" y="2483834"/>
              <a:ext cx="2598739" cy="2195132"/>
            </a:xfrm>
            <a:prstGeom prst="rect">
              <a:avLst/>
            </a:prstGeom>
          </p:spPr>
        </p:pic>
      </p:grpSp>
      <p:sp>
        <p:nvSpPr>
          <p:cNvPr id="9" name="椭圆 8">
            <a:extLst>
              <a:ext uri="{FF2B5EF4-FFF2-40B4-BE49-F238E27FC236}">
                <a16:creationId xmlns:a16="http://schemas.microsoft.com/office/drawing/2014/main" id="{17F39E4C-7694-4687-869C-C00B1988D529}"/>
              </a:ext>
            </a:extLst>
          </p:cNvPr>
          <p:cNvSpPr/>
          <p:nvPr/>
        </p:nvSpPr>
        <p:spPr>
          <a:xfrm>
            <a:off x="3774017" y="1291877"/>
            <a:ext cx="4707466" cy="4707466"/>
          </a:xfrm>
          <a:prstGeom prst="ellipse">
            <a:avLst/>
          </a:prstGeom>
          <a:noFill/>
          <a:ln w="15875">
            <a:gradFill flip="none" rotWithShape="1">
              <a:gsLst>
                <a:gs pos="0">
                  <a:schemeClr val="accent1"/>
                </a:gs>
                <a:gs pos="0">
                  <a:schemeClr val="accent2"/>
                </a:gs>
              </a:gsLst>
              <a:lin ang="5400000" scaled="1"/>
              <a:tileRect/>
            </a:gradFill>
            <a:prstDash val="solid"/>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Oval 8+">
            <a:extLst>
              <a:ext uri="{FF2B5EF4-FFF2-40B4-BE49-F238E27FC236}">
                <a16:creationId xmlns:a16="http://schemas.microsoft.com/office/drawing/2014/main" id="{B38F5E0C-9903-441E-ADB1-A13666A4CF46}"/>
              </a:ext>
            </a:extLst>
          </p:cNvPr>
          <p:cNvSpPr/>
          <p:nvPr/>
        </p:nvSpPr>
        <p:spPr>
          <a:xfrm>
            <a:off x="3352800" y="997660"/>
            <a:ext cx="5486400" cy="5486400"/>
          </a:xfrm>
          <a:prstGeom prst="ellipse">
            <a:avLst/>
          </a:prstGeom>
          <a:noFill/>
          <a:ln w="15875">
            <a:gradFill>
              <a:gsLst>
                <a:gs pos="0">
                  <a:schemeClr val="accent1">
                    <a:alpha val="60000"/>
                  </a:schemeClr>
                </a:gs>
                <a:gs pos="85000">
                  <a:schemeClr val="accent2">
                    <a:alpha val="73000"/>
                  </a:schemeClr>
                </a:gs>
              </a:gsLst>
              <a:lin ang="5400000" scaled="1"/>
            </a:gradFill>
            <a:prstDash val="solid"/>
          </a:ln>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11" name="组合 10">
            <a:extLst>
              <a:ext uri="{FF2B5EF4-FFF2-40B4-BE49-F238E27FC236}">
                <a16:creationId xmlns:a16="http://schemas.microsoft.com/office/drawing/2014/main" id="{18A55002-8182-441C-B8E5-AAE8CD1BAE9D}"/>
              </a:ext>
            </a:extLst>
          </p:cNvPr>
          <p:cNvGrpSpPr/>
          <p:nvPr/>
        </p:nvGrpSpPr>
        <p:grpSpPr>
          <a:xfrm>
            <a:off x="1475098" y="2213290"/>
            <a:ext cx="3268615" cy="241968"/>
            <a:chOff x="976218" y="2760706"/>
            <a:chExt cx="3268615" cy="241968"/>
          </a:xfrm>
        </p:grpSpPr>
        <p:cxnSp>
          <p:nvCxnSpPr>
            <p:cNvPr id="13" name="直接连接符 12">
              <a:extLst>
                <a:ext uri="{FF2B5EF4-FFF2-40B4-BE49-F238E27FC236}">
                  <a16:creationId xmlns:a16="http://schemas.microsoft.com/office/drawing/2014/main" id="{1C848C66-58F2-47B3-84A7-5A16669121AB}"/>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F21DE560-CB64-44DA-81C6-CD887B613508}"/>
                </a:ext>
              </a:extLst>
            </p:cNvPr>
            <p:cNvGrpSpPr/>
            <p:nvPr/>
          </p:nvGrpSpPr>
          <p:grpSpPr>
            <a:xfrm rot="5400000">
              <a:off x="4002865" y="2760706"/>
              <a:ext cx="241968" cy="241968"/>
              <a:chOff x="6253476" y="1960876"/>
              <a:chExt cx="167644" cy="167644"/>
            </a:xfrm>
          </p:grpSpPr>
          <p:sp>
            <p:nvSpPr>
              <p:cNvPr id="15" name="Oval 4+">
                <a:extLst>
                  <a:ext uri="{FF2B5EF4-FFF2-40B4-BE49-F238E27FC236}">
                    <a16:creationId xmlns:a16="http://schemas.microsoft.com/office/drawing/2014/main" id="{097EB68A-BAB0-484B-9234-D0FB2FE993B6}"/>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椭圆 15">
                <a:extLst>
                  <a:ext uri="{FF2B5EF4-FFF2-40B4-BE49-F238E27FC236}">
                    <a16:creationId xmlns:a16="http://schemas.microsoft.com/office/drawing/2014/main" id="{8A6F4BCA-29D1-476D-8652-5B258F504B68}"/>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19" name="组合 18">
            <a:extLst>
              <a:ext uri="{FF2B5EF4-FFF2-40B4-BE49-F238E27FC236}">
                <a16:creationId xmlns:a16="http://schemas.microsoft.com/office/drawing/2014/main" id="{9BE51BA0-8036-4F40-99ED-E832C026EC72}"/>
              </a:ext>
            </a:extLst>
          </p:cNvPr>
          <p:cNvGrpSpPr/>
          <p:nvPr/>
        </p:nvGrpSpPr>
        <p:grpSpPr>
          <a:xfrm>
            <a:off x="850842" y="4553415"/>
            <a:ext cx="3268615" cy="241968"/>
            <a:chOff x="976218" y="2760706"/>
            <a:chExt cx="3268615" cy="241968"/>
          </a:xfrm>
        </p:grpSpPr>
        <p:cxnSp>
          <p:nvCxnSpPr>
            <p:cNvPr id="20" name="直接连接符 19">
              <a:extLst>
                <a:ext uri="{FF2B5EF4-FFF2-40B4-BE49-F238E27FC236}">
                  <a16:creationId xmlns:a16="http://schemas.microsoft.com/office/drawing/2014/main" id="{775E65B8-8FCB-4D79-988E-3497594DA8BD}"/>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0D5FD8F3-3832-4F0A-A6DC-DDE1B826864C}"/>
                </a:ext>
              </a:extLst>
            </p:cNvPr>
            <p:cNvGrpSpPr/>
            <p:nvPr/>
          </p:nvGrpSpPr>
          <p:grpSpPr>
            <a:xfrm rot="5400000">
              <a:off x="4002865" y="2760706"/>
              <a:ext cx="241968" cy="241968"/>
              <a:chOff x="6253476" y="1960876"/>
              <a:chExt cx="167644" cy="167644"/>
            </a:xfrm>
          </p:grpSpPr>
          <p:sp>
            <p:nvSpPr>
              <p:cNvPr id="22" name="Oval 4+">
                <a:extLst>
                  <a:ext uri="{FF2B5EF4-FFF2-40B4-BE49-F238E27FC236}">
                    <a16:creationId xmlns:a16="http://schemas.microsoft.com/office/drawing/2014/main" id="{5AC08AA5-7E51-4864-9F30-654559DC92E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3" name="椭圆 22">
                <a:extLst>
                  <a:ext uri="{FF2B5EF4-FFF2-40B4-BE49-F238E27FC236}">
                    <a16:creationId xmlns:a16="http://schemas.microsoft.com/office/drawing/2014/main" id="{556FCB04-E98F-4015-9970-3E553A943DCE}"/>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24" name="组合 23">
            <a:extLst>
              <a:ext uri="{FF2B5EF4-FFF2-40B4-BE49-F238E27FC236}">
                <a16:creationId xmlns:a16="http://schemas.microsoft.com/office/drawing/2014/main" id="{34CB59FD-95DE-4ACA-A285-AACBCC170694}"/>
              </a:ext>
            </a:extLst>
          </p:cNvPr>
          <p:cNvGrpSpPr/>
          <p:nvPr/>
        </p:nvGrpSpPr>
        <p:grpSpPr>
          <a:xfrm flipH="1">
            <a:off x="8291005" y="3212766"/>
            <a:ext cx="3268615" cy="241968"/>
            <a:chOff x="976218" y="2760706"/>
            <a:chExt cx="3268615" cy="241968"/>
          </a:xfrm>
        </p:grpSpPr>
        <p:cxnSp>
          <p:nvCxnSpPr>
            <p:cNvPr id="25" name="直接连接符 24">
              <a:extLst>
                <a:ext uri="{FF2B5EF4-FFF2-40B4-BE49-F238E27FC236}">
                  <a16:creationId xmlns:a16="http://schemas.microsoft.com/office/drawing/2014/main" id="{43F97FAA-E9F7-4CF0-A638-EDBC04156198}"/>
                </a:ext>
              </a:extLst>
            </p:cNvPr>
            <p:cNvCxnSpPr>
              <a:cxnSpLocks/>
            </p:cNvCxnSpPr>
            <p:nvPr/>
          </p:nvCxnSpPr>
          <p:spPr>
            <a:xfrm rot="5400000">
              <a:off x="2489301" y="136615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6" name="组合 25">
              <a:extLst>
                <a:ext uri="{FF2B5EF4-FFF2-40B4-BE49-F238E27FC236}">
                  <a16:creationId xmlns:a16="http://schemas.microsoft.com/office/drawing/2014/main" id="{D606CFA8-4026-419F-A2A5-986E92F5F119}"/>
                </a:ext>
              </a:extLst>
            </p:cNvPr>
            <p:cNvGrpSpPr/>
            <p:nvPr/>
          </p:nvGrpSpPr>
          <p:grpSpPr>
            <a:xfrm rot="5400000">
              <a:off x="4002865" y="2760706"/>
              <a:ext cx="241968" cy="241968"/>
              <a:chOff x="6253476" y="1960876"/>
              <a:chExt cx="167644" cy="167644"/>
            </a:xfrm>
          </p:grpSpPr>
          <p:sp>
            <p:nvSpPr>
              <p:cNvPr id="27" name="Oval 4+">
                <a:extLst>
                  <a:ext uri="{FF2B5EF4-FFF2-40B4-BE49-F238E27FC236}">
                    <a16:creationId xmlns:a16="http://schemas.microsoft.com/office/drawing/2014/main" id="{BEFA4428-978B-4572-B86C-3B4AD089ACF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a:extLst>
                  <a:ext uri="{FF2B5EF4-FFF2-40B4-BE49-F238E27FC236}">
                    <a16:creationId xmlns:a16="http://schemas.microsoft.com/office/drawing/2014/main" id="{125A47EC-CF5C-4A8F-8059-5F20A6600BF3}"/>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sp>
        <p:nvSpPr>
          <p:cNvPr id="35" name="标题 149">
            <a:extLst>
              <a:ext uri="{FF2B5EF4-FFF2-40B4-BE49-F238E27FC236}">
                <a16:creationId xmlns:a16="http://schemas.microsoft.com/office/drawing/2014/main" id="{617D5DB7-59C5-4383-91D1-733D076E9643}"/>
              </a:ext>
            </a:extLst>
          </p:cNvPr>
          <p:cNvSpPr txBox="1">
            <a:spLocks/>
          </p:cNvSpPr>
          <p:nvPr/>
        </p:nvSpPr>
        <p:spPr>
          <a:xfrm>
            <a:off x="8953142" y="2990696"/>
            <a:ext cx="1667124"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互联网金融</a:t>
            </a:r>
          </a:p>
        </p:txBody>
      </p:sp>
      <p:sp>
        <p:nvSpPr>
          <p:cNvPr id="36" name="标题 149">
            <a:extLst>
              <a:ext uri="{FF2B5EF4-FFF2-40B4-BE49-F238E27FC236}">
                <a16:creationId xmlns:a16="http://schemas.microsoft.com/office/drawing/2014/main" id="{E8E5FE55-2543-46B8-A6C7-D7426096FE52}"/>
              </a:ext>
            </a:extLst>
          </p:cNvPr>
          <p:cNvSpPr txBox="1">
            <a:spLocks/>
          </p:cNvSpPr>
          <p:nvPr/>
        </p:nvSpPr>
        <p:spPr>
          <a:xfrm>
            <a:off x="8963246" y="3362439"/>
            <a:ext cx="3108104"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互联网金融是指传统金融机构与互联网企业利用互联网技术和信息通信技术实现</a:t>
            </a:r>
          </a:p>
        </p:txBody>
      </p:sp>
      <p:sp>
        <p:nvSpPr>
          <p:cNvPr id="37" name="标题 149">
            <a:extLst>
              <a:ext uri="{FF2B5EF4-FFF2-40B4-BE49-F238E27FC236}">
                <a16:creationId xmlns:a16="http://schemas.microsoft.com/office/drawing/2014/main" id="{2711F94E-764A-4CC0-B1F9-70AE49AFE4F3}"/>
              </a:ext>
            </a:extLst>
          </p:cNvPr>
          <p:cNvSpPr txBox="1">
            <a:spLocks/>
          </p:cNvSpPr>
          <p:nvPr/>
        </p:nvSpPr>
        <p:spPr>
          <a:xfrm>
            <a:off x="2499862" y="1987099"/>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金融投资</a:t>
            </a:r>
          </a:p>
        </p:txBody>
      </p:sp>
      <p:sp>
        <p:nvSpPr>
          <p:cNvPr id="38" name="标题 149">
            <a:extLst>
              <a:ext uri="{FF2B5EF4-FFF2-40B4-BE49-F238E27FC236}">
                <a16:creationId xmlns:a16="http://schemas.microsoft.com/office/drawing/2014/main" id="{0EA5090D-0F15-480E-A720-459EA23BDF50}"/>
              </a:ext>
            </a:extLst>
          </p:cNvPr>
          <p:cNvSpPr txBox="1">
            <a:spLocks/>
          </p:cNvSpPr>
          <p:nvPr/>
        </p:nvSpPr>
        <p:spPr>
          <a:xfrm>
            <a:off x="673100" y="2346836"/>
            <a:ext cx="3120561"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pPr>
            <a:r>
              <a:rPr lang="zh-CN" altLang="en-US" sz="1600" b="0" spc="300" dirty="0">
                <a:latin typeface="+mn-ea"/>
                <a:ea typeface="+mn-ea"/>
              </a:rPr>
              <a:t>经济主体为获取预期收益或股权，用资金购买股票、债券等金融资产的投资活动</a:t>
            </a:r>
          </a:p>
        </p:txBody>
      </p:sp>
      <p:sp>
        <p:nvSpPr>
          <p:cNvPr id="39" name="标题 149">
            <a:extLst>
              <a:ext uri="{FF2B5EF4-FFF2-40B4-BE49-F238E27FC236}">
                <a16:creationId xmlns:a16="http://schemas.microsoft.com/office/drawing/2014/main" id="{1A474B1D-1BBD-4AE1-9EBD-36742DCA568D}"/>
              </a:ext>
            </a:extLst>
          </p:cNvPr>
          <p:cNvSpPr txBox="1">
            <a:spLocks/>
          </p:cNvSpPr>
          <p:nvPr/>
        </p:nvSpPr>
        <p:spPr>
          <a:xfrm>
            <a:off x="2080959" y="4324132"/>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保险理财</a:t>
            </a:r>
          </a:p>
        </p:txBody>
      </p:sp>
      <p:sp>
        <p:nvSpPr>
          <p:cNvPr id="40" name="标题 149">
            <a:extLst>
              <a:ext uri="{FF2B5EF4-FFF2-40B4-BE49-F238E27FC236}">
                <a16:creationId xmlns:a16="http://schemas.microsoft.com/office/drawing/2014/main" id="{0918B006-52EB-4F30-BF93-5A1AF9CE1FF0}"/>
              </a:ext>
            </a:extLst>
          </p:cNvPr>
          <p:cNvSpPr txBox="1">
            <a:spLocks/>
          </p:cNvSpPr>
          <p:nvPr/>
        </p:nvSpPr>
        <p:spPr>
          <a:xfrm>
            <a:off x="266598" y="4701400"/>
            <a:ext cx="3117261"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r">
              <a:lnSpc>
                <a:spcPct val="120000"/>
              </a:lnSpc>
            </a:pPr>
            <a:r>
              <a:rPr lang="zh-CN" altLang="en-US" sz="1600" b="0" spc="300" dirty="0">
                <a:latin typeface="+mn-ea"/>
                <a:ea typeface="+mn-ea"/>
              </a:rPr>
              <a:t>理财保险，是集保险保障及投资功能于一身的新型保险产品，属人寿保险的新险种</a:t>
            </a:r>
          </a:p>
        </p:txBody>
      </p:sp>
    </p:spTree>
    <p:extLst>
      <p:ext uri="{BB962C8B-B14F-4D97-AF65-F5344CB8AC3E}">
        <p14:creationId xmlns:p14="http://schemas.microsoft.com/office/powerpoint/2010/main" val="3495864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直接连接符 51">
            <a:extLst>
              <a:ext uri="{FF2B5EF4-FFF2-40B4-BE49-F238E27FC236}">
                <a16:creationId xmlns:a16="http://schemas.microsoft.com/office/drawing/2014/main" id="{3E0E9FDA-B549-4232-B228-8D1CED6EB9D4}"/>
              </a:ext>
            </a:extLst>
          </p:cNvPr>
          <p:cNvCxnSpPr>
            <a:cxnSpLocks/>
          </p:cNvCxnSpPr>
          <p:nvPr/>
        </p:nvCxnSpPr>
        <p:spPr>
          <a:xfrm>
            <a:off x="6285538" y="1842026"/>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B152C385-9890-4A72-A4CC-68353D2BCDCB}"/>
              </a:ext>
            </a:extLst>
          </p:cNvPr>
          <p:cNvCxnSpPr>
            <a:cxnSpLocks/>
          </p:cNvCxnSpPr>
          <p:nvPr/>
        </p:nvCxnSpPr>
        <p:spPr>
          <a:xfrm>
            <a:off x="842955" y="3092078"/>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1E14723-EEFE-4741-8045-D3175EB76FB1}"/>
              </a:ext>
            </a:extLst>
          </p:cNvPr>
          <p:cNvCxnSpPr>
            <a:cxnSpLocks/>
          </p:cNvCxnSpPr>
          <p:nvPr/>
        </p:nvCxnSpPr>
        <p:spPr>
          <a:xfrm>
            <a:off x="3581795" y="2175757"/>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4DB21BF5-4DD5-4F71-AE05-9FA5E6409B55}"/>
              </a:ext>
            </a:extLst>
          </p:cNvPr>
          <p:cNvCxnSpPr>
            <a:cxnSpLocks/>
          </p:cNvCxnSpPr>
          <p:nvPr/>
        </p:nvCxnSpPr>
        <p:spPr>
          <a:xfrm>
            <a:off x="9076437" y="1735504"/>
            <a:ext cx="0" cy="3026165"/>
          </a:xfrm>
          <a:prstGeom prst="line">
            <a:avLst/>
          </a:prstGeom>
          <a:ln w="28575">
            <a:gradFill>
              <a:gsLst>
                <a:gs pos="0">
                  <a:schemeClr val="accent1"/>
                </a:gs>
                <a:gs pos="100000">
                  <a:schemeClr val="bg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0" name="Freeform 18+">
            <a:extLst>
              <a:ext uri="{FF2B5EF4-FFF2-40B4-BE49-F238E27FC236}">
                <a16:creationId xmlns:a16="http://schemas.microsoft.com/office/drawing/2014/main" id="{820F5B36-FC75-4860-B85C-B495321EE77C}"/>
              </a:ext>
            </a:extLst>
          </p:cNvPr>
          <p:cNvSpPr/>
          <p:nvPr/>
        </p:nvSpPr>
        <p:spPr>
          <a:xfrm>
            <a:off x="-1778000" y="2477923"/>
            <a:ext cx="15517170" cy="6131477"/>
          </a:xfrm>
          <a:custGeom>
            <a:avLst/>
            <a:gdLst>
              <a:gd name="connsiteX0" fmla="*/ 0 w 10160000"/>
              <a:gd name="connsiteY0" fmla="*/ 2519680 h 3082782"/>
              <a:gd name="connsiteX1" fmla="*/ 894080 w 10160000"/>
              <a:gd name="connsiteY1" fmla="*/ 3078480 h 3082782"/>
              <a:gd name="connsiteX2" fmla="*/ 4531360 w 10160000"/>
              <a:gd name="connsiteY2" fmla="*/ 2255520 h 3082782"/>
              <a:gd name="connsiteX3" fmla="*/ 7487920 w 10160000"/>
              <a:gd name="connsiteY3" fmla="*/ 2286000 h 3082782"/>
              <a:gd name="connsiteX4" fmla="*/ 10160000 w 10160000"/>
              <a:gd name="connsiteY4" fmla="*/ 0 h 3082782"/>
              <a:gd name="connsiteX0" fmla="*/ 0 w 10160000"/>
              <a:gd name="connsiteY0" fmla="*/ 2519680 h 3105121"/>
              <a:gd name="connsiteX1" fmla="*/ 894080 w 10160000"/>
              <a:gd name="connsiteY1" fmla="*/ 3078480 h 3105121"/>
              <a:gd name="connsiteX2" fmla="*/ 4558926 w 10160000"/>
              <a:gd name="connsiteY2" fmla="*/ 1724164 h 3105121"/>
              <a:gd name="connsiteX3" fmla="*/ 7487920 w 10160000"/>
              <a:gd name="connsiteY3" fmla="*/ 2286000 h 3105121"/>
              <a:gd name="connsiteX4" fmla="*/ 10160000 w 10160000"/>
              <a:gd name="connsiteY4" fmla="*/ 0 h 3105121"/>
              <a:gd name="connsiteX0" fmla="*/ 0 w 10160000"/>
              <a:gd name="connsiteY0" fmla="*/ 2519680 h 3105121"/>
              <a:gd name="connsiteX1" fmla="*/ 894080 w 10160000"/>
              <a:gd name="connsiteY1" fmla="*/ 3078480 h 3105121"/>
              <a:gd name="connsiteX2" fmla="*/ 4558926 w 10160000"/>
              <a:gd name="connsiteY2" fmla="*/ 1724164 h 3105121"/>
              <a:gd name="connsiteX3" fmla="*/ 7602122 w 10160000"/>
              <a:gd name="connsiteY3" fmla="*/ 1905805 h 3105121"/>
              <a:gd name="connsiteX4" fmla="*/ 10160000 w 10160000"/>
              <a:gd name="connsiteY4" fmla="*/ 0 h 3105121"/>
              <a:gd name="connsiteX0" fmla="*/ 0 w 10160000"/>
              <a:gd name="connsiteY0" fmla="*/ 2567735 h 3153176"/>
              <a:gd name="connsiteX1" fmla="*/ 894080 w 10160000"/>
              <a:gd name="connsiteY1" fmla="*/ 3126535 h 3153176"/>
              <a:gd name="connsiteX2" fmla="*/ 4558926 w 10160000"/>
              <a:gd name="connsiteY2" fmla="*/ 1772219 h 3153176"/>
              <a:gd name="connsiteX3" fmla="*/ 7602122 w 10160000"/>
              <a:gd name="connsiteY3" fmla="*/ 1953860 h 3153176"/>
              <a:gd name="connsiteX4" fmla="*/ 10160000 w 10160000"/>
              <a:gd name="connsiteY4" fmla="*/ 48055 h 3153176"/>
              <a:gd name="connsiteX0" fmla="*/ 0 w 10304393"/>
              <a:gd name="connsiteY0" fmla="*/ 2949799 h 3535240"/>
              <a:gd name="connsiteX1" fmla="*/ 894080 w 10304393"/>
              <a:gd name="connsiteY1" fmla="*/ 3508599 h 3535240"/>
              <a:gd name="connsiteX2" fmla="*/ 4558926 w 10304393"/>
              <a:gd name="connsiteY2" fmla="*/ 2154283 h 3535240"/>
              <a:gd name="connsiteX3" fmla="*/ 7602122 w 10304393"/>
              <a:gd name="connsiteY3" fmla="*/ 2335924 h 3535240"/>
              <a:gd name="connsiteX4" fmla="*/ 10304393 w 10304393"/>
              <a:gd name="connsiteY4" fmla="*/ 40764 h 3535240"/>
              <a:gd name="connsiteX0" fmla="*/ 0 w 10304393"/>
              <a:gd name="connsiteY0" fmla="*/ 2949558 h 3534999"/>
              <a:gd name="connsiteX1" fmla="*/ 894080 w 10304393"/>
              <a:gd name="connsiteY1" fmla="*/ 3508358 h 3534999"/>
              <a:gd name="connsiteX2" fmla="*/ 4558926 w 10304393"/>
              <a:gd name="connsiteY2" fmla="*/ 2154042 h 3534999"/>
              <a:gd name="connsiteX3" fmla="*/ 7241140 w 10304393"/>
              <a:gd name="connsiteY3" fmla="*/ 2350952 h 3534999"/>
              <a:gd name="connsiteX4" fmla="*/ 10304393 w 10304393"/>
              <a:gd name="connsiteY4" fmla="*/ 40523 h 3534999"/>
              <a:gd name="connsiteX0" fmla="*/ 0 w 10304393"/>
              <a:gd name="connsiteY0" fmla="*/ 2949558 h 3531915"/>
              <a:gd name="connsiteX1" fmla="*/ 894080 w 10304393"/>
              <a:gd name="connsiteY1" fmla="*/ 3508358 h 3531915"/>
              <a:gd name="connsiteX2" fmla="*/ 4092932 w 10304393"/>
              <a:gd name="connsiteY2" fmla="*/ 2215118 h 3531915"/>
              <a:gd name="connsiteX3" fmla="*/ 7241140 w 10304393"/>
              <a:gd name="connsiteY3" fmla="*/ 2350952 h 3531915"/>
              <a:gd name="connsiteX4" fmla="*/ 10304393 w 10304393"/>
              <a:gd name="connsiteY4" fmla="*/ 40523 h 3531915"/>
              <a:gd name="connsiteX0" fmla="*/ 0 w 10698191"/>
              <a:gd name="connsiteY0" fmla="*/ 2880848 h 3525993"/>
              <a:gd name="connsiteX1" fmla="*/ 1287878 w 10698191"/>
              <a:gd name="connsiteY1" fmla="*/ 3508358 h 3525993"/>
              <a:gd name="connsiteX2" fmla="*/ 4486730 w 10698191"/>
              <a:gd name="connsiteY2" fmla="*/ 2215118 h 3525993"/>
              <a:gd name="connsiteX3" fmla="*/ 7634938 w 10698191"/>
              <a:gd name="connsiteY3" fmla="*/ 2350952 h 3525993"/>
              <a:gd name="connsiteX4" fmla="*/ 10698191 w 10698191"/>
              <a:gd name="connsiteY4" fmla="*/ 40523 h 3525993"/>
              <a:gd name="connsiteX0" fmla="*/ 0 w 10931997"/>
              <a:gd name="connsiteY0" fmla="*/ 3007148 h 3652293"/>
              <a:gd name="connsiteX1" fmla="*/ 1287878 w 10931997"/>
              <a:gd name="connsiteY1" fmla="*/ 3634658 h 3652293"/>
              <a:gd name="connsiteX2" fmla="*/ 4486730 w 10931997"/>
              <a:gd name="connsiteY2" fmla="*/ 2341418 h 3652293"/>
              <a:gd name="connsiteX3" fmla="*/ 7634938 w 10931997"/>
              <a:gd name="connsiteY3" fmla="*/ 2477252 h 3652293"/>
              <a:gd name="connsiteX4" fmla="*/ 10698191 w 10931997"/>
              <a:gd name="connsiteY4" fmla="*/ 166823 h 3652293"/>
              <a:gd name="connsiteX5" fmla="*/ 10721819 w 10931997"/>
              <a:gd name="connsiteY5" fmla="*/ 182092 h 3652293"/>
              <a:gd name="connsiteX0" fmla="*/ 0 w 10989305"/>
              <a:gd name="connsiteY0" fmla="*/ 2880848 h 5758711"/>
              <a:gd name="connsiteX1" fmla="*/ 1287878 w 10989305"/>
              <a:gd name="connsiteY1" fmla="*/ 3508358 h 5758711"/>
              <a:gd name="connsiteX2" fmla="*/ 4486730 w 10989305"/>
              <a:gd name="connsiteY2" fmla="*/ 2215118 h 5758711"/>
              <a:gd name="connsiteX3" fmla="*/ 7634938 w 10989305"/>
              <a:gd name="connsiteY3" fmla="*/ 2350952 h 5758711"/>
              <a:gd name="connsiteX4" fmla="*/ 10698191 w 10989305"/>
              <a:gd name="connsiteY4" fmla="*/ 40523 h 5758711"/>
              <a:gd name="connsiteX5" fmla="*/ 10892464 w 10989305"/>
              <a:gd name="connsiteY5" fmla="*/ 5758711 h 5758711"/>
              <a:gd name="connsiteX0" fmla="*/ 0 w 10989305"/>
              <a:gd name="connsiteY0" fmla="*/ 2880848 h 6193400"/>
              <a:gd name="connsiteX1" fmla="*/ 1287878 w 10989305"/>
              <a:gd name="connsiteY1" fmla="*/ 3508358 h 6193400"/>
              <a:gd name="connsiteX2" fmla="*/ 4486730 w 10989305"/>
              <a:gd name="connsiteY2" fmla="*/ 2215118 h 6193400"/>
              <a:gd name="connsiteX3" fmla="*/ 7634938 w 10989305"/>
              <a:gd name="connsiteY3" fmla="*/ 2350952 h 6193400"/>
              <a:gd name="connsiteX4" fmla="*/ 10698191 w 10989305"/>
              <a:gd name="connsiteY4" fmla="*/ 40523 h 6193400"/>
              <a:gd name="connsiteX5" fmla="*/ 10892464 w 10989305"/>
              <a:gd name="connsiteY5" fmla="*/ 5758711 h 6193400"/>
              <a:gd name="connsiteX6" fmla="*/ 10866211 w 10989305"/>
              <a:gd name="connsiteY6" fmla="*/ 5796883 h 6193400"/>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7" fmla="*/ 882109 w 11871414"/>
              <a:gd name="connsiteY7" fmla="*/ 2880848 h 6267838"/>
              <a:gd name="connsiteX0" fmla="*/ 882109 w 12028814"/>
              <a:gd name="connsiteY0" fmla="*/ 2067931 h 5454921"/>
              <a:gd name="connsiteX1" fmla="*/ 2169987 w 12028814"/>
              <a:gd name="connsiteY1" fmla="*/ 2695441 h 5454921"/>
              <a:gd name="connsiteX2" fmla="*/ 5368839 w 12028814"/>
              <a:gd name="connsiteY2" fmla="*/ 1402201 h 5454921"/>
              <a:gd name="connsiteX3" fmla="*/ 8517047 w 12028814"/>
              <a:gd name="connsiteY3" fmla="*/ 1538035 h 5454921"/>
              <a:gd name="connsiteX4" fmla="*/ 11810016 w 12028814"/>
              <a:gd name="connsiteY4" fmla="*/ 59759 h 5454921"/>
              <a:gd name="connsiteX5" fmla="*/ 11774573 w 12028814"/>
              <a:gd name="connsiteY5" fmla="*/ 4945794 h 5454921"/>
              <a:gd name="connsiteX6" fmla="*/ 0 w 12028814"/>
              <a:gd name="connsiteY6" fmla="*/ 5220634 h 5454921"/>
              <a:gd name="connsiteX7" fmla="*/ 882109 w 12028814"/>
              <a:gd name="connsiteY7" fmla="*/ 2067931 h 5454921"/>
              <a:gd name="connsiteX0" fmla="*/ 882109 w 12028814"/>
              <a:gd name="connsiteY0" fmla="*/ 2141789 h 5528779"/>
              <a:gd name="connsiteX1" fmla="*/ 2169987 w 12028814"/>
              <a:gd name="connsiteY1" fmla="*/ 2769299 h 5528779"/>
              <a:gd name="connsiteX2" fmla="*/ 5368839 w 12028814"/>
              <a:gd name="connsiteY2" fmla="*/ 1476059 h 5528779"/>
              <a:gd name="connsiteX3" fmla="*/ 8517047 w 12028814"/>
              <a:gd name="connsiteY3" fmla="*/ 1611893 h 5528779"/>
              <a:gd name="connsiteX4" fmla="*/ 11810016 w 12028814"/>
              <a:gd name="connsiteY4" fmla="*/ 57272 h 5528779"/>
              <a:gd name="connsiteX5" fmla="*/ 11774573 w 12028814"/>
              <a:gd name="connsiteY5" fmla="*/ 5019652 h 5528779"/>
              <a:gd name="connsiteX6" fmla="*/ 0 w 12028814"/>
              <a:gd name="connsiteY6" fmla="*/ 5294492 h 5528779"/>
              <a:gd name="connsiteX7" fmla="*/ 882109 w 12028814"/>
              <a:gd name="connsiteY7" fmla="*/ 2141789 h 55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814" h="5528779">
                <a:moveTo>
                  <a:pt x="882109" y="2141789"/>
                </a:moveTo>
                <a:cubicBezTo>
                  <a:pt x="951535" y="2443202"/>
                  <a:pt x="1422199" y="2880254"/>
                  <a:pt x="2169987" y="2769299"/>
                </a:cubicBezTo>
                <a:cubicBezTo>
                  <a:pt x="2917775" y="2658344"/>
                  <a:pt x="4310996" y="1668960"/>
                  <a:pt x="5368839" y="1476059"/>
                </a:cubicBezTo>
                <a:cubicBezTo>
                  <a:pt x="6426682" y="1283158"/>
                  <a:pt x="7578940" y="1987813"/>
                  <a:pt x="8517047" y="1611893"/>
                </a:cubicBezTo>
                <a:cubicBezTo>
                  <a:pt x="9455154" y="1235973"/>
                  <a:pt x="10757983" y="-315112"/>
                  <a:pt x="11810016" y="57272"/>
                </a:cubicBezTo>
                <a:cubicBezTo>
                  <a:pt x="12324496" y="-325255"/>
                  <a:pt x="11769650" y="5016471"/>
                  <a:pt x="11774573" y="5019652"/>
                </a:cubicBezTo>
                <a:cubicBezTo>
                  <a:pt x="11802576" y="5979045"/>
                  <a:pt x="5469" y="5286540"/>
                  <a:pt x="0" y="5294492"/>
                </a:cubicBezTo>
                <a:lnTo>
                  <a:pt x="882109" y="2141789"/>
                </a:lnTo>
                <a:close/>
              </a:path>
            </a:pathLst>
          </a:custGeom>
          <a:gradFill>
            <a:gsLst>
              <a:gs pos="0">
                <a:schemeClr val="accent1"/>
              </a:gs>
              <a:gs pos="100000">
                <a:schemeClr val="accent2"/>
              </a:gs>
            </a:gsLst>
            <a:lin ang="0" scaled="1"/>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5" name="Freeform 18+">
            <a:extLst>
              <a:ext uri="{FF2B5EF4-FFF2-40B4-BE49-F238E27FC236}">
                <a16:creationId xmlns:a16="http://schemas.microsoft.com/office/drawing/2014/main" id="{77EB029D-49FD-478A-8CC9-97A44E1B4B52}"/>
              </a:ext>
            </a:extLst>
          </p:cNvPr>
          <p:cNvSpPr/>
          <p:nvPr/>
        </p:nvSpPr>
        <p:spPr>
          <a:xfrm>
            <a:off x="-1778000" y="2384790"/>
            <a:ext cx="15517170" cy="6131477"/>
          </a:xfrm>
          <a:custGeom>
            <a:avLst/>
            <a:gdLst>
              <a:gd name="connsiteX0" fmla="*/ 0 w 10160000"/>
              <a:gd name="connsiteY0" fmla="*/ 2519680 h 3082782"/>
              <a:gd name="connsiteX1" fmla="*/ 894080 w 10160000"/>
              <a:gd name="connsiteY1" fmla="*/ 3078480 h 3082782"/>
              <a:gd name="connsiteX2" fmla="*/ 4531360 w 10160000"/>
              <a:gd name="connsiteY2" fmla="*/ 2255520 h 3082782"/>
              <a:gd name="connsiteX3" fmla="*/ 7487920 w 10160000"/>
              <a:gd name="connsiteY3" fmla="*/ 2286000 h 3082782"/>
              <a:gd name="connsiteX4" fmla="*/ 10160000 w 10160000"/>
              <a:gd name="connsiteY4" fmla="*/ 0 h 3082782"/>
              <a:gd name="connsiteX0" fmla="*/ 0 w 10160000"/>
              <a:gd name="connsiteY0" fmla="*/ 2519680 h 3105121"/>
              <a:gd name="connsiteX1" fmla="*/ 894080 w 10160000"/>
              <a:gd name="connsiteY1" fmla="*/ 3078480 h 3105121"/>
              <a:gd name="connsiteX2" fmla="*/ 4558926 w 10160000"/>
              <a:gd name="connsiteY2" fmla="*/ 1724164 h 3105121"/>
              <a:gd name="connsiteX3" fmla="*/ 7487920 w 10160000"/>
              <a:gd name="connsiteY3" fmla="*/ 2286000 h 3105121"/>
              <a:gd name="connsiteX4" fmla="*/ 10160000 w 10160000"/>
              <a:gd name="connsiteY4" fmla="*/ 0 h 3105121"/>
              <a:gd name="connsiteX0" fmla="*/ 0 w 10160000"/>
              <a:gd name="connsiteY0" fmla="*/ 2519680 h 3105121"/>
              <a:gd name="connsiteX1" fmla="*/ 894080 w 10160000"/>
              <a:gd name="connsiteY1" fmla="*/ 3078480 h 3105121"/>
              <a:gd name="connsiteX2" fmla="*/ 4558926 w 10160000"/>
              <a:gd name="connsiteY2" fmla="*/ 1724164 h 3105121"/>
              <a:gd name="connsiteX3" fmla="*/ 7602122 w 10160000"/>
              <a:gd name="connsiteY3" fmla="*/ 1905805 h 3105121"/>
              <a:gd name="connsiteX4" fmla="*/ 10160000 w 10160000"/>
              <a:gd name="connsiteY4" fmla="*/ 0 h 3105121"/>
              <a:gd name="connsiteX0" fmla="*/ 0 w 10160000"/>
              <a:gd name="connsiteY0" fmla="*/ 2567735 h 3153176"/>
              <a:gd name="connsiteX1" fmla="*/ 894080 w 10160000"/>
              <a:gd name="connsiteY1" fmla="*/ 3126535 h 3153176"/>
              <a:gd name="connsiteX2" fmla="*/ 4558926 w 10160000"/>
              <a:gd name="connsiteY2" fmla="*/ 1772219 h 3153176"/>
              <a:gd name="connsiteX3" fmla="*/ 7602122 w 10160000"/>
              <a:gd name="connsiteY3" fmla="*/ 1953860 h 3153176"/>
              <a:gd name="connsiteX4" fmla="*/ 10160000 w 10160000"/>
              <a:gd name="connsiteY4" fmla="*/ 48055 h 3153176"/>
              <a:gd name="connsiteX0" fmla="*/ 0 w 10304393"/>
              <a:gd name="connsiteY0" fmla="*/ 2949799 h 3535240"/>
              <a:gd name="connsiteX1" fmla="*/ 894080 w 10304393"/>
              <a:gd name="connsiteY1" fmla="*/ 3508599 h 3535240"/>
              <a:gd name="connsiteX2" fmla="*/ 4558926 w 10304393"/>
              <a:gd name="connsiteY2" fmla="*/ 2154283 h 3535240"/>
              <a:gd name="connsiteX3" fmla="*/ 7602122 w 10304393"/>
              <a:gd name="connsiteY3" fmla="*/ 2335924 h 3535240"/>
              <a:gd name="connsiteX4" fmla="*/ 10304393 w 10304393"/>
              <a:gd name="connsiteY4" fmla="*/ 40764 h 3535240"/>
              <a:gd name="connsiteX0" fmla="*/ 0 w 10304393"/>
              <a:gd name="connsiteY0" fmla="*/ 2949558 h 3534999"/>
              <a:gd name="connsiteX1" fmla="*/ 894080 w 10304393"/>
              <a:gd name="connsiteY1" fmla="*/ 3508358 h 3534999"/>
              <a:gd name="connsiteX2" fmla="*/ 4558926 w 10304393"/>
              <a:gd name="connsiteY2" fmla="*/ 2154042 h 3534999"/>
              <a:gd name="connsiteX3" fmla="*/ 7241140 w 10304393"/>
              <a:gd name="connsiteY3" fmla="*/ 2350952 h 3534999"/>
              <a:gd name="connsiteX4" fmla="*/ 10304393 w 10304393"/>
              <a:gd name="connsiteY4" fmla="*/ 40523 h 3534999"/>
              <a:gd name="connsiteX0" fmla="*/ 0 w 10304393"/>
              <a:gd name="connsiteY0" fmla="*/ 2949558 h 3531915"/>
              <a:gd name="connsiteX1" fmla="*/ 894080 w 10304393"/>
              <a:gd name="connsiteY1" fmla="*/ 3508358 h 3531915"/>
              <a:gd name="connsiteX2" fmla="*/ 4092932 w 10304393"/>
              <a:gd name="connsiteY2" fmla="*/ 2215118 h 3531915"/>
              <a:gd name="connsiteX3" fmla="*/ 7241140 w 10304393"/>
              <a:gd name="connsiteY3" fmla="*/ 2350952 h 3531915"/>
              <a:gd name="connsiteX4" fmla="*/ 10304393 w 10304393"/>
              <a:gd name="connsiteY4" fmla="*/ 40523 h 3531915"/>
              <a:gd name="connsiteX0" fmla="*/ 0 w 10698191"/>
              <a:gd name="connsiteY0" fmla="*/ 2880848 h 3525993"/>
              <a:gd name="connsiteX1" fmla="*/ 1287878 w 10698191"/>
              <a:gd name="connsiteY1" fmla="*/ 3508358 h 3525993"/>
              <a:gd name="connsiteX2" fmla="*/ 4486730 w 10698191"/>
              <a:gd name="connsiteY2" fmla="*/ 2215118 h 3525993"/>
              <a:gd name="connsiteX3" fmla="*/ 7634938 w 10698191"/>
              <a:gd name="connsiteY3" fmla="*/ 2350952 h 3525993"/>
              <a:gd name="connsiteX4" fmla="*/ 10698191 w 10698191"/>
              <a:gd name="connsiteY4" fmla="*/ 40523 h 3525993"/>
              <a:gd name="connsiteX0" fmla="*/ 0 w 10931997"/>
              <a:gd name="connsiteY0" fmla="*/ 3007148 h 3652293"/>
              <a:gd name="connsiteX1" fmla="*/ 1287878 w 10931997"/>
              <a:gd name="connsiteY1" fmla="*/ 3634658 h 3652293"/>
              <a:gd name="connsiteX2" fmla="*/ 4486730 w 10931997"/>
              <a:gd name="connsiteY2" fmla="*/ 2341418 h 3652293"/>
              <a:gd name="connsiteX3" fmla="*/ 7634938 w 10931997"/>
              <a:gd name="connsiteY3" fmla="*/ 2477252 h 3652293"/>
              <a:gd name="connsiteX4" fmla="*/ 10698191 w 10931997"/>
              <a:gd name="connsiteY4" fmla="*/ 166823 h 3652293"/>
              <a:gd name="connsiteX5" fmla="*/ 10721819 w 10931997"/>
              <a:gd name="connsiteY5" fmla="*/ 182092 h 3652293"/>
              <a:gd name="connsiteX0" fmla="*/ 0 w 10989305"/>
              <a:gd name="connsiteY0" fmla="*/ 2880848 h 5758711"/>
              <a:gd name="connsiteX1" fmla="*/ 1287878 w 10989305"/>
              <a:gd name="connsiteY1" fmla="*/ 3508358 h 5758711"/>
              <a:gd name="connsiteX2" fmla="*/ 4486730 w 10989305"/>
              <a:gd name="connsiteY2" fmla="*/ 2215118 h 5758711"/>
              <a:gd name="connsiteX3" fmla="*/ 7634938 w 10989305"/>
              <a:gd name="connsiteY3" fmla="*/ 2350952 h 5758711"/>
              <a:gd name="connsiteX4" fmla="*/ 10698191 w 10989305"/>
              <a:gd name="connsiteY4" fmla="*/ 40523 h 5758711"/>
              <a:gd name="connsiteX5" fmla="*/ 10892464 w 10989305"/>
              <a:gd name="connsiteY5" fmla="*/ 5758711 h 5758711"/>
              <a:gd name="connsiteX0" fmla="*/ 0 w 10989305"/>
              <a:gd name="connsiteY0" fmla="*/ 2880848 h 6193400"/>
              <a:gd name="connsiteX1" fmla="*/ 1287878 w 10989305"/>
              <a:gd name="connsiteY1" fmla="*/ 3508358 h 6193400"/>
              <a:gd name="connsiteX2" fmla="*/ 4486730 w 10989305"/>
              <a:gd name="connsiteY2" fmla="*/ 2215118 h 6193400"/>
              <a:gd name="connsiteX3" fmla="*/ 7634938 w 10989305"/>
              <a:gd name="connsiteY3" fmla="*/ 2350952 h 6193400"/>
              <a:gd name="connsiteX4" fmla="*/ 10698191 w 10989305"/>
              <a:gd name="connsiteY4" fmla="*/ 40523 h 6193400"/>
              <a:gd name="connsiteX5" fmla="*/ 10892464 w 10989305"/>
              <a:gd name="connsiteY5" fmla="*/ 5758711 h 6193400"/>
              <a:gd name="connsiteX6" fmla="*/ 10866211 w 10989305"/>
              <a:gd name="connsiteY6" fmla="*/ 5796883 h 6193400"/>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7" fmla="*/ 882109 w 11871414"/>
              <a:gd name="connsiteY7" fmla="*/ 2880848 h 6267838"/>
              <a:gd name="connsiteX0" fmla="*/ 882109 w 12028814"/>
              <a:gd name="connsiteY0" fmla="*/ 2067931 h 5454921"/>
              <a:gd name="connsiteX1" fmla="*/ 2169987 w 12028814"/>
              <a:gd name="connsiteY1" fmla="*/ 2695441 h 5454921"/>
              <a:gd name="connsiteX2" fmla="*/ 5368839 w 12028814"/>
              <a:gd name="connsiteY2" fmla="*/ 1402201 h 5454921"/>
              <a:gd name="connsiteX3" fmla="*/ 8517047 w 12028814"/>
              <a:gd name="connsiteY3" fmla="*/ 1538035 h 5454921"/>
              <a:gd name="connsiteX4" fmla="*/ 11810016 w 12028814"/>
              <a:gd name="connsiteY4" fmla="*/ 59759 h 5454921"/>
              <a:gd name="connsiteX5" fmla="*/ 11774573 w 12028814"/>
              <a:gd name="connsiteY5" fmla="*/ 4945794 h 5454921"/>
              <a:gd name="connsiteX6" fmla="*/ 0 w 12028814"/>
              <a:gd name="connsiteY6" fmla="*/ 5220634 h 5454921"/>
              <a:gd name="connsiteX7" fmla="*/ 882109 w 12028814"/>
              <a:gd name="connsiteY7" fmla="*/ 2067931 h 5454921"/>
              <a:gd name="connsiteX0" fmla="*/ 882109 w 12028814"/>
              <a:gd name="connsiteY0" fmla="*/ 2141789 h 5528779"/>
              <a:gd name="connsiteX1" fmla="*/ 2169987 w 12028814"/>
              <a:gd name="connsiteY1" fmla="*/ 2769299 h 5528779"/>
              <a:gd name="connsiteX2" fmla="*/ 5368839 w 12028814"/>
              <a:gd name="connsiteY2" fmla="*/ 1476059 h 5528779"/>
              <a:gd name="connsiteX3" fmla="*/ 8517047 w 12028814"/>
              <a:gd name="connsiteY3" fmla="*/ 1611893 h 5528779"/>
              <a:gd name="connsiteX4" fmla="*/ 11810016 w 12028814"/>
              <a:gd name="connsiteY4" fmla="*/ 57272 h 5528779"/>
              <a:gd name="connsiteX5" fmla="*/ 11774573 w 12028814"/>
              <a:gd name="connsiteY5" fmla="*/ 5019652 h 5528779"/>
              <a:gd name="connsiteX6" fmla="*/ 0 w 12028814"/>
              <a:gd name="connsiteY6" fmla="*/ 5294492 h 5528779"/>
              <a:gd name="connsiteX7" fmla="*/ 882109 w 12028814"/>
              <a:gd name="connsiteY7" fmla="*/ 2141789 h 55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814" h="5528779">
                <a:moveTo>
                  <a:pt x="882109" y="2141789"/>
                </a:moveTo>
                <a:cubicBezTo>
                  <a:pt x="951535" y="2443202"/>
                  <a:pt x="1422199" y="2880254"/>
                  <a:pt x="2169987" y="2769299"/>
                </a:cubicBezTo>
                <a:cubicBezTo>
                  <a:pt x="2917775" y="2658344"/>
                  <a:pt x="4310996" y="1668960"/>
                  <a:pt x="5368839" y="1476059"/>
                </a:cubicBezTo>
                <a:cubicBezTo>
                  <a:pt x="6426682" y="1283158"/>
                  <a:pt x="7578940" y="1987813"/>
                  <a:pt x="8517047" y="1611893"/>
                </a:cubicBezTo>
                <a:cubicBezTo>
                  <a:pt x="9455154" y="1235973"/>
                  <a:pt x="10757983" y="-315112"/>
                  <a:pt x="11810016" y="57272"/>
                </a:cubicBezTo>
                <a:cubicBezTo>
                  <a:pt x="12324496" y="-325255"/>
                  <a:pt x="11769650" y="5016471"/>
                  <a:pt x="11774573" y="5019652"/>
                </a:cubicBezTo>
                <a:cubicBezTo>
                  <a:pt x="11802576" y="5979045"/>
                  <a:pt x="5469" y="5286540"/>
                  <a:pt x="0" y="5294492"/>
                </a:cubicBezTo>
                <a:lnTo>
                  <a:pt x="882109" y="2141789"/>
                </a:lnTo>
                <a:close/>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发展目标</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DEVELOPMENT GOALS</a:t>
            </a:r>
            <a:endParaRPr lang="zh-CN" altLang="en-US" dirty="0">
              <a:latin typeface="+mn-ea"/>
              <a:ea typeface="+mn-ea"/>
            </a:endParaRPr>
          </a:p>
        </p:txBody>
      </p:sp>
      <p:sp>
        <p:nvSpPr>
          <p:cNvPr id="19" name="任意多边形: 形状 18">
            <a:extLst>
              <a:ext uri="{FF2B5EF4-FFF2-40B4-BE49-F238E27FC236}">
                <a16:creationId xmlns:a16="http://schemas.microsoft.com/office/drawing/2014/main" id="{178985BA-40BB-4DD7-ABE1-8722F4379474}"/>
              </a:ext>
            </a:extLst>
          </p:cNvPr>
          <p:cNvSpPr/>
          <p:nvPr/>
        </p:nvSpPr>
        <p:spPr>
          <a:xfrm>
            <a:off x="-1778000" y="2477923"/>
            <a:ext cx="15517170" cy="6131477"/>
          </a:xfrm>
          <a:custGeom>
            <a:avLst/>
            <a:gdLst>
              <a:gd name="connsiteX0" fmla="*/ 0 w 10160000"/>
              <a:gd name="connsiteY0" fmla="*/ 2519680 h 3082782"/>
              <a:gd name="connsiteX1" fmla="*/ 894080 w 10160000"/>
              <a:gd name="connsiteY1" fmla="*/ 3078480 h 3082782"/>
              <a:gd name="connsiteX2" fmla="*/ 4531360 w 10160000"/>
              <a:gd name="connsiteY2" fmla="*/ 2255520 h 3082782"/>
              <a:gd name="connsiteX3" fmla="*/ 7487920 w 10160000"/>
              <a:gd name="connsiteY3" fmla="*/ 2286000 h 3082782"/>
              <a:gd name="connsiteX4" fmla="*/ 10160000 w 10160000"/>
              <a:gd name="connsiteY4" fmla="*/ 0 h 3082782"/>
              <a:gd name="connsiteX0" fmla="*/ 0 w 10160000"/>
              <a:gd name="connsiteY0" fmla="*/ 2519680 h 3105121"/>
              <a:gd name="connsiteX1" fmla="*/ 894080 w 10160000"/>
              <a:gd name="connsiteY1" fmla="*/ 3078480 h 3105121"/>
              <a:gd name="connsiteX2" fmla="*/ 4558926 w 10160000"/>
              <a:gd name="connsiteY2" fmla="*/ 1724164 h 3105121"/>
              <a:gd name="connsiteX3" fmla="*/ 7487920 w 10160000"/>
              <a:gd name="connsiteY3" fmla="*/ 2286000 h 3105121"/>
              <a:gd name="connsiteX4" fmla="*/ 10160000 w 10160000"/>
              <a:gd name="connsiteY4" fmla="*/ 0 h 3105121"/>
              <a:gd name="connsiteX0" fmla="*/ 0 w 10160000"/>
              <a:gd name="connsiteY0" fmla="*/ 2519680 h 3105121"/>
              <a:gd name="connsiteX1" fmla="*/ 894080 w 10160000"/>
              <a:gd name="connsiteY1" fmla="*/ 3078480 h 3105121"/>
              <a:gd name="connsiteX2" fmla="*/ 4558926 w 10160000"/>
              <a:gd name="connsiteY2" fmla="*/ 1724164 h 3105121"/>
              <a:gd name="connsiteX3" fmla="*/ 7602122 w 10160000"/>
              <a:gd name="connsiteY3" fmla="*/ 1905805 h 3105121"/>
              <a:gd name="connsiteX4" fmla="*/ 10160000 w 10160000"/>
              <a:gd name="connsiteY4" fmla="*/ 0 h 3105121"/>
              <a:gd name="connsiteX0" fmla="*/ 0 w 10160000"/>
              <a:gd name="connsiteY0" fmla="*/ 2567735 h 3153176"/>
              <a:gd name="connsiteX1" fmla="*/ 894080 w 10160000"/>
              <a:gd name="connsiteY1" fmla="*/ 3126535 h 3153176"/>
              <a:gd name="connsiteX2" fmla="*/ 4558926 w 10160000"/>
              <a:gd name="connsiteY2" fmla="*/ 1772219 h 3153176"/>
              <a:gd name="connsiteX3" fmla="*/ 7602122 w 10160000"/>
              <a:gd name="connsiteY3" fmla="*/ 1953860 h 3153176"/>
              <a:gd name="connsiteX4" fmla="*/ 10160000 w 10160000"/>
              <a:gd name="connsiteY4" fmla="*/ 48055 h 3153176"/>
              <a:gd name="connsiteX0" fmla="*/ 0 w 10304393"/>
              <a:gd name="connsiteY0" fmla="*/ 2949799 h 3535240"/>
              <a:gd name="connsiteX1" fmla="*/ 894080 w 10304393"/>
              <a:gd name="connsiteY1" fmla="*/ 3508599 h 3535240"/>
              <a:gd name="connsiteX2" fmla="*/ 4558926 w 10304393"/>
              <a:gd name="connsiteY2" fmla="*/ 2154283 h 3535240"/>
              <a:gd name="connsiteX3" fmla="*/ 7602122 w 10304393"/>
              <a:gd name="connsiteY3" fmla="*/ 2335924 h 3535240"/>
              <a:gd name="connsiteX4" fmla="*/ 10304393 w 10304393"/>
              <a:gd name="connsiteY4" fmla="*/ 40764 h 3535240"/>
              <a:gd name="connsiteX0" fmla="*/ 0 w 10304393"/>
              <a:gd name="connsiteY0" fmla="*/ 2949558 h 3534999"/>
              <a:gd name="connsiteX1" fmla="*/ 894080 w 10304393"/>
              <a:gd name="connsiteY1" fmla="*/ 3508358 h 3534999"/>
              <a:gd name="connsiteX2" fmla="*/ 4558926 w 10304393"/>
              <a:gd name="connsiteY2" fmla="*/ 2154042 h 3534999"/>
              <a:gd name="connsiteX3" fmla="*/ 7241140 w 10304393"/>
              <a:gd name="connsiteY3" fmla="*/ 2350952 h 3534999"/>
              <a:gd name="connsiteX4" fmla="*/ 10304393 w 10304393"/>
              <a:gd name="connsiteY4" fmla="*/ 40523 h 3534999"/>
              <a:gd name="connsiteX0" fmla="*/ 0 w 10304393"/>
              <a:gd name="connsiteY0" fmla="*/ 2949558 h 3531915"/>
              <a:gd name="connsiteX1" fmla="*/ 894080 w 10304393"/>
              <a:gd name="connsiteY1" fmla="*/ 3508358 h 3531915"/>
              <a:gd name="connsiteX2" fmla="*/ 4092932 w 10304393"/>
              <a:gd name="connsiteY2" fmla="*/ 2215118 h 3531915"/>
              <a:gd name="connsiteX3" fmla="*/ 7241140 w 10304393"/>
              <a:gd name="connsiteY3" fmla="*/ 2350952 h 3531915"/>
              <a:gd name="connsiteX4" fmla="*/ 10304393 w 10304393"/>
              <a:gd name="connsiteY4" fmla="*/ 40523 h 3531915"/>
              <a:gd name="connsiteX0" fmla="*/ 0 w 10698191"/>
              <a:gd name="connsiteY0" fmla="*/ 2880848 h 3525993"/>
              <a:gd name="connsiteX1" fmla="*/ 1287878 w 10698191"/>
              <a:gd name="connsiteY1" fmla="*/ 3508358 h 3525993"/>
              <a:gd name="connsiteX2" fmla="*/ 4486730 w 10698191"/>
              <a:gd name="connsiteY2" fmla="*/ 2215118 h 3525993"/>
              <a:gd name="connsiteX3" fmla="*/ 7634938 w 10698191"/>
              <a:gd name="connsiteY3" fmla="*/ 2350952 h 3525993"/>
              <a:gd name="connsiteX4" fmla="*/ 10698191 w 10698191"/>
              <a:gd name="connsiteY4" fmla="*/ 40523 h 3525993"/>
              <a:gd name="connsiteX0" fmla="*/ 0 w 10931997"/>
              <a:gd name="connsiteY0" fmla="*/ 3007148 h 3652293"/>
              <a:gd name="connsiteX1" fmla="*/ 1287878 w 10931997"/>
              <a:gd name="connsiteY1" fmla="*/ 3634658 h 3652293"/>
              <a:gd name="connsiteX2" fmla="*/ 4486730 w 10931997"/>
              <a:gd name="connsiteY2" fmla="*/ 2341418 h 3652293"/>
              <a:gd name="connsiteX3" fmla="*/ 7634938 w 10931997"/>
              <a:gd name="connsiteY3" fmla="*/ 2477252 h 3652293"/>
              <a:gd name="connsiteX4" fmla="*/ 10698191 w 10931997"/>
              <a:gd name="connsiteY4" fmla="*/ 166823 h 3652293"/>
              <a:gd name="connsiteX5" fmla="*/ 10721819 w 10931997"/>
              <a:gd name="connsiteY5" fmla="*/ 182092 h 3652293"/>
              <a:gd name="connsiteX0" fmla="*/ 0 w 10989305"/>
              <a:gd name="connsiteY0" fmla="*/ 2880848 h 5758711"/>
              <a:gd name="connsiteX1" fmla="*/ 1287878 w 10989305"/>
              <a:gd name="connsiteY1" fmla="*/ 3508358 h 5758711"/>
              <a:gd name="connsiteX2" fmla="*/ 4486730 w 10989305"/>
              <a:gd name="connsiteY2" fmla="*/ 2215118 h 5758711"/>
              <a:gd name="connsiteX3" fmla="*/ 7634938 w 10989305"/>
              <a:gd name="connsiteY3" fmla="*/ 2350952 h 5758711"/>
              <a:gd name="connsiteX4" fmla="*/ 10698191 w 10989305"/>
              <a:gd name="connsiteY4" fmla="*/ 40523 h 5758711"/>
              <a:gd name="connsiteX5" fmla="*/ 10892464 w 10989305"/>
              <a:gd name="connsiteY5" fmla="*/ 5758711 h 5758711"/>
              <a:gd name="connsiteX0" fmla="*/ 0 w 10989305"/>
              <a:gd name="connsiteY0" fmla="*/ 2880848 h 6193400"/>
              <a:gd name="connsiteX1" fmla="*/ 1287878 w 10989305"/>
              <a:gd name="connsiteY1" fmla="*/ 3508358 h 6193400"/>
              <a:gd name="connsiteX2" fmla="*/ 4486730 w 10989305"/>
              <a:gd name="connsiteY2" fmla="*/ 2215118 h 6193400"/>
              <a:gd name="connsiteX3" fmla="*/ 7634938 w 10989305"/>
              <a:gd name="connsiteY3" fmla="*/ 2350952 h 6193400"/>
              <a:gd name="connsiteX4" fmla="*/ 10698191 w 10989305"/>
              <a:gd name="connsiteY4" fmla="*/ 40523 h 6193400"/>
              <a:gd name="connsiteX5" fmla="*/ 10892464 w 10989305"/>
              <a:gd name="connsiteY5" fmla="*/ 5758711 h 6193400"/>
              <a:gd name="connsiteX6" fmla="*/ 10866211 w 10989305"/>
              <a:gd name="connsiteY6" fmla="*/ 5796883 h 6193400"/>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0" fmla="*/ 882109 w 11871414"/>
              <a:gd name="connsiteY0" fmla="*/ 2880848 h 6267838"/>
              <a:gd name="connsiteX1" fmla="*/ 2169987 w 11871414"/>
              <a:gd name="connsiteY1" fmla="*/ 3508358 h 6267838"/>
              <a:gd name="connsiteX2" fmla="*/ 5368839 w 11871414"/>
              <a:gd name="connsiteY2" fmla="*/ 2215118 h 6267838"/>
              <a:gd name="connsiteX3" fmla="*/ 8517047 w 11871414"/>
              <a:gd name="connsiteY3" fmla="*/ 2350952 h 6267838"/>
              <a:gd name="connsiteX4" fmla="*/ 11580300 w 11871414"/>
              <a:gd name="connsiteY4" fmla="*/ 40523 h 6267838"/>
              <a:gd name="connsiteX5" fmla="*/ 11774573 w 11871414"/>
              <a:gd name="connsiteY5" fmla="*/ 5758711 h 6267838"/>
              <a:gd name="connsiteX6" fmla="*/ 0 w 11871414"/>
              <a:gd name="connsiteY6" fmla="*/ 6033551 h 6267838"/>
              <a:gd name="connsiteX7" fmla="*/ 882109 w 11871414"/>
              <a:gd name="connsiteY7" fmla="*/ 2880848 h 6267838"/>
              <a:gd name="connsiteX0" fmla="*/ 882109 w 12028814"/>
              <a:gd name="connsiteY0" fmla="*/ 2067931 h 5454921"/>
              <a:gd name="connsiteX1" fmla="*/ 2169987 w 12028814"/>
              <a:gd name="connsiteY1" fmla="*/ 2695441 h 5454921"/>
              <a:gd name="connsiteX2" fmla="*/ 5368839 w 12028814"/>
              <a:gd name="connsiteY2" fmla="*/ 1402201 h 5454921"/>
              <a:gd name="connsiteX3" fmla="*/ 8517047 w 12028814"/>
              <a:gd name="connsiteY3" fmla="*/ 1538035 h 5454921"/>
              <a:gd name="connsiteX4" fmla="*/ 11810016 w 12028814"/>
              <a:gd name="connsiteY4" fmla="*/ 59759 h 5454921"/>
              <a:gd name="connsiteX5" fmla="*/ 11774573 w 12028814"/>
              <a:gd name="connsiteY5" fmla="*/ 4945794 h 5454921"/>
              <a:gd name="connsiteX6" fmla="*/ 0 w 12028814"/>
              <a:gd name="connsiteY6" fmla="*/ 5220634 h 5454921"/>
              <a:gd name="connsiteX7" fmla="*/ 882109 w 12028814"/>
              <a:gd name="connsiteY7" fmla="*/ 2067931 h 5454921"/>
              <a:gd name="connsiteX0" fmla="*/ 882109 w 12028814"/>
              <a:gd name="connsiteY0" fmla="*/ 2141789 h 5528779"/>
              <a:gd name="connsiteX1" fmla="*/ 2169987 w 12028814"/>
              <a:gd name="connsiteY1" fmla="*/ 2769299 h 5528779"/>
              <a:gd name="connsiteX2" fmla="*/ 5368839 w 12028814"/>
              <a:gd name="connsiteY2" fmla="*/ 1476059 h 5528779"/>
              <a:gd name="connsiteX3" fmla="*/ 8517047 w 12028814"/>
              <a:gd name="connsiteY3" fmla="*/ 1611893 h 5528779"/>
              <a:gd name="connsiteX4" fmla="*/ 11810016 w 12028814"/>
              <a:gd name="connsiteY4" fmla="*/ 57272 h 5528779"/>
              <a:gd name="connsiteX5" fmla="*/ 11774573 w 12028814"/>
              <a:gd name="connsiteY5" fmla="*/ 5019652 h 5528779"/>
              <a:gd name="connsiteX6" fmla="*/ 0 w 12028814"/>
              <a:gd name="connsiteY6" fmla="*/ 5294492 h 5528779"/>
              <a:gd name="connsiteX7" fmla="*/ 882109 w 12028814"/>
              <a:gd name="connsiteY7" fmla="*/ 2141789 h 552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814" h="5528779">
                <a:moveTo>
                  <a:pt x="882109" y="2141789"/>
                </a:moveTo>
                <a:cubicBezTo>
                  <a:pt x="951535" y="2443202"/>
                  <a:pt x="1422199" y="2880254"/>
                  <a:pt x="2169987" y="2769299"/>
                </a:cubicBezTo>
                <a:cubicBezTo>
                  <a:pt x="2917775" y="2658344"/>
                  <a:pt x="4310996" y="1668960"/>
                  <a:pt x="5368839" y="1476059"/>
                </a:cubicBezTo>
                <a:cubicBezTo>
                  <a:pt x="6426682" y="1283158"/>
                  <a:pt x="7578940" y="1987813"/>
                  <a:pt x="8517047" y="1611893"/>
                </a:cubicBezTo>
                <a:cubicBezTo>
                  <a:pt x="9455154" y="1235973"/>
                  <a:pt x="10757983" y="-315112"/>
                  <a:pt x="11810016" y="57272"/>
                </a:cubicBezTo>
                <a:cubicBezTo>
                  <a:pt x="12324496" y="-325255"/>
                  <a:pt x="11769650" y="5016471"/>
                  <a:pt x="11774573" y="5019652"/>
                </a:cubicBezTo>
                <a:cubicBezTo>
                  <a:pt x="11802576" y="5979045"/>
                  <a:pt x="5469" y="5286540"/>
                  <a:pt x="0" y="5294492"/>
                </a:cubicBezTo>
                <a:lnTo>
                  <a:pt x="882109" y="2141789"/>
                </a:lnTo>
                <a:close/>
              </a:path>
            </a:pathLst>
          </a:custGeom>
          <a:gradFill>
            <a:gsLst>
              <a:gs pos="0">
                <a:schemeClr val="accent1"/>
              </a:gs>
              <a:gs pos="100000">
                <a:schemeClr val="accent2"/>
              </a:gs>
            </a:gsLst>
            <a:lin ang="0" scaled="1"/>
          </a:gra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nvGrpSpPr>
          <p:cNvPr id="23" name="组合 22">
            <a:extLst>
              <a:ext uri="{FF2B5EF4-FFF2-40B4-BE49-F238E27FC236}">
                <a16:creationId xmlns:a16="http://schemas.microsoft.com/office/drawing/2014/main" id="{E9EC53AD-2F7B-4492-A33D-145E2E6F3000}"/>
              </a:ext>
            </a:extLst>
          </p:cNvPr>
          <p:cNvGrpSpPr/>
          <p:nvPr/>
        </p:nvGrpSpPr>
        <p:grpSpPr>
          <a:xfrm rot="5400000">
            <a:off x="721971" y="5349016"/>
            <a:ext cx="241968" cy="241968"/>
            <a:chOff x="6253476" y="1960876"/>
            <a:chExt cx="167644" cy="167644"/>
          </a:xfrm>
        </p:grpSpPr>
        <p:sp>
          <p:nvSpPr>
            <p:cNvPr id="24" name="Oval 4+">
              <a:extLst>
                <a:ext uri="{FF2B5EF4-FFF2-40B4-BE49-F238E27FC236}">
                  <a16:creationId xmlns:a16="http://schemas.microsoft.com/office/drawing/2014/main" id="{FED08E5F-1E52-46D4-845E-F09A6907F49F}"/>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5" name="椭圆 24">
              <a:extLst>
                <a:ext uri="{FF2B5EF4-FFF2-40B4-BE49-F238E27FC236}">
                  <a16:creationId xmlns:a16="http://schemas.microsoft.com/office/drawing/2014/main" id="{2B4CD3C2-1FD9-4035-8FE7-BC79C2D0FEB7}"/>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26" name="组合 25">
            <a:extLst>
              <a:ext uri="{FF2B5EF4-FFF2-40B4-BE49-F238E27FC236}">
                <a16:creationId xmlns:a16="http://schemas.microsoft.com/office/drawing/2014/main" id="{86EBFFDD-41F9-474C-8237-94EF30198A4E}"/>
              </a:ext>
            </a:extLst>
          </p:cNvPr>
          <p:cNvGrpSpPr/>
          <p:nvPr/>
        </p:nvGrpSpPr>
        <p:grpSpPr>
          <a:xfrm rot="5400000">
            <a:off x="3473248" y="4372695"/>
            <a:ext cx="241968" cy="241968"/>
            <a:chOff x="6253476" y="1960876"/>
            <a:chExt cx="167644" cy="167644"/>
          </a:xfrm>
        </p:grpSpPr>
        <p:sp>
          <p:nvSpPr>
            <p:cNvPr id="27" name="Oval 4+">
              <a:extLst>
                <a:ext uri="{FF2B5EF4-FFF2-40B4-BE49-F238E27FC236}">
                  <a16:creationId xmlns:a16="http://schemas.microsoft.com/office/drawing/2014/main" id="{4D28C569-3EFE-42A1-804F-CCF789138C38}"/>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8" name="椭圆 27">
              <a:extLst>
                <a:ext uri="{FF2B5EF4-FFF2-40B4-BE49-F238E27FC236}">
                  <a16:creationId xmlns:a16="http://schemas.microsoft.com/office/drawing/2014/main" id="{1200A205-0D48-438C-93AB-790B7A26118B}"/>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32" name="组合 31">
            <a:extLst>
              <a:ext uri="{FF2B5EF4-FFF2-40B4-BE49-F238E27FC236}">
                <a16:creationId xmlns:a16="http://schemas.microsoft.com/office/drawing/2014/main" id="{158D5B49-A6E1-4364-A936-2CD7C1A1F8AD}"/>
              </a:ext>
            </a:extLst>
          </p:cNvPr>
          <p:cNvGrpSpPr/>
          <p:nvPr/>
        </p:nvGrpSpPr>
        <p:grpSpPr>
          <a:xfrm rot="5400000">
            <a:off x="8975801" y="4080499"/>
            <a:ext cx="241968" cy="241968"/>
            <a:chOff x="6253476" y="1960876"/>
            <a:chExt cx="167644" cy="167644"/>
          </a:xfrm>
        </p:grpSpPr>
        <p:sp>
          <p:nvSpPr>
            <p:cNvPr id="33" name="Oval 4+">
              <a:extLst>
                <a:ext uri="{FF2B5EF4-FFF2-40B4-BE49-F238E27FC236}">
                  <a16:creationId xmlns:a16="http://schemas.microsoft.com/office/drawing/2014/main" id="{C929820E-482F-4B7E-9BB3-D0BA923FB012}"/>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4" name="椭圆 33">
              <a:extLst>
                <a:ext uri="{FF2B5EF4-FFF2-40B4-BE49-F238E27FC236}">
                  <a16:creationId xmlns:a16="http://schemas.microsoft.com/office/drawing/2014/main" id="{17695D41-516F-4837-804C-139FF9295B45}"/>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5" name="组合 4">
            <a:extLst>
              <a:ext uri="{FF2B5EF4-FFF2-40B4-BE49-F238E27FC236}">
                <a16:creationId xmlns:a16="http://schemas.microsoft.com/office/drawing/2014/main" id="{E9AEF3E0-21E0-40F4-8F60-FE18966371EC}"/>
              </a:ext>
            </a:extLst>
          </p:cNvPr>
          <p:cNvGrpSpPr/>
          <p:nvPr/>
        </p:nvGrpSpPr>
        <p:grpSpPr>
          <a:xfrm>
            <a:off x="1035906" y="4769635"/>
            <a:ext cx="1052192" cy="276999"/>
            <a:chOff x="1196062" y="4744235"/>
            <a:chExt cx="1000275" cy="276999"/>
          </a:xfrm>
        </p:grpSpPr>
        <p:sp>
          <p:nvSpPr>
            <p:cNvPr id="42" name="矩形: 圆角 41">
              <a:extLst>
                <a:ext uri="{FF2B5EF4-FFF2-40B4-BE49-F238E27FC236}">
                  <a16:creationId xmlns:a16="http://schemas.microsoft.com/office/drawing/2014/main" id="{07CAA8A2-5352-454A-ACEE-9557595213FD}"/>
                </a:ext>
              </a:extLst>
            </p:cNvPr>
            <p:cNvSpPr/>
            <p:nvPr/>
          </p:nvSpPr>
          <p:spPr>
            <a:xfrm>
              <a:off x="1204607" y="4948965"/>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4" name="标题 149">
              <a:extLst>
                <a:ext uri="{FF2B5EF4-FFF2-40B4-BE49-F238E27FC236}">
                  <a16:creationId xmlns:a16="http://schemas.microsoft.com/office/drawing/2014/main" id="{763E2EBE-6202-47AA-801B-A0828F12FD1C}"/>
                </a:ext>
              </a:extLst>
            </p:cNvPr>
            <p:cNvSpPr txBox="1">
              <a:spLocks/>
            </p:cNvSpPr>
            <p:nvPr/>
          </p:nvSpPr>
          <p:spPr>
            <a:xfrm>
              <a:off x="1196062" y="4744235"/>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两年内</a:t>
              </a:r>
            </a:p>
          </p:txBody>
        </p:sp>
      </p:grpSp>
      <p:grpSp>
        <p:nvGrpSpPr>
          <p:cNvPr id="3" name="组合 2">
            <a:extLst>
              <a:ext uri="{FF2B5EF4-FFF2-40B4-BE49-F238E27FC236}">
                <a16:creationId xmlns:a16="http://schemas.microsoft.com/office/drawing/2014/main" id="{A8C6DF0E-1A7E-47E0-B53F-7F3AE0F9888B}"/>
              </a:ext>
            </a:extLst>
          </p:cNvPr>
          <p:cNvGrpSpPr/>
          <p:nvPr/>
        </p:nvGrpSpPr>
        <p:grpSpPr>
          <a:xfrm>
            <a:off x="3801744" y="3850613"/>
            <a:ext cx="1055404" cy="276999"/>
            <a:chOff x="3923031" y="3774413"/>
            <a:chExt cx="1003329" cy="276999"/>
          </a:xfrm>
        </p:grpSpPr>
        <p:sp>
          <p:nvSpPr>
            <p:cNvPr id="41" name="矩形: 圆角 40">
              <a:extLst>
                <a:ext uri="{FF2B5EF4-FFF2-40B4-BE49-F238E27FC236}">
                  <a16:creationId xmlns:a16="http://schemas.microsoft.com/office/drawing/2014/main" id="{ED3D826D-F095-474C-B78D-257ED889D514}"/>
                </a:ext>
              </a:extLst>
            </p:cNvPr>
            <p:cNvSpPr/>
            <p:nvPr/>
          </p:nvSpPr>
          <p:spPr>
            <a:xfrm>
              <a:off x="3923031" y="3977691"/>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5" name="标题 149">
              <a:extLst>
                <a:ext uri="{FF2B5EF4-FFF2-40B4-BE49-F238E27FC236}">
                  <a16:creationId xmlns:a16="http://schemas.microsoft.com/office/drawing/2014/main" id="{490D166A-9B54-4437-944A-6AC265D24D2E}"/>
                </a:ext>
              </a:extLst>
            </p:cNvPr>
            <p:cNvSpPr txBox="1">
              <a:spLocks/>
            </p:cNvSpPr>
            <p:nvPr/>
          </p:nvSpPr>
          <p:spPr>
            <a:xfrm>
              <a:off x="3926085" y="3774413"/>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五年内</a:t>
              </a:r>
            </a:p>
          </p:txBody>
        </p:sp>
      </p:grpSp>
      <p:grpSp>
        <p:nvGrpSpPr>
          <p:cNvPr id="4" name="组合 3">
            <a:extLst>
              <a:ext uri="{FF2B5EF4-FFF2-40B4-BE49-F238E27FC236}">
                <a16:creationId xmlns:a16="http://schemas.microsoft.com/office/drawing/2014/main" id="{9BB32932-4A0E-4DA1-B2E7-69AC5DEED29D}"/>
              </a:ext>
            </a:extLst>
          </p:cNvPr>
          <p:cNvGrpSpPr/>
          <p:nvPr/>
        </p:nvGrpSpPr>
        <p:grpSpPr>
          <a:xfrm>
            <a:off x="9272908" y="3435787"/>
            <a:ext cx="1052192" cy="276999"/>
            <a:chOff x="9419516" y="3372287"/>
            <a:chExt cx="1000275" cy="276999"/>
          </a:xfrm>
        </p:grpSpPr>
        <p:sp>
          <p:nvSpPr>
            <p:cNvPr id="38" name="矩形: 圆角 37">
              <a:extLst>
                <a:ext uri="{FF2B5EF4-FFF2-40B4-BE49-F238E27FC236}">
                  <a16:creationId xmlns:a16="http://schemas.microsoft.com/office/drawing/2014/main" id="{7F612CA6-E594-4C61-84F5-AFE6CF35C924}"/>
                </a:ext>
              </a:extLst>
            </p:cNvPr>
            <p:cNvSpPr/>
            <p:nvPr/>
          </p:nvSpPr>
          <p:spPr>
            <a:xfrm>
              <a:off x="9419888" y="3583879"/>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7" name="标题 149">
              <a:extLst>
                <a:ext uri="{FF2B5EF4-FFF2-40B4-BE49-F238E27FC236}">
                  <a16:creationId xmlns:a16="http://schemas.microsoft.com/office/drawing/2014/main" id="{B53BC433-131D-48C0-B7CF-5332A3A076D2}"/>
                </a:ext>
              </a:extLst>
            </p:cNvPr>
            <p:cNvSpPr txBox="1">
              <a:spLocks/>
            </p:cNvSpPr>
            <p:nvPr/>
          </p:nvSpPr>
          <p:spPr>
            <a:xfrm>
              <a:off x="9419516" y="3372287"/>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十年内</a:t>
              </a:r>
            </a:p>
          </p:txBody>
        </p:sp>
      </p:grpSp>
      <p:sp>
        <p:nvSpPr>
          <p:cNvPr id="58" name="标题 149">
            <a:extLst>
              <a:ext uri="{FF2B5EF4-FFF2-40B4-BE49-F238E27FC236}">
                <a16:creationId xmlns:a16="http://schemas.microsoft.com/office/drawing/2014/main" id="{71BE50BA-CA3F-452E-8EAA-2398CBFD7541}"/>
              </a:ext>
            </a:extLst>
          </p:cNvPr>
          <p:cNvSpPr txBox="1">
            <a:spLocks/>
          </p:cNvSpPr>
          <p:nvPr/>
        </p:nvSpPr>
        <p:spPr>
          <a:xfrm>
            <a:off x="1072714" y="3052776"/>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A</a:t>
            </a:r>
            <a:r>
              <a:rPr lang="zh-CN" altLang="en-US" sz="1600" b="0" spc="300" dirty="0">
                <a:latin typeface="+mn-ea"/>
                <a:ea typeface="+mn-ea"/>
              </a:rPr>
              <a:t>轮融资，明确企业的发展方向，确定公司架构，确定完成目标的组织架构，</a:t>
            </a:r>
            <a:endParaRPr lang="en-US" altLang="zh-CN" sz="1600" b="0" spc="300" dirty="0">
              <a:latin typeface="+mn-ea"/>
              <a:ea typeface="+mn-ea"/>
            </a:endParaRPr>
          </a:p>
        </p:txBody>
      </p:sp>
      <p:sp>
        <p:nvSpPr>
          <p:cNvPr id="59" name="标题 149">
            <a:extLst>
              <a:ext uri="{FF2B5EF4-FFF2-40B4-BE49-F238E27FC236}">
                <a16:creationId xmlns:a16="http://schemas.microsoft.com/office/drawing/2014/main" id="{2546D2B1-BF3A-43B8-B2CC-07DBC3A376B1}"/>
              </a:ext>
            </a:extLst>
          </p:cNvPr>
          <p:cNvSpPr txBox="1">
            <a:spLocks/>
          </p:cNvSpPr>
          <p:nvPr/>
        </p:nvSpPr>
        <p:spPr>
          <a:xfrm>
            <a:off x="3787781" y="2137549"/>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B</a:t>
            </a:r>
            <a:r>
              <a:rPr lang="zh-CN" altLang="en-US" sz="1600" b="0" spc="300" dirty="0">
                <a:latin typeface="+mn-ea"/>
                <a:ea typeface="+mn-ea"/>
              </a:rPr>
              <a:t>轮融资、明确公司发展意图，确定公司架构，计划或者能够落地实施</a:t>
            </a:r>
            <a:endParaRPr lang="en-US" altLang="zh-CN" sz="1600" b="0" spc="300" dirty="0">
              <a:latin typeface="+mn-ea"/>
              <a:ea typeface="+mn-ea"/>
            </a:endParaRPr>
          </a:p>
        </p:txBody>
      </p:sp>
      <p:grpSp>
        <p:nvGrpSpPr>
          <p:cNvPr id="29" name="组合 28">
            <a:extLst>
              <a:ext uri="{FF2B5EF4-FFF2-40B4-BE49-F238E27FC236}">
                <a16:creationId xmlns:a16="http://schemas.microsoft.com/office/drawing/2014/main" id="{54EC99FD-3EB4-4EFC-B553-B8A7C978C9EC}"/>
              </a:ext>
            </a:extLst>
          </p:cNvPr>
          <p:cNvGrpSpPr/>
          <p:nvPr/>
        </p:nvGrpSpPr>
        <p:grpSpPr>
          <a:xfrm rot="5400000">
            <a:off x="6164554" y="3899978"/>
            <a:ext cx="241968" cy="241968"/>
            <a:chOff x="6253476" y="1960876"/>
            <a:chExt cx="167644" cy="167644"/>
          </a:xfrm>
        </p:grpSpPr>
        <p:sp>
          <p:nvSpPr>
            <p:cNvPr id="30" name="Oval 4+">
              <a:extLst>
                <a:ext uri="{FF2B5EF4-FFF2-40B4-BE49-F238E27FC236}">
                  <a16:creationId xmlns:a16="http://schemas.microsoft.com/office/drawing/2014/main" id="{3FE1B4E5-45E9-487C-8413-6FBD9B68C251}"/>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椭圆 30">
              <a:extLst>
                <a:ext uri="{FF2B5EF4-FFF2-40B4-BE49-F238E27FC236}">
                  <a16:creationId xmlns:a16="http://schemas.microsoft.com/office/drawing/2014/main" id="{E198B491-BFFE-4DD6-BFF7-6BD711675EA0}"/>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2" name="组合 1">
            <a:extLst>
              <a:ext uri="{FF2B5EF4-FFF2-40B4-BE49-F238E27FC236}">
                <a16:creationId xmlns:a16="http://schemas.microsoft.com/office/drawing/2014/main" id="{4B3BF3A7-78B1-4B1F-B270-10F2ACD8910C}"/>
              </a:ext>
            </a:extLst>
          </p:cNvPr>
          <p:cNvGrpSpPr/>
          <p:nvPr/>
        </p:nvGrpSpPr>
        <p:grpSpPr>
          <a:xfrm>
            <a:off x="6497606" y="3493500"/>
            <a:ext cx="1052192" cy="276999"/>
            <a:chOff x="6618814" y="3512550"/>
            <a:chExt cx="1000275" cy="276999"/>
          </a:xfrm>
        </p:grpSpPr>
        <p:sp>
          <p:nvSpPr>
            <p:cNvPr id="39" name="矩形: 圆角 38">
              <a:extLst>
                <a:ext uri="{FF2B5EF4-FFF2-40B4-BE49-F238E27FC236}">
                  <a16:creationId xmlns:a16="http://schemas.microsoft.com/office/drawing/2014/main" id="{3BE9EF7D-5F1C-4DF6-9A52-C2D7BD879EB1}"/>
                </a:ext>
              </a:extLst>
            </p:cNvPr>
            <p:cNvSpPr/>
            <p:nvPr/>
          </p:nvSpPr>
          <p:spPr>
            <a:xfrm>
              <a:off x="6624715" y="3723902"/>
              <a:ext cx="91352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6" name="标题 149">
              <a:extLst>
                <a:ext uri="{FF2B5EF4-FFF2-40B4-BE49-F238E27FC236}">
                  <a16:creationId xmlns:a16="http://schemas.microsoft.com/office/drawing/2014/main" id="{AD92854A-B48B-4D2A-9EBA-C6C7F31BF8FE}"/>
                </a:ext>
              </a:extLst>
            </p:cNvPr>
            <p:cNvSpPr txBox="1">
              <a:spLocks/>
            </p:cNvSpPr>
            <p:nvPr/>
          </p:nvSpPr>
          <p:spPr>
            <a:xfrm>
              <a:off x="6618814" y="3512550"/>
              <a:ext cx="1000275"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八年内</a:t>
              </a:r>
            </a:p>
          </p:txBody>
        </p:sp>
      </p:grpSp>
      <p:sp>
        <p:nvSpPr>
          <p:cNvPr id="60" name="标题 149">
            <a:extLst>
              <a:ext uri="{FF2B5EF4-FFF2-40B4-BE49-F238E27FC236}">
                <a16:creationId xmlns:a16="http://schemas.microsoft.com/office/drawing/2014/main" id="{C895790E-B761-49EC-8E61-FAF153C942B6}"/>
              </a:ext>
            </a:extLst>
          </p:cNvPr>
          <p:cNvSpPr txBox="1">
            <a:spLocks/>
          </p:cNvSpPr>
          <p:nvPr/>
        </p:nvSpPr>
        <p:spPr>
          <a:xfrm>
            <a:off x="6479486" y="1799212"/>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C</a:t>
            </a:r>
            <a:r>
              <a:rPr lang="zh-CN" altLang="en-US" sz="1600" b="0" spc="300" dirty="0">
                <a:latin typeface="+mn-ea"/>
                <a:ea typeface="+mn-ea"/>
              </a:rPr>
              <a:t>轮融资，在那些方面有阻力，在资源方面会有那些企业可以帮助你</a:t>
            </a:r>
            <a:endParaRPr lang="en-US" altLang="zh-CN" sz="1600" b="0" spc="300" dirty="0">
              <a:latin typeface="+mn-ea"/>
              <a:ea typeface="+mn-ea"/>
            </a:endParaRPr>
          </a:p>
        </p:txBody>
      </p:sp>
      <p:sp>
        <p:nvSpPr>
          <p:cNvPr id="61" name="标题 149">
            <a:extLst>
              <a:ext uri="{FF2B5EF4-FFF2-40B4-BE49-F238E27FC236}">
                <a16:creationId xmlns:a16="http://schemas.microsoft.com/office/drawing/2014/main" id="{1E6EAC2D-F063-4F09-9CE7-845C3641A2A7}"/>
              </a:ext>
            </a:extLst>
          </p:cNvPr>
          <p:cNvSpPr txBox="1">
            <a:spLocks/>
          </p:cNvSpPr>
          <p:nvPr/>
        </p:nvSpPr>
        <p:spPr>
          <a:xfrm>
            <a:off x="9282422" y="1712194"/>
            <a:ext cx="2301404" cy="1156855"/>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完成</a:t>
            </a:r>
            <a:r>
              <a:rPr lang="en-US" altLang="zh-CN" sz="1600" b="0" spc="300" dirty="0">
                <a:latin typeface="+mn-ea"/>
                <a:ea typeface="+mn-ea"/>
              </a:rPr>
              <a:t>A</a:t>
            </a:r>
            <a:r>
              <a:rPr lang="zh-CN" altLang="en-US" sz="1600" b="0" spc="300" dirty="0">
                <a:latin typeface="+mn-ea"/>
                <a:ea typeface="+mn-ea"/>
              </a:rPr>
              <a:t>股上市、</a:t>
            </a:r>
            <a:endParaRPr lang="en-US" altLang="zh-CN" sz="1600" b="0" spc="300" dirty="0">
              <a:latin typeface="+mn-ea"/>
              <a:ea typeface="+mn-ea"/>
            </a:endParaRPr>
          </a:p>
          <a:p>
            <a:pPr>
              <a:lnSpc>
                <a:spcPct val="120000"/>
              </a:lnSpc>
            </a:pPr>
            <a:r>
              <a:rPr lang="zh-CN" altLang="en-US" sz="1600" b="0" spc="300" dirty="0">
                <a:latin typeface="+mn-ea"/>
                <a:ea typeface="+mn-ea"/>
              </a:rPr>
              <a:t>实现营收实现百亿，确定公司后续的发展意图</a:t>
            </a:r>
            <a:endParaRPr lang="en-US" altLang="zh-CN" sz="1600" b="0" spc="300" dirty="0">
              <a:latin typeface="+mn-ea"/>
              <a:ea typeface="+mn-ea"/>
            </a:endParaRPr>
          </a:p>
        </p:txBody>
      </p:sp>
      <p:pic>
        <p:nvPicPr>
          <p:cNvPr id="37" name="图片 36" descr="高楼大厦的城市&#10;&#10;描述已自动生成">
            <a:extLst>
              <a:ext uri="{FF2B5EF4-FFF2-40B4-BE49-F238E27FC236}">
                <a16:creationId xmlns:a16="http://schemas.microsoft.com/office/drawing/2014/main" id="{4E01DD72-68D9-47B6-81F0-42FA31C102CD}"/>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t="28210" b="32770"/>
          <a:stretch>
            <a:fillRect/>
          </a:stretch>
        </p:blipFill>
        <p:spPr>
          <a:xfrm>
            <a:off x="-31750" y="2647209"/>
            <a:ext cx="12223750" cy="5962192"/>
          </a:xfrm>
          <a:custGeom>
            <a:avLst/>
            <a:gdLst>
              <a:gd name="connsiteX0" fmla="*/ 12223750 w 12223750"/>
              <a:gd name="connsiteY0" fmla="*/ 0 h 5962192"/>
              <a:gd name="connsiteX1" fmla="*/ 12223750 w 12223750"/>
              <a:gd name="connsiteY1" fmla="*/ 5801528 h 5962192"/>
              <a:gd name="connsiteX2" fmla="*/ 12055230 w 12223750"/>
              <a:gd name="connsiteY2" fmla="*/ 5820032 h 5962192"/>
              <a:gd name="connsiteX3" fmla="*/ 123121 w 12223750"/>
              <a:gd name="connsiteY3" fmla="*/ 5780785 h 5962192"/>
              <a:gd name="connsiteX4" fmla="*/ 0 w 12223750"/>
              <a:gd name="connsiteY4" fmla="*/ 5775859 h 5962192"/>
              <a:gd name="connsiteX5" fmla="*/ 0 w 12223750"/>
              <a:gd name="connsiteY5" fmla="*/ 2775265 h 5962192"/>
              <a:gd name="connsiteX6" fmla="*/ 5620 w 12223750"/>
              <a:gd name="connsiteY6" fmla="*/ 2777912 h 5962192"/>
              <a:gd name="connsiteX7" fmla="*/ 1053033 w 12223750"/>
              <a:gd name="connsiteY7" fmla="*/ 2901898 h 5962192"/>
              <a:gd name="connsiteX8" fmla="*/ 5179553 w 12223750"/>
              <a:gd name="connsiteY8" fmla="*/ 1467680 h 5962192"/>
              <a:gd name="connsiteX9" fmla="*/ 9240741 w 12223750"/>
              <a:gd name="connsiteY9" fmla="*/ 1618321 h 5962192"/>
              <a:gd name="connsiteX10" fmla="*/ 12145817 w 12223750"/>
              <a:gd name="connsiteY10" fmla="*/ 27137 h 596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3750" h="5962192">
                <a:moveTo>
                  <a:pt x="12223750" y="0"/>
                </a:moveTo>
                <a:lnTo>
                  <a:pt x="12223750" y="5801528"/>
                </a:lnTo>
                <a:lnTo>
                  <a:pt x="12055230" y="5820032"/>
                </a:lnTo>
                <a:cubicBezTo>
                  <a:pt x="9316133" y="6098324"/>
                  <a:pt x="3213076" y="5903218"/>
                  <a:pt x="123121" y="5780785"/>
                </a:cubicBezTo>
                <a:lnTo>
                  <a:pt x="0" y="5775859"/>
                </a:lnTo>
                <a:lnTo>
                  <a:pt x="0" y="2775265"/>
                </a:lnTo>
                <a:lnTo>
                  <a:pt x="5620" y="2777912"/>
                </a:lnTo>
                <a:cubicBezTo>
                  <a:pt x="277394" y="2893240"/>
                  <a:pt x="631001" y="2955732"/>
                  <a:pt x="1053033" y="2901898"/>
                </a:cubicBezTo>
                <a:cubicBezTo>
                  <a:pt x="2017680" y="2778847"/>
                  <a:pt x="3814935" y="1681609"/>
                  <a:pt x="5179553" y="1467680"/>
                </a:cubicBezTo>
                <a:cubicBezTo>
                  <a:pt x="6544170" y="1253751"/>
                  <a:pt x="8030583" y="2035221"/>
                  <a:pt x="9240741" y="1618321"/>
                </a:cubicBezTo>
                <a:cubicBezTo>
                  <a:pt x="10072725" y="1331703"/>
                  <a:pt x="11127089" y="429086"/>
                  <a:pt x="12145817" y="27137"/>
                </a:cubicBezTo>
                <a:close/>
              </a:path>
            </a:pathLst>
          </a:custGeom>
        </p:spPr>
      </p:pic>
      <p:sp>
        <p:nvSpPr>
          <p:cNvPr id="36" name="文本占位符 176">
            <a:extLst>
              <a:ext uri="{FF2B5EF4-FFF2-40B4-BE49-F238E27FC236}">
                <a16:creationId xmlns:a16="http://schemas.microsoft.com/office/drawing/2014/main" id="{C624311A-DF66-4AB0-A14A-1B604BE6AC15}"/>
              </a:ext>
            </a:extLst>
          </p:cNvPr>
          <p:cNvSpPr txBox="1">
            <a:spLocks/>
          </p:cNvSpPr>
          <p:nvPr/>
        </p:nvSpPr>
        <p:spPr>
          <a:xfrm>
            <a:off x="4083259" y="4849922"/>
            <a:ext cx="7093857" cy="1956433"/>
          </a:xfrm>
          <a:prstGeom prst="rect">
            <a:avLst/>
          </a:prstGeom>
          <a:noFill/>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kern="1200" spc="300" dirty="0" smtClean="0">
                <a:solidFill>
                  <a:schemeClr val="bg1">
                    <a:lumMod val="7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6600" b="1" dirty="0">
                <a:gradFill>
                  <a:gsLst>
                    <a:gs pos="0">
                      <a:schemeClr val="accent1"/>
                    </a:gs>
                    <a:gs pos="82000">
                      <a:schemeClr val="bg2">
                        <a:alpha val="0"/>
                      </a:schemeClr>
                    </a:gs>
                  </a:gsLst>
                  <a:lin ang="5400000" scaled="1"/>
                </a:gradFill>
                <a:latin typeface="+mn-ea"/>
                <a:ea typeface="+mn-ea"/>
              </a:rPr>
              <a:t>DEVELOPMENT </a:t>
            </a:r>
          </a:p>
          <a:p>
            <a:pPr algn="r"/>
            <a:r>
              <a:rPr lang="en-US" altLang="zh-CN" sz="6600" b="1" dirty="0">
                <a:gradFill>
                  <a:gsLst>
                    <a:gs pos="0">
                      <a:schemeClr val="accent1"/>
                    </a:gs>
                    <a:gs pos="82000">
                      <a:schemeClr val="bg2">
                        <a:alpha val="0"/>
                      </a:schemeClr>
                    </a:gs>
                  </a:gsLst>
                  <a:lin ang="5400000" scaled="1"/>
                </a:gradFill>
                <a:latin typeface="+mn-ea"/>
                <a:ea typeface="+mn-ea"/>
              </a:rPr>
              <a:t>GOALS</a:t>
            </a:r>
            <a:endParaRPr lang="en-US" sz="6600" b="1" dirty="0">
              <a:gradFill>
                <a:gsLst>
                  <a:gs pos="0">
                    <a:schemeClr val="accent1"/>
                  </a:gs>
                  <a:gs pos="82000">
                    <a:schemeClr val="bg2">
                      <a:alpha val="0"/>
                    </a:schemeClr>
                  </a:gs>
                </a:gsLst>
                <a:lin ang="5400000" scaled="1"/>
              </a:gradFill>
              <a:latin typeface="+mn-ea"/>
              <a:ea typeface="+mn-ea"/>
            </a:endParaRPr>
          </a:p>
        </p:txBody>
      </p:sp>
    </p:spTree>
    <p:extLst>
      <p:ext uri="{BB962C8B-B14F-4D97-AF65-F5344CB8AC3E}">
        <p14:creationId xmlns:p14="http://schemas.microsoft.com/office/powerpoint/2010/main" val="3315081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公司实力</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COMPANY STRENGTH</a:t>
            </a:r>
            <a:endParaRPr lang="zh-CN" altLang="en-US" dirty="0">
              <a:latin typeface="+mn-ea"/>
              <a:ea typeface="+mn-ea"/>
            </a:endParaRPr>
          </a:p>
        </p:txBody>
      </p:sp>
      <p:sp>
        <p:nvSpPr>
          <p:cNvPr id="17" name="矩形: 圆角 16">
            <a:extLst>
              <a:ext uri="{FF2B5EF4-FFF2-40B4-BE49-F238E27FC236}">
                <a16:creationId xmlns:a16="http://schemas.microsoft.com/office/drawing/2014/main" id="{C42FD6A0-44C7-4175-B84C-590BD5955616}"/>
              </a:ext>
            </a:extLst>
          </p:cNvPr>
          <p:cNvSpPr/>
          <p:nvPr/>
        </p:nvSpPr>
        <p:spPr>
          <a:xfrm>
            <a:off x="0" y="4870987"/>
            <a:ext cx="12192000" cy="2145763"/>
          </a:xfrm>
          <a:prstGeom prst="roundRect">
            <a:avLst>
              <a:gd name="adj" fmla="val 8712"/>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6" name="矩形: 圆角 35">
            <a:extLst>
              <a:ext uri="{FF2B5EF4-FFF2-40B4-BE49-F238E27FC236}">
                <a16:creationId xmlns:a16="http://schemas.microsoft.com/office/drawing/2014/main" id="{A7F311F8-C73F-4C4E-9507-23CBDC5D6B3A}"/>
              </a:ext>
            </a:extLst>
          </p:cNvPr>
          <p:cNvSpPr/>
          <p:nvPr/>
        </p:nvSpPr>
        <p:spPr>
          <a:xfrm rot="16200000" flipH="1">
            <a:off x="8324727" y="1609561"/>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5" name="矩形: 圆角 34">
            <a:extLst>
              <a:ext uri="{FF2B5EF4-FFF2-40B4-BE49-F238E27FC236}">
                <a16:creationId xmlns:a16="http://schemas.microsoft.com/office/drawing/2014/main" id="{204A5BEC-7BA3-4D5E-8896-AAE0E929DBCD}"/>
              </a:ext>
            </a:extLst>
          </p:cNvPr>
          <p:cNvSpPr/>
          <p:nvPr/>
        </p:nvSpPr>
        <p:spPr>
          <a:xfrm rot="16200000" flipH="1">
            <a:off x="4654373" y="1609559"/>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2" name="矩形: 圆角 31">
            <a:extLst>
              <a:ext uri="{FF2B5EF4-FFF2-40B4-BE49-F238E27FC236}">
                <a16:creationId xmlns:a16="http://schemas.microsoft.com/office/drawing/2014/main" id="{86EA35A8-E5A3-4048-9DFA-FED188FA2FB6}"/>
              </a:ext>
            </a:extLst>
          </p:cNvPr>
          <p:cNvSpPr/>
          <p:nvPr/>
        </p:nvSpPr>
        <p:spPr>
          <a:xfrm rot="16200000" flipH="1">
            <a:off x="917670" y="1609558"/>
            <a:ext cx="2911504" cy="2699589"/>
          </a:xfrm>
          <a:prstGeom prst="roundRect">
            <a:avLst>
              <a:gd name="adj" fmla="val 4126"/>
            </a:avLst>
          </a:prstGeom>
          <a:gradFill>
            <a:gsLst>
              <a:gs pos="0">
                <a:schemeClr val="accent1">
                  <a:alpha val="46000"/>
                </a:schemeClr>
              </a:gs>
              <a:gs pos="71000">
                <a:schemeClr val="accent1">
                  <a:alpha val="0"/>
                </a:schemeClr>
              </a:gs>
            </a:gsLst>
            <a:lin ang="0" scaled="1"/>
          </a:gradFill>
          <a:ln w="19050">
            <a:gradFill flip="none" rotWithShape="1">
              <a:gsLst>
                <a:gs pos="0">
                  <a:schemeClr val="accent2">
                    <a:alpha val="65000"/>
                  </a:schemeClr>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cxnSp>
        <p:nvCxnSpPr>
          <p:cNvPr id="4" name="直接连接符 3">
            <a:extLst>
              <a:ext uri="{FF2B5EF4-FFF2-40B4-BE49-F238E27FC236}">
                <a16:creationId xmlns:a16="http://schemas.microsoft.com/office/drawing/2014/main" id="{A8A41880-A4B6-4C12-9AF2-C7F1A3824E23}"/>
              </a:ext>
            </a:extLst>
          </p:cNvPr>
          <p:cNvCxnSpPr>
            <a:cxnSpLocks/>
          </p:cNvCxnSpPr>
          <p:nvPr/>
        </p:nvCxnSpPr>
        <p:spPr>
          <a:xfrm flipH="1">
            <a:off x="49150" y="3657934"/>
            <a:ext cx="11406253" cy="1"/>
          </a:xfrm>
          <a:prstGeom prst="line">
            <a:avLst/>
          </a:prstGeom>
          <a:ln w="28575">
            <a:gradFill flip="none" rotWithShape="1">
              <a:gsLst>
                <a:gs pos="4900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8" name="组合 7">
            <a:extLst>
              <a:ext uri="{FF2B5EF4-FFF2-40B4-BE49-F238E27FC236}">
                <a16:creationId xmlns:a16="http://schemas.microsoft.com/office/drawing/2014/main" id="{13580567-9F40-451C-BD70-39036BF19ABB}"/>
              </a:ext>
            </a:extLst>
          </p:cNvPr>
          <p:cNvGrpSpPr/>
          <p:nvPr/>
        </p:nvGrpSpPr>
        <p:grpSpPr>
          <a:xfrm rot="16200000" flipH="1">
            <a:off x="2265446" y="3536950"/>
            <a:ext cx="241968" cy="241968"/>
            <a:chOff x="6253476" y="1960876"/>
            <a:chExt cx="167644" cy="167644"/>
          </a:xfrm>
        </p:grpSpPr>
        <p:sp>
          <p:nvSpPr>
            <p:cNvPr id="9" name="Oval 4+">
              <a:extLst>
                <a:ext uri="{FF2B5EF4-FFF2-40B4-BE49-F238E27FC236}">
                  <a16:creationId xmlns:a16="http://schemas.microsoft.com/office/drawing/2014/main" id="{C260E16B-4E30-4E1F-964A-BA4C1EEC7804}"/>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0" name="椭圆 9">
              <a:extLst>
                <a:ext uri="{FF2B5EF4-FFF2-40B4-BE49-F238E27FC236}">
                  <a16:creationId xmlns:a16="http://schemas.microsoft.com/office/drawing/2014/main" id="{BE205747-4B08-4CA9-8745-63B340CA396D}"/>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11" name="组合 10">
            <a:extLst>
              <a:ext uri="{FF2B5EF4-FFF2-40B4-BE49-F238E27FC236}">
                <a16:creationId xmlns:a16="http://schemas.microsoft.com/office/drawing/2014/main" id="{B1F7D584-F705-4BB6-9A68-15CCD0781E96}"/>
              </a:ext>
            </a:extLst>
          </p:cNvPr>
          <p:cNvGrpSpPr/>
          <p:nvPr/>
        </p:nvGrpSpPr>
        <p:grpSpPr>
          <a:xfrm rot="16200000" flipH="1">
            <a:off x="5989141" y="3536950"/>
            <a:ext cx="241968" cy="241968"/>
            <a:chOff x="6253476" y="1960876"/>
            <a:chExt cx="167644" cy="167644"/>
          </a:xfrm>
        </p:grpSpPr>
        <p:sp>
          <p:nvSpPr>
            <p:cNvPr id="12" name="Oval 4+">
              <a:extLst>
                <a:ext uri="{FF2B5EF4-FFF2-40B4-BE49-F238E27FC236}">
                  <a16:creationId xmlns:a16="http://schemas.microsoft.com/office/drawing/2014/main" id="{DFB0887A-7565-4C72-9324-DC0DBE23DCF6}"/>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椭圆 12">
              <a:extLst>
                <a:ext uri="{FF2B5EF4-FFF2-40B4-BE49-F238E27FC236}">
                  <a16:creationId xmlns:a16="http://schemas.microsoft.com/office/drawing/2014/main" id="{412A317D-F9B4-4D81-B4FE-A09E560349F5}"/>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nvGrpSpPr>
          <p:cNvPr id="14" name="组合 13">
            <a:extLst>
              <a:ext uri="{FF2B5EF4-FFF2-40B4-BE49-F238E27FC236}">
                <a16:creationId xmlns:a16="http://schemas.microsoft.com/office/drawing/2014/main" id="{B32482D2-2D91-433F-919D-D6EC481815A7}"/>
              </a:ext>
            </a:extLst>
          </p:cNvPr>
          <p:cNvGrpSpPr/>
          <p:nvPr/>
        </p:nvGrpSpPr>
        <p:grpSpPr>
          <a:xfrm rot="16200000" flipH="1">
            <a:off x="9712837" y="3536950"/>
            <a:ext cx="241968" cy="241968"/>
            <a:chOff x="6253476" y="1960876"/>
            <a:chExt cx="167644" cy="167644"/>
          </a:xfrm>
        </p:grpSpPr>
        <p:sp>
          <p:nvSpPr>
            <p:cNvPr id="15" name="Oval 4+">
              <a:extLst>
                <a:ext uri="{FF2B5EF4-FFF2-40B4-BE49-F238E27FC236}">
                  <a16:creationId xmlns:a16="http://schemas.microsoft.com/office/drawing/2014/main" id="{DBE41AA2-0D55-4CD9-B440-C1E5A78260D5}"/>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椭圆 15">
              <a:extLst>
                <a:ext uri="{FF2B5EF4-FFF2-40B4-BE49-F238E27FC236}">
                  <a16:creationId xmlns:a16="http://schemas.microsoft.com/office/drawing/2014/main" id="{0527CC41-D670-40F6-8197-01637CA0B261}"/>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5" name="图片 4" descr="电脑主机&#10;&#10;低可信度描述已自动生成">
            <a:extLst>
              <a:ext uri="{FF2B5EF4-FFF2-40B4-BE49-F238E27FC236}">
                <a16:creationId xmlns:a16="http://schemas.microsoft.com/office/drawing/2014/main" id="{2C921FF3-E348-4EA2-8A2A-7CA094BD848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39449" y="3959222"/>
            <a:ext cx="3293963" cy="2195975"/>
          </a:xfrm>
          <a:prstGeom prst="roundRect">
            <a:avLst>
              <a:gd name="adj" fmla="val 2787"/>
            </a:avLst>
          </a:prstGeom>
        </p:spPr>
      </p:pic>
      <p:pic>
        <p:nvPicPr>
          <p:cNvPr id="19" name="图片 18" descr="窗户外面有树&#10;&#10;描述已自动生成">
            <a:extLst>
              <a:ext uri="{FF2B5EF4-FFF2-40B4-BE49-F238E27FC236}">
                <a16:creationId xmlns:a16="http://schemas.microsoft.com/office/drawing/2014/main" id="{E149EF11-AC3E-44E4-8AF6-95B93928B7F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186840" y="3959222"/>
            <a:ext cx="3293963" cy="2195975"/>
          </a:xfrm>
          <a:prstGeom prst="roundRect">
            <a:avLst>
              <a:gd name="adj" fmla="val 2787"/>
            </a:avLst>
          </a:prstGeom>
        </p:spPr>
      </p:pic>
      <p:pic>
        <p:nvPicPr>
          <p:cNvPr id="21" name="图片 20" descr="工厂的烟囱&#10;&#10;描述已自动生成">
            <a:extLst>
              <a:ext uri="{FF2B5EF4-FFF2-40B4-BE49-F238E27FC236}">
                <a16:creationId xmlns:a16="http://schemas.microsoft.com/office/drawing/2014/main" id="{505E0B0A-A22A-4547-AA5E-7D34CADC864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63144" y="3959222"/>
            <a:ext cx="3293963" cy="2195975"/>
          </a:xfrm>
          <a:prstGeom prst="roundRect">
            <a:avLst>
              <a:gd name="adj" fmla="val 3797"/>
            </a:avLst>
          </a:prstGeom>
        </p:spPr>
      </p:pic>
      <p:sp>
        <p:nvSpPr>
          <p:cNvPr id="24" name="标题 149">
            <a:extLst>
              <a:ext uri="{FF2B5EF4-FFF2-40B4-BE49-F238E27FC236}">
                <a16:creationId xmlns:a16="http://schemas.microsoft.com/office/drawing/2014/main" id="{713651AC-B117-4438-B25E-65E4D2FF0B8A}"/>
              </a:ext>
            </a:extLst>
          </p:cNvPr>
          <p:cNvSpPr txBox="1">
            <a:spLocks/>
          </p:cNvSpPr>
          <p:nvPr/>
        </p:nvSpPr>
        <p:spPr>
          <a:xfrm>
            <a:off x="1719579"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资金现状</a:t>
            </a:r>
          </a:p>
        </p:txBody>
      </p:sp>
      <p:sp>
        <p:nvSpPr>
          <p:cNvPr id="25" name="标题 149">
            <a:extLst>
              <a:ext uri="{FF2B5EF4-FFF2-40B4-BE49-F238E27FC236}">
                <a16:creationId xmlns:a16="http://schemas.microsoft.com/office/drawing/2014/main" id="{B8B9A2DB-06A1-4219-A0FF-39F3E30D5361}"/>
              </a:ext>
            </a:extLst>
          </p:cNvPr>
          <p:cNvSpPr txBox="1">
            <a:spLocks/>
          </p:cNvSpPr>
          <p:nvPr/>
        </p:nvSpPr>
        <p:spPr>
          <a:xfrm>
            <a:off x="1125282"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资金现状即现金流，一个公司离不开现金流的基础支撑</a:t>
            </a:r>
          </a:p>
        </p:txBody>
      </p:sp>
      <p:sp>
        <p:nvSpPr>
          <p:cNvPr id="26" name="标题 149">
            <a:extLst>
              <a:ext uri="{FF2B5EF4-FFF2-40B4-BE49-F238E27FC236}">
                <a16:creationId xmlns:a16="http://schemas.microsoft.com/office/drawing/2014/main" id="{7B9A6C77-028A-4B47-9ABD-B0AD94CC6B12}"/>
              </a:ext>
            </a:extLst>
          </p:cNvPr>
          <p:cNvSpPr txBox="1">
            <a:spLocks/>
          </p:cNvSpPr>
          <p:nvPr/>
        </p:nvSpPr>
        <p:spPr>
          <a:xfrm>
            <a:off x="5443276"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办公面积</a:t>
            </a:r>
          </a:p>
        </p:txBody>
      </p:sp>
      <p:sp>
        <p:nvSpPr>
          <p:cNvPr id="28" name="标题 149">
            <a:extLst>
              <a:ext uri="{FF2B5EF4-FFF2-40B4-BE49-F238E27FC236}">
                <a16:creationId xmlns:a16="http://schemas.microsoft.com/office/drawing/2014/main" id="{CA51B01D-60A0-4B91-AADB-93F2EF9CEB78}"/>
              </a:ext>
            </a:extLst>
          </p:cNvPr>
          <p:cNvSpPr txBox="1">
            <a:spLocks/>
          </p:cNvSpPr>
          <p:nvPr/>
        </p:nvSpPr>
        <p:spPr>
          <a:xfrm>
            <a:off x="9177634" y="1813405"/>
            <a:ext cx="1333698" cy="276999"/>
          </a:xfrm>
          <a:prstGeom prst="rect">
            <a:avLst/>
          </a:prstGeom>
          <a:noFill/>
        </p:spPr>
        <p:txBody>
          <a:bodyPr vert="horz" wrap="non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r>
              <a:rPr lang="zh-CN" altLang="en-US" sz="2000" dirty="0">
                <a:latin typeface="+mn-ea"/>
                <a:ea typeface="+mn-ea"/>
              </a:rPr>
              <a:t>办公环境</a:t>
            </a:r>
          </a:p>
        </p:txBody>
      </p:sp>
      <p:sp>
        <p:nvSpPr>
          <p:cNvPr id="30" name="标题 149">
            <a:extLst>
              <a:ext uri="{FF2B5EF4-FFF2-40B4-BE49-F238E27FC236}">
                <a16:creationId xmlns:a16="http://schemas.microsoft.com/office/drawing/2014/main" id="{923EC0D3-6618-4325-81EA-7DEFFF179A63}"/>
              </a:ext>
            </a:extLst>
          </p:cNvPr>
          <p:cNvSpPr txBox="1">
            <a:spLocks/>
          </p:cNvSpPr>
          <p:nvPr/>
        </p:nvSpPr>
        <p:spPr>
          <a:xfrm>
            <a:off x="4865913"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普通办公室有特殊需要的可设计成单元式或公寓式</a:t>
            </a:r>
          </a:p>
        </p:txBody>
      </p:sp>
      <p:sp>
        <p:nvSpPr>
          <p:cNvPr id="31" name="标题 149">
            <a:extLst>
              <a:ext uri="{FF2B5EF4-FFF2-40B4-BE49-F238E27FC236}">
                <a16:creationId xmlns:a16="http://schemas.microsoft.com/office/drawing/2014/main" id="{9B4CBD79-DBEA-426C-A7E8-082B28E774DD}"/>
              </a:ext>
            </a:extLst>
          </p:cNvPr>
          <p:cNvSpPr txBox="1">
            <a:spLocks/>
          </p:cNvSpPr>
          <p:nvPr/>
        </p:nvSpPr>
        <p:spPr>
          <a:xfrm>
            <a:off x="8564207" y="2367802"/>
            <a:ext cx="2539226"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pPr>
            <a:r>
              <a:rPr lang="zh-CN" altLang="en-US" sz="1600" b="0" spc="300" dirty="0">
                <a:latin typeface="+mn-ea"/>
                <a:ea typeface="+mn-ea"/>
              </a:rPr>
              <a:t>办公环境是指一定的组织机构的秘书部门工作所处的环境</a:t>
            </a:r>
          </a:p>
        </p:txBody>
      </p:sp>
      <p:sp>
        <p:nvSpPr>
          <p:cNvPr id="27" name="矩形: 圆角 26">
            <a:extLst>
              <a:ext uri="{FF2B5EF4-FFF2-40B4-BE49-F238E27FC236}">
                <a16:creationId xmlns:a16="http://schemas.microsoft.com/office/drawing/2014/main" id="{EDA02988-1BD1-42D6-9083-F37029542631}"/>
              </a:ext>
            </a:extLst>
          </p:cNvPr>
          <p:cNvSpPr/>
          <p:nvPr/>
        </p:nvSpPr>
        <p:spPr>
          <a:xfrm>
            <a:off x="2191622"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9" name="矩形: 圆角 28">
            <a:extLst>
              <a:ext uri="{FF2B5EF4-FFF2-40B4-BE49-F238E27FC236}">
                <a16:creationId xmlns:a16="http://schemas.microsoft.com/office/drawing/2014/main" id="{06D25CBA-99B5-40D9-B852-2BF74CD56817}"/>
              </a:ext>
            </a:extLst>
          </p:cNvPr>
          <p:cNvSpPr/>
          <p:nvPr/>
        </p:nvSpPr>
        <p:spPr>
          <a:xfrm>
            <a:off x="5952229"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3" name="矩形: 圆角 32">
            <a:extLst>
              <a:ext uri="{FF2B5EF4-FFF2-40B4-BE49-F238E27FC236}">
                <a16:creationId xmlns:a16="http://schemas.microsoft.com/office/drawing/2014/main" id="{B091455A-4B8C-4F4B-BA07-1FDFF3AEF32B}"/>
              </a:ext>
            </a:extLst>
          </p:cNvPr>
          <p:cNvSpPr/>
          <p:nvPr/>
        </p:nvSpPr>
        <p:spPr>
          <a:xfrm>
            <a:off x="9675924" y="2141859"/>
            <a:ext cx="315792" cy="36000"/>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Tree>
    <p:extLst>
      <p:ext uri="{BB962C8B-B14F-4D97-AF65-F5344CB8AC3E}">
        <p14:creationId xmlns:p14="http://schemas.microsoft.com/office/powerpoint/2010/main" val="1325426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坚实的团队基础</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6" y="881290"/>
            <a:ext cx="2064330" cy="221599"/>
          </a:xfrm>
          <a:noFill/>
        </p:spPr>
        <p:txBody>
          <a:bodyPr vert="horz" wrap="square" lIns="0" tIns="0" rIns="0" bIns="0" rtlCol="0">
            <a:spAutoFit/>
          </a:bodyPr>
          <a:lstStyle/>
          <a:p>
            <a:r>
              <a:rPr lang="en-US" altLang="zh-CN" dirty="0">
                <a:latin typeface="+mn-ea"/>
                <a:ea typeface="+mn-ea"/>
              </a:rPr>
              <a:t>TEAM BASED</a:t>
            </a:r>
            <a:endParaRPr lang="zh-CN" altLang="en-US" dirty="0">
              <a:latin typeface="+mn-ea"/>
              <a:ea typeface="+mn-ea"/>
            </a:endParaRPr>
          </a:p>
        </p:txBody>
      </p:sp>
      <p:grpSp>
        <p:nvGrpSpPr>
          <p:cNvPr id="2" name="组合 1">
            <a:extLst>
              <a:ext uri="{FF2B5EF4-FFF2-40B4-BE49-F238E27FC236}">
                <a16:creationId xmlns:a16="http://schemas.microsoft.com/office/drawing/2014/main" id="{D2E912AF-B5EA-41C8-BB30-386FBE65B14F}"/>
              </a:ext>
            </a:extLst>
          </p:cNvPr>
          <p:cNvGrpSpPr/>
          <p:nvPr/>
        </p:nvGrpSpPr>
        <p:grpSpPr>
          <a:xfrm>
            <a:off x="4364031" y="1989684"/>
            <a:ext cx="3463938" cy="3395116"/>
            <a:chOff x="4364031" y="1989684"/>
            <a:chExt cx="3463938" cy="3395116"/>
          </a:xfrm>
        </p:grpSpPr>
        <p:sp>
          <p:nvSpPr>
            <p:cNvPr id="4" name="矩形: 圆角 3">
              <a:extLst>
                <a:ext uri="{FF2B5EF4-FFF2-40B4-BE49-F238E27FC236}">
                  <a16:creationId xmlns:a16="http://schemas.microsoft.com/office/drawing/2014/main" id="{32AF0A7E-CEBE-4CB1-BCDD-8130963C0C3F}"/>
                </a:ext>
              </a:extLst>
            </p:cNvPr>
            <p:cNvSpPr/>
            <p:nvPr/>
          </p:nvSpPr>
          <p:spPr>
            <a:xfrm rot="20929690">
              <a:off x="4364031" y="1989684"/>
              <a:ext cx="3369846" cy="3369846"/>
            </a:xfrm>
            <a:prstGeom prst="roundRect">
              <a:avLst>
                <a:gd name="adj" fmla="val 342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pic>
          <p:nvPicPr>
            <p:cNvPr id="3" name="图片 2" descr="穿白色衣服的人&#10;&#10;低可信度描述已自动生成">
              <a:extLst>
                <a:ext uri="{FF2B5EF4-FFF2-40B4-BE49-F238E27FC236}">
                  <a16:creationId xmlns:a16="http://schemas.microsoft.com/office/drawing/2014/main" id="{2A0BEC34-B4A6-477F-BE30-7969847580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117" b="13377"/>
            <a:stretch/>
          </p:blipFill>
          <p:spPr>
            <a:xfrm>
              <a:off x="4458123" y="2129731"/>
              <a:ext cx="3369846" cy="3210106"/>
            </a:xfrm>
            <a:prstGeom prst="roundRect">
              <a:avLst>
                <a:gd name="adj" fmla="val 4005"/>
              </a:avLst>
            </a:prstGeom>
          </p:spPr>
        </p:pic>
        <p:sp>
          <p:nvSpPr>
            <p:cNvPr id="7" name="Rounded Rectangle 3+">
              <a:extLst>
                <a:ext uri="{FF2B5EF4-FFF2-40B4-BE49-F238E27FC236}">
                  <a16:creationId xmlns:a16="http://schemas.microsoft.com/office/drawing/2014/main" id="{8FF0FC74-4F6D-43F3-8AB5-47D8F33CAF64}"/>
                </a:ext>
              </a:extLst>
            </p:cNvPr>
            <p:cNvSpPr/>
            <p:nvPr/>
          </p:nvSpPr>
          <p:spPr>
            <a:xfrm rot="1382342">
              <a:off x="4389302" y="2014954"/>
              <a:ext cx="3369846" cy="3369846"/>
            </a:xfrm>
            <a:prstGeom prst="roundRect">
              <a:avLst>
                <a:gd name="adj" fmla="val 3420"/>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9" name="矩形: 圆角 18">
            <a:extLst>
              <a:ext uri="{FF2B5EF4-FFF2-40B4-BE49-F238E27FC236}">
                <a16:creationId xmlns:a16="http://schemas.microsoft.com/office/drawing/2014/main" id="{DDFD386D-9CCE-40B6-8930-27F36F7F7F60}"/>
              </a:ext>
            </a:extLst>
          </p:cNvPr>
          <p:cNvSpPr/>
          <p:nvPr/>
        </p:nvSpPr>
        <p:spPr>
          <a:xfrm flipH="1">
            <a:off x="1041399" y="4373814"/>
            <a:ext cx="2970689"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2" name="文本框 11">
            <a:extLst>
              <a:ext uri="{FF2B5EF4-FFF2-40B4-BE49-F238E27FC236}">
                <a16:creationId xmlns:a16="http://schemas.microsoft.com/office/drawing/2014/main" id="{86BF0681-659D-4926-A70D-BE7F99891301}"/>
              </a:ext>
            </a:extLst>
          </p:cNvPr>
          <p:cNvSpPr txBox="1"/>
          <p:nvPr/>
        </p:nvSpPr>
        <p:spPr>
          <a:xfrm>
            <a:off x="2238575" y="4572902"/>
            <a:ext cx="1624012" cy="400110"/>
          </a:xfrm>
          <a:prstGeom prst="rect">
            <a:avLst/>
          </a:prstGeom>
          <a:noFill/>
        </p:spPr>
        <p:txBody>
          <a:bodyPr wrap="square">
            <a:spAutoFit/>
          </a:bodyPr>
          <a:lstStyle/>
          <a:p>
            <a:pPr algn="r"/>
            <a:r>
              <a:rPr lang="zh-CN" altLang="en-US" sz="2000" b="1" dirty="0">
                <a:latin typeface="+mn-ea"/>
              </a:rPr>
              <a:t>经验丰富</a:t>
            </a:r>
            <a:endParaRPr lang="zh-CN" altLang="en-US" sz="2000" dirty="0">
              <a:latin typeface="+mn-ea"/>
            </a:endParaRPr>
          </a:p>
        </p:txBody>
      </p:sp>
      <p:sp>
        <p:nvSpPr>
          <p:cNvPr id="17" name="矩形: 圆角 16">
            <a:extLst>
              <a:ext uri="{FF2B5EF4-FFF2-40B4-BE49-F238E27FC236}">
                <a16:creationId xmlns:a16="http://schemas.microsoft.com/office/drawing/2014/main" id="{24C6E32E-AC0E-459F-98AC-E2353230930F}"/>
              </a:ext>
            </a:extLst>
          </p:cNvPr>
          <p:cNvSpPr/>
          <p:nvPr/>
        </p:nvSpPr>
        <p:spPr>
          <a:xfrm>
            <a:off x="7986088" y="4373814"/>
            <a:ext cx="3033294"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5" name="文本框 14">
            <a:extLst>
              <a:ext uri="{FF2B5EF4-FFF2-40B4-BE49-F238E27FC236}">
                <a16:creationId xmlns:a16="http://schemas.microsoft.com/office/drawing/2014/main" id="{8828BE2D-F2BB-431A-BD53-04350BE723C2}"/>
              </a:ext>
            </a:extLst>
          </p:cNvPr>
          <p:cNvSpPr txBox="1"/>
          <p:nvPr/>
        </p:nvSpPr>
        <p:spPr>
          <a:xfrm>
            <a:off x="8224336" y="4572902"/>
            <a:ext cx="1821363" cy="400110"/>
          </a:xfrm>
          <a:prstGeom prst="rect">
            <a:avLst/>
          </a:prstGeom>
          <a:noFill/>
        </p:spPr>
        <p:txBody>
          <a:bodyPr wrap="square">
            <a:spAutoFit/>
          </a:bodyPr>
          <a:lstStyle/>
          <a:p>
            <a:r>
              <a:rPr lang="zh-CN" altLang="en-US" sz="2000" b="1" i="0" dirty="0">
                <a:effectLst/>
                <a:latin typeface="+mn-ea"/>
              </a:rPr>
              <a:t>持续学习能力</a:t>
            </a:r>
            <a:endParaRPr lang="zh-CN" altLang="en-US" sz="2000" dirty="0">
              <a:latin typeface="+mn-ea"/>
            </a:endParaRPr>
          </a:p>
        </p:txBody>
      </p:sp>
      <p:sp>
        <p:nvSpPr>
          <p:cNvPr id="9" name="矩形: 圆角 8">
            <a:extLst>
              <a:ext uri="{FF2B5EF4-FFF2-40B4-BE49-F238E27FC236}">
                <a16:creationId xmlns:a16="http://schemas.microsoft.com/office/drawing/2014/main" id="{D2FE5389-DB50-4742-BC90-46271AB2A13C}"/>
              </a:ext>
            </a:extLst>
          </p:cNvPr>
          <p:cNvSpPr/>
          <p:nvPr/>
        </p:nvSpPr>
        <p:spPr>
          <a:xfrm>
            <a:off x="8115210" y="2053540"/>
            <a:ext cx="2946490"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文本框 12">
            <a:extLst>
              <a:ext uri="{FF2B5EF4-FFF2-40B4-BE49-F238E27FC236}">
                <a16:creationId xmlns:a16="http://schemas.microsoft.com/office/drawing/2014/main" id="{F3F5DF2B-92D4-4A92-9F99-C39D168AE736}"/>
              </a:ext>
            </a:extLst>
          </p:cNvPr>
          <p:cNvSpPr txBox="1"/>
          <p:nvPr/>
        </p:nvSpPr>
        <p:spPr>
          <a:xfrm>
            <a:off x="8330498" y="2296798"/>
            <a:ext cx="2051752" cy="400110"/>
          </a:xfrm>
          <a:prstGeom prst="rect">
            <a:avLst/>
          </a:prstGeom>
          <a:noFill/>
        </p:spPr>
        <p:txBody>
          <a:bodyPr wrap="square">
            <a:spAutoFit/>
          </a:bodyPr>
          <a:lstStyle/>
          <a:p>
            <a:r>
              <a:rPr lang="zh-CN" altLang="en-US" sz="2000" b="1" i="0" dirty="0">
                <a:effectLst/>
                <a:latin typeface="+mn-ea"/>
              </a:rPr>
              <a:t>集体思考的能力</a:t>
            </a:r>
            <a:endParaRPr lang="zh-CN" altLang="en-US" sz="2000" dirty="0">
              <a:latin typeface="+mn-ea"/>
            </a:endParaRPr>
          </a:p>
        </p:txBody>
      </p:sp>
      <p:sp>
        <p:nvSpPr>
          <p:cNvPr id="18" name="矩形: 圆角 17">
            <a:extLst>
              <a:ext uri="{FF2B5EF4-FFF2-40B4-BE49-F238E27FC236}">
                <a16:creationId xmlns:a16="http://schemas.microsoft.com/office/drawing/2014/main" id="{7B01AAFE-5FD7-4EF2-9471-50BC6BCECBE1}"/>
              </a:ext>
            </a:extLst>
          </p:cNvPr>
          <p:cNvSpPr/>
          <p:nvPr/>
        </p:nvSpPr>
        <p:spPr>
          <a:xfrm flipH="1">
            <a:off x="981235" y="2053540"/>
            <a:ext cx="2911504" cy="1663882"/>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n-ea"/>
            </a:endParaRPr>
          </a:p>
        </p:txBody>
      </p:sp>
      <p:sp>
        <p:nvSpPr>
          <p:cNvPr id="11" name="文本框 10">
            <a:extLst>
              <a:ext uri="{FF2B5EF4-FFF2-40B4-BE49-F238E27FC236}">
                <a16:creationId xmlns:a16="http://schemas.microsoft.com/office/drawing/2014/main" id="{65437346-B46E-414E-8A52-A3AA8E4D593F}"/>
              </a:ext>
            </a:extLst>
          </p:cNvPr>
          <p:cNvSpPr txBox="1"/>
          <p:nvPr/>
        </p:nvSpPr>
        <p:spPr>
          <a:xfrm>
            <a:off x="1905000" y="2285701"/>
            <a:ext cx="1799518" cy="400110"/>
          </a:xfrm>
          <a:prstGeom prst="rect">
            <a:avLst/>
          </a:prstGeom>
          <a:noFill/>
        </p:spPr>
        <p:txBody>
          <a:bodyPr wrap="square">
            <a:spAutoFit/>
          </a:bodyPr>
          <a:lstStyle/>
          <a:p>
            <a:pPr algn="r"/>
            <a:r>
              <a:rPr lang="zh-CN" altLang="en-US" sz="2000" b="1" i="0" dirty="0">
                <a:effectLst/>
                <a:latin typeface="+mn-ea"/>
              </a:rPr>
              <a:t>专业技术过硬</a:t>
            </a:r>
            <a:endParaRPr lang="zh-CN" altLang="en-US" sz="2000" dirty="0">
              <a:latin typeface="+mn-ea"/>
            </a:endParaRPr>
          </a:p>
        </p:txBody>
      </p:sp>
      <p:grpSp>
        <p:nvGrpSpPr>
          <p:cNvPr id="6" name="图形 24" descr="男焊接工 轮廓">
            <a:extLst>
              <a:ext uri="{FF2B5EF4-FFF2-40B4-BE49-F238E27FC236}">
                <a16:creationId xmlns:a16="http://schemas.microsoft.com/office/drawing/2014/main" id="{F64D9FE1-052F-4822-97F9-650D78718310}"/>
              </a:ext>
            </a:extLst>
          </p:cNvPr>
          <p:cNvGrpSpPr/>
          <p:nvPr/>
        </p:nvGrpSpPr>
        <p:grpSpPr>
          <a:xfrm>
            <a:off x="2537450" y="2813252"/>
            <a:ext cx="730567" cy="704850"/>
            <a:chOff x="2537450" y="2813252"/>
            <a:chExt cx="730567" cy="704850"/>
          </a:xfrm>
          <a:solidFill>
            <a:schemeClr val="bg2"/>
          </a:solidFill>
        </p:grpSpPr>
        <p:sp>
          <p:nvSpPr>
            <p:cNvPr id="8" name="图形 24" descr="男焊接工 轮廓">
              <a:extLst>
                <a:ext uri="{FF2B5EF4-FFF2-40B4-BE49-F238E27FC236}">
                  <a16:creationId xmlns:a16="http://schemas.microsoft.com/office/drawing/2014/main" id="{970CB0DC-35A5-4753-A441-79EBCB350B81}"/>
                </a:ext>
              </a:extLst>
            </p:cNvPr>
            <p:cNvSpPr/>
            <p:nvPr/>
          </p:nvSpPr>
          <p:spPr>
            <a:xfrm>
              <a:off x="2867968" y="2879927"/>
              <a:ext cx="209550" cy="19050"/>
            </a:xfrm>
            <a:custGeom>
              <a:avLst/>
              <a:gdLst>
                <a:gd name="connsiteX0" fmla="*/ 9525 w 209550"/>
                <a:gd name="connsiteY0" fmla="*/ 19050 h 19050"/>
                <a:gd name="connsiteX1" fmla="*/ 200025 w 209550"/>
                <a:gd name="connsiteY1" fmla="*/ 19050 h 19050"/>
                <a:gd name="connsiteX2" fmla="*/ 209550 w 209550"/>
                <a:gd name="connsiteY2" fmla="*/ 9525 h 19050"/>
                <a:gd name="connsiteX3" fmla="*/ 200025 w 209550"/>
                <a:gd name="connsiteY3" fmla="*/ 0 h 19050"/>
                <a:gd name="connsiteX4" fmla="*/ 9525 w 209550"/>
                <a:gd name="connsiteY4" fmla="*/ 0 h 19050"/>
                <a:gd name="connsiteX5" fmla="*/ 0 w 209550"/>
                <a:gd name="connsiteY5" fmla="*/ 9525 h 19050"/>
                <a:gd name="connsiteX6" fmla="*/ 9525 w 209550"/>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9050">
                  <a:moveTo>
                    <a:pt x="9525" y="19050"/>
                  </a:moveTo>
                  <a:lnTo>
                    <a:pt x="200025" y="19050"/>
                  </a:lnTo>
                  <a:cubicBezTo>
                    <a:pt x="205740" y="19050"/>
                    <a:pt x="209550" y="15240"/>
                    <a:pt x="209550" y="9525"/>
                  </a:cubicBezTo>
                  <a:cubicBezTo>
                    <a:pt x="209550" y="3810"/>
                    <a:pt x="205740" y="0"/>
                    <a:pt x="200025" y="0"/>
                  </a:cubicBezTo>
                  <a:lnTo>
                    <a:pt x="9525" y="0"/>
                  </a:lnTo>
                  <a:cubicBezTo>
                    <a:pt x="3810" y="0"/>
                    <a:pt x="0" y="3810"/>
                    <a:pt x="0" y="9525"/>
                  </a:cubicBezTo>
                  <a:cubicBezTo>
                    <a:pt x="0" y="15240"/>
                    <a:pt x="3810" y="19050"/>
                    <a:pt x="9525" y="19050"/>
                  </a:cubicBez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a:p>
          </p:txBody>
        </p:sp>
        <p:sp>
          <p:nvSpPr>
            <p:cNvPr id="10" name="图形 24" descr="男焊接工 轮廓">
              <a:extLst>
                <a:ext uri="{FF2B5EF4-FFF2-40B4-BE49-F238E27FC236}">
                  <a16:creationId xmlns:a16="http://schemas.microsoft.com/office/drawing/2014/main" id="{07E2E00C-606A-4C75-8D62-882B5AB50367}"/>
                </a:ext>
              </a:extLst>
            </p:cNvPr>
            <p:cNvSpPr/>
            <p:nvPr/>
          </p:nvSpPr>
          <p:spPr>
            <a:xfrm>
              <a:off x="2867968" y="2918027"/>
              <a:ext cx="209550" cy="123825"/>
            </a:xfrm>
            <a:custGeom>
              <a:avLst/>
              <a:gdLst>
                <a:gd name="connsiteX0" fmla="*/ 209550 w 209550"/>
                <a:gd name="connsiteY0" fmla="*/ 0 h 123825"/>
                <a:gd name="connsiteX1" fmla="*/ 0 w 209550"/>
                <a:gd name="connsiteY1" fmla="*/ 0 h 123825"/>
                <a:gd name="connsiteX2" fmla="*/ 0 w 209550"/>
                <a:gd name="connsiteY2" fmla="*/ 123825 h 123825"/>
                <a:gd name="connsiteX3" fmla="*/ 209550 w 209550"/>
                <a:gd name="connsiteY3" fmla="*/ 123825 h 123825"/>
                <a:gd name="connsiteX4" fmla="*/ 209550 w 209550"/>
                <a:gd name="connsiteY4" fmla="*/ 0 h 123825"/>
                <a:gd name="connsiteX5" fmla="*/ 190500 w 209550"/>
                <a:gd name="connsiteY5" fmla="*/ 104775 h 123825"/>
                <a:gd name="connsiteX6" fmla="*/ 19050 w 209550"/>
                <a:gd name="connsiteY6" fmla="*/ 104775 h 123825"/>
                <a:gd name="connsiteX7" fmla="*/ 19050 w 209550"/>
                <a:gd name="connsiteY7" fmla="*/ 19050 h 123825"/>
                <a:gd name="connsiteX8" fmla="*/ 190500 w 209550"/>
                <a:gd name="connsiteY8" fmla="*/ 19050 h 123825"/>
                <a:gd name="connsiteX9" fmla="*/ 190500 w 209550"/>
                <a:gd name="connsiteY9" fmla="*/ 10477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123825">
                  <a:moveTo>
                    <a:pt x="209550" y="0"/>
                  </a:moveTo>
                  <a:lnTo>
                    <a:pt x="0" y="0"/>
                  </a:lnTo>
                  <a:lnTo>
                    <a:pt x="0" y="123825"/>
                  </a:lnTo>
                  <a:lnTo>
                    <a:pt x="209550" y="123825"/>
                  </a:lnTo>
                  <a:lnTo>
                    <a:pt x="209550" y="0"/>
                  </a:lnTo>
                  <a:close/>
                  <a:moveTo>
                    <a:pt x="190500" y="104775"/>
                  </a:moveTo>
                  <a:lnTo>
                    <a:pt x="19050" y="104775"/>
                  </a:lnTo>
                  <a:lnTo>
                    <a:pt x="19050" y="19050"/>
                  </a:lnTo>
                  <a:lnTo>
                    <a:pt x="190500" y="19050"/>
                  </a:lnTo>
                  <a:lnTo>
                    <a:pt x="190500" y="104775"/>
                  </a:ln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a:p>
          </p:txBody>
        </p:sp>
        <p:sp>
          <p:nvSpPr>
            <p:cNvPr id="14" name="图形 24" descr="男焊接工 轮廓">
              <a:extLst>
                <a:ext uri="{FF2B5EF4-FFF2-40B4-BE49-F238E27FC236}">
                  <a16:creationId xmlns:a16="http://schemas.microsoft.com/office/drawing/2014/main" id="{A0735300-5BC2-4AC5-81A4-22AA44C62F54}"/>
                </a:ext>
              </a:extLst>
            </p:cNvPr>
            <p:cNvSpPr/>
            <p:nvPr/>
          </p:nvSpPr>
          <p:spPr>
            <a:xfrm>
              <a:off x="2537450" y="2813252"/>
              <a:ext cx="730567" cy="704850"/>
            </a:xfrm>
            <a:custGeom>
              <a:avLst/>
              <a:gdLst>
                <a:gd name="connsiteX0" fmla="*/ 698183 w 730567"/>
                <a:gd name="connsiteY0" fmla="*/ 430530 h 704850"/>
                <a:gd name="connsiteX1" fmla="*/ 579120 w 730567"/>
                <a:gd name="connsiteY1" fmla="*/ 369570 h 704850"/>
                <a:gd name="connsiteX2" fmla="*/ 532448 w 730567"/>
                <a:gd name="connsiteY2" fmla="*/ 350520 h 704850"/>
                <a:gd name="connsiteX3" fmla="*/ 521018 w 730567"/>
                <a:gd name="connsiteY3" fmla="*/ 338138 h 704850"/>
                <a:gd name="connsiteX4" fmla="*/ 588645 w 730567"/>
                <a:gd name="connsiteY4" fmla="*/ 227648 h 704850"/>
                <a:gd name="connsiteX5" fmla="*/ 588645 w 730567"/>
                <a:gd name="connsiteY5" fmla="*/ 63818 h 704850"/>
                <a:gd name="connsiteX6" fmla="*/ 524828 w 730567"/>
                <a:gd name="connsiteY6" fmla="*/ 0 h 704850"/>
                <a:gd name="connsiteX7" fmla="*/ 344805 w 730567"/>
                <a:gd name="connsiteY7" fmla="*/ 0 h 704850"/>
                <a:gd name="connsiteX8" fmla="*/ 280988 w 730567"/>
                <a:gd name="connsiteY8" fmla="*/ 63818 h 704850"/>
                <a:gd name="connsiteX9" fmla="*/ 280988 w 730567"/>
                <a:gd name="connsiteY9" fmla="*/ 227648 h 704850"/>
                <a:gd name="connsiteX10" fmla="*/ 347663 w 730567"/>
                <a:gd name="connsiteY10" fmla="*/ 338138 h 704850"/>
                <a:gd name="connsiteX11" fmla="*/ 336233 w 730567"/>
                <a:gd name="connsiteY11" fmla="*/ 350520 h 704850"/>
                <a:gd name="connsiteX12" fmla="*/ 288608 w 730567"/>
                <a:gd name="connsiteY12" fmla="*/ 369570 h 704850"/>
                <a:gd name="connsiteX13" fmla="*/ 181928 w 730567"/>
                <a:gd name="connsiteY13" fmla="*/ 421958 h 704850"/>
                <a:gd name="connsiteX14" fmla="*/ 181928 w 730567"/>
                <a:gd name="connsiteY14" fmla="*/ 445770 h 704850"/>
                <a:gd name="connsiteX15" fmla="*/ 182880 w 730567"/>
                <a:gd name="connsiteY15" fmla="*/ 444818 h 704850"/>
                <a:gd name="connsiteX16" fmla="*/ 272415 w 730567"/>
                <a:gd name="connsiteY16" fmla="*/ 395288 h 704850"/>
                <a:gd name="connsiteX17" fmla="*/ 272415 w 730567"/>
                <a:gd name="connsiteY17" fmla="*/ 495300 h 704850"/>
                <a:gd name="connsiteX18" fmla="*/ 243840 w 730567"/>
                <a:gd name="connsiteY18" fmla="*/ 532448 h 704850"/>
                <a:gd name="connsiteX19" fmla="*/ 243840 w 730567"/>
                <a:gd name="connsiteY19" fmla="*/ 671513 h 704850"/>
                <a:gd name="connsiteX20" fmla="*/ 185738 w 730567"/>
                <a:gd name="connsiteY20" fmla="*/ 658178 h 704850"/>
                <a:gd name="connsiteX21" fmla="*/ 205740 w 730567"/>
                <a:gd name="connsiteY21" fmla="*/ 613410 h 704850"/>
                <a:gd name="connsiteX22" fmla="*/ 172403 w 730567"/>
                <a:gd name="connsiteY22" fmla="*/ 560070 h 704850"/>
                <a:gd name="connsiteX23" fmla="*/ 170498 w 730567"/>
                <a:gd name="connsiteY23" fmla="*/ 559118 h 704850"/>
                <a:gd name="connsiteX24" fmla="*/ 162878 w 730567"/>
                <a:gd name="connsiteY24" fmla="*/ 556260 h 704850"/>
                <a:gd name="connsiteX25" fmla="*/ 162878 w 730567"/>
                <a:gd name="connsiteY25" fmla="*/ 446723 h 704850"/>
                <a:gd name="connsiteX26" fmla="*/ 156210 w 730567"/>
                <a:gd name="connsiteY26" fmla="*/ 430530 h 704850"/>
                <a:gd name="connsiteX27" fmla="*/ 134303 w 730567"/>
                <a:gd name="connsiteY27" fmla="*/ 408623 h 704850"/>
                <a:gd name="connsiteX28" fmla="*/ 140970 w 730567"/>
                <a:gd name="connsiteY28" fmla="*/ 401955 h 704850"/>
                <a:gd name="connsiteX29" fmla="*/ 139065 w 730567"/>
                <a:gd name="connsiteY29" fmla="*/ 381000 h 704850"/>
                <a:gd name="connsiteX30" fmla="*/ 103823 w 730567"/>
                <a:gd name="connsiteY30" fmla="*/ 370523 h 704850"/>
                <a:gd name="connsiteX31" fmla="*/ 101918 w 730567"/>
                <a:gd name="connsiteY31" fmla="*/ 365760 h 704850"/>
                <a:gd name="connsiteX32" fmla="*/ 14288 w 730567"/>
                <a:gd name="connsiteY32" fmla="*/ 304800 h 704850"/>
                <a:gd name="connsiteX33" fmla="*/ 0 w 730567"/>
                <a:gd name="connsiteY33" fmla="*/ 302895 h 704850"/>
                <a:gd name="connsiteX34" fmla="*/ 3810 w 730567"/>
                <a:gd name="connsiteY34" fmla="*/ 316230 h 704850"/>
                <a:gd name="connsiteX35" fmla="*/ 81915 w 730567"/>
                <a:gd name="connsiteY35" fmla="*/ 389573 h 704850"/>
                <a:gd name="connsiteX36" fmla="*/ 83820 w 730567"/>
                <a:gd name="connsiteY36" fmla="*/ 389573 h 704850"/>
                <a:gd name="connsiteX37" fmla="*/ 94298 w 730567"/>
                <a:gd name="connsiteY37" fmla="*/ 424815 h 704850"/>
                <a:gd name="connsiteX38" fmla="*/ 116205 w 730567"/>
                <a:gd name="connsiteY38" fmla="*/ 427673 h 704850"/>
                <a:gd name="connsiteX39" fmla="*/ 122873 w 730567"/>
                <a:gd name="connsiteY39" fmla="*/ 421005 h 704850"/>
                <a:gd name="connsiteX40" fmla="*/ 144780 w 730567"/>
                <a:gd name="connsiteY40" fmla="*/ 442913 h 704850"/>
                <a:gd name="connsiteX41" fmla="*/ 145733 w 730567"/>
                <a:gd name="connsiteY41" fmla="*/ 445770 h 704850"/>
                <a:gd name="connsiteX42" fmla="*/ 145733 w 730567"/>
                <a:gd name="connsiteY42" fmla="*/ 552450 h 704850"/>
                <a:gd name="connsiteX43" fmla="*/ 142875 w 730567"/>
                <a:gd name="connsiteY43" fmla="*/ 552450 h 704850"/>
                <a:gd name="connsiteX44" fmla="*/ 83820 w 730567"/>
                <a:gd name="connsiteY44" fmla="*/ 614363 h 704850"/>
                <a:gd name="connsiteX45" fmla="*/ 140970 w 730567"/>
                <a:gd name="connsiteY45" fmla="*/ 676275 h 704850"/>
                <a:gd name="connsiteX46" fmla="*/ 140970 w 730567"/>
                <a:gd name="connsiteY46" fmla="*/ 676275 h 704850"/>
                <a:gd name="connsiteX47" fmla="*/ 142875 w 730567"/>
                <a:gd name="connsiteY47" fmla="*/ 676275 h 704850"/>
                <a:gd name="connsiteX48" fmla="*/ 166688 w 730567"/>
                <a:gd name="connsiteY48" fmla="*/ 671513 h 704850"/>
                <a:gd name="connsiteX49" fmla="*/ 438150 w 730567"/>
                <a:gd name="connsiteY49" fmla="*/ 704850 h 704850"/>
                <a:gd name="connsiteX50" fmla="*/ 726758 w 730567"/>
                <a:gd name="connsiteY50" fmla="*/ 660083 h 704850"/>
                <a:gd name="connsiteX51" fmla="*/ 730568 w 730567"/>
                <a:gd name="connsiteY51" fmla="*/ 657225 h 704850"/>
                <a:gd name="connsiteX52" fmla="*/ 730568 w 730567"/>
                <a:gd name="connsiteY52" fmla="*/ 495300 h 704850"/>
                <a:gd name="connsiteX53" fmla="*/ 698183 w 730567"/>
                <a:gd name="connsiteY53" fmla="*/ 430530 h 704850"/>
                <a:gd name="connsiteX54" fmla="*/ 79058 w 730567"/>
                <a:gd name="connsiteY54" fmla="*/ 370523 h 704850"/>
                <a:gd name="connsiteX55" fmla="*/ 26670 w 730567"/>
                <a:gd name="connsiteY55" fmla="*/ 326708 h 704850"/>
                <a:gd name="connsiteX56" fmla="*/ 80963 w 730567"/>
                <a:gd name="connsiteY56" fmla="*/ 367665 h 704850"/>
                <a:gd name="connsiteX57" fmla="*/ 79058 w 730567"/>
                <a:gd name="connsiteY57" fmla="*/ 370523 h 704850"/>
                <a:gd name="connsiteX58" fmla="*/ 102870 w 730567"/>
                <a:gd name="connsiteY58" fmla="*/ 390525 h 704850"/>
                <a:gd name="connsiteX59" fmla="*/ 102870 w 730567"/>
                <a:gd name="connsiteY59" fmla="*/ 390525 h 704850"/>
                <a:gd name="connsiteX60" fmla="*/ 121920 w 730567"/>
                <a:gd name="connsiteY60" fmla="*/ 395288 h 704850"/>
                <a:gd name="connsiteX61" fmla="*/ 121920 w 730567"/>
                <a:gd name="connsiteY61" fmla="*/ 395288 h 704850"/>
                <a:gd name="connsiteX62" fmla="*/ 108585 w 730567"/>
                <a:gd name="connsiteY62" fmla="*/ 408623 h 704850"/>
                <a:gd name="connsiteX63" fmla="*/ 102870 w 730567"/>
                <a:gd name="connsiteY63" fmla="*/ 390525 h 704850"/>
                <a:gd name="connsiteX64" fmla="*/ 140970 w 730567"/>
                <a:gd name="connsiteY64" fmla="*/ 657225 h 704850"/>
                <a:gd name="connsiteX65" fmla="*/ 101918 w 730567"/>
                <a:gd name="connsiteY65" fmla="*/ 614363 h 704850"/>
                <a:gd name="connsiteX66" fmla="*/ 141923 w 730567"/>
                <a:gd name="connsiteY66" fmla="*/ 571500 h 704850"/>
                <a:gd name="connsiteX67" fmla="*/ 162878 w 730567"/>
                <a:gd name="connsiteY67" fmla="*/ 576263 h 704850"/>
                <a:gd name="connsiteX68" fmla="*/ 164783 w 730567"/>
                <a:gd name="connsiteY68" fmla="*/ 577215 h 704850"/>
                <a:gd name="connsiteX69" fmla="*/ 187643 w 730567"/>
                <a:gd name="connsiteY69" fmla="*/ 613410 h 704850"/>
                <a:gd name="connsiteX70" fmla="*/ 140970 w 730567"/>
                <a:gd name="connsiteY70" fmla="*/ 657225 h 704850"/>
                <a:gd name="connsiteX71" fmla="*/ 578168 w 730567"/>
                <a:gd name="connsiteY71" fmla="*/ 389573 h 704850"/>
                <a:gd name="connsiteX72" fmla="*/ 578168 w 730567"/>
                <a:gd name="connsiteY72" fmla="*/ 495300 h 704850"/>
                <a:gd name="connsiteX73" fmla="*/ 540068 w 730567"/>
                <a:gd name="connsiteY73" fmla="*/ 495300 h 704850"/>
                <a:gd name="connsiteX74" fmla="*/ 540068 w 730567"/>
                <a:gd name="connsiteY74" fmla="*/ 373380 h 704850"/>
                <a:gd name="connsiteX75" fmla="*/ 578168 w 730567"/>
                <a:gd name="connsiteY75" fmla="*/ 389573 h 704850"/>
                <a:gd name="connsiteX76" fmla="*/ 349568 w 730567"/>
                <a:gd name="connsiteY76" fmla="*/ 397193 h 704850"/>
                <a:gd name="connsiteX77" fmla="*/ 435293 w 730567"/>
                <a:gd name="connsiteY77" fmla="*/ 409575 h 704850"/>
                <a:gd name="connsiteX78" fmla="*/ 521018 w 730567"/>
                <a:gd name="connsiteY78" fmla="*/ 397193 h 704850"/>
                <a:gd name="connsiteX79" fmla="*/ 521018 w 730567"/>
                <a:gd name="connsiteY79" fmla="*/ 495300 h 704850"/>
                <a:gd name="connsiteX80" fmla="*/ 349568 w 730567"/>
                <a:gd name="connsiteY80" fmla="*/ 495300 h 704850"/>
                <a:gd name="connsiteX81" fmla="*/ 349568 w 730567"/>
                <a:gd name="connsiteY81" fmla="*/ 397193 h 704850"/>
                <a:gd name="connsiteX82" fmla="*/ 300990 w 730567"/>
                <a:gd name="connsiteY82" fmla="*/ 227648 h 704850"/>
                <a:gd name="connsiteX83" fmla="*/ 300990 w 730567"/>
                <a:gd name="connsiteY83" fmla="*/ 63818 h 704850"/>
                <a:gd name="connsiteX84" fmla="*/ 345758 w 730567"/>
                <a:gd name="connsiteY84" fmla="*/ 19050 h 704850"/>
                <a:gd name="connsiteX85" fmla="*/ 525780 w 730567"/>
                <a:gd name="connsiteY85" fmla="*/ 19050 h 704850"/>
                <a:gd name="connsiteX86" fmla="*/ 570548 w 730567"/>
                <a:gd name="connsiteY86" fmla="*/ 63818 h 704850"/>
                <a:gd name="connsiteX87" fmla="*/ 570548 w 730567"/>
                <a:gd name="connsiteY87" fmla="*/ 227648 h 704850"/>
                <a:gd name="connsiteX88" fmla="*/ 463868 w 730567"/>
                <a:gd name="connsiteY88" fmla="*/ 333375 h 704850"/>
                <a:gd name="connsiteX89" fmla="*/ 406718 w 730567"/>
                <a:gd name="connsiteY89" fmla="*/ 333375 h 704850"/>
                <a:gd name="connsiteX90" fmla="*/ 300990 w 730567"/>
                <a:gd name="connsiteY90" fmla="*/ 227648 h 704850"/>
                <a:gd name="connsiteX91" fmla="*/ 300990 w 730567"/>
                <a:gd name="connsiteY91" fmla="*/ 227648 h 704850"/>
                <a:gd name="connsiteX92" fmla="*/ 406718 w 730567"/>
                <a:gd name="connsiteY92" fmla="*/ 352425 h 704850"/>
                <a:gd name="connsiteX93" fmla="*/ 463868 w 730567"/>
                <a:gd name="connsiteY93" fmla="*/ 352425 h 704850"/>
                <a:gd name="connsiteX94" fmla="*/ 503873 w 730567"/>
                <a:gd name="connsiteY94" fmla="*/ 345758 h 704850"/>
                <a:gd name="connsiteX95" fmla="*/ 521018 w 730567"/>
                <a:gd name="connsiteY95" fmla="*/ 365760 h 704850"/>
                <a:gd name="connsiteX96" fmla="*/ 521018 w 730567"/>
                <a:gd name="connsiteY96" fmla="*/ 377190 h 704850"/>
                <a:gd name="connsiteX97" fmla="*/ 435293 w 730567"/>
                <a:gd name="connsiteY97" fmla="*/ 391478 h 704850"/>
                <a:gd name="connsiteX98" fmla="*/ 349568 w 730567"/>
                <a:gd name="connsiteY98" fmla="*/ 377190 h 704850"/>
                <a:gd name="connsiteX99" fmla="*/ 349568 w 730567"/>
                <a:gd name="connsiteY99" fmla="*/ 365760 h 704850"/>
                <a:gd name="connsiteX100" fmla="*/ 365760 w 730567"/>
                <a:gd name="connsiteY100" fmla="*/ 345758 h 704850"/>
                <a:gd name="connsiteX101" fmla="*/ 406718 w 730567"/>
                <a:gd name="connsiteY101" fmla="*/ 352425 h 704850"/>
                <a:gd name="connsiteX102" fmla="*/ 330518 w 730567"/>
                <a:gd name="connsiteY102" fmla="*/ 373380 h 704850"/>
                <a:gd name="connsiteX103" fmla="*/ 330518 w 730567"/>
                <a:gd name="connsiteY103" fmla="*/ 495300 h 704850"/>
                <a:gd name="connsiteX104" fmla="*/ 292418 w 730567"/>
                <a:gd name="connsiteY104" fmla="*/ 495300 h 704850"/>
                <a:gd name="connsiteX105" fmla="*/ 292418 w 730567"/>
                <a:gd name="connsiteY105" fmla="*/ 389573 h 704850"/>
                <a:gd name="connsiteX106" fmla="*/ 330518 w 730567"/>
                <a:gd name="connsiteY106" fmla="*/ 373380 h 704850"/>
                <a:gd name="connsiteX107" fmla="*/ 263843 w 730567"/>
                <a:gd name="connsiteY107" fmla="*/ 675323 h 704850"/>
                <a:gd name="connsiteX108" fmla="*/ 263843 w 730567"/>
                <a:gd name="connsiteY108" fmla="*/ 533400 h 704850"/>
                <a:gd name="connsiteX109" fmla="*/ 282893 w 730567"/>
                <a:gd name="connsiteY109" fmla="*/ 514350 h 704850"/>
                <a:gd name="connsiteX110" fmla="*/ 587693 w 730567"/>
                <a:gd name="connsiteY110" fmla="*/ 514350 h 704850"/>
                <a:gd name="connsiteX111" fmla="*/ 606743 w 730567"/>
                <a:gd name="connsiteY111" fmla="*/ 533400 h 704850"/>
                <a:gd name="connsiteX112" fmla="*/ 606743 w 730567"/>
                <a:gd name="connsiteY112" fmla="*/ 676275 h 704850"/>
                <a:gd name="connsiteX113" fmla="*/ 263843 w 730567"/>
                <a:gd name="connsiteY113" fmla="*/ 675323 h 704850"/>
                <a:gd name="connsiteX114" fmla="*/ 711518 w 730567"/>
                <a:gd name="connsiteY114" fmla="*/ 647700 h 704850"/>
                <a:gd name="connsiteX115" fmla="*/ 625793 w 730567"/>
                <a:gd name="connsiteY115" fmla="*/ 673418 h 704850"/>
                <a:gd name="connsiteX116" fmla="*/ 625793 w 730567"/>
                <a:gd name="connsiteY116" fmla="*/ 533400 h 704850"/>
                <a:gd name="connsiteX117" fmla="*/ 597218 w 730567"/>
                <a:gd name="connsiteY117" fmla="*/ 496253 h 704850"/>
                <a:gd name="connsiteX118" fmla="*/ 597218 w 730567"/>
                <a:gd name="connsiteY118" fmla="*/ 396240 h 704850"/>
                <a:gd name="connsiteX119" fmla="*/ 686753 w 730567"/>
                <a:gd name="connsiteY119" fmla="*/ 445770 h 704850"/>
                <a:gd name="connsiteX120" fmla="*/ 711518 w 730567"/>
                <a:gd name="connsiteY120" fmla="*/ 495300 h 704850"/>
                <a:gd name="connsiteX121" fmla="*/ 711518 w 730567"/>
                <a:gd name="connsiteY121" fmla="*/ 64770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730567" h="704850">
                  <a:moveTo>
                    <a:pt x="698183" y="430530"/>
                  </a:moveTo>
                  <a:cubicBezTo>
                    <a:pt x="663893" y="401955"/>
                    <a:pt x="622935" y="384810"/>
                    <a:pt x="579120" y="369570"/>
                  </a:cubicBezTo>
                  <a:lnTo>
                    <a:pt x="532448" y="350520"/>
                  </a:lnTo>
                  <a:cubicBezTo>
                    <a:pt x="526733" y="348615"/>
                    <a:pt x="522923" y="343853"/>
                    <a:pt x="521018" y="338138"/>
                  </a:cubicBezTo>
                  <a:cubicBezTo>
                    <a:pt x="561975" y="316230"/>
                    <a:pt x="587693" y="274320"/>
                    <a:pt x="588645" y="227648"/>
                  </a:cubicBezTo>
                  <a:lnTo>
                    <a:pt x="588645" y="63818"/>
                  </a:lnTo>
                  <a:cubicBezTo>
                    <a:pt x="588645" y="28575"/>
                    <a:pt x="560070" y="0"/>
                    <a:pt x="524828" y="0"/>
                  </a:cubicBezTo>
                  <a:lnTo>
                    <a:pt x="344805" y="0"/>
                  </a:lnTo>
                  <a:cubicBezTo>
                    <a:pt x="309563" y="0"/>
                    <a:pt x="280988" y="28575"/>
                    <a:pt x="280988" y="63818"/>
                  </a:cubicBezTo>
                  <a:lnTo>
                    <a:pt x="280988" y="227648"/>
                  </a:lnTo>
                  <a:cubicBezTo>
                    <a:pt x="280988" y="274320"/>
                    <a:pt x="306705" y="317183"/>
                    <a:pt x="347663" y="338138"/>
                  </a:cubicBezTo>
                  <a:cubicBezTo>
                    <a:pt x="345758" y="343853"/>
                    <a:pt x="341948" y="348615"/>
                    <a:pt x="336233" y="350520"/>
                  </a:cubicBezTo>
                  <a:lnTo>
                    <a:pt x="288608" y="369570"/>
                  </a:lnTo>
                  <a:cubicBezTo>
                    <a:pt x="250508" y="381953"/>
                    <a:pt x="215265" y="399098"/>
                    <a:pt x="181928" y="421958"/>
                  </a:cubicBezTo>
                  <a:lnTo>
                    <a:pt x="181928" y="445770"/>
                  </a:lnTo>
                  <a:cubicBezTo>
                    <a:pt x="181928" y="445770"/>
                    <a:pt x="181928" y="445770"/>
                    <a:pt x="182880" y="444818"/>
                  </a:cubicBezTo>
                  <a:cubicBezTo>
                    <a:pt x="209550" y="423863"/>
                    <a:pt x="240030" y="407670"/>
                    <a:pt x="272415" y="395288"/>
                  </a:cubicBezTo>
                  <a:lnTo>
                    <a:pt x="272415" y="495300"/>
                  </a:lnTo>
                  <a:cubicBezTo>
                    <a:pt x="255270" y="500063"/>
                    <a:pt x="243840" y="514350"/>
                    <a:pt x="243840" y="532448"/>
                  </a:cubicBezTo>
                  <a:lnTo>
                    <a:pt x="243840" y="671513"/>
                  </a:lnTo>
                  <a:cubicBezTo>
                    <a:pt x="223838" y="668655"/>
                    <a:pt x="204788" y="663893"/>
                    <a:pt x="185738" y="658178"/>
                  </a:cubicBezTo>
                  <a:cubicBezTo>
                    <a:pt x="198120" y="646748"/>
                    <a:pt x="204788" y="630555"/>
                    <a:pt x="205740" y="613410"/>
                  </a:cubicBezTo>
                  <a:cubicBezTo>
                    <a:pt x="205740" y="590550"/>
                    <a:pt x="192405" y="570548"/>
                    <a:pt x="172403" y="560070"/>
                  </a:cubicBezTo>
                  <a:lnTo>
                    <a:pt x="170498" y="559118"/>
                  </a:lnTo>
                  <a:cubicBezTo>
                    <a:pt x="167640" y="558165"/>
                    <a:pt x="165735" y="557213"/>
                    <a:pt x="162878" y="556260"/>
                  </a:cubicBezTo>
                  <a:lnTo>
                    <a:pt x="162878" y="446723"/>
                  </a:lnTo>
                  <a:cubicBezTo>
                    <a:pt x="162878" y="441008"/>
                    <a:pt x="160973" y="434340"/>
                    <a:pt x="156210" y="430530"/>
                  </a:cubicBezTo>
                  <a:lnTo>
                    <a:pt x="134303" y="408623"/>
                  </a:lnTo>
                  <a:lnTo>
                    <a:pt x="140970" y="401955"/>
                  </a:lnTo>
                  <a:lnTo>
                    <a:pt x="139065" y="381000"/>
                  </a:lnTo>
                  <a:lnTo>
                    <a:pt x="103823" y="370523"/>
                  </a:lnTo>
                  <a:lnTo>
                    <a:pt x="101918" y="365760"/>
                  </a:lnTo>
                  <a:cubicBezTo>
                    <a:pt x="86678" y="331470"/>
                    <a:pt x="57150" y="310515"/>
                    <a:pt x="14288" y="304800"/>
                  </a:cubicBezTo>
                  <a:lnTo>
                    <a:pt x="0" y="302895"/>
                  </a:lnTo>
                  <a:lnTo>
                    <a:pt x="3810" y="316230"/>
                  </a:lnTo>
                  <a:cubicBezTo>
                    <a:pt x="13335" y="354330"/>
                    <a:pt x="43815" y="382905"/>
                    <a:pt x="81915" y="389573"/>
                  </a:cubicBezTo>
                  <a:lnTo>
                    <a:pt x="83820" y="389573"/>
                  </a:lnTo>
                  <a:lnTo>
                    <a:pt x="94298" y="424815"/>
                  </a:lnTo>
                  <a:lnTo>
                    <a:pt x="116205" y="427673"/>
                  </a:lnTo>
                  <a:lnTo>
                    <a:pt x="122873" y="421005"/>
                  </a:lnTo>
                  <a:lnTo>
                    <a:pt x="144780" y="442913"/>
                  </a:lnTo>
                  <a:cubicBezTo>
                    <a:pt x="145733" y="443865"/>
                    <a:pt x="145733" y="444818"/>
                    <a:pt x="145733" y="445770"/>
                  </a:cubicBezTo>
                  <a:lnTo>
                    <a:pt x="145733" y="552450"/>
                  </a:lnTo>
                  <a:cubicBezTo>
                    <a:pt x="144780" y="552450"/>
                    <a:pt x="143828" y="552450"/>
                    <a:pt x="142875" y="552450"/>
                  </a:cubicBezTo>
                  <a:cubicBezTo>
                    <a:pt x="105728" y="552450"/>
                    <a:pt x="83820" y="556260"/>
                    <a:pt x="83820" y="614363"/>
                  </a:cubicBezTo>
                  <a:cubicBezTo>
                    <a:pt x="83820" y="672465"/>
                    <a:pt x="105728" y="676275"/>
                    <a:pt x="140970" y="676275"/>
                  </a:cubicBezTo>
                  <a:lnTo>
                    <a:pt x="140970" y="676275"/>
                  </a:lnTo>
                  <a:cubicBezTo>
                    <a:pt x="141923" y="676275"/>
                    <a:pt x="142875" y="676275"/>
                    <a:pt x="142875" y="676275"/>
                  </a:cubicBezTo>
                  <a:cubicBezTo>
                    <a:pt x="151448" y="676275"/>
                    <a:pt x="159068" y="674370"/>
                    <a:pt x="166688" y="671513"/>
                  </a:cubicBezTo>
                  <a:cubicBezTo>
                    <a:pt x="222885" y="693420"/>
                    <a:pt x="330518" y="704850"/>
                    <a:pt x="438150" y="704850"/>
                  </a:cubicBezTo>
                  <a:cubicBezTo>
                    <a:pt x="562928" y="704850"/>
                    <a:pt x="686753" y="689610"/>
                    <a:pt x="726758" y="660083"/>
                  </a:cubicBezTo>
                  <a:lnTo>
                    <a:pt x="730568" y="657225"/>
                  </a:lnTo>
                  <a:lnTo>
                    <a:pt x="730568" y="495300"/>
                  </a:lnTo>
                  <a:cubicBezTo>
                    <a:pt x="729615" y="469583"/>
                    <a:pt x="718185" y="446723"/>
                    <a:pt x="698183" y="430530"/>
                  </a:cubicBezTo>
                  <a:close/>
                  <a:moveTo>
                    <a:pt x="79058" y="370523"/>
                  </a:moveTo>
                  <a:cubicBezTo>
                    <a:pt x="56198" y="364808"/>
                    <a:pt x="37148" y="348615"/>
                    <a:pt x="26670" y="326708"/>
                  </a:cubicBezTo>
                  <a:cubicBezTo>
                    <a:pt x="49530" y="331470"/>
                    <a:pt x="69533" y="346710"/>
                    <a:pt x="80963" y="367665"/>
                  </a:cubicBezTo>
                  <a:lnTo>
                    <a:pt x="79058" y="370523"/>
                  </a:lnTo>
                  <a:close/>
                  <a:moveTo>
                    <a:pt x="102870" y="390525"/>
                  </a:moveTo>
                  <a:lnTo>
                    <a:pt x="102870" y="390525"/>
                  </a:lnTo>
                  <a:lnTo>
                    <a:pt x="121920" y="395288"/>
                  </a:lnTo>
                  <a:lnTo>
                    <a:pt x="121920" y="395288"/>
                  </a:lnTo>
                  <a:lnTo>
                    <a:pt x="108585" y="408623"/>
                  </a:lnTo>
                  <a:lnTo>
                    <a:pt x="102870" y="390525"/>
                  </a:lnTo>
                  <a:close/>
                  <a:moveTo>
                    <a:pt x="140970" y="657225"/>
                  </a:moveTo>
                  <a:cubicBezTo>
                    <a:pt x="110490" y="657225"/>
                    <a:pt x="101918" y="657225"/>
                    <a:pt x="101918" y="614363"/>
                  </a:cubicBezTo>
                  <a:cubicBezTo>
                    <a:pt x="101918" y="571500"/>
                    <a:pt x="110490" y="571500"/>
                    <a:pt x="141923" y="571500"/>
                  </a:cubicBezTo>
                  <a:cubicBezTo>
                    <a:pt x="149543" y="571500"/>
                    <a:pt x="156210" y="573405"/>
                    <a:pt x="162878" y="576263"/>
                  </a:cubicBezTo>
                  <a:lnTo>
                    <a:pt x="164783" y="577215"/>
                  </a:lnTo>
                  <a:cubicBezTo>
                    <a:pt x="178118" y="583883"/>
                    <a:pt x="187643" y="598170"/>
                    <a:pt x="187643" y="613410"/>
                  </a:cubicBezTo>
                  <a:cubicBezTo>
                    <a:pt x="186690" y="639128"/>
                    <a:pt x="165735" y="658178"/>
                    <a:pt x="140970" y="657225"/>
                  </a:cubicBezTo>
                  <a:close/>
                  <a:moveTo>
                    <a:pt x="578168" y="389573"/>
                  </a:moveTo>
                  <a:lnTo>
                    <a:pt x="578168" y="495300"/>
                  </a:lnTo>
                  <a:lnTo>
                    <a:pt x="540068" y="495300"/>
                  </a:lnTo>
                  <a:lnTo>
                    <a:pt x="540068" y="373380"/>
                  </a:lnTo>
                  <a:lnTo>
                    <a:pt x="578168" y="389573"/>
                  </a:lnTo>
                  <a:close/>
                  <a:moveTo>
                    <a:pt x="349568" y="397193"/>
                  </a:moveTo>
                  <a:cubicBezTo>
                    <a:pt x="377190" y="405765"/>
                    <a:pt x="405765" y="410528"/>
                    <a:pt x="435293" y="409575"/>
                  </a:cubicBezTo>
                  <a:cubicBezTo>
                    <a:pt x="464820" y="409575"/>
                    <a:pt x="493395" y="405765"/>
                    <a:pt x="521018" y="397193"/>
                  </a:cubicBezTo>
                  <a:lnTo>
                    <a:pt x="521018" y="495300"/>
                  </a:lnTo>
                  <a:lnTo>
                    <a:pt x="349568" y="495300"/>
                  </a:lnTo>
                  <a:lnTo>
                    <a:pt x="349568" y="397193"/>
                  </a:lnTo>
                  <a:close/>
                  <a:moveTo>
                    <a:pt x="300990" y="227648"/>
                  </a:moveTo>
                  <a:lnTo>
                    <a:pt x="300990" y="63818"/>
                  </a:lnTo>
                  <a:cubicBezTo>
                    <a:pt x="300990" y="39053"/>
                    <a:pt x="320993" y="19050"/>
                    <a:pt x="345758" y="19050"/>
                  </a:cubicBezTo>
                  <a:lnTo>
                    <a:pt x="525780" y="19050"/>
                  </a:lnTo>
                  <a:cubicBezTo>
                    <a:pt x="550545" y="19050"/>
                    <a:pt x="570548" y="39053"/>
                    <a:pt x="570548" y="63818"/>
                  </a:cubicBezTo>
                  <a:lnTo>
                    <a:pt x="570548" y="227648"/>
                  </a:lnTo>
                  <a:cubicBezTo>
                    <a:pt x="569595" y="285750"/>
                    <a:pt x="521970" y="333375"/>
                    <a:pt x="463868" y="333375"/>
                  </a:cubicBezTo>
                  <a:lnTo>
                    <a:pt x="406718" y="333375"/>
                  </a:lnTo>
                  <a:cubicBezTo>
                    <a:pt x="348615" y="333375"/>
                    <a:pt x="300990" y="285750"/>
                    <a:pt x="300990" y="227648"/>
                  </a:cubicBezTo>
                  <a:lnTo>
                    <a:pt x="300990" y="227648"/>
                  </a:lnTo>
                  <a:close/>
                  <a:moveTo>
                    <a:pt x="406718" y="352425"/>
                  </a:moveTo>
                  <a:lnTo>
                    <a:pt x="463868" y="352425"/>
                  </a:lnTo>
                  <a:cubicBezTo>
                    <a:pt x="477203" y="352425"/>
                    <a:pt x="491490" y="350520"/>
                    <a:pt x="503873" y="345758"/>
                  </a:cubicBezTo>
                  <a:cubicBezTo>
                    <a:pt x="506730" y="354330"/>
                    <a:pt x="512445" y="360998"/>
                    <a:pt x="521018" y="365760"/>
                  </a:cubicBezTo>
                  <a:lnTo>
                    <a:pt x="521018" y="377190"/>
                  </a:lnTo>
                  <a:cubicBezTo>
                    <a:pt x="493395" y="386715"/>
                    <a:pt x="464820" y="391478"/>
                    <a:pt x="435293" y="391478"/>
                  </a:cubicBezTo>
                  <a:cubicBezTo>
                    <a:pt x="405765" y="391478"/>
                    <a:pt x="377190" y="387668"/>
                    <a:pt x="349568" y="377190"/>
                  </a:cubicBezTo>
                  <a:lnTo>
                    <a:pt x="349568" y="365760"/>
                  </a:lnTo>
                  <a:cubicBezTo>
                    <a:pt x="357188" y="360998"/>
                    <a:pt x="362903" y="354330"/>
                    <a:pt x="365760" y="345758"/>
                  </a:cubicBezTo>
                  <a:cubicBezTo>
                    <a:pt x="379095" y="350520"/>
                    <a:pt x="393383" y="352425"/>
                    <a:pt x="406718" y="352425"/>
                  </a:cubicBezTo>
                  <a:close/>
                  <a:moveTo>
                    <a:pt x="330518" y="373380"/>
                  </a:moveTo>
                  <a:lnTo>
                    <a:pt x="330518" y="495300"/>
                  </a:lnTo>
                  <a:lnTo>
                    <a:pt x="292418" y="495300"/>
                  </a:lnTo>
                  <a:lnTo>
                    <a:pt x="292418" y="389573"/>
                  </a:lnTo>
                  <a:lnTo>
                    <a:pt x="330518" y="373380"/>
                  </a:lnTo>
                  <a:close/>
                  <a:moveTo>
                    <a:pt x="263843" y="675323"/>
                  </a:moveTo>
                  <a:lnTo>
                    <a:pt x="263843" y="533400"/>
                  </a:lnTo>
                  <a:cubicBezTo>
                    <a:pt x="263843" y="522923"/>
                    <a:pt x="272415" y="514350"/>
                    <a:pt x="282893" y="514350"/>
                  </a:cubicBezTo>
                  <a:lnTo>
                    <a:pt x="587693" y="514350"/>
                  </a:lnTo>
                  <a:cubicBezTo>
                    <a:pt x="598170" y="514350"/>
                    <a:pt x="606743" y="522923"/>
                    <a:pt x="606743" y="533400"/>
                  </a:cubicBezTo>
                  <a:lnTo>
                    <a:pt x="606743" y="676275"/>
                  </a:lnTo>
                  <a:cubicBezTo>
                    <a:pt x="492443" y="689610"/>
                    <a:pt x="378143" y="689610"/>
                    <a:pt x="263843" y="675323"/>
                  </a:cubicBezTo>
                  <a:close/>
                  <a:moveTo>
                    <a:pt x="711518" y="647700"/>
                  </a:moveTo>
                  <a:cubicBezTo>
                    <a:pt x="694373" y="658178"/>
                    <a:pt x="663893" y="666750"/>
                    <a:pt x="625793" y="673418"/>
                  </a:cubicBezTo>
                  <a:lnTo>
                    <a:pt x="625793" y="533400"/>
                  </a:lnTo>
                  <a:cubicBezTo>
                    <a:pt x="625793" y="516255"/>
                    <a:pt x="614363" y="501015"/>
                    <a:pt x="597218" y="496253"/>
                  </a:cubicBezTo>
                  <a:lnTo>
                    <a:pt x="597218" y="396240"/>
                  </a:lnTo>
                  <a:cubicBezTo>
                    <a:pt x="629603" y="407670"/>
                    <a:pt x="659130" y="424815"/>
                    <a:pt x="686753" y="445770"/>
                  </a:cubicBezTo>
                  <a:cubicBezTo>
                    <a:pt x="701993" y="457200"/>
                    <a:pt x="711518" y="476250"/>
                    <a:pt x="711518" y="495300"/>
                  </a:cubicBezTo>
                  <a:lnTo>
                    <a:pt x="711518" y="647700"/>
                  </a:lnTo>
                  <a:close/>
                </a:path>
              </a:pathLst>
            </a:custGeom>
            <a:solidFill>
              <a:schemeClr val="bg2"/>
            </a:solidFill>
            <a:ln w="8632" cap="flat">
              <a:noFill/>
              <a:prstDash val="solid"/>
              <a:miter/>
            </a:ln>
            <a:effectLst>
              <a:outerShdw blurRad="50800" dist="38100" dir="2700000" algn="tl" rotWithShape="0">
                <a:schemeClr val="accent3">
                  <a:alpha val="40000"/>
                </a:schemeClr>
              </a:outerShdw>
            </a:effectLst>
          </p:spPr>
          <p:txBody>
            <a:bodyPr rtlCol="0" anchor="ctr"/>
            <a:lstStyle/>
            <a:p>
              <a:endParaRPr lang="zh-CN" altLang="en-US" dirty="0">
                <a:solidFill>
                  <a:schemeClr val="tx1">
                    <a:lumMod val="75000"/>
                    <a:lumOff val="25000"/>
                  </a:schemeClr>
                </a:solidFill>
              </a:endParaRPr>
            </a:p>
          </p:txBody>
        </p:sp>
      </p:grpSp>
      <p:grpSp>
        <p:nvGrpSpPr>
          <p:cNvPr id="20" name="图形 22" descr="想法 轮廓">
            <a:extLst>
              <a:ext uri="{FF2B5EF4-FFF2-40B4-BE49-F238E27FC236}">
                <a16:creationId xmlns:a16="http://schemas.microsoft.com/office/drawing/2014/main" id="{DB1868B6-A41B-4103-B6E1-9F98D5ABD42B}"/>
              </a:ext>
            </a:extLst>
          </p:cNvPr>
          <p:cNvGrpSpPr/>
          <p:nvPr/>
        </p:nvGrpSpPr>
        <p:grpSpPr>
          <a:xfrm>
            <a:off x="8673065" y="2770072"/>
            <a:ext cx="745105" cy="764100"/>
            <a:chOff x="8673065" y="2770072"/>
            <a:chExt cx="745105" cy="764100"/>
          </a:xfrm>
          <a:solidFill>
            <a:schemeClr val="bg2"/>
          </a:solidFill>
          <a:effectLst>
            <a:outerShdw blurRad="50800" dist="38100" dir="2700000" algn="tl" rotWithShape="0">
              <a:schemeClr val="accent3">
                <a:alpha val="40000"/>
              </a:schemeClr>
            </a:outerShdw>
          </a:effectLst>
        </p:grpSpPr>
        <p:sp>
          <p:nvSpPr>
            <p:cNvPr id="22" name="图形 22" descr="想法 轮廓">
              <a:extLst>
                <a:ext uri="{FF2B5EF4-FFF2-40B4-BE49-F238E27FC236}">
                  <a16:creationId xmlns:a16="http://schemas.microsoft.com/office/drawing/2014/main" id="{1DFE751A-ABAF-421E-B050-6874ABF4C772}"/>
                </a:ext>
              </a:extLst>
            </p:cNvPr>
            <p:cNvSpPr/>
            <p:nvPr/>
          </p:nvSpPr>
          <p:spPr>
            <a:xfrm>
              <a:off x="9161418" y="3228605"/>
              <a:ext cx="256751" cy="305567"/>
            </a:xfrm>
            <a:custGeom>
              <a:avLst/>
              <a:gdLst>
                <a:gd name="connsiteX0" fmla="*/ 143309 w 256751"/>
                <a:gd name="connsiteY0" fmla="*/ 17332 h 305567"/>
                <a:gd name="connsiteX1" fmla="*/ 239321 w 256751"/>
                <a:gd name="connsiteY1" fmla="*/ 109191 h 305567"/>
                <a:gd name="connsiteX2" fmla="*/ 239321 w 256751"/>
                <a:gd name="connsiteY2" fmla="*/ 117925 h 305567"/>
                <a:gd name="connsiteX3" fmla="*/ 239301 w 256751"/>
                <a:gd name="connsiteY3" fmla="*/ 118358 h 305567"/>
                <a:gd name="connsiteX4" fmla="*/ 239301 w 256751"/>
                <a:gd name="connsiteY4" fmla="*/ 118792 h 305567"/>
                <a:gd name="connsiteX5" fmla="*/ 201511 w 256751"/>
                <a:gd name="connsiteY5" fmla="*/ 196384 h 305567"/>
                <a:gd name="connsiteX6" fmla="*/ 194807 w 256751"/>
                <a:gd name="connsiteY6" fmla="*/ 201584 h 305567"/>
                <a:gd name="connsiteX7" fmla="*/ 194807 w 256751"/>
                <a:gd name="connsiteY7" fmla="*/ 288239 h 305567"/>
                <a:gd name="connsiteX8" fmla="*/ 110210 w 256751"/>
                <a:gd name="connsiteY8" fmla="*/ 288239 h 305567"/>
                <a:gd name="connsiteX9" fmla="*/ 110210 w 256751"/>
                <a:gd name="connsiteY9" fmla="*/ 242943 h 305567"/>
                <a:gd name="connsiteX10" fmla="*/ 75394 w 256751"/>
                <a:gd name="connsiteY10" fmla="*/ 242943 h 305567"/>
                <a:gd name="connsiteX11" fmla="*/ 59076 w 256751"/>
                <a:gd name="connsiteY11" fmla="*/ 238250 h 305567"/>
                <a:gd name="connsiteX12" fmla="*/ 47179 w 256751"/>
                <a:gd name="connsiteY12" fmla="*/ 215726 h 305567"/>
                <a:gd name="connsiteX13" fmla="*/ 47179 w 256751"/>
                <a:gd name="connsiteY13" fmla="*/ 215259 h 305567"/>
                <a:gd name="connsiteX14" fmla="*/ 47179 w 256751"/>
                <a:gd name="connsiteY14" fmla="*/ 192323 h 305567"/>
                <a:gd name="connsiteX15" fmla="*/ 47179 w 256751"/>
                <a:gd name="connsiteY15" fmla="*/ 174991 h 305567"/>
                <a:gd name="connsiteX16" fmla="*/ 18711 w 256751"/>
                <a:gd name="connsiteY16" fmla="*/ 174991 h 305567"/>
                <a:gd name="connsiteX17" fmla="*/ 18637 w 256751"/>
                <a:gd name="connsiteY17" fmla="*/ 174861 h 305567"/>
                <a:gd name="connsiteX18" fmla="*/ 44835 w 256751"/>
                <a:gd name="connsiteY18" fmla="*/ 129220 h 305567"/>
                <a:gd name="connsiteX19" fmla="*/ 47135 w 256751"/>
                <a:gd name="connsiteY19" fmla="*/ 125212 h 305567"/>
                <a:gd name="connsiteX20" fmla="*/ 47135 w 256751"/>
                <a:gd name="connsiteY20" fmla="*/ 118318 h 305567"/>
                <a:gd name="connsiteX21" fmla="*/ 47122 w 256751"/>
                <a:gd name="connsiteY21" fmla="*/ 117925 h 305567"/>
                <a:gd name="connsiteX22" fmla="*/ 138856 w 256751"/>
                <a:gd name="connsiteY22" fmla="*/ 17433 h 305567"/>
                <a:gd name="connsiteX23" fmla="*/ 143309 w 256751"/>
                <a:gd name="connsiteY23" fmla="*/ 17332 h 305567"/>
                <a:gd name="connsiteX24" fmla="*/ 138069 w 256751"/>
                <a:gd name="connsiteY24" fmla="*/ 119 h 305567"/>
                <a:gd name="connsiteX25" fmla="*/ 29810 w 256751"/>
                <a:gd name="connsiteY25" fmla="*/ 118711 h 305567"/>
                <a:gd name="connsiteX26" fmla="*/ 29810 w 256751"/>
                <a:gd name="connsiteY26" fmla="*/ 120593 h 305567"/>
                <a:gd name="connsiteX27" fmla="*/ 3812 w 256751"/>
                <a:gd name="connsiteY27" fmla="*/ 165893 h 305567"/>
                <a:gd name="connsiteX28" fmla="*/ 13249 w 256751"/>
                <a:gd name="connsiteY28" fmla="*/ 192324 h 305567"/>
                <a:gd name="connsiteX29" fmla="*/ 29854 w 256751"/>
                <a:gd name="connsiteY29" fmla="*/ 192324 h 305567"/>
                <a:gd name="connsiteX30" fmla="*/ 29854 w 256751"/>
                <a:gd name="connsiteY30" fmla="*/ 215009 h 305567"/>
                <a:gd name="connsiteX31" fmla="*/ 29848 w 256751"/>
                <a:gd name="connsiteY31" fmla="*/ 215726 h 305567"/>
                <a:gd name="connsiteX32" fmla="*/ 74382 w 256751"/>
                <a:gd name="connsiteY32" fmla="*/ 260275 h 305567"/>
                <a:gd name="connsiteX33" fmla="*/ 92879 w 256751"/>
                <a:gd name="connsiteY33" fmla="*/ 260275 h 305567"/>
                <a:gd name="connsiteX34" fmla="*/ 92879 w 256751"/>
                <a:gd name="connsiteY34" fmla="*/ 305568 h 305567"/>
                <a:gd name="connsiteX35" fmla="*/ 212141 w 256751"/>
                <a:gd name="connsiteY35" fmla="*/ 305568 h 305567"/>
                <a:gd name="connsiteX36" fmla="*/ 212141 w 256751"/>
                <a:gd name="connsiteY36" fmla="*/ 210069 h 305567"/>
                <a:gd name="connsiteX37" fmla="*/ 256634 w 256751"/>
                <a:gd name="connsiteY37" fmla="*/ 118714 h 305567"/>
                <a:gd name="connsiteX38" fmla="*/ 256634 w 256751"/>
                <a:gd name="connsiteY38" fmla="*/ 108407 h 305567"/>
                <a:gd name="connsiteX39" fmla="*/ 143309 w 256751"/>
                <a:gd name="connsiteY39" fmla="*/ 0 h 305567"/>
                <a:gd name="connsiteX40" fmla="*/ 138069 w 256751"/>
                <a:gd name="connsiteY40" fmla="*/ 119 h 305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6751" h="305567">
                  <a:moveTo>
                    <a:pt x="143309" y="17332"/>
                  </a:moveTo>
                  <a:cubicBezTo>
                    <a:pt x="194755" y="17282"/>
                    <a:pt x="237097" y="57792"/>
                    <a:pt x="239321" y="109191"/>
                  </a:cubicBezTo>
                  <a:cubicBezTo>
                    <a:pt x="239452" y="112088"/>
                    <a:pt x="239452" y="115026"/>
                    <a:pt x="239321" y="117925"/>
                  </a:cubicBezTo>
                  <a:lnTo>
                    <a:pt x="239301" y="118358"/>
                  </a:lnTo>
                  <a:lnTo>
                    <a:pt x="239301" y="118792"/>
                  </a:lnTo>
                  <a:cubicBezTo>
                    <a:pt x="237730" y="148706"/>
                    <a:pt x="224094" y="176704"/>
                    <a:pt x="201511" y="196384"/>
                  </a:cubicBezTo>
                  <a:lnTo>
                    <a:pt x="194807" y="201584"/>
                  </a:lnTo>
                  <a:lnTo>
                    <a:pt x="194807" y="288239"/>
                  </a:lnTo>
                  <a:lnTo>
                    <a:pt x="110210" y="288239"/>
                  </a:lnTo>
                  <a:lnTo>
                    <a:pt x="110210" y="242943"/>
                  </a:lnTo>
                  <a:lnTo>
                    <a:pt x="75394" y="242943"/>
                  </a:lnTo>
                  <a:cubicBezTo>
                    <a:pt x="69604" y="243070"/>
                    <a:pt x="63913" y="241433"/>
                    <a:pt x="59076" y="238250"/>
                  </a:cubicBezTo>
                  <a:cubicBezTo>
                    <a:pt x="51623" y="233178"/>
                    <a:pt x="47167" y="224742"/>
                    <a:pt x="47179" y="215726"/>
                  </a:cubicBezTo>
                  <a:lnTo>
                    <a:pt x="47179" y="215259"/>
                  </a:lnTo>
                  <a:lnTo>
                    <a:pt x="47179" y="192323"/>
                  </a:lnTo>
                  <a:lnTo>
                    <a:pt x="47179" y="174991"/>
                  </a:lnTo>
                  <a:lnTo>
                    <a:pt x="18711" y="174991"/>
                  </a:lnTo>
                  <a:cubicBezTo>
                    <a:pt x="18624" y="174991"/>
                    <a:pt x="18595" y="174933"/>
                    <a:pt x="18637" y="174861"/>
                  </a:cubicBezTo>
                  <a:lnTo>
                    <a:pt x="44835" y="129220"/>
                  </a:lnTo>
                  <a:lnTo>
                    <a:pt x="47135" y="125212"/>
                  </a:lnTo>
                  <a:lnTo>
                    <a:pt x="47135" y="118318"/>
                  </a:lnTo>
                  <a:lnTo>
                    <a:pt x="47122" y="117925"/>
                  </a:lnTo>
                  <a:cubicBezTo>
                    <a:pt x="44764" y="64865"/>
                    <a:pt x="85802" y="19911"/>
                    <a:pt x="138856" y="17433"/>
                  </a:cubicBezTo>
                  <a:cubicBezTo>
                    <a:pt x="140344" y="17366"/>
                    <a:pt x="141834" y="17332"/>
                    <a:pt x="143309" y="17332"/>
                  </a:cubicBezTo>
                  <a:close/>
                  <a:moveTo>
                    <a:pt x="138069" y="119"/>
                  </a:moveTo>
                  <a:cubicBezTo>
                    <a:pt x="75426" y="2973"/>
                    <a:pt x="26958" y="56069"/>
                    <a:pt x="29810" y="118711"/>
                  </a:cubicBezTo>
                  <a:lnTo>
                    <a:pt x="29810" y="120593"/>
                  </a:lnTo>
                  <a:lnTo>
                    <a:pt x="3812" y="165893"/>
                  </a:lnTo>
                  <a:cubicBezTo>
                    <a:pt x="-5245" y="179867"/>
                    <a:pt x="3430" y="191188"/>
                    <a:pt x="13249" y="192324"/>
                  </a:cubicBezTo>
                  <a:lnTo>
                    <a:pt x="29854" y="192324"/>
                  </a:lnTo>
                  <a:lnTo>
                    <a:pt x="29854" y="215009"/>
                  </a:lnTo>
                  <a:lnTo>
                    <a:pt x="29848" y="215726"/>
                  </a:lnTo>
                  <a:cubicBezTo>
                    <a:pt x="29844" y="240326"/>
                    <a:pt x="49782" y="260271"/>
                    <a:pt x="74382" y="260275"/>
                  </a:cubicBezTo>
                  <a:lnTo>
                    <a:pt x="92879" y="260275"/>
                  </a:lnTo>
                  <a:lnTo>
                    <a:pt x="92879" y="305568"/>
                  </a:lnTo>
                  <a:lnTo>
                    <a:pt x="212141" y="305568"/>
                  </a:lnTo>
                  <a:lnTo>
                    <a:pt x="212141" y="210069"/>
                  </a:lnTo>
                  <a:cubicBezTo>
                    <a:pt x="240348" y="188174"/>
                    <a:pt x="256787" y="154421"/>
                    <a:pt x="256634" y="118714"/>
                  </a:cubicBezTo>
                  <a:cubicBezTo>
                    <a:pt x="256790" y="115279"/>
                    <a:pt x="256790" y="111844"/>
                    <a:pt x="256634" y="108407"/>
                  </a:cubicBezTo>
                  <a:cubicBezTo>
                    <a:pt x="253892" y="47796"/>
                    <a:pt x="203981" y="52"/>
                    <a:pt x="143309" y="0"/>
                  </a:cubicBezTo>
                  <a:cubicBezTo>
                    <a:pt x="143309" y="0"/>
                    <a:pt x="139820" y="40"/>
                    <a:pt x="138069" y="119"/>
                  </a:cubicBezTo>
                  <a:close/>
                </a:path>
              </a:pathLst>
            </a:custGeom>
            <a:solidFill>
              <a:schemeClr val="bg2"/>
            </a:solidFill>
            <a:ln w="8632" cap="flat">
              <a:noFill/>
              <a:prstDash val="solid"/>
              <a:miter/>
            </a:ln>
          </p:spPr>
          <p:txBody>
            <a:bodyPr rtlCol="0" anchor="ctr"/>
            <a:lstStyle/>
            <a:p>
              <a:endParaRPr lang="zh-CN" altLang="en-US"/>
            </a:p>
          </p:txBody>
        </p:sp>
        <p:sp>
          <p:nvSpPr>
            <p:cNvPr id="24" name="图形 22" descr="想法 轮廓">
              <a:extLst>
                <a:ext uri="{FF2B5EF4-FFF2-40B4-BE49-F238E27FC236}">
                  <a16:creationId xmlns:a16="http://schemas.microsoft.com/office/drawing/2014/main" id="{4ADE14DB-B9E0-406F-9BA7-34089C4ED750}"/>
                </a:ext>
              </a:extLst>
            </p:cNvPr>
            <p:cNvSpPr/>
            <p:nvPr/>
          </p:nvSpPr>
          <p:spPr>
            <a:xfrm>
              <a:off x="9131885" y="3249780"/>
              <a:ext cx="47741" cy="47745"/>
            </a:xfrm>
            <a:custGeom>
              <a:avLst/>
              <a:gdLst>
                <a:gd name="connsiteX0" fmla="*/ 23871 w 47741"/>
                <a:gd name="connsiteY0" fmla="*/ 17332 h 47745"/>
                <a:gd name="connsiteX1" fmla="*/ 30405 w 47741"/>
                <a:gd name="connsiteY1" fmla="*/ 23882 h 47745"/>
                <a:gd name="connsiteX2" fmla="*/ 23856 w 47741"/>
                <a:gd name="connsiteY2" fmla="*/ 30416 h 47745"/>
                <a:gd name="connsiteX3" fmla="*/ 22557 w 47741"/>
                <a:gd name="connsiteY3" fmla="*/ 30284 h 47745"/>
                <a:gd name="connsiteX4" fmla="*/ 17465 w 47741"/>
                <a:gd name="connsiteY4" fmla="*/ 25189 h 47745"/>
                <a:gd name="connsiteX5" fmla="*/ 22576 w 47741"/>
                <a:gd name="connsiteY5" fmla="*/ 17464 h 47745"/>
                <a:gd name="connsiteX6" fmla="*/ 23871 w 47741"/>
                <a:gd name="connsiteY6" fmla="*/ 17332 h 47745"/>
                <a:gd name="connsiteX7" fmla="*/ 23871 w 47741"/>
                <a:gd name="connsiteY7" fmla="*/ 0 h 47745"/>
                <a:gd name="connsiteX8" fmla="*/ 0 w 47741"/>
                <a:gd name="connsiteY8" fmla="*/ 23875 h 47745"/>
                <a:gd name="connsiteX9" fmla="*/ 23876 w 47741"/>
                <a:gd name="connsiteY9" fmla="*/ 47746 h 47745"/>
                <a:gd name="connsiteX10" fmla="*/ 25395 w 47741"/>
                <a:gd name="connsiteY10" fmla="*/ 47697 h 47745"/>
                <a:gd name="connsiteX11" fmla="*/ 47691 w 47741"/>
                <a:gd name="connsiteY11" fmla="*/ 25400 h 47745"/>
                <a:gd name="connsiteX12" fmla="*/ 25396 w 47741"/>
                <a:gd name="connsiteY12" fmla="*/ 49 h 47745"/>
                <a:gd name="connsiteX13" fmla="*/ 23871 w 47741"/>
                <a:gd name="connsiteY13" fmla="*/ 0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41" h="47745">
                  <a:moveTo>
                    <a:pt x="23871" y="17332"/>
                  </a:moveTo>
                  <a:cubicBezTo>
                    <a:pt x="27484" y="17336"/>
                    <a:pt x="30410" y="20269"/>
                    <a:pt x="30405" y="23882"/>
                  </a:cubicBezTo>
                  <a:cubicBezTo>
                    <a:pt x="30401" y="27494"/>
                    <a:pt x="27469" y="30420"/>
                    <a:pt x="23856" y="30416"/>
                  </a:cubicBezTo>
                  <a:cubicBezTo>
                    <a:pt x="23420" y="30415"/>
                    <a:pt x="22985" y="30371"/>
                    <a:pt x="22557" y="30284"/>
                  </a:cubicBezTo>
                  <a:cubicBezTo>
                    <a:pt x="20067" y="29626"/>
                    <a:pt x="18121" y="27681"/>
                    <a:pt x="17465" y="25189"/>
                  </a:cubicBezTo>
                  <a:cubicBezTo>
                    <a:pt x="16743" y="21645"/>
                    <a:pt x="19031" y="18186"/>
                    <a:pt x="22576" y="17464"/>
                  </a:cubicBezTo>
                  <a:cubicBezTo>
                    <a:pt x="23002" y="17377"/>
                    <a:pt x="23436" y="17333"/>
                    <a:pt x="23871" y="17332"/>
                  </a:cubicBezTo>
                  <a:moveTo>
                    <a:pt x="23871" y="0"/>
                  </a:moveTo>
                  <a:cubicBezTo>
                    <a:pt x="10687" y="1"/>
                    <a:pt x="-1" y="10690"/>
                    <a:pt x="0" y="23875"/>
                  </a:cubicBezTo>
                  <a:cubicBezTo>
                    <a:pt x="2" y="37060"/>
                    <a:pt x="10690" y="47747"/>
                    <a:pt x="23876" y="47746"/>
                  </a:cubicBezTo>
                  <a:cubicBezTo>
                    <a:pt x="24382" y="47746"/>
                    <a:pt x="24889" y="47729"/>
                    <a:pt x="25395" y="47697"/>
                  </a:cubicBezTo>
                  <a:cubicBezTo>
                    <a:pt x="37184" y="46514"/>
                    <a:pt x="46508" y="37189"/>
                    <a:pt x="47691" y="25400"/>
                  </a:cubicBezTo>
                  <a:cubicBezTo>
                    <a:pt x="48535" y="12242"/>
                    <a:pt x="38553" y="893"/>
                    <a:pt x="25396" y="49"/>
                  </a:cubicBezTo>
                  <a:cubicBezTo>
                    <a:pt x="24889" y="16"/>
                    <a:pt x="24380" y="0"/>
                    <a:pt x="23871" y="0"/>
                  </a:cubicBezTo>
                  <a:close/>
                </a:path>
              </a:pathLst>
            </a:custGeom>
            <a:solidFill>
              <a:schemeClr val="bg2"/>
            </a:solidFill>
            <a:ln w="8632" cap="flat">
              <a:noFill/>
              <a:prstDash val="solid"/>
              <a:miter/>
            </a:ln>
          </p:spPr>
          <p:txBody>
            <a:bodyPr rtlCol="0" anchor="ctr"/>
            <a:lstStyle/>
            <a:p>
              <a:endParaRPr lang="zh-CN" altLang="en-US"/>
            </a:p>
          </p:txBody>
        </p:sp>
        <p:sp>
          <p:nvSpPr>
            <p:cNvPr id="28" name="图形 22" descr="想法 轮廓">
              <a:extLst>
                <a:ext uri="{FF2B5EF4-FFF2-40B4-BE49-F238E27FC236}">
                  <a16:creationId xmlns:a16="http://schemas.microsoft.com/office/drawing/2014/main" id="{78C88F4C-22C9-454F-B442-C2D9D3557DB6}"/>
                </a:ext>
              </a:extLst>
            </p:cNvPr>
            <p:cNvSpPr/>
            <p:nvPr/>
          </p:nvSpPr>
          <p:spPr>
            <a:xfrm>
              <a:off x="9039144" y="3185304"/>
              <a:ext cx="83080" cy="83095"/>
            </a:xfrm>
            <a:custGeom>
              <a:avLst/>
              <a:gdLst>
                <a:gd name="connsiteX0" fmla="*/ 41544 w 83080"/>
                <a:gd name="connsiteY0" fmla="*/ 17333 h 83095"/>
                <a:gd name="connsiteX1" fmla="*/ 65747 w 83080"/>
                <a:gd name="connsiteY1" fmla="*/ 41563 h 83095"/>
                <a:gd name="connsiteX2" fmla="*/ 41517 w 83080"/>
                <a:gd name="connsiteY2" fmla="*/ 65765 h 83095"/>
                <a:gd name="connsiteX3" fmla="*/ 39985 w 83080"/>
                <a:gd name="connsiteY3" fmla="*/ 65716 h 83095"/>
                <a:gd name="connsiteX4" fmla="*/ 17385 w 83080"/>
                <a:gd name="connsiteY4" fmla="*/ 43116 h 83095"/>
                <a:gd name="connsiteX5" fmla="*/ 40028 w 83080"/>
                <a:gd name="connsiteY5" fmla="*/ 17382 h 83095"/>
                <a:gd name="connsiteX6" fmla="*/ 41541 w 83080"/>
                <a:gd name="connsiteY6" fmla="*/ 17333 h 83095"/>
                <a:gd name="connsiteX7" fmla="*/ 41288 w 83080"/>
                <a:gd name="connsiteY7" fmla="*/ 1 h 83095"/>
                <a:gd name="connsiteX8" fmla="*/ 1 w 83080"/>
                <a:gd name="connsiteY8" fmla="*/ 41808 h 83095"/>
                <a:gd name="connsiteX9" fmla="*/ 41808 w 83080"/>
                <a:gd name="connsiteY9" fmla="*/ 83095 h 83095"/>
                <a:gd name="connsiteX10" fmla="*/ 43159 w 83080"/>
                <a:gd name="connsiteY10" fmla="*/ 83065 h 83095"/>
                <a:gd name="connsiteX11" fmla="*/ 83047 w 83080"/>
                <a:gd name="connsiteY11" fmla="*/ 43175 h 83095"/>
                <a:gd name="connsiteX12" fmla="*/ 43168 w 83080"/>
                <a:gd name="connsiteY12" fmla="*/ 32 h 83095"/>
                <a:gd name="connsiteX13" fmla="*/ 41538 w 83080"/>
                <a:gd name="connsiteY13" fmla="*/ 0 h 8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80" h="83095">
                  <a:moveTo>
                    <a:pt x="41544" y="17333"/>
                  </a:moveTo>
                  <a:cubicBezTo>
                    <a:pt x="54919" y="17341"/>
                    <a:pt x="65755" y="28189"/>
                    <a:pt x="65747" y="41563"/>
                  </a:cubicBezTo>
                  <a:cubicBezTo>
                    <a:pt x="65739" y="54937"/>
                    <a:pt x="54891" y="65773"/>
                    <a:pt x="41517" y="65765"/>
                  </a:cubicBezTo>
                  <a:cubicBezTo>
                    <a:pt x="41005" y="65765"/>
                    <a:pt x="40494" y="65748"/>
                    <a:pt x="39985" y="65716"/>
                  </a:cubicBezTo>
                  <a:cubicBezTo>
                    <a:pt x="28041" y="64502"/>
                    <a:pt x="18598" y="55059"/>
                    <a:pt x="17385" y="43116"/>
                  </a:cubicBezTo>
                  <a:cubicBezTo>
                    <a:pt x="16531" y="29757"/>
                    <a:pt x="26669" y="18236"/>
                    <a:pt x="40028" y="17382"/>
                  </a:cubicBezTo>
                  <a:cubicBezTo>
                    <a:pt x="40531" y="17350"/>
                    <a:pt x="41037" y="17334"/>
                    <a:pt x="41541" y="17333"/>
                  </a:cubicBezTo>
                  <a:moveTo>
                    <a:pt x="41288" y="1"/>
                  </a:moveTo>
                  <a:cubicBezTo>
                    <a:pt x="18342" y="145"/>
                    <a:pt x="-143" y="18862"/>
                    <a:pt x="1" y="41808"/>
                  </a:cubicBezTo>
                  <a:cubicBezTo>
                    <a:pt x="144" y="64754"/>
                    <a:pt x="18861" y="83239"/>
                    <a:pt x="41808" y="83095"/>
                  </a:cubicBezTo>
                  <a:cubicBezTo>
                    <a:pt x="42259" y="83092"/>
                    <a:pt x="42708" y="83082"/>
                    <a:pt x="43159" y="83065"/>
                  </a:cubicBezTo>
                  <a:cubicBezTo>
                    <a:pt x="64574" y="81647"/>
                    <a:pt x="81631" y="64591"/>
                    <a:pt x="83047" y="43175"/>
                  </a:cubicBezTo>
                  <a:cubicBezTo>
                    <a:pt x="83949" y="20249"/>
                    <a:pt x="66094" y="933"/>
                    <a:pt x="43168" y="32"/>
                  </a:cubicBezTo>
                  <a:cubicBezTo>
                    <a:pt x="42624" y="10"/>
                    <a:pt x="42081" y="0"/>
                    <a:pt x="41538" y="0"/>
                  </a:cubicBezTo>
                  <a:close/>
                </a:path>
              </a:pathLst>
            </a:custGeom>
            <a:solidFill>
              <a:schemeClr val="bg2"/>
            </a:solidFill>
            <a:ln w="8632" cap="flat">
              <a:noFill/>
              <a:prstDash val="solid"/>
              <a:miter/>
            </a:ln>
          </p:spPr>
          <p:txBody>
            <a:bodyPr rtlCol="0" anchor="ctr"/>
            <a:lstStyle/>
            <a:p>
              <a:endParaRPr lang="zh-CN" altLang="en-US"/>
            </a:p>
          </p:txBody>
        </p:sp>
        <p:sp>
          <p:nvSpPr>
            <p:cNvPr id="29" name="图形 22" descr="想法 轮廓">
              <a:extLst>
                <a:ext uri="{FF2B5EF4-FFF2-40B4-BE49-F238E27FC236}">
                  <a16:creationId xmlns:a16="http://schemas.microsoft.com/office/drawing/2014/main" id="{A6167F70-FEAE-4B01-A545-891BF2485EE9}"/>
                </a:ext>
              </a:extLst>
            </p:cNvPr>
            <p:cNvSpPr/>
            <p:nvPr/>
          </p:nvSpPr>
          <p:spPr>
            <a:xfrm>
              <a:off x="8673065" y="2770072"/>
              <a:ext cx="595641" cy="415985"/>
            </a:xfrm>
            <a:custGeom>
              <a:avLst/>
              <a:gdLst>
                <a:gd name="connsiteX0" fmla="*/ 290938 w 595641"/>
                <a:gd name="connsiteY0" fmla="*/ 17332 h 415985"/>
                <a:gd name="connsiteX1" fmla="*/ 292727 w 595641"/>
                <a:gd name="connsiteY1" fmla="*/ 17360 h 415985"/>
                <a:gd name="connsiteX2" fmla="*/ 361094 w 595641"/>
                <a:gd name="connsiteY2" fmla="*/ 71110 h 415985"/>
                <a:gd name="connsiteX3" fmla="*/ 361240 w 595641"/>
                <a:gd name="connsiteY3" fmla="*/ 71133 h 415985"/>
                <a:gd name="connsiteX4" fmla="*/ 420826 w 595641"/>
                <a:gd name="connsiteY4" fmla="*/ 38914 h 415985"/>
                <a:gd name="connsiteX5" fmla="*/ 492747 w 595641"/>
                <a:gd name="connsiteY5" fmla="*/ 110842 h 415985"/>
                <a:gd name="connsiteX6" fmla="*/ 490622 w 595641"/>
                <a:gd name="connsiteY6" fmla="*/ 127256 h 415985"/>
                <a:gd name="connsiteX7" fmla="*/ 490720 w 595641"/>
                <a:gd name="connsiteY7" fmla="*/ 127355 h 415985"/>
                <a:gd name="connsiteX8" fmla="*/ 507131 w 595641"/>
                <a:gd name="connsiteY8" fmla="*/ 125229 h 415985"/>
                <a:gd name="connsiteX9" fmla="*/ 578294 w 595641"/>
                <a:gd name="connsiteY9" fmla="*/ 197934 h 415985"/>
                <a:gd name="connsiteX10" fmla="*/ 509275 w 595641"/>
                <a:gd name="connsiteY10" fmla="*/ 269043 h 415985"/>
                <a:gd name="connsiteX11" fmla="*/ 506478 w 595641"/>
                <a:gd name="connsiteY11" fmla="*/ 269096 h 415985"/>
                <a:gd name="connsiteX12" fmla="*/ 506404 w 595641"/>
                <a:gd name="connsiteY12" fmla="*/ 269170 h 415985"/>
                <a:gd name="connsiteX13" fmla="*/ 435364 w 595641"/>
                <a:gd name="connsiteY13" fmla="*/ 333847 h 415985"/>
                <a:gd name="connsiteX14" fmla="*/ 428565 w 595641"/>
                <a:gd name="connsiteY14" fmla="*/ 333526 h 415985"/>
                <a:gd name="connsiteX15" fmla="*/ 391502 w 595641"/>
                <a:gd name="connsiteY15" fmla="*/ 318855 h 415985"/>
                <a:gd name="connsiteX16" fmla="*/ 391369 w 595641"/>
                <a:gd name="connsiteY16" fmla="*/ 318927 h 415985"/>
                <a:gd name="connsiteX17" fmla="*/ 392063 w 595641"/>
                <a:gd name="connsiteY17" fmla="*/ 326646 h 415985"/>
                <a:gd name="connsiteX18" fmla="*/ 319992 w 595641"/>
                <a:gd name="connsiteY18" fmla="*/ 398633 h 415985"/>
                <a:gd name="connsiteX19" fmla="*/ 319887 w 595641"/>
                <a:gd name="connsiteY19" fmla="*/ 398633 h 415985"/>
                <a:gd name="connsiteX20" fmla="*/ 248240 w 595641"/>
                <a:gd name="connsiteY20" fmla="*/ 333337 h 415985"/>
                <a:gd name="connsiteX21" fmla="*/ 248094 w 595641"/>
                <a:gd name="connsiteY21" fmla="*/ 333297 h 415985"/>
                <a:gd name="connsiteX22" fmla="*/ 190874 w 595641"/>
                <a:gd name="connsiteY22" fmla="*/ 362618 h 415985"/>
                <a:gd name="connsiteX23" fmla="*/ 190691 w 595641"/>
                <a:gd name="connsiteY23" fmla="*/ 362618 h 415985"/>
                <a:gd name="connsiteX24" fmla="*/ 118770 w 595641"/>
                <a:gd name="connsiteY24" fmla="*/ 290681 h 415985"/>
                <a:gd name="connsiteX25" fmla="*/ 118770 w 595641"/>
                <a:gd name="connsiteY25" fmla="*/ 284329 h 415985"/>
                <a:gd name="connsiteX26" fmla="*/ 118703 w 595641"/>
                <a:gd name="connsiteY26" fmla="*/ 284245 h 415985"/>
                <a:gd name="connsiteX27" fmla="*/ 118655 w 595641"/>
                <a:gd name="connsiteY27" fmla="*/ 284255 h 415985"/>
                <a:gd name="connsiteX28" fmla="*/ 90010 w 595641"/>
                <a:gd name="connsiteY28" fmla="*/ 290677 h 415985"/>
                <a:gd name="connsiteX29" fmla="*/ 89239 w 595641"/>
                <a:gd name="connsiteY29" fmla="*/ 290682 h 415985"/>
                <a:gd name="connsiteX30" fmla="*/ 17351 w 595641"/>
                <a:gd name="connsiteY30" fmla="*/ 218694 h 415985"/>
                <a:gd name="connsiteX31" fmla="*/ 88501 w 595641"/>
                <a:gd name="connsiteY31" fmla="*/ 146811 h 415985"/>
                <a:gd name="connsiteX32" fmla="*/ 90010 w 595641"/>
                <a:gd name="connsiteY32" fmla="*/ 146811 h 415985"/>
                <a:gd name="connsiteX33" fmla="*/ 90017 w 595641"/>
                <a:gd name="connsiteY33" fmla="*/ 146811 h 415985"/>
                <a:gd name="connsiteX34" fmla="*/ 106418 w 595641"/>
                <a:gd name="connsiteY34" fmla="*/ 148935 h 415985"/>
                <a:gd name="connsiteX35" fmla="*/ 106517 w 595641"/>
                <a:gd name="connsiteY35" fmla="*/ 148836 h 415985"/>
                <a:gd name="connsiteX36" fmla="*/ 104394 w 595641"/>
                <a:gd name="connsiteY36" fmla="*/ 132422 h 415985"/>
                <a:gd name="connsiteX37" fmla="*/ 176339 w 595641"/>
                <a:gd name="connsiteY37" fmla="*/ 60495 h 415985"/>
                <a:gd name="connsiteX38" fmla="*/ 220816 w 595641"/>
                <a:gd name="connsiteY38" fmla="*/ 75524 h 415985"/>
                <a:gd name="connsiteX39" fmla="*/ 220922 w 595641"/>
                <a:gd name="connsiteY39" fmla="*/ 75525 h 415985"/>
                <a:gd name="connsiteX40" fmla="*/ 220944 w 595641"/>
                <a:gd name="connsiteY40" fmla="*/ 75474 h 415985"/>
                <a:gd name="connsiteX41" fmla="*/ 290938 w 595641"/>
                <a:gd name="connsiteY41" fmla="*/ 17332 h 415985"/>
                <a:gd name="connsiteX42" fmla="*/ 290938 w 595641"/>
                <a:gd name="connsiteY42" fmla="*/ 0 h 415985"/>
                <a:gd name="connsiteX43" fmla="*/ 211141 w 595641"/>
                <a:gd name="connsiteY43" fmla="*/ 50176 h 415985"/>
                <a:gd name="connsiteX44" fmla="*/ 176295 w 595641"/>
                <a:gd name="connsiteY44" fmla="*/ 43162 h 415985"/>
                <a:gd name="connsiteX45" fmla="*/ 87116 w 595641"/>
                <a:gd name="connsiteY45" fmla="*/ 129501 h 415985"/>
                <a:gd name="connsiteX46" fmla="*/ 27 w 595641"/>
                <a:gd name="connsiteY46" fmla="*/ 220899 h 415985"/>
                <a:gd name="connsiteX47" fmla="*/ 89241 w 595641"/>
                <a:gd name="connsiteY47" fmla="*/ 308014 h 415985"/>
                <a:gd name="connsiteX48" fmla="*/ 90482 w 595641"/>
                <a:gd name="connsiteY48" fmla="*/ 308004 h 415985"/>
                <a:gd name="connsiteX49" fmla="*/ 102948 w 595641"/>
                <a:gd name="connsiteY49" fmla="*/ 306836 h 415985"/>
                <a:gd name="connsiteX50" fmla="*/ 190874 w 595641"/>
                <a:gd name="connsiteY50" fmla="*/ 379949 h 415985"/>
                <a:gd name="connsiteX51" fmla="*/ 239342 w 595641"/>
                <a:gd name="connsiteY51" fmla="*/ 365339 h 415985"/>
                <a:gd name="connsiteX52" fmla="*/ 358784 w 595641"/>
                <a:gd name="connsiteY52" fmla="*/ 407093 h 415985"/>
                <a:gd name="connsiteX53" fmla="*/ 407121 w 595641"/>
                <a:gd name="connsiteY53" fmla="*/ 346599 h 415985"/>
                <a:gd name="connsiteX54" fmla="*/ 426933 w 595641"/>
                <a:gd name="connsiteY54" fmla="*/ 350784 h 415985"/>
                <a:gd name="connsiteX55" fmla="*/ 435360 w 595641"/>
                <a:gd name="connsiteY55" fmla="*/ 351182 h 415985"/>
                <a:gd name="connsiteX56" fmla="*/ 521106 w 595641"/>
                <a:gd name="connsiteY56" fmla="*/ 285196 h 415985"/>
                <a:gd name="connsiteX57" fmla="*/ 594403 w 595641"/>
                <a:gd name="connsiteY57" fmla="*/ 182424 h 415985"/>
                <a:gd name="connsiteX58" fmla="*/ 510022 w 595641"/>
                <a:gd name="connsiteY58" fmla="*/ 107978 h 415985"/>
                <a:gd name="connsiteX59" fmla="*/ 420799 w 595641"/>
                <a:gd name="connsiteY59" fmla="*/ 21583 h 415985"/>
                <a:gd name="connsiteX60" fmla="*/ 365992 w 595641"/>
                <a:gd name="connsiteY60" fmla="*/ 40595 h 415985"/>
                <a:gd name="connsiteX61" fmla="*/ 291487 w 595641"/>
                <a:gd name="connsiteY61" fmla="*/ 0 h 415985"/>
                <a:gd name="connsiteX62" fmla="*/ 290938 w 595641"/>
                <a:gd name="connsiteY62" fmla="*/ 0 h 41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95641" h="415985">
                  <a:moveTo>
                    <a:pt x="290938" y="17332"/>
                  </a:moveTo>
                  <a:cubicBezTo>
                    <a:pt x="291087" y="17332"/>
                    <a:pt x="292279" y="17347"/>
                    <a:pt x="292727" y="17360"/>
                  </a:cubicBezTo>
                  <a:cubicBezTo>
                    <a:pt x="324848" y="18315"/>
                    <a:pt x="352585" y="40121"/>
                    <a:pt x="361094" y="71110"/>
                  </a:cubicBezTo>
                  <a:cubicBezTo>
                    <a:pt x="361120" y="71205"/>
                    <a:pt x="361185" y="71215"/>
                    <a:pt x="361240" y="71133"/>
                  </a:cubicBezTo>
                  <a:cubicBezTo>
                    <a:pt x="374418" y="51054"/>
                    <a:pt x="396809" y="38947"/>
                    <a:pt x="420826" y="38914"/>
                  </a:cubicBezTo>
                  <a:cubicBezTo>
                    <a:pt x="460500" y="39032"/>
                    <a:pt x="492632" y="71167"/>
                    <a:pt x="492747" y="110842"/>
                  </a:cubicBezTo>
                  <a:cubicBezTo>
                    <a:pt x="492738" y="116381"/>
                    <a:pt x="492024" y="121897"/>
                    <a:pt x="490622" y="127256"/>
                  </a:cubicBezTo>
                  <a:cubicBezTo>
                    <a:pt x="490602" y="127329"/>
                    <a:pt x="490647" y="127374"/>
                    <a:pt x="490720" y="127355"/>
                  </a:cubicBezTo>
                  <a:cubicBezTo>
                    <a:pt x="496078" y="125952"/>
                    <a:pt x="501592" y="125238"/>
                    <a:pt x="507131" y="125229"/>
                  </a:cubicBezTo>
                  <a:cubicBezTo>
                    <a:pt x="546859" y="125655"/>
                    <a:pt x="578720" y="158206"/>
                    <a:pt x="578294" y="197934"/>
                  </a:cubicBezTo>
                  <a:cubicBezTo>
                    <a:pt x="577883" y="236230"/>
                    <a:pt x="547542" y="267491"/>
                    <a:pt x="509275" y="269043"/>
                  </a:cubicBezTo>
                  <a:cubicBezTo>
                    <a:pt x="508638" y="269068"/>
                    <a:pt x="506849" y="269091"/>
                    <a:pt x="506478" y="269096"/>
                  </a:cubicBezTo>
                  <a:cubicBezTo>
                    <a:pt x="506438" y="269097"/>
                    <a:pt x="506405" y="269130"/>
                    <a:pt x="506404" y="269170"/>
                  </a:cubicBezTo>
                  <a:cubicBezTo>
                    <a:pt x="502908" y="305804"/>
                    <a:pt x="472164" y="333795"/>
                    <a:pt x="435364" y="333847"/>
                  </a:cubicBezTo>
                  <a:cubicBezTo>
                    <a:pt x="433114" y="333847"/>
                    <a:pt x="430848" y="333740"/>
                    <a:pt x="428565" y="333526"/>
                  </a:cubicBezTo>
                  <a:cubicBezTo>
                    <a:pt x="415069" y="332250"/>
                    <a:pt x="402215" y="327162"/>
                    <a:pt x="391502" y="318855"/>
                  </a:cubicBezTo>
                  <a:cubicBezTo>
                    <a:pt x="391415" y="318787"/>
                    <a:pt x="391355" y="318819"/>
                    <a:pt x="391369" y="318927"/>
                  </a:cubicBezTo>
                  <a:cubicBezTo>
                    <a:pt x="391768" y="321482"/>
                    <a:pt x="391999" y="324061"/>
                    <a:pt x="392063" y="326646"/>
                  </a:cubicBezTo>
                  <a:cubicBezTo>
                    <a:pt x="392011" y="366414"/>
                    <a:pt x="359760" y="398627"/>
                    <a:pt x="319992" y="398633"/>
                  </a:cubicBezTo>
                  <a:lnTo>
                    <a:pt x="319887" y="398633"/>
                  </a:lnTo>
                  <a:cubicBezTo>
                    <a:pt x="282749" y="398576"/>
                    <a:pt x="251733" y="370310"/>
                    <a:pt x="248240" y="333337"/>
                  </a:cubicBezTo>
                  <a:cubicBezTo>
                    <a:pt x="248229" y="333219"/>
                    <a:pt x="248163" y="333201"/>
                    <a:pt x="248094" y="333297"/>
                  </a:cubicBezTo>
                  <a:cubicBezTo>
                    <a:pt x="234848" y="351705"/>
                    <a:pt x="213554" y="362617"/>
                    <a:pt x="190874" y="362618"/>
                  </a:cubicBezTo>
                  <a:lnTo>
                    <a:pt x="190691" y="362618"/>
                  </a:lnTo>
                  <a:cubicBezTo>
                    <a:pt x="151014" y="362497"/>
                    <a:pt x="118883" y="330358"/>
                    <a:pt x="118770" y="290681"/>
                  </a:cubicBezTo>
                  <a:lnTo>
                    <a:pt x="118770" y="284329"/>
                  </a:lnTo>
                  <a:cubicBezTo>
                    <a:pt x="118775" y="284288"/>
                    <a:pt x="118746" y="284250"/>
                    <a:pt x="118703" y="284245"/>
                  </a:cubicBezTo>
                  <a:cubicBezTo>
                    <a:pt x="118687" y="284242"/>
                    <a:pt x="118670" y="284246"/>
                    <a:pt x="118655" y="284255"/>
                  </a:cubicBezTo>
                  <a:cubicBezTo>
                    <a:pt x="109612" y="288228"/>
                    <a:pt x="99884" y="290409"/>
                    <a:pt x="90010" y="290677"/>
                  </a:cubicBezTo>
                  <a:cubicBezTo>
                    <a:pt x="89750" y="290677"/>
                    <a:pt x="89496" y="290682"/>
                    <a:pt x="89239" y="290682"/>
                  </a:cubicBezTo>
                  <a:cubicBezTo>
                    <a:pt x="49509" y="290654"/>
                    <a:pt x="17324" y="258424"/>
                    <a:pt x="17351" y="218694"/>
                  </a:cubicBezTo>
                  <a:cubicBezTo>
                    <a:pt x="17378" y="179290"/>
                    <a:pt x="49099" y="147242"/>
                    <a:pt x="88501" y="146811"/>
                  </a:cubicBezTo>
                  <a:cubicBezTo>
                    <a:pt x="88752" y="146811"/>
                    <a:pt x="89757" y="146811"/>
                    <a:pt x="90010" y="146811"/>
                  </a:cubicBezTo>
                  <a:lnTo>
                    <a:pt x="90017" y="146811"/>
                  </a:lnTo>
                  <a:cubicBezTo>
                    <a:pt x="95552" y="146819"/>
                    <a:pt x="101064" y="147533"/>
                    <a:pt x="106418" y="148935"/>
                  </a:cubicBezTo>
                  <a:cubicBezTo>
                    <a:pt x="106493" y="148954"/>
                    <a:pt x="106537" y="148910"/>
                    <a:pt x="106517" y="148836"/>
                  </a:cubicBezTo>
                  <a:cubicBezTo>
                    <a:pt x="105070" y="143486"/>
                    <a:pt x="104356" y="137964"/>
                    <a:pt x="104394" y="132422"/>
                  </a:cubicBezTo>
                  <a:cubicBezTo>
                    <a:pt x="104512" y="92740"/>
                    <a:pt x="136657" y="60604"/>
                    <a:pt x="176339" y="60495"/>
                  </a:cubicBezTo>
                  <a:cubicBezTo>
                    <a:pt x="192403" y="60545"/>
                    <a:pt x="208014" y="65820"/>
                    <a:pt x="220816" y="75524"/>
                  </a:cubicBezTo>
                  <a:cubicBezTo>
                    <a:pt x="220844" y="75553"/>
                    <a:pt x="220891" y="75554"/>
                    <a:pt x="220922" y="75525"/>
                  </a:cubicBezTo>
                  <a:cubicBezTo>
                    <a:pt x="220935" y="75512"/>
                    <a:pt x="220943" y="75494"/>
                    <a:pt x="220944" y="75474"/>
                  </a:cubicBezTo>
                  <a:cubicBezTo>
                    <a:pt x="227240" y="41773"/>
                    <a:pt x="256654" y="17340"/>
                    <a:pt x="290938" y="17332"/>
                  </a:cubicBezTo>
                  <a:moveTo>
                    <a:pt x="290938" y="0"/>
                  </a:moveTo>
                  <a:cubicBezTo>
                    <a:pt x="256909" y="8"/>
                    <a:pt x="225893" y="19510"/>
                    <a:pt x="211141" y="50176"/>
                  </a:cubicBezTo>
                  <a:cubicBezTo>
                    <a:pt x="200092" y="45594"/>
                    <a:pt x="188255" y="43212"/>
                    <a:pt x="176295" y="43162"/>
                  </a:cubicBezTo>
                  <a:cubicBezTo>
                    <a:pt x="128238" y="43401"/>
                    <a:pt x="88909" y="81477"/>
                    <a:pt x="87116" y="129501"/>
                  </a:cubicBezTo>
                  <a:cubicBezTo>
                    <a:pt x="37828" y="130691"/>
                    <a:pt x="-1163" y="171611"/>
                    <a:pt x="27" y="220899"/>
                  </a:cubicBezTo>
                  <a:cubicBezTo>
                    <a:pt x="1196" y="269336"/>
                    <a:pt x="40789" y="307999"/>
                    <a:pt x="89241" y="308014"/>
                  </a:cubicBezTo>
                  <a:lnTo>
                    <a:pt x="90482" y="308004"/>
                  </a:lnTo>
                  <a:cubicBezTo>
                    <a:pt x="94659" y="307892"/>
                    <a:pt x="98823" y="307501"/>
                    <a:pt x="102948" y="306836"/>
                  </a:cubicBezTo>
                  <a:cubicBezTo>
                    <a:pt x="110959" y="349123"/>
                    <a:pt x="147836" y="379786"/>
                    <a:pt x="190874" y="379949"/>
                  </a:cubicBezTo>
                  <a:cubicBezTo>
                    <a:pt x="208113" y="379936"/>
                    <a:pt x="224968" y="374855"/>
                    <a:pt x="239342" y="365339"/>
                  </a:cubicBezTo>
                  <a:cubicBezTo>
                    <a:pt x="260795" y="409852"/>
                    <a:pt x="314271" y="428546"/>
                    <a:pt x="358784" y="407093"/>
                  </a:cubicBezTo>
                  <a:cubicBezTo>
                    <a:pt x="383240" y="395306"/>
                    <a:pt x="401021" y="373053"/>
                    <a:pt x="407121" y="346599"/>
                  </a:cubicBezTo>
                  <a:cubicBezTo>
                    <a:pt x="413544" y="348744"/>
                    <a:pt x="420190" y="350149"/>
                    <a:pt x="426933" y="350784"/>
                  </a:cubicBezTo>
                  <a:cubicBezTo>
                    <a:pt x="429729" y="351044"/>
                    <a:pt x="432565" y="351182"/>
                    <a:pt x="435360" y="351182"/>
                  </a:cubicBezTo>
                  <a:cubicBezTo>
                    <a:pt x="475649" y="351325"/>
                    <a:pt x="510925" y="324178"/>
                    <a:pt x="521106" y="285196"/>
                  </a:cubicBezTo>
                  <a:cubicBezTo>
                    <a:pt x="569726" y="277057"/>
                    <a:pt x="602542" y="231044"/>
                    <a:pt x="594403" y="182424"/>
                  </a:cubicBezTo>
                  <a:cubicBezTo>
                    <a:pt x="587430" y="140772"/>
                    <a:pt x="552220" y="109706"/>
                    <a:pt x="510022" y="107978"/>
                  </a:cubicBezTo>
                  <a:cubicBezTo>
                    <a:pt x="508248" y="59919"/>
                    <a:pt x="468890" y="21809"/>
                    <a:pt x="420799" y="21583"/>
                  </a:cubicBezTo>
                  <a:cubicBezTo>
                    <a:pt x="400912" y="21580"/>
                    <a:pt x="381604" y="28277"/>
                    <a:pt x="365992" y="40595"/>
                  </a:cubicBezTo>
                  <a:cubicBezTo>
                    <a:pt x="349376" y="15600"/>
                    <a:pt x="321498" y="411"/>
                    <a:pt x="291487" y="0"/>
                  </a:cubicBezTo>
                  <a:lnTo>
                    <a:pt x="290938" y="0"/>
                  </a:lnTo>
                  <a:close/>
                </a:path>
              </a:pathLst>
            </a:custGeom>
            <a:solidFill>
              <a:schemeClr val="bg2"/>
            </a:solidFill>
            <a:ln w="8632" cap="flat">
              <a:noFill/>
              <a:prstDash val="solid"/>
              <a:miter/>
            </a:ln>
          </p:spPr>
          <p:txBody>
            <a:bodyPr rtlCol="0" anchor="ctr"/>
            <a:lstStyle/>
            <a:p>
              <a:endParaRPr lang="zh-CN" altLang="en-US"/>
            </a:p>
          </p:txBody>
        </p:sp>
      </p:grpSp>
      <p:grpSp>
        <p:nvGrpSpPr>
          <p:cNvPr id="30" name="图形 20" descr="教室 轮廓">
            <a:extLst>
              <a:ext uri="{FF2B5EF4-FFF2-40B4-BE49-F238E27FC236}">
                <a16:creationId xmlns:a16="http://schemas.microsoft.com/office/drawing/2014/main" id="{92635502-EEB1-424E-ACE3-41319B733D8E}"/>
              </a:ext>
            </a:extLst>
          </p:cNvPr>
          <p:cNvGrpSpPr/>
          <p:nvPr/>
        </p:nvGrpSpPr>
        <p:grpSpPr>
          <a:xfrm>
            <a:off x="8537387" y="5108425"/>
            <a:ext cx="794578" cy="742950"/>
            <a:chOff x="8505637" y="5108425"/>
            <a:chExt cx="794578" cy="742950"/>
          </a:xfrm>
          <a:solidFill>
            <a:schemeClr val="bg2"/>
          </a:solidFill>
          <a:effectLst>
            <a:outerShdw blurRad="50800" dist="38100" dir="2700000" algn="tl" rotWithShape="0">
              <a:schemeClr val="accent3">
                <a:alpha val="40000"/>
              </a:schemeClr>
            </a:outerShdw>
          </a:effectLst>
        </p:grpSpPr>
        <p:sp>
          <p:nvSpPr>
            <p:cNvPr id="33" name="图形 20" descr="教室 轮廓">
              <a:extLst>
                <a:ext uri="{FF2B5EF4-FFF2-40B4-BE49-F238E27FC236}">
                  <a16:creationId xmlns:a16="http://schemas.microsoft.com/office/drawing/2014/main" id="{AA516204-F9AC-4EE9-A4E5-7F1889CD58E3}"/>
                </a:ext>
              </a:extLst>
            </p:cNvPr>
            <p:cNvSpPr/>
            <p:nvPr/>
          </p:nvSpPr>
          <p:spPr>
            <a:xfrm>
              <a:off x="8790865" y="5628509"/>
              <a:ext cx="86506" cy="86506"/>
            </a:xfrm>
            <a:custGeom>
              <a:avLst/>
              <a:gdLst>
                <a:gd name="connsiteX0" fmla="*/ 0 w 86506"/>
                <a:gd name="connsiteY0" fmla="*/ 43243 h 86506"/>
                <a:gd name="connsiteX1" fmla="*/ 43244 w 86506"/>
                <a:gd name="connsiteY1" fmla="*/ 86506 h 86506"/>
                <a:gd name="connsiteX2" fmla="*/ 86506 w 86506"/>
                <a:gd name="connsiteY2" fmla="*/ 43263 h 86506"/>
                <a:gd name="connsiteX3" fmla="*/ 43263 w 86506"/>
                <a:gd name="connsiteY3" fmla="*/ 0 h 86506"/>
                <a:gd name="connsiteX4" fmla="*/ 43244 w 86506"/>
                <a:gd name="connsiteY4" fmla="*/ 0 h 86506"/>
                <a:gd name="connsiteX5" fmla="*/ 0 w 86506"/>
                <a:gd name="connsiteY5" fmla="*/ 43243 h 86506"/>
                <a:gd name="connsiteX6" fmla="*/ 67447 w 86506"/>
                <a:gd name="connsiteY6" fmla="*/ 43243 h 86506"/>
                <a:gd name="connsiteX7" fmla="*/ 43253 w 86506"/>
                <a:gd name="connsiteY7" fmla="*/ 67456 h 86506"/>
                <a:gd name="connsiteX8" fmla="*/ 19040 w 86506"/>
                <a:gd name="connsiteY8" fmla="*/ 43263 h 86506"/>
                <a:gd name="connsiteX9" fmla="*/ 43234 w 86506"/>
                <a:gd name="connsiteY9" fmla="*/ 19050 h 86506"/>
                <a:gd name="connsiteX10" fmla="*/ 43253 w 86506"/>
                <a:gd name="connsiteY10" fmla="*/ 19050 h 86506"/>
                <a:gd name="connsiteX11" fmla="*/ 6744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6" y="67131"/>
                    <a:pt x="19356" y="86500"/>
                    <a:pt x="43244" y="86506"/>
                  </a:cubicBezTo>
                  <a:cubicBezTo>
                    <a:pt x="67131" y="86511"/>
                    <a:pt x="86500" y="67150"/>
                    <a:pt x="86506" y="43263"/>
                  </a:cubicBezTo>
                  <a:cubicBezTo>
                    <a:pt x="86512" y="19375"/>
                    <a:pt x="67150" y="6"/>
                    <a:pt x="43263" y="0"/>
                  </a:cubicBezTo>
                  <a:cubicBezTo>
                    <a:pt x="43256" y="0"/>
                    <a:pt x="43250" y="0"/>
                    <a:pt x="43244" y="0"/>
                  </a:cubicBezTo>
                  <a:cubicBezTo>
                    <a:pt x="19363" y="6"/>
                    <a:pt x="6" y="19362"/>
                    <a:pt x="0" y="43243"/>
                  </a:cubicBezTo>
                  <a:close/>
                  <a:moveTo>
                    <a:pt x="67447" y="43243"/>
                  </a:moveTo>
                  <a:cubicBezTo>
                    <a:pt x="67452" y="56611"/>
                    <a:pt x="56620" y="67450"/>
                    <a:pt x="43253" y="67456"/>
                  </a:cubicBezTo>
                  <a:cubicBezTo>
                    <a:pt x="29886" y="67461"/>
                    <a:pt x="19046" y="56630"/>
                    <a:pt x="19040" y="43263"/>
                  </a:cubicBezTo>
                  <a:cubicBezTo>
                    <a:pt x="19035" y="29895"/>
                    <a:pt x="29867" y="19055"/>
                    <a:pt x="43234" y="19050"/>
                  </a:cubicBezTo>
                  <a:cubicBezTo>
                    <a:pt x="43241" y="19050"/>
                    <a:pt x="43246" y="19050"/>
                    <a:pt x="43253" y="19050"/>
                  </a:cubicBezTo>
                  <a:cubicBezTo>
                    <a:pt x="56606" y="19071"/>
                    <a:pt x="67426" y="29890"/>
                    <a:pt x="67447" y="43243"/>
                  </a:cubicBezTo>
                  <a:close/>
                </a:path>
              </a:pathLst>
            </a:custGeom>
            <a:solidFill>
              <a:schemeClr val="bg2"/>
            </a:solidFill>
            <a:ln w="9525" cap="flat">
              <a:noFill/>
              <a:prstDash val="solid"/>
              <a:miter/>
            </a:ln>
          </p:spPr>
          <p:txBody>
            <a:bodyPr rtlCol="0" anchor="ctr"/>
            <a:lstStyle/>
            <a:p>
              <a:endParaRPr lang="zh-CN" altLang="en-US"/>
            </a:p>
          </p:txBody>
        </p:sp>
        <p:sp>
          <p:nvSpPr>
            <p:cNvPr id="34" name="图形 20" descr="教室 轮廓">
              <a:extLst>
                <a:ext uri="{FF2B5EF4-FFF2-40B4-BE49-F238E27FC236}">
                  <a16:creationId xmlns:a16="http://schemas.microsoft.com/office/drawing/2014/main" id="{50A35E67-0A18-46D6-B440-FCDD38BFFAF7}"/>
                </a:ext>
              </a:extLst>
            </p:cNvPr>
            <p:cNvSpPr/>
            <p:nvPr/>
          </p:nvSpPr>
          <p:spPr>
            <a:xfrm>
              <a:off x="8747708" y="5726911"/>
              <a:ext cx="171450" cy="86363"/>
            </a:xfrm>
            <a:custGeom>
              <a:avLst/>
              <a:gdLst>
                <a:gd name="connsiteX0" fmla="*/ 162906 w 171450"/>
                <a:gd name="connsiteY0" fmla="*/ 25908 h 86363"/>
                <a:gd name="connsiteX1" fmla="*/ 121082 w 171450"/>
                <a:gd name="connsiteY1" fmla="*/ 5334 h 86363"/>
                <a:gd name="connsiteX2" fmla="*/ 85735 w 171450"/>
                <a:gd name="connsiteY2" fmla="*/ 0 h 86363"/>
                <a:gd name="connsiteX3" fmla="*/ 50397 w 171450"/>
                <a:gd name="connsiteY3" fmla="*/ 5334 h 86363"/>
                <a:gd name="connsiteX4" fmla="*/ 8572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906 w 171450"/>
                <a:gd name="connsiteY9" fmla="*/ 25908 h 86363"/>
                <a:gd name="connsiteX10" fmla="*/ 152429 w 171450"/>
                <a:gd name="connsiteY10" fmla="*/ 67313 h 86363"/>
                <a:gd name="connsiteX11" fmla="*/ 19012 w 171450"/>
                <a:gd name="connsiteY11" fmla="*/ 67313 h 86363"/>
                <a:gd name="connsiteX12" fmla="*/ 19012 w 171450"/>
                <a:gd name="connsiteY12" fmla="*/ 43501 h 86363"/>
                <a:gd name="connsiteX13" fmla="*/ 20164 w 171450"/>
                <a:gd name="connsiteY13" fmla="*/ 40958 h 86363"/>
                <a:gd name="connsiteX14" fmla="*/ 55702 w 171450"/>
                <a:gd name="connsiteY14" fmla="*/ 23565 h 86363"/>
                <a:gd name="connsiteX15" fmla="*/ 85830 w 171450"/>
                <a:gd name="connsiteY15" fmla="*/ 19002 h 86363"/>
                <a:gd name="connsiteX16" fmla="*/ 115453 w 171450"/>
                <a:gd name="connsiteY16" fmla="*/ 23498 h 86363"/>
                <a:gd name="connsiteX17" fmla="*/ 116186 w 171450"/>
                <a:gd name="connsiteY17" fmla="*/ 23708 h 86363"/>
                <a:gd name="connsiteX18" fmla="*/ 151057 w 171450"/>
                <a:gd name="connsiteY18" fmla="*/ 40805 h 86363"/>
                <a:gd name="connsiteX19" fmla="*/ 152390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906" y="25908"/>
                  </a:moveTo>
                  <a:cubicBezTo>
                    <a:pt x="150477" y="16329"/>
                    <a:pt x="136256" y="9333"/>
                    <a:pt x="121082" y="5334"/>
                  </a:cubicBezTo>
                  <a:cubicBezTo>
                    <a:pt x="109628" y="1817"/>
                    <a:pt x="97716" y="20"/>
                    <a:pt x="85735" y="0"/>
                  </a:cubicBezTo>
                  <a:cubicBezTo>
                    <a:pt x="73769" y="179"/>
                    <a:pt x="61882" y="1974"/>
                    <a:pt x="50397" y="5334"/>
                  </a:cubicBezTo>
                  <a:cubicBezTo>
                    <a:pt x="35390" y="9773"/>
                    <a:pt x="21247" y="16730"/>
                    <a:pt x="8572" y="25908"/>
                  </a:cubicBezTo>
                  <a:cubicBezTo>
                    <a:pt x="3283" y="30086"/>
                    <a:pt x="139" y="36409"/>
                    <a:pt x="0" y="43148"/>
                  </a:cubicBezTo>
                  <a:lnTo>
                    <a:pt x="0" y="86363"/>
                  </a:lnTo>
                  <a:lnTo>
                    <a:pt x="171450" y="86363"/>
                  </a:lnTo>
                  <a:lnTo>
                    <a:pt x="171450" y="43120"/>
                  </a:lnTo>
                  <a:cubicBezTo>
                    <a:pt x="171309" y="36396"/>
                    <a:pt x="168176" y="30086"/>
                    <a:pt x="162906" y="25908"/>
                  </a:cubicBezTo>
                  <a:close/>
                  <a:moveTo>
                    <a:pt x="152429" y="67313"/>
                  </a:moveTo>
                  <a:lnTo>
                    <a:pt x="19012" y="67313"/>
                  </a:lnTo>
                  <a:lnTo>
                    <a:pt x="19012" y="43501"/>
                  </a:lnTo>
                  <a:cubicBezTo>
                    <a:pt x="19028" y="42530"/>
                    <a:pt x="19445" y="41610"/>
                    <a:pt x="20164" y="40958"/>
                  </a:cubicBezTo>
                  <a:cubicBezTo>
                    <a:pt x="30957" y="33218"/>
                    <a:pt x="42969" y="27340"/>
                    <a:pt x="55702" y="23565"/>
                  </a:cubicBezTo>
                  <a:cubicBezTo>
                    <a:pt x="65497" y="20707"/>
                    <a:pt x="75628" y="19173"/>
                    <a:pt x="85830" y="19002"/>
                  </a:cubicBezTo>
                  <a:cubicBezTo>
                    <a:pt x="95872" y="19031"/>
                    <a:pt x="105854" y="20546"/>
                    <a:pt x="115453" y="23498"/>
                  </a:cubicBezTo>
                  <a:lnTo>
                    <a:pt x="116186" y="23708"/>
                  </a:lnTo>
                  <a:cubicBezTo>
                    <a:pt x="128837" y="27015"/>
                    <a:pt x="140695" y="32829"/>
                    <a:pt x="151057" y="40805"/>
                  </a:cubicBezTo>
                  <a:cubicBezTo>
                    <a:pt x="151790" y="41361"/>
                    <a:pt x="152270" y="42188"/>
                    <a:pt x="152390" y="43101"/>
                  </a:cubicBezTo>
                  <a:close/>
                </a:path>
              </a:pathLst>
            </a:custGeom>
            <a:solidFill>
              <a:schemeClr val="bg2"/>
            </a:solidFill>
            <a:ln w="9525" cap="flat">
              <a:noFill/>
              <a:prstDash val="solid"/>
              <a:miter/>
            </a:ln>
          </p:spPr>
          <p:txBody>
            <a:bodyPr rtlCol="0" anchor="ctr"/>
            <a:lstStyle/>
            <a:p>
              <a:endParaRPr lang="zh-CN" altLang="en-US"/>
            </a:p>
          </p:txBody>
        </p:sp>
        <p:sp>
          <p:nvSpPr>
            <p:cNvPr id="35" name="图形 20" descr="教室 轮廓">
              <a:extLst>
                <a:ext uri="{FF2B5EF4-FFF2-40B4-BE49-F238E27FC236}">
                  <a16:creationId xmlns:a16="http://schemas.microsoft.com/office/drawing/2014/main" id="{3292C378-42FA-44F5-8A59-9FF39107C324}"/>
                </a:ext>
              </a:extLst>
            </p:cNvPr>
            <p:cNvSpPr/>
            <p:nvPr/>
          </p:nvSpPr>
          <p:spPr>
            <a:xfrm>
              <a:off x="8980080" y="5628509"/>
              <a:ext cx="86506" cy="86506"/>
            </a:xfrm>
            <a:custGeom>
              <a:avLst/>
              <a:gdLst>
                <a:gd name="connsiteX0" fmla="*/ 0 w 86506"/>
                <a:gd name="connsiteY0" fmla="*/ 43243 h 86506"/>
                <a:gd name="connsiteX1" fmla="*/ 43243 w 86506"/>
                <a:gd name="connsiteY1" fmla="*/ 86506 h 86506"/>
                <a:gd name="connsiteX2" fmla="*/ 86506 w 86506"/>
                <a:gd name="connsiteY2" fmla="*/ 43263 h 86506"/>
                <a:gd name="connsiteX3" fmla="*/ 43263 w 86506"/>
                <a:gd name="connsiteY3" fmla="*/ 0 h 86506"/>
                <a:gd name="connsiteX4" fmla="*/ 43253 w 86506"/>
                <a:gd name="connsiteY4" fmla="*/ 0 h 86506"/>
                <a:gd name="connsiteX5" fmla="*/ 0 w 86506"/>
                <a:gd name="connsiteY5" fmla="*/ 43243 h 86506"/>
                <a:gd name="connsiteX6" fmla="*/ 67456 w 86506"/>
                <a:gd name="connsiteY6" fmla="*/ 43243 h 86506"/>
                <a:gd name="connsiteX7" fmla="*/ 43263 w 86506"/>
                <a:gd name="connsiteY7" fmla="*/ 67456 h 86506"/>
                <a:gd name="connsiteX8" fmla="*/ 19050 w 86506"/>
                <a:gd name="connsiteY8" fmla="*/ 43263 h 86506"/>
                <a:gd name="connsiteX9" fmla="*/ 43243 w 86506"/>
                <a:gd name="connsiteY9" fmla="*/ 19050 h 86506"/>
                <a:gd name="connsiteX10" fmla="*/ 43253 w 86506"/>
                <a:gd name="connsiteY10" fmla="*/ 19050 h 86506"/>
                <a:gd name="connsiteX11" fmla="*/ 6742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6" y="67131"/>
                    <a:pt x="19356" y="86500"/>
                    <a:pt x="43243" y="86506"/>
                  </a:cubicBezTo>
                  <a:cubicBezTo>
                    <a:pt x="67131" y="86511"/>
                    <a:pt x="86501" y="67150"/>
                    <a:pt x="86506" y="43263"/>
                  </a:cubicBezTo>
                  <a:cubicBezTo>
                    <a:pt x="86512" y="19375"/>
                    <a:pt x="67150" y="6"/>
                    <a:pt x="43263" y="0"/>
                  </a:cubicBezTo>
                  <a:cubicBezTo>
                    <a:pt x="43260" y="0"/>
                    <a:pt x="43256" y="0"/>
                    <a:pt x="43253" y="0"/>
                  </a:cubicBezTo>
                  <a:cubicBezTo>
                    <a:pt x="19371" y="6"/>
                    <a:pt x="10" y="19361"/>
                    <a:pt x="0" y="43243"/>
                  </a:cubicBezTo>
                  <a:close/>
                  <a:moveTo>
                    <a:pt x="67456" y="43243"/>
                  </a:moveTo>
                  <a:cubicBezTo>
                    <a:pt x="67462" y="56611"/>
                    <a:pt x="56630" y="67450"/>
                    <a:pt x="43263" y="67456"/>
                  </a:cubicBezTo>
                  <a:cubicBezTo>
                    <a:pt x="29895" y="67461"/>
                    <a:pt x="19056" y="56630"/>
                    <a:pt x="19050" y="43263"/>
                  </a:cubicBezTo>
                  <a:cubicBezTo>
                    <a:pt x="19044" y="29895"/>
                    <a:pt x="29876" y="19055"/>
                    <a:pt x="43243" y="19050"/>
                  </a:cubicBezTo>
                  <a:cubicBezTo>
                    <a:pt x="43246" y="19050"/>
                    <a:pt x="43250" y="19050"/>
                    <a:pt x="43253" y="19050"/>
                  </a:cubicBezTo>
                  <a:cubicBezTo>
                    <a:pt x="56598" y="19081"/>
                    <a:pt x="67407" y="29898"/>
                    <a:pt x="67427" y="43243"/>
                  </a:cubicBezTo>
                  <a:close/>
                </a:path>
              </a:pathLst>
            </a:custGeom>
            <a:solidFill>
              <a:schemeClr val="bg2"/>
            </a:solidFill>
            <a:ln w="9525" cap="flat">
              <a:noFill/>
              <a:prstDash val="solid"/>
              <a:miter/>
            </a:ln>
          </p:spPr>
          <p:txBody>
            <a:bodyPr rtlCol="0" anchor="ctr"/>
            <a:lstStyle/>
            <a:p>
              <a:endParaRPr lang="zh-CN" altLang="en-US"/>
            </a:p>
          </p:txBody>
        </p:sp>
        <p:sp>
          <p:nvSpPr>
            <p:cNvPr id="36" name="图形 20" descr="教室 轮廓">
              <a:extLst>
                <a:ext uri="{FF2B5EF4-FFF2-40B4-BE49-F238E27FC236}">
                  <a16:creationId xmlns:a16="http://schemas.microsoft.com/office/drawing/2014/main" id="{C6DFEDBE-EB7C-469D-8815-B544753C37BB}"/>
                </a:ext>
              </a:extLst>
            </p:cNvPr>
            <p:cNvSpPr/>
            <p:nvPr/>
          </p:nvSpPr>
          <p:spPr>
            <a:xfrm>
              <a:off x="8938236" y="5726911"/>
              <a:ext cx="171450" cy="86363"/>
            </a:xfrm>
            <a:custGeom>
              <a:avLst/>
              <a:gdLst>
                <a:gd name="connsiteX0" fmla="*/ 162897 w 171450"/>
                <a:gd name="connsiteY0" fmla="*/ 25908 h 86363"/>
                <a:gd name="connsiteX1" fmla="*/ 121082 w 171450"/>
                <a:gd name="connsiteY1" fmla="*/ 5334 h 86363"/>
                <a:gd name="connsiteX2" fmla="*/ 85735 w 171450"/>
                <a:gd name="connsiteY2" fmla="*/ 0 h 86363"/>
                <a:gd name="connsiteX3" fmla="*/ 50397 w 171450"/>
                <a:gd name="connsiteY3" fmla="*/ 5334 h 86363"/>
                <a:gd name="connsiteX4" fmla="*/ 8573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897 w 171450"/>
                <a:gd name="connsiteY9" fmla="*/ 25908 h 86363"/>
                <a:gd name="connsiteX10" fmla="*/ 152419 w 171450"/>
                <a:gd name="connsiteY10" fmla="*/ 67313 h 86363"/>
                <a:gd name="connsiteX11" fmla="*/ 19069 w 171450"/>
                <a:gd name="connsiteY11" fmla="*/ 67313 h 86363"/>
                <a:gd name="connsiteX12" fmla="*/ 19069 w 171450"/>
                <a:gd name="connsiteY12" fmla="*/ 43501 h 86363"/>
                <a:gd name="connsiteX13" fmla="*/ 20231 w 171450"/>
                <a:gd name="connsiteY13" fmla="*/ 40958 h 86363"/>
                <a:gd name="connsiteX14" fmla="*/ 55759 w 171450"/>
                <a:gd name="connsiteY14" fmla="*/ 23565 h 86363"/>
                <a:gd name="connsiteX15" fmla="*/ 85887 w 171450"/>
                <a:gd name="connsiteY15" fmla="*/ 19002 h 86363"/>
                <a:gd name="connsiteX16" fmla="*/ 115519 w 171450"/>
                <a:gd name="connsiteY16" fmla="*/ 23498 h 86363"/>
                <a:gd name="connsiteX17" fmla="*/ 116253 w 171450"/>
                <a:gd name="connsiteY17" fmla="*/ 23708 h 86363"/>
                <a:gd name="connsiteX18" fmla="*/ 151114 w 171450"/>
                <a:gd name="connsiteY18" fmla="*/ 40805 h 86363"/>
                <a:gd name="connsiteX19" fmla="*/ 152448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897" y="25908"/>
                  </a:moveTo>
                  <a:cubicBezTo>
                    <a:pt x="150469" y="16331"/>
                    <a:pt x="136252" y="9335"/>
                    <a:pt x="121082" y="5334"/>
                  </a:cubicBezTo>
                  <a:cubicBezTo>
                    <a:pt x="109628" y="1818"/>
                    <a:pt x="97716" y="21"/>
                    <a:pt x="85735" y="0"/>
                  </a:cubicBezTo>
                  <a:cubicBezTo>
                    <a:pt x="73769" y="179"/>
                    <a:pt x="61882" y="1974"/>
                    <a:pt x="50397" y="5334"/>
                  </a:cubicBezTo>
                  <a:cubicBezTo>
                    <a:pt x="35389" y="9771"/>
                    <a:pt x="21246" y="16728"/>
                    <a:pt x="8573" y="25908"/>
                  </a:cubicBezTo>
                  <a:cubicBezTo>
                    <a:pt x="3283" y="30086"/>
                    <a:pt x="139" y="36409"/>
                    <a:pt x="0" y="43148"/>
                  </a:cubicBezTo>
                  <a:lnTo>
                    <a:pt x="0" y="86363"/>
                  </a:lnTo>
                  <a:lnTo>
                    <a:pt x="171450" y="86363"/>
                  </a:lnTo>
                  <a:lnTo>
                    <a:pt x="171450" y="43120"/>
                  </a:lnTo>
                  <a:cubicBezTo>
                    <a:pt x="171307" y="36394"/>
                    <a:pt x="168171" y="30084"/>
                    <a:pt x="162897" y="25908"/>
                  </a:cubicBezTo>
                  <a:close/>
                  <a:moveTo>
                    <a:pt x="152419" y="67313"/>
                  </a:moveTo>
                  <a:lnTo>
                    <a:pt x="19069" y="67313"/>
                  </a:lnTo>
                  <a:lnTo>
                    <a:pt x="19069" y="43501"/>
                  </a:lnTo>
                  <a:cubicBezTo>
                    <a:pt x="19089" y="42529"/>
                    <a:pt x="19510" y="41609"/>
                    <a:pt x="20231" y="40958"/>
                  </a:cubicBezTo>
                  <a:cubicBezTo>
                    <a:pt x="31019" y="33217"/>
                    <a:pt x="43028" y="27338"/>
                    <a:pt x="55759" y="23565"/>
                  </a:cubicBezTo>
                  <a:cubicBezTo>
                    <a:pt x="65554" y="20708"/>
                    <a:pt x="75686" y="19174"/>
                    <a:pt x="85887" y="19002"/>
                  </a:cubicBezTo>
                  <a:cubicBezTo>
                    <a:pt x="95932" y="19031"/>
                    <a:pt x="105918" y="20546"/>
                    <a:pt x="115519" y="23498"/>
                  </a:cubicBezTo>
                  <a:lnTo>
                    <a:pt x="116253" y="23708"/>
                  </a:lnTo>
                  <a:cubicBezTo>
                    <a:pt x="128902" y="27013"/>
                    <a:pt x="140757" y="32827"/>
                    <a:pt x="151114" y="40805"/>
                  </a:cubicBezTo>
                  <a:cubicBezTo>
                    <a:pt x="151848" y="41361"/>
                    <a:pt x="152328" y="42188"/>
                    <a:pt x="152448" y="43101"/>
                  </a:cubicBezTo>
                  <a:close/>
                </a:path>
              </a:pathLst>
            </a:custGeom>
            <a:solidFill>
              <a:schemeClr val="bg2"/>
            </a:solidFill>
            <a:ln w="9525" cap="flat">
              <a:noFill/>
              <a:prstDash val="solid"/>
              <a:miter/>
            </a:ln>
          </p:spPr>
          <p:txBody>
            <a:bodyPr rtlCol="0" anchor="ctr"/>
            <a:lstStyle/>
            <a:p>
              <a:endParaRPr lang="zh-CN" altLang="en-US"/>
            </a:p>
          </p:txBody>
        </p:sp>
        <p:sp>
          <p:nvSpPr>
            <p:cNvPr id="37" name="图形 20" descr="教室 轮廓">
              <a:extLst>
                <a:ext uri="{FF2B5EF4-FFF2-40B4-BE49-F238E27FC236}">
                  <a16:creationId xmlns:a16="http://schemas.microsoft.com/office/drawing/2014/main" id="{A45750EB-E755-445F-AA0B-7F3A3B3889A4}"/>
                </a:ext>
              </a:extLst>
            </p:cNvPr>
            <p:cNvSpPr/>
            <p:nvPr/>
          </p:nvSpPr>
          <p:spPr>
            <a:xfrm>
              <a:off x="9170580" y="5628509"/>
              <a:ext cx="86506" cy="86506"/>
            </a:xfrm>
            <a:custGeom>
              <a:avLst/>
              <a:gdLst>
                <a:gd name="connsiteX0" fmla="*/ 0 w 86506"/>
                <a:gd name="connsiteY0" fmla="*/ 43243 h 86506"/>
                <a:gd name="connsiteX1" fmla="*/ 43244 w 86506"/>
                <a:gd name="connsiteY1" fmla="*/ 86506 h 86506"/>
                <a:gd name="connsiteX2" fmla="*/ 86506 w 86506"/>
                <a:gd name="connsiteY2" fmla="*/ 43263 h 86506"/>
                <a:gd name="connsiteX3" fmla="*/ 43263 w 86506"/>
                <a:gd name="connsiteY3" fmla="*/ 0 h 86506"/>
                <a:gd name="connsiteX4" fmla="*/ 43253 w 86506"/>
                <a:gd name="connsiteY4" fmla="*/ 0 h 86506"/>
                <a:gd name="connsiteX5" fmla="*/ 0 w 86506"/>
                <a:gd name="connsiteY5" fmla="*/ 43243 h 86506"/>
                <a:gd name="connsiteX6" fmla="*/ 67447 w 86506"/>
                <a:gd name="connsiteY6" fmla="*/ 43243 h 86506"/>
                <a:gd name="connsiteX7" fmla="*/ 43253 w 86506"/>
                <a:gd name="connsiteY7" fmla="*/ 67456 h 86506"/>
                <a:gd name="connsiteX8" fmla="*/ 19040 w 86506"/>
                <a:gd name="connsiteY8" fmla="*/ 43263 h 86506"/>
                <a:gd name="connsiteX9" fmla="*/ 43234 w 86506"/>
                <a:gd name="connsiteY9" fmla="*/ 19050 h 86506"/>
                <a:gd name="connsiteX10" fmla="*/ 43253 w 86506"/>
                <a:gd name="connsiteY10" fmla="*/ 19050 h 86506"/>
                <a:gd name="connsiteX11" fmla="*/ 67447 w 86506"/>
                <a:gd name="connsiteY11" fmla="*/ 43243 h 8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06" h="86506">
                  <a:moveTo>
                    <a:pt x="0" y="43243"/>
                  </a:moveTo>
                  <a:cubicBezTo>
                    <a:pt x="-5" y="67131"/>
                    <a:pt x="19356" y="86500"/>
                    <a:pt x="43244" y="86506"/>
                  </a:cubicBezTo>
                  <a:cubicBezTo>
                    <a:pt x="67131" y="86511"/>
                    <a:pt x="86501" y="67150"/>
                    <a:pt x="86506" y="43263"/>
                  </a:cubicBezTo>
                  <a:cubicBezTo>
                    <a:pt x="86512" y="19375"/>
                    <a:pt x="67150" y="6"/>
                    <a:pt x="43263" y="0"/>
                  </a:cubicBezTo>
                  <a:cubicBezTo>
                    <a:pt x="43260" y="0"/>
                    <a:pt x="43256" y="0"/>
                    <a:pt x="43253" y="0"/>
                  </a:cubicBezTo>
                  <a:cubicBezTo>
                    <a:pt x="19371" y="6"/>
                    <a:pt x="10" y="19361"/>
                    <a:pt x="0" y="43243"/>
                  </a:cubicBezTo>
                  <a:close/>
                  <a:moveTo>
                    <a:pt x="67447" y="43243"/>
                  </a:moveTo>
                  <a:cubicBezTo>
                    <a:pt x="67452" y="56611"/>
                    <a:pt x="56620" y="67450"/>
                    <a:pt x="43253" y="67456"/>
                  </a:cubicBezTo>
                  <a:cubicBezTo>
                    <a:pt x="29886" y="67461"/>
                    <a:pt x="19046" y="56630"/>
                    <a:pt x="19040" y="43263"/>
                  </a:cubicBezTo>
                  <a:cubicBezTo>
                    <a:pt x="19036" y="29895"/>
                    <a:pt x="29867" y="19055"/>
                    <a:pt x="43234" y="19050"/>
                  </a:cubicBezTo>
                  <a:cubicBezTo>
                    <a:pt x="43241" y="19050"/>
                    <a:pt x="43246" y="19050"/>
                    <a:pt x="43253" y="19050"/>
                  </a:cubicBezTo>
                  <a:cubicBezTo>
                    <a:pt x="56608" y="19066"/>
                    <a:pt x="67430" y="29888"/>
                    <a:pt x="67447" y="43243"/>
                  </a:cubicBezTo>
                  <a:close/>
                </a:path>
              </a:pathLst>
            </a:custGeom>
            <a:solidFill>
              <a:schemeClr val="bg2"/>
            </a:solidFill>
            <a:ln w="9525" cap="flat">
              <a:noFill/>
              <a:prstDash val="solid"/>
              <a:miter/>
            </a:ln>
          </p:spPr>
          <p:txBody>
            <a:bodyPr rtlCol="0" anchor="ctr"/>
            <a:lstStyle/>
            <a:p>
              <a:endParaRPr lang="zh-CN" altLang="en-US"/>
            </a:p>
          </p:txBody>
        </p:sp>
        <p:sp>
          <p:nvSpPr>
            <p:cNvPr id="38" name="图形 20" descr="教室 轮廓">
              <a:extLst>
                <a:ext uri="{FF2B5EF4-FFF2-40B4-BE49-F238E27FC236}">
                  <a16:creationId xmlns:a16="http://schemas.microsoft.com/office/drawing/2014/main" id="{B2A44E05-5C31-4C75-A09B-1C8E3E6F4570}"/>
                </a:ext>
              </a:extLst>
            </p:cNvPr>
            <p:cNvSpPr/>
            <p:nvPr/>
          </p:nvSpPr>
          <p:spPr>
            <a:xfrm>
              <a:off x="9128765" y="5726911"/>
              <a:ext cx="171450" cy="86363"/>
            </a:xfrm>
            <a:custGeom>
              <a:avLst/>
              <a:gdLst>
                <a:gd name="connsiteX0" fmla="*/ 162897 w 171450"/>
                <a:gd name="connsiteY0" fmla="*/ 25908 h 86363"/>
                <a:gd name="connsiteX1" fmla="*/ 121072 w 171450"/>
                <a:gd name="connsiteY1" fmla="*/ 5334 h 86363"/>
                <a:gd name="connsiteX2" fmla="*/ 85735 w 171450"/>
                <a:gd name="connsiteY2" fmla="*/ 0 h 86363"/>
                <a:gd name="connsiteX3" fmla="*/ 50387 w 171450"/>
                <a:gd name="connsiteY3" fmla="*/ 5334 h 86363"/>
                <a:gd name="connsiteX4" fmla="*/ 8573 w 171450"/>
                <a:gd name="connsiteY4" fmla="*/ 25908 h 86363"/>
                <a:gd name="connsiteX5" fmla="*/ 0 w 171450"/>
                <a:gd name="connsiteY5" fmla="*/ 43148 h 86363"/>
                <a:gd name="connsiteX6" fmla="*/ 0 w 171450"/>
                <a:gd name="connsiteY6" fmla="*/ 86363 h 86363"/>
                <a:gd name="connsiteX7" fmla="*/ 171450 w 171450"/>
                <a:gd name="connsiteY7" fmla="*/ 86363 h 86363"/>
                <a:gd name="connsiteX8" fmla="*/ 171450 w 171450"/>
                <a:gd name="connsiteY8" fmla="*/ 43120 h 86363"/>
                <a:gd name="connsiteX9" fmla="*/ 162897 w 171450"/>
                <a:gd name="connsiteY9" fmla="*/ 25908 h 86363"/>
                <a:gd name="connsiteX10" fmla="*/ 152419 w 171450"/>
                <a:gd name="connsiteY10" fmla="*/ 67313 h 86363"/>
                <a:gd name="connsiteX11" fmla="*/ 19069 w 171450"/>
                <a:gd name="connsiteY11" fmla="*/ 67313 h 86363"/>
                <a:gd name="connsiteX12" fmla="*/ 19069 w 171450"/>
                <a:gd name="connsiteY12" fmla="*/ 43501 h 86363"/>
                <a:gd name="connsiteX13" fmla="*/ 20222 w 171450"/>
                <a:gd name="connsiteY13" fmla="*/ 40958 h 86363"/>
                <a:gd name="connsiteX14" fmla="*/ 55759 w 171450"/>
                <a:gd name="connsiteY14" fmla="*/ 23565 h 86363"/>
                <a:gd name="connsiteX15" fmla="*/ 85887 w 171450"/>
                <a:gd name="connsiteY15" fmla="*/ 19002 h 86363"/>
                <a:gd name="connsiteX16" fmla="*/ 115510 w 171450"/>
                <a:gd name="connsiteY16" fmla="*/ 23498 h 86363"/>
                <a:gd name="connsiteX17" fmla="*/ 116243 w 171450"/>
                <a:gd name="connsiteY17" fmla="*/ 23708 h 86363"/>
                <a:gd name="connsiteX18" fmla="*/ 151114 w 171450"/>
                <a:gd name="connsiteY18" fmla="*/ 40805 h 86363"/>
                <a:gd name="connsiteX19" fmla="*/ 152448 w 171450"/>
                <a:gd name="connsiteY19" fmla="*/ 43101 h 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6363">
                  <a:moveTo>
                    <a:pt x="162897" y="25908"/>
                  </a:moveTo>
                  <a:cubicBezTo>
                    <a:pt x="150467" y="16329"/>
                    <a:pt x="136247" y="9333"/>
                    <a:pt x="121072" y="5334"/>
                  </a:cubicBezTo>
                  <a:cubicBezTo>
                    <a:pt x="109621" y="1818"/>
                    <a:pt x="97713" y="21"/>
                    <a:pt x="85735" y="0"/>
                  </a:cubicBezTo>
                  <a:cubicBezTo>
                    <a:pt x="73765" y="179"/>
                    <a:pt x="61876" y="1973"/>
                    <a:pt x="50387" y="5334"/>
                  </a:cubicBezTo>
                  <a:cubicBezTo>
                    <a:pt x="35383" y="9771"/>
                    <a:pt x="21243" y="16728"/>
                    <a:pt x="8573" y="25908"/>
                  </a:cubicBezTo>
                  <a:cubicBezTo>
                    <a:pt x="3278" y="30081"/>
                    <a:pt x="131" y="36407"/>
                    <a:pt x="0" y="43148"/>
                  </a:cubicBezTo>
                  <a:lnTo>
                    <a:pt x="0" y="86363"/>
                  </a:lnTo>
                  <a:lnTo>
                    <a:pt x="171450" y="86363"/>
                  </a:lnTo>
                  <a:lnTo>
                    <a:pt x="171450" y="43120"/>
                  </a:lnTo>
                  <a:cubicBezTo>
                    <a:pt x="171307" y="36394"/>
                    <a:pt x="168171" y="30084"/>
                    <a:pt x="162897" y="25908"/>
                  </a:cubicBezTo>
                  <a:close/>
                  <a:moveTo>
                    <a:pt x="152419" y="67313"/>
                  </a:moveTo>
                  <a:lnTo>
                    <a:pt x="19069" y="67313"/>
                  </a:lnTo>
                  <a:lnTo>
                    <a:pt x="19069" y="43501"/>
                  </a:lnTo>
                  <a:cubicBezTo>
                    <a:pt x="19085" y="42530"/>
                    <a:pt x="19502" y="41610"/>
                    <a:pt x="20222" y="40958"/>
                  </a:cubicBezTo>
                  <a:cubicBezTo>
                    <a:pt x="31014" y="33218"/>
                    <a:pt x="43026" y="27340"/>
                    <a:pt x="55759" y="23565"/>
                  </a:cubicBezTo>
                  <a:cubicBezTo>
                    <a:pt x="65554" y="20707"/>
                    <a:pt x="75686" y="19173"/>
                    <a:pt x="85887" y="19002"/>
                  </a:cubicBezTo>
                  <a:cubicBezTo>
                    <a:pt x="95929" y="19031"/>
                    <a:pt x="105911" y="20546"/>
                    <a:pt x="115510" y="23498"/>
                  </a:cubicBezTo>
                  <a:lnTo>
                    <a:pt x="116243" y="23708"/>
                  </a:lnTo>
                  <a:cubicBezTo>
                    <a:pt x="128894" y="27015"/>
                    <a:pt x="140752" y="32829"/>
                    <a:pt x="151114" y="40805"/>
                  </a:cubicBezTo>
                  <a:cubicBezTo>
                    <a:pt x="151848" y="41361"/>
                    <a:pt x="152328" y="42188"/>
                    <a:pt x="152448" y="43101"/>
                  </a:cubicBezTo>
                  <a:close/>
                </a:path>
              </a:pathLst>
            </a:custGeom>
            <a:solidFill>
              <a:schemeClr val="bg2"/>
            </a:solidFill>
            <a:ln w="9525" cap="flat">
              <a:noFill/>
              <a:prstDash val="solid"/>
              <a:miter/>
            </a:ln>
          </p:spPr>
          <p:txBody>
            <a:bodyPr rtlCol="0" anchor="ctr"/>
            <a:lstStyle/>
            <a:p>
              <a:endParaRPr lang="zh-CN" altLang="en-US"/>
            </a:p>
          </p:txBody>
        </p:sp>
        <p:sp>
          <p:nvSpPr>
            <p:cNvPr id="39" name="图形 20" descr="教室 轮廓">
              <a:extLst>
                <a:ext uri="{FF2B5EF4-FFF2-40B4-BE49-F238E27FC236}">
                  <a16:creationId xmlns:a16="http://schemas.microsoft.com/office/drawing/2014/main" id="{554DCCB8-2B62-4F55-AB7D-8DBE8305F666}"/>
                </a:ext>
              </a:extLst>
            </p:cNvPr>
            <p:cNvSpPr/>
            <p:nvPr/>
          </p:nvSpPr>
          <p:spPr>
            <a:xfrm>
              <a:off x="8652420" y="5108425"/>
              <a:ext cx="561975" cy="400050"/>
            </a:xfrm>
            <a:custGeom>
              <a:avLst/>
              <a:gdLst>
                <a:gd name="connsiteX0" fmla="*/ 19050 w 561975"/>
                <a:gd name="connsiteY0" fmla="*/ 38100 h 400050"/>
                <a:gd name="connsiteX1" fmla="*/ 38100 w 561975"/>
                <a:gd name="connsiteY1" fmla="*/ 19050 h 400050"/>
                <a:gd name="connsiteX2" fmla="*/ 523875 w 561975"/>
                <a:gd name="connsiteY2" fmla="*/ 19050 h 400050"/>
                <a:gd name="connsiteX3" fmla="*/ 542925 w 561975"/>
                <a:gd name="connsiteY3" fmla="*/ 38100 h 400050"/>
                <a:gd name="connsiteX4" fmla="*/ 542925 w 561975"/>
                <a:gd name="connsiteY4" fmla="*/ 361950 h 400050"/>
                <a:gd name="connsiteX5" fmla="*/ 523875 w 561975"/>
                <a:gd name="connsiteY5" fmla="*/ 381000 h 400050"/>
                <a:gd name="connsiteX6" fmla="*/ 201578 w 561975"/>
                <a:gd name="connsiteY6" fmla="*/ 381000 h 400050"/>
                <a:gd name="connsiteX7" fmla="*/ 190043 w 561975"/>
                <a:gd name="connsiteY7" fmla="*/ 400050 h 400050"/>
                <a:gd name="connsiteX8" fmla="*/ 523875 w 561975"/>
                <a:gd name="connsiteY8" fmla="*/ 400050 h 400050"/>
                <a:gd name="connsiteX9" fmla="*/ 561975 w 561975"/>
                <a:gd name="connsiteY9" fmla="*/ 361950 h 400050"/>
                <a:gd name="connsiteX10" fmla="*/ 561975 w 561975"/>
                <a:gd name="connsiteY10" fmla="*/ 38100 h 400050"/>
                <a:gd name="connsiteX11" fmla="*/ 523875 w 561975"/>
                <a:gd name="connsiteY11" fmla="*/ 0 h 400050"/>
                <a:gd name="connsiteX12" fmla="*/ 38100 w 561975"/>
                <a:gd name="connsiteY12" fmla="*/ 0 h 400050"/>
                <a:gd name="connsiteX13" fmla="*/ 0 w 561975"/>
                <a:gd name="connsiteY13" fmla="*/ 38100 h 400050"/>
                <a:gd name="connsiteX14" fmla="*/ 0 w 561975"/>
                <a:gd name="connsiteY14" fmla="*/ 76514 h 400050"/>
                <a:gd name="connsiteX15" fmla="*/ 19050 w 561975"/>
                <a:gd name="connsiteY15" fmla="*/ 8002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1975" h="400050">
                  <a:moveTo>
                    <a:pt x="19050" y="38100"/>
                  </a:moveTo>
                  <a:cubicBezTo>
                    <a:pt x="19050" y="27579"/>
                    <a:pt x="27579" y="19050"/>
                    <a:pt x="38100" y="19050"/>
                  </a:cubicBezTo>
                  <a:lnTo>
                    <a:pt x="523875" y="19050"/>
                  </a:lnTo>
                  <a:cubicBezTo>
                    <a:pt x="534396" y="19050"/>
                    <a:pt x="542925" y="27579"/>
                    <a:pt x="542925" y="38100"/>
                  </a:cubicBezTo>
                  <a:lnTo>
                    <a:pt x="542925" y="361950"/>
                  </a:lnTo>
                  <a:cubicBezTo>
                    <a:pt x="542925" y="372471"/>
                    <a:pt x="534396" y="381000"/>
                    <a:pt x="523875" y="381000"/>
                  </a:cubicBezTo>
                  <a:lnTo>
                    <a:pt x="201578" y="381000"/>
                  </a:lnTo>
                  <a:lnTo>
                    <a:pt x="190043" y="400050"/>
                  </a:lnTo>
                  <a:lnTo>
                    <a:pt x="523875" y="400050"/>
                  </a:lnTo>
                  <a:cubicBezTo>
                    <a:pt x="544917" y="400050"/>
                    <a:pt x="561975" y="382992"/>
                    <a:pt x="561975" y="361950"/>
                  </a:cubicBezTo>
                  <a:lnTo>
                    <a:pt x="561975" y="38100"/>
                  </a:lnTo>
                  <a:cubicBezTo>
                    <a:pt x="561975" y="17058"/>
                    <a:pt x="544917" y="0"/>
                    <a:pt x="523875" y="0"/>
                  </a:cubicBezTo>
                  <a:lnTo>
                    <a:pt x="38100" y="0"/>
                  </a:lnTo>
                  <a:cubicBezTo>
                    <a:pt x="17058" y="0"/>
                    <a:pt x="0" y="17058"/>
                    <a:pt x="0" y="38100"/>
                  </a:cubicBezTo>
                  <a:lnTo>
                    <a:pt x="0" y="76514"/>
                  </a:lnTo>
                  <a:cubicBezTo>
                    <a:pt x="6463" y="76953"/>
                    <a:pt x="12854" y="78130"/>
                    <a:pt x="19050" y="80020"/>
                  </a:cubicBezTo>
                  <a:close/>
                </a:path>
              </a:pathLst>
            </a:custGeom>
            <a:solidFill>
              <a:schemeClr val="bg2"/>
            </a:solidFill>
            <a:ln w="9525" cap="flat">
              <a:noFill/>
              <a:prstDash val="solid"/>
              <a:miter/>
            </a:ln>
          </p:spPr>
          <p:txBody>
            <a:bodyPr rtlCol="0" anchor="ctr"/>
            <a:lstStyle/>
            <a:p>
              <a:endParaRPr lang="zh-CN" altLang="en-US"/>
            </a:p>
          </p:txBody>
        </p:sp>
        <p:sp>
          <p:nvSpPr>
            <p:cNvPr id="40" name="图形 20" descr="教室 轮廓">
              <a:extLst>
                <a:ext uri="{FF2B5EF4-FFF2-40B4-BE49-F238E27FC236}">
                  <a16:creationId xmlns:a16="http://schemas.microsoft.com/office/drawing/2014/main" id="{F0203EE0-AED8-4BBD-A0B1-C820FAB68AAC}"/>
                </a:ext>
              </a:extLst>
            </p:cNvPr>
            <p:cNvSpPr/>
            <p:nvPr/>
          </p:nvSpPr>
          <p:spPr>
            <a:xfrm>
              <a:off x="8505637" y="5250996"/>
              <a:ext cx="473986" cy="358281"/>
            </a:xfrm>
            <a:custGeom>
              <a:avLst/>
              <a:gdLst>
                <a:gd name="connsiteX0" fmla="*/ 260130 w 473986"/>
                <a:gd name="connsiteY0" fmla="*/ 220626 h 358281"/>
                <a:gd name="connsiteX1" fmla="*/ 269341 w 473986"/>
                <a:gd name="connsiteY1" fmla="*/ 216225 h 358281"/>
                <a:gd name="connsiteX2" fmla="*/ 310222 w 473986"/>
                <a:gd name="connsiteY2" fmla="*/ 151017 h 358281"/>
                <a:gd name="connsiteX3" fmla="*/ 331115 w 473986"/>
                <a:gd name="connsiteY3" fmla="*/ 146301 h 358281"/>
                <a:gd name="connsiteX4" fmla="*/ 331825 w 473986"/>
                <a:gd name="connsiteY4" fmla="*/ 146778 h 358281"/>
                <a:gd name="connsiteX5" fmla="*/ 334987 w 473986"/>
                <a:gd name="connsiteY5" fmla="*/ 168553 h 358281"/>
                <a:gd name="connsiteX6" fmla="*/ 285086 w 473986"/>
                <a:gd name="connsiteY6" fmla="*/ 250972 h 358281"/>
                <a:gd name="connsiteX7" fmla="*/ 260616 w 473986"/>
                <a:gd name="connsiteY7" fmla="*/ 257697 h 358281"/>
                <a:gd name="connsiteX8" fmla="*/ 247729 w 473986"/>
                <a:gd name="connsiteY8" fmla="*/ 261631 h 358281"/>
                <a:gd name="connsiteX9" fmla="*/ 251663 w 473986"/>
                <a:gd name="connsiteY9" fmla="*/ 274518 h 358281"/>
                <a:gd name="connsiteX10" fmla="*/ 301374 w 473986"/>
                <a:gd name="connsiteY10" fmla="*/ 260840 h 358281"/>
                <a:gd name="connsiteX11" fmla="*/ 351180 w 473986"/>
                <a:gd name="connsiteY11" fmla="*/ 178582 h 358281"/>
                <a:gd name="connsiteX12" fmla="*/ 350561 w 473986"/>
                <a:gd name="connsiteY12" fmla="*/ 139149 h 358281"/>
                <a:gd name="connsiteX13" fmla="*/ 471357 w 473986"/>
                <a:gd name="connsiteY13" fmla="*/ 16095 h 358281"/>
                <a:gd name="connsiteX14" fmla="*/ 471031 w 473986"/>
                <a:gd name="connsiteY14" fmla="*/ 2629 h 358281"/>
                <a:gd name="connsiteX15" fmla="*/ 457755 w 473986"/>
                <a:gd name="connsiteY15" fmla="*/ 2760 h 358281"/>
                <a:gd name="connsiteX16" fmla="*/ 335445 w 473986"/>
                <a:gd name="connsiteY16" fmla="*/ 127347 h 358281"/>
                <a:gd name="connsiteX17" fmla="*/ 316395 w 473986"/>
                <a:gd name="connsiteY17" fmla="*/ 125547 h 358281"/>
                <a:gd name="connsiteX18" fmla="*/ 294078 w 473986"/>
                <a:gd name="connsiteY18" fmla="*/ 140854 h 358281"/>
                <a:gd name="connsiteX19" fmla="*/ 263940 w 473986"/>
                <a:gd name="connsiteY19" fmla="*/ 188946 h 358281"/>
                <a:gd name="connsiteX20" fmla="*/ 246348 w 473986"/>
                <a:gd name="connsiteY20" fmla="*/ 135720 h 358281"/>
                <a:gd name="connsiteX21" fmla="*/ 245729 w 473986"/>
                <a:gd name="connsiteY21" fmla="*/ 134253 h 358281"/>
                <a:gd name="connsiteX22" fmla="*/ 140535 w 473986"/>
                <a:gd name="connsiteY22" fmla="*/ 95553 h 358281"/>
                <a:gd name="connsiteX23" fmla="*/ 35264 w 473986"/>
                <a:gd name="connsiteY23" fmla="*/ 134348 h 358281"/>
                <a:gd name="connsiteX24" fmla="*/ 34693 w 473986"/>
                <a:gd name="connsiteY24" fmla="*/ 135691 h 358281"/>
                <a:gd name="connsiteX25" fmla="*/ 34093 w 473986"/>
                <a:gd name="connsiteY25" fmla="*/ 137692 h 358281"/>
                <a:gd name="connsiteX26" fmla="*/ 841 w 473986"/>
                <a:gd name="connsiteY26" fmla="*/ 319476 h 358281"/>
                <a:gd name="connsiteX27" fmla="*/ 24248 w 473986"/>
                <a:gd name="connsiteY27" fmla="*/ 357267 h 358281"/>
                <a:gd name="connsiteX28" fmla="*/ 26558 w 473986"/>
                <a:gd name="connsiteY28" fmla="*/ 357719 h 358281"/>
                <a:gd name="connsiteX29" fmla="*/ 29416 w 473986"/>
                <a:gd name="connsiteY29" fmla="*/ 358167 h 358281"/>
                <a:gd name="connsiteX30" fmla="*/ 30921 w 473986"/>
                <a:gd name="connsiteY30" fmla="*/ 358281 h 358281"/>
                <a:gd name="connsiteX31" fmla="*/ 40146 w 473986"/>
                <a:gd name="connsiteY31" fmla="*/ 348466 h 358281"/>
                <a:gd name="connsiteX32" fmla="*/ 32350 w 473986"/>
                <a:gd name="connsiteY32" fmla="*/ 339393 h 358281"/>
                <a:gd name="connsiteX33" fmla="*/ 29492 w 473986"/>
                <a:gd name="connsiteY33" fmla="*/ 338936 h 358281"/>
                <a:gd name="connsiteX34" fmla="*/ 21148 w 473986"/>
                <a:gd name="connsiteY34" fmla="*/ 333611 h 358281"/>
                <a:gd name="connsiteX35" fmla="*/ 19481 w 473986"/>
                <a:gd name="connsiteY35" fmla="*/ 323410 h 358281"/>
                <a:gd name="connsiteX36" fmla="*/ 52638 w 473986"/>
                <a:gd name="connsiteY36" fmla="*/ 142187 h 358281"/>
                <a:gd name="connsiteX37" fmla="*/ 52743 w 473986"/>
                <a:gd name="connsiteY37" fmla="*/ 141921 h 358281"/>
                <a:gd name="connsiteX38" fmla="*/ 140535 w 473986"/>
                <a:gd name="connsiteY38" fmla="*/ 114603 h 358281"/>
                <a:gd name="connsiteX39" fmla="*/ 228250 w 473986"/>
                <a:gd name="connsiteY39" fmla="*/ 141759 h 358281"/>
                <a:gd name="connsiteX40" fmla="*/ 252234 w 473986"/>
                <a:gd name="connsiteY40" fmla="*/ 214149 h 358281"/>
                <a:gd name="connsiteX41" fmla="*/ 260130 w 473986"/>
                <a:gd name="connsiteY41" fmla="*/ 220626 h 35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3986" h="358281">
                  <a:moveTo>
                    <a:pt x="260130" y="220626"/>
                  </a:moveTo>
                  <a:cubicBezTo>
                    <a:pt x="263794" y="221067"/>
                    <a:pt x="267383" y="219352"/>
                    <a:pt x="269341" y="216225"/>
                  </a:cubicBezTo>
                  <a:lnTo>
                    <a:pt x="310222" y="151017"/>
                  </a:lnTo>
                  <a:cubicBezTo>
                    <a:pt x="314690" y="143946"/>
                    <a:pt x="324043" y="141834"/>
                    <a:pt x="331115" y="146301"/>
                  </a:cubicBezTo>
                  <a:cubicBezTo>
                    <a:pt x="331356" y="146454"/>
                    <a:pt x="331593" y="146613"/>
                    <a:pt x="331825" y="146778"/>
                  </a:cubicBezTo>
                  <a:cubicBezTo>
                    <a:pt x="338406" y="152096"/>
                    <a:pt x="339783" y="161583"/>
                    <a:pt x="334987" y="168553"/>
                  </a:cubicBezTo>
                  <a:lnTo>
                    <a:pt x="285086" y="250972"/>
                  </a:lnTo>
                  <a:cubicBezTo>
                    <a:pt x="280004" y="259350"/>
                    <a:pt x="269265" y="262301"/>
                    <a:pt x="260616" y="257697"/>
                  </a:cubicBezTo>
                  <a:cubicBezTo>
                    <a:pt x="255971" y="255224"/>
                    <a:pt x="250202" y="256986"/>
                    <a:pt x="247729" y="261631"/>
                  </a:cubicBezTo>
                  <a:cubicBezTo>
                    <a:pt x="245256" y="266276"/>
                    <a:pt x="247017" y="272046"/>
                    <a:pt x="251663" y="274518"/>
                  </a:cubicBezTo>
                  <a:cubicBezTo>
                    <a:pt x="269237" y="283870"/>
                    <a:pt x="291056" y="277866"/>
                    <a:pt x="301374" y="260840"/>
                  </a:cubicBezTo>
                  <a:lnTo>
                    <a:pt x="351180" y="178582"/>
                  </a:lnTo>
                  <a:cubicBezTo>
                    <a:pt x="358984" y="166527"/>
                    <a:pt x="358739" y="150953"/>
                    <a:pt x="350561" y="139149"/>
                  </a:cubicBezTo>
                  <a:lnTo>
                    <a:pt x="471357" y="16095"/>
                  </a:lnTo>
                  <a:cubicBezTo>
                    <a:pt x="474986" y="12286"/>
                    <a:pt x="474840" y="6258"/>
                    <a:pt x="471031" y="2629"/>
                  </a:cubicBezTo>
                  <a:cubicBezTo>
                    <a:pt x="467299" y="-927"/>
                    <a:pt x="461416" y="-869"/>
                    <a:pt x="457755" y="2760"/>
                  </a:cubicBezTo>
                  <a:lnTo>
                    <a:pt x="335445" y="127347"/>
                  </a:lnTo>
                  <a:cubicBezTo>
                    <a:pt x="329398" y="124935"/>
                    <a:pt x="322786" y="124310"/>
                    <a:pt x="316395" y="125547"/>
                  </a:cubicBezTo>
                  <a:cubicBezTo>
                    <a:pt x="307179" y="127391"/>
                    <a:pt x="299116" y="132921"/>
                    <a:pt x="294078" y="140854"/>
                  </a:cubicBezTo>
                  <a:lnTo>
                    <a:pt x="263940" y="188946"/>
                  </a:lnTo>
                  <a:lnTo>
                    <a:pt x="246348" y="135720"/>
                  </a:lnTo>
                  <a:lnTo>
                    <a:pt x="245729" y="134253"/>
                  </a:lnTo>
                  <a:cubicBezTo>
                    <a:pt x="231555" y="101716"/>
                    <a:pt x="197789" y="95553"/>
                    <a:pt x="140535" y="95553"/>
                  </a:cubicBezTo>
                  <a:cubicBezTo>
                    <a:pt x="83280" y="95553"/>
                    <a:pt x="49552" y="101716"/>
                    <a:pt x="35264" y="134348"/>
                  </a:cubicBezTo>
                  <a:cubicBezTo>
                    <a:pt x="35264" y="134348"/>
                    <a:pt x="34883" y="135148"/>
                    <a:pt x="34693" y="135691"/>
                  </a:cubicBezTo>
                  <a:cubicBezTo>
                    <a:pt x="34442" y="136342"/>
                    <a:pt x="34242" y="137011"/>
                    <a:pt x="34093" y="137692"/>
                  </a:cubicBezTo>
                  <a:lnTo>
                    <a:pt x="841" y="319476"/>
                  </a:lnTo>
                  <a:cubicBezTo>
                    <a:pt x="-3131" y="336375"/>
                    <a:pt x="7349" y="353295"/>
                    <a:pt x="24248" y="357267"/>
                  </a:cubicBezTo>
                  <a:cubicBezTo>
                    <a:pt x="25012" y="357447"/>
                    <a:pt x="25783" y="357597"/>
                    <a:pt x="26558" y="357719"/>
                  </a:cubicBezTo>
                  <a:lnTo>
                    <a:pt x="29416" y="358167"/>
                  </a:lnTo>
                  <a:cubicBezTo>
                    <a:pt x="29913" y="358247"/>
                    <a:pt x="30417" y="358285"/>
                    <a:pt x="30921" y="358281"/>
                  </a:cubicBezTo>
                  <a:cubicBezTo>
                    <a:pt x="36179" y="358118"/>
                    <a:pt x="40309" y="353723"/>
                    <a:pt x="40146" y="348466"/>
                  </a:cubicBezTo>
                  <a:cubicBezTo>
                    <a:pt x="40007" y="343983"/>
                    <a:pt x="36760" y="340205"/>
                    <a:pt x="32350" y="339393"/>
                  </a:cubicBezTo>
                  <a:lnTo>
                    <a:pt x="29492" y="338936"/>
                  </a:lnTo>
                  <a:cubicBezTo>
                    <a:pt x="26086" y="338412"/>
                    <a:pt x="23058" y="336479"/>
                    <a:pt x="21148" y="333611"/>
                  </a:cubicBezTo>
                  <a:cubicBezTo>
                    <a:pt x="19163" y="330604"/>
                    <a:pt x="18556" y="326892"/>
                    <a:pt x="19481" y="323410"/>
                  </a:cubicBezTo>
                  <a:lnTo>
                    <a:pt x="52638" y="142187"/>
                  </a:lnTo>
                  <a:lnTo>
                    <a:pt x="52743" y="141921"/>
                  </a:lnTo>
                  <a:cubicBezTo>
                    <a:pt x="60505" y="124195"/>
                    <a:pt x="76784" y="114603"/>
                    <a:pt x="140535" y="114603"/>
                  </a:cubicBezTo>
                  <a:cubicBezTo>
                    <a:pt x="204285" y="114603"/>
                    <a:pt x="220544" y="124195"/>
                    <a:pt x="228250" y="141759"/>
                  </a:cubicBezTo>
                  <a:lnTo>
                    <a:pt x="252234" y="214149"/>
                  </a:lnTo>
                  <a:cubicBezTo>
                    <a:pt x="253389" y="217656"/>
                    <a:pt x="256465" y="220180"/>
                    <a:pt x="260130" y="220626"/>
                  </a:cubicBezTo>
                  <a:close/>
                </a:path>
              </a:pathLst>
            </a:custGeom>
            <a:solidFill>
              <a:schemeClr val="bg2"/>
            </a:solidFill>
            <a:ln w="9525" cap="flat">
              <a:noFill/>
              <a:prstDash val="solid"/>
              <a:miter/>
            </a:ln>
          </p:spPr>
          <p:txBody>
            <a:bodyPr rtlCol="0" anchor="ctr"/>
            <a:lstStyle/>
            <a:p>
              <a:endParaRPr lang="zh-CN" altLang="en-US"/>
            </a:p>
          </p:txBody>
        </p:sp>
        <p:sp>
          <p:nvSpPr>
            <p:cNvPr id="41" name="图形 20" descr="教室 轮廓">
              <a:extLst>
                <a:ext uri="{FF2B5EF4-FFF2-40B4-BE49-F238E27FC236}">
                  <a16:creationId xmlns:a16="http://schemas.microsoft.com/office/drawing/2014/main" id="{11F4BDD0-0D2B-4F98-9CF4-765ADDDB40B4}"/>
                </a:ext>
              </a:extLst>
            </p:cNvPr>
            <p:cNvSpPr/>
            <p:nvPr/>
          </p:nvSpPr>
          <p:spPr>
            <a:xfrm>
              <a:off x="8576220" y="5436275"/>
              <a:ext cx="142875" cy="415099"/>
            </a:xfrm>
            <a:custGeom>
              <a:avLst/>
              <a:gdLst>
                <a:gd name="connsiteX0" fmla="*/ 133350 w 142875"/>
                <a:gd name="connsiteY0" fmla="*/ 0 h 415099"/>
                <a:gd name="connsiteX1" fmla="*/ 123825 w 142875"/>
                <a:gd name="connsiteY1" fmla="*/ 9525 h 415099"/>
                <a:gd name="connsiteX2" fmla="*/ 123825 w 142875"/>
                <a:gd name="connsiteY2" fmla="*/ 396050 h 415099"/>
                <a:gd name="connsiteX3" fmla="*/ 80963 w 142875"/>
                <a:gd name="connsiteY3" fmla="*/ 396050 h 415099"/>
                <a:gd name="connsiteX4" fmla="*/ 80963 w 142875"/>
                <a:gd name="connsiteY4" fmla="*/ 159334 h 415099"/>
                <a:gd name="connsiteX5" fmla="*/ 61913 w 142875"/>
                <a:gd name="connsiteY5" fmla="*/ 159334 h 415099"/>
                <a:gd name="connsiteX6" fmla="*/ 61913 w 142875"/>
                <a:gd name="connsiteY6" fmla="*/ 396050 h 415099"/>
                <a:gd name="connsiteX7" fmla="*/ 19050 w 142875"/>
                <a:gd name="connsiteY7" fmla="*/ 396050 h 415099"/>
                <a:gd name="connsiteX8" fmla="*/ 19050 w 142875"/>
                <a:gd name="connsiteY8" fmla="*/ 9525 h 415099"/>
                <a:gd name="connsiteX9" fmla="*/ 9525 w 142875"/>
                <a:gd name="connsiteY9" fmla="*/ 0 h 415099"/>
                <a:gd name="connsiteX10" fmla="*/ 0 w 142875"/>
                <a:gd name="connsiteY10" fmla="*/ 9525 h 415099"/>
                <a:gd name="connsiteX11" fmla="*/ 0 w 142875"/>
                <a:gd name="connsiteY11" fmla="*/ 415100 h 415099"/>
                <a:gd name="connsiteX12" fmla="*/ 142875 w 142875"/>
                <a:gd name="connsiteY12" fmla="*/ 415100 h 415099"/>
                <a:gd name="connsiteX13" fmla="*/ 142875 w 142875"/>
                <a:gd name="connsiteY13" fmla="*/ 9525 h 415099"/>
                <a:gd name="connsiteX14" fmla="*/ 133350 w 142875"/>
                <a:gd name="connsiteY14" fmla="*/ 0 h 41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415099">
                  <a:moveTo>
                    <a:pt x="133350" y="0"/>
                  </a:moveTo>
                  <a:cubicBezTo>
                    <a:pt x="128089" y="0"/>
                    <a:pt x="123825" y="4264"/>
                    <a:pt x="123825" y="9525"/>
                  </a:cubicBezTo>
                  <a:lnTo>
                    <a:pt x="123825" y="396050"/>
                  </a:lnTo>
                  <a:lnTo>
                    <a:pt x="80963" y="396050"/>
                  </a:lnTo>
                  <a:lnTo>
                    <a:pt x="80963" y="159334"/>
                  </a:lnTo>
                  <a:lnTo>
                    <a:pt x="61913" y="159334"/>
                  </a:lnTo>
                  <a:lnTo>
                    <a:pt x="61913" y="396050"/>
                  </a:lnTo>
                  <a:lnTo>
                    <a:pt x="19050" y="396050"/>
                  </a:lnTo>
                  <a:lnTo>
                    <a:pt x="19050" y="9525"/>
                  </a:lnTo>
                  <a:cubicBezTo>
                    <a:pt x="19050" y="4264"/>
                    <a:pt x="14786" y="0"/>
                    <a:pt x="9525" y="0"/>
                  </a:cubicBezTo>
                  <a:cubicBezTo>
                    <a:pt x="4264" y="0"/>
                    <a:pt x="0" y="4264"/>
                    <a:pt x="0" y="9525"/>
                  </a:cubicBezTo>
                  <a:lnTo>
                    <a:pt x="0" y="415100"/>
                  </a:lnTo>
                  <a:lnTo>
                    <a:pt x="142875" y="415100"/>
                  </a:lnTo>
                  <a:lnTo>
                    <a:pt x="142875" y="9525"/>
                  </a:lnTo>
                  <a:cubicBezTo>
                    <a:pt x="142875" y="4264"/>
                    <a:pt x="138611" y="0"/>
                    <a:pt x="133350" y="0"/>
                  </a:cubicBezTo>
                  <a:close/>
                </a:path>
              </a:pathLst>
            </a:custGeom>
            <a:solidFill>
              <a:schemeClr val="bg2"/>
            </a:solidFill>
            <a:ln w="9525" cap="flat">
              <a:noFill/>
              <a:prstDash val="solid"/>
              <a:miter/>
            </a:ln>
          </p:spPr>
          <p:txBody>
            <a:bodyPr rtlCol="0" anchor="ctr"/>
            <a:lstStyle/>
            <a:p>
              <a:endParaRPr lang="zh-CN" altLang="en-US"/>
            </a:p>
          </p:txBody>
        </p:sp>
        <p:sp>
          <p:nvSpPr>
            <p:cNvPr id="42" name="图形 20" descr="教室 轮廓">
              <a:extLst>
                <a:ext uri="{FF2B5EF4-FFF2-40B4-BE49-F238E27FC236}">
                  <a16:creationId xmlns:a16="http://schemas.microsoft.com/office/drawing/2014/main" id="{A7D711C0-AD12-43F4-B5E8-F5C98D864B05}"/>
                </a:ext>
              </a:extLst>
            </p:cNvPr>
            <p:cNvSpPr/>
            <p:nvPr/>
          </p:nvSpPr>
          <p:spPr>
            <a:xfrm>
              <a:off x="8589021" y="5213200"/>
              <a:ext cx="114300" cy="114300"/>
            </a:xfrm>
            <a:custGeom>
              <a:avLst/>
              <a:gdLst>
                <a:gd name="connsiteX0" fmla="*/ 57150 w 114300"/>
                <a:gd name="connsiteY0" fmla="*/ 114300 h 114300"/>
                <a:gd name="connsiteX1" fmla="*/ 114300 w 114300"/>
                <a:gd name="connsiteY1" fmla="*/ 57150 h 114300"/>
                <a:gd name="connsiteX2" fmla="*/ 57150 w 114300"/>
                <a:gd name="connsiteY2" fmla="*/ 0 h 114300"/>
                <a:gd name="connsiteX3" fmla="*/ 0 w 114300"/>
                <a:gd name="connsiteY3" fmla="*/ 57150 h 114300"/>
                <a:gd name="connsiteX4" fmla="*/ 57150 w 114300"/>
                <a:gd name="connsiteY4" fmla="*/ 114300 h 114300"/>
                <a:gd name="connsiteX5" fmla="*/ 57150 w 114300"/>
                <a:gd name="connsiteY5" fmla="*/ 19050 h 114300"/>
                <a:gd name="connsiteX6" fmla="*/ 95250 w 114300"/>
                <a:gd name="connsiteY6" fmla="*/ 57150 h 114300"/>
                <a:gd name="connsiteX7" fmla="*/ 57150 w 114300"/>
                <a:gd name="connsiteY7" fmla="*/ 95250 h 114300"/>
                <a:gd name="connsiteX8" fmla="*/ 19050 w 114300"/>
                <a:gd name="connsiteY8" fmla="*/ 57150 h 114300"/>
                <a:gd name="connsiteX9" fmla="*/ 57150 w 114300"/>
                <a:gd name="connsiteY9"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114300"/>
                  </a:moveTo>
                  <a:cubicBezTo>
                    <a:pt x="88713" y="114300"/>
                    <a:pt x="114300" y="88713"/>
                    <a:pt x="114300" y="57150"/>
                  </a:cubicBezTo>
                  <a:cubicBezTo>
                    <a:pt x="114300" y="25587"/>
                    <a:pt x="88713" y="0"/>
                    <a:pt x="57150" y="0"/>
                  </a:cubicBezTo>
                  <a:cubicBezTo>
                    <a:pt x="25587" y="0"/>
                    <a:pt x="0" y="25587"/>
                    <a:pt x="0" y="57150"/>
                  </a:cubicBezTo>
                  <a:cubicBezTo>
                    <a:pt x="37" y="88698"/>
                    <a:pt x="25602" y="114263"/>
                    <a:pt x="57150" y="114300"/>
                  </a:cubicBezTo>
                  <a:close/>
                  <a:moveTo>
                    <a:pt x="57150" y="19050"/>
                  </a:moveTo>
                  <a:cubicBezTo>
                    <a:pt x="78192" y="19050"/>
                    <a:pt x="95250" y="36108"/>
                    <a:pt x="95250" y="57150"/>
                  </a:cubicBezTo>
                  <a:cubicBezTo>
                    <a:pt x="95250" y="78192"/>
                    <a:pt x="78192" y="95250"/>
                    <a:pt x="57150" y="95250"/>
                  </a:cubicBezTo>
                  <a:cubicBezTo>
                    <a:pt x="36108" y="95250"/>
                    <a:pt x="19050" y="78192"/>
                    <a:pt x="19050" y="57150"/>
                  </a:cubicBezTo>
                  <a:cubicBezTo>
                    <a:pt x="19050" y="36108"/>
                    <a:pt x="36108" y="19050"/>
                    <a:pt x="57150" y="19050"/>
                  </a:cubicBezTo>
                  <a:close/>
                </a:path>
              </a:pathLst>
            </a:custGeom>
            <a:solidFill>
              <a:schemeClr val="bg2"/>
            </a:solidFill>
            <a:ln w="9525" cap="flat">
              <a:noFill/>
              <a:prstDash val="solid"/>
              <a:miter/>
            </a:ln>
          </p:spPr>
          <p:txBody>
            <a:bodyPr rtlCol="0" anchor="ctr"/>
            <a:lstStyle/>
            <a:p>
              <a:endParaRPr lang="zh-CN" altLang="en-US"/>
            </a:p>
          </p:txBody>
        </p:sp>
      </p:grpSp>
      <p:grpSp>
        <p:nvGrpSpPr>
          <p:cNvPr id="43" name="图形 15" descr="心理健康 轮廓">
            <a:extLst>
              <a:ext uri="{FF2B5EF4-FFF2-40B4-BE49-F238E27FC236}">
                <a16:creationId xmlns:a16="http://schemas.microsoft.com/office/drawing/2014/main" id="{A24C9083-42C6-4C52-B6AA-5D86EFF64F0B}"/>
              </a:ext>
            </a:extLst>
          </p:cNvPr>
          <p:cNvGrpSpPr/>
          <p:nvPr/>
        </p:nvGrpSpPr>
        <p:grpSpPr>
          <a:xfrm>
            <a:off x="2937681" y="5092014"/>
            <a:ext cx="648029" cy="768885"/>
            <a:chOff x="2937681" y="5092014"/>
            <a:chExt cx="648029" cy="768885"/>
          </a:xfrm>
          <a:solidFill>
            <a:schemeClr val="bg2"/>
          </a:solidFill>
          <a:effectLst>
            <a:outerShdw blurRad="50800" dist="38100" dir="2700000" algn="tl" rotWithShape="0">
              <a:schemeClr val="accent3">
                <a:alpha val="40000"/>
              </a:schemeClr>
            </a:outerShdw>
          </a:effectLst>
        </p:grpSpPr>
        <p:sp>
          <p:nvSpPr>
            <p:cNvPr id="44" name="图形 15" descr="心理健康 轮廓">
              <a:extLst>
                <a:ext uri="{FF2B5EF4-FFF2-40B4-BE49-F238E27FC236}">
                  <a16:creationId xmlns:a16="http://schemas.microsoft.com/office/drawing/2014/main" id="{C0F5F5D9-A889-40A4-B6A4-AAF4ED83D229}"/>
                </a:ext>
              </a:extLst>
            </p:cNvPr>
            <p:cNvSpPr/>
            <p:nvPr/>
          </p:nvSpPr>
          <p:spPr>
            <a:xfrm>
              <a:off x="2937681" y="5092014"/>
              <a:ext cx="648029" cy="768885"/>
            </a:xfrm>
            <a:custGeom>
              <a:avLst/>
              <a:gdLst>
                <a:gd name="connsiteX0" fmla="*/ 286455 w 648029"/>
                <a:gd name="connsiteY0" fmla="*/ 19050 h 768885"/>
                <a:gd name="connsiteX1" fmla="*/ 553860 w 648029"/>
                <a:gd name="connsiteY1" fmla="*/ 285931 h 768885"/>
                <a:gd name="connsiteX2" fmla="*/ 553658 w 648029"/>
                <a:gd name="connsiteY2" fmla="*/ 296571 h 768885"/>
                <a:gd name="connsiteX3" fmla="*/ 553646 w 648029"/>
                <a:gd name="connsiteY3" fmla="*/ 296917 h 768885"/>
                <a:gd name="connsiteX4" fmla="*/ 553646 w 648029"/>
                <a:gd name="connsiteY4" fmla="*/ 307109 h 768885"/>
                <a:gd name="connsiteX5" fmla="*/ 556180 w 648029"/>
                <a:gd name="connsiteY5" fmla="*/ 311518 h 768885"/>
                <a:gd name="connsiteX6" fmla="*/ 621903 w 648029"/>
                <a:gd name="connsiteY6" fmla="*/ 425851 h 768885"/>
                <a:gd name="connsiteX7" fmla="*/ 622157 w 648029"/>
                <a:gd name="connsiteY7" fmla="*/ 426292 h 768885"/>
                <a:gd name="connsiteX8" fmla="*/ 622435 w 648029"/>
                <a:gd name="connsiteY8" fmla="*/ 426720 h 768885"/>
                <a:gd name="connsiteX9" fmla="*/ 627252 w 648029"/>
                <a:gd name="connsiteY9" fmla="*/ 453493 h 768885"/>
                <a:gd name="connsiteX10" fmla="*/ 613308 w 648029"/>
                <a:gd name="connsiteY10" fmla="*/ 463999 h 768885"/>
                <a:gd name="connsiteX11" fmla="*/ 553646 w 648029"/>
                <a:gd name="connsiteY11" fmla="*/ 463999 h 768885"/>
                <a:gd name="connsiteX12" fmla="*/ 553646 w 648029"/>
                <a:gd name="connsiteY12" fmla="*/ 540215 h 768885"/>
                <a:gd name="connsiteX13" fmla="*/ 526836 w 648029"/>
                <a:gd name="connsiteY13" fmla="*/ 607730 h 768885"/>
                <a:gd name="connsiteX14" fmla="*/ 460295 w 648029"/>
                <a:gd name="connsiteY14" fmla="*/ 635496 h 768885"/>
                <a:gd name="connsiteX15" fmla="*/ 394572 w 648029"/>
                <a:gd name="connsiteY15" fmla="*/ 635496 h 768885"/>
                <a:gd name="connsiteX16" fmla="*/ 394572 w 648029"/>
                <a:gd name="connsiteY16" fmla="*/ 749836 h 768885"/>
                <a:gd name="connsiteX17" fmla="*/ 131665 w 648029"/>
                <a:gd name="connsiteY17" fmla="*/ 749836 h 768885"/>
                <a:gd name="connsiteX18" fmla="*/ 131665 w 648029"/>
                <a:gd name="connsiteY18" fmla="*/ 518482 h 768885"/>
                <a:gd name="connsiteX19" fmla="*/ 124271 w 648029"/>
                <a:gd name="connsiteY19" fmla="*/ 512762 h 768885"/>
                <a:gd name="connsiteX20" fmla="*/ 19264 w 648029"/>
                <a:gd name="connsiteY20" fmla="*/ 297263 h 768885"/>
                <a:gd name="connsiteX21" fmla="*/ 19264 w 648029"/>
                <a:gd name="connsiteY21" fmla="*/ 296922 h 768885"/>
                <a:gd name="connsiteX22" fmla="*/ 19252 w 648029"/>
                <a:gd name="connsiteY22" fmla="*/ 296575 h 768885"/>
                <a:gd name="connsiteX23" fmla="*/ 275820 w 648029"/>
                <a:gd name="connsiteY23" fmla="*/ 19252 h 768885"/>
                <a:gd name="connsiteX24" fmla="*/ 286455 w 648029"/>
                <a:gd name="connsiteY24" fmla="*/ 19050 h 768885"/>
                <a:gd name="connsiteX25" fmla="*/ 286455 w 648029"/>
                <a:gd name="connsiteY25" fmla="*/ 0 h 768885"/>
                <a:gd name="connsiteX26" fmla="*/ 0 w 648029"/>
                <a:gd name="connsiteY26" fmla="*/ 285939 h 768885"/>
                <a:gd name="connsiteX27" fmla="*/ 214 w 648029"/>
                <a:gd name="connsiteY27" fmla="*/ 297263 h 768885"/>
                <a:gd name="connsiteX28" fmla="*/ 112615 w 648029"/>
                <a:gd name="connsiteY28" fmla="*/ 527831 h 768885"/>
                <a:gd name="connsiteX29" fmla="*/ 112615 w 648029"/>
                <a:gd name="connsiteY29" fmla="*/ 768886 h 768885"/>
                <a:gd name="connsiteX30" fmla="*/ 413620 w 648029"/>
                <a:gd name="connsiteY30" fmla="*/ 768886 h 768885"/>
                <a:gd name="connsiteX31" fmla="*/ 413620 w 648029"/>
                <a:gd name="connsiteY31" fmla="*/ 654549 h 768885"/>
                <a:gd name="connsiteX32" fmla="*/ 460293 w 648029"/>
                <a:gd name="connsiteY32" fmla="*/ 654549 h 768885"/>
                <a:gd name="connsiteX33" fmla="*/ 540303 w 648029"/>
                <a:gd name="connsiteY33" fmla="*/ 621202 h 768885"/>
                <a:gd name="connsiteX34" fmla="*/ 572688 w 648029"/>
                <a:gd name="connsiteY34" fmla="*/ 540218 h 768885"/>
                <a:gd name="connsiteX35" fmla="*/ 572688 w 648029"/>
                <a:gd name="connsiteY35" fmla="*/ 483052 h 768885"/>
                <a:gd name="connsiteX36" fmla="*/ 614598 w 648029"/>
                <a:gd name="connsiteY36" fmla="*/ 483052 h 768885"/>
                <a:gd name="connsiteX37" fmla="*/ 638410 w 648029"/>
                <a:gd name="connsiteY37" fmla="*/ 416359 h 768885"/>
                <a:gd name="connsiteX38" fmla="*/ 572688 w 648029"/>
                <a:gd name="connsiteY38" fmla="*/ 302026 h 768885"/>
                <a:gd name="connsiteX39" fmla="*/ 572688 w 648029"/>
                <a:gd name="connsiteY39" fmla="*/ 297263 h 768885"/>
                <a:gd name="connsiteX40" fmla="*/ 297772 w 648029"/>
                <a:gd name="connsiteY40" fmla="*/ 214 h 768885"/>
                <a:gd name="connsiteX41" fmla="*/ 286455 w 648029"/>
                <a:gd name="connsiteY41" fmla="*/ 0 h 7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8029" h="768885">
                  <a:moveTo>
                    <a:pt x="286455" y="19050"/>
                  </a:moveTo>
                  <a:cubicBezTo>
                    <a:pt x="433993" y="18906"/>
                    <a:pt x="553715" y="138393"/>
                    <a:pt x="553860" y="285931"/>
                  </a:cubicBezTo>
                  <a:cubicBezTo>
                    <a:pt x="553863" y="289478"/>
                    <a:pt x="553796" y="293026"/>
                    <a:pt x="553658" y="296571"/>
                  </a:cubicBezTo>
                  <a:lnTo>
                    <a:pt x="553646" y="296917"/>
                  </a:lnTo>
                  <a:lnTo>
                    <a:pt x="553646" y="307109"/>
                  </a:lnTo>
                  <a:lnTo>
                    <a:pt x="556180" y="311518"/>
                  </a:lnTo>
                  <a:lnTo>
                    <a:pt x="621903" y="425851"/>
                  </a:lnTo>
                  <a:lnTo>
                    <a:pt x="622157" y="426292"/>
                  </a:lnTo>
                  <a:lnTo>
                    <a:pt x="622435" y="426720"/>
                  </a:lnTo>
                  <a:cubicBezTo>
                    <a:pt x="628622" y="434183"/>
                    <a:pt x="630450" y="444341"/>
                    <a:pt x="627252" y="453493"/>
                  </a:cubicBezTo>
                  <a:cubicBezTo>
                    <a:pt x="624559" y="459029"/>
                    <a:pt x="619373" y="462937"/>
                    <a:pt x="613308" y="463999"/>
                  </a:cubicBezTo>
                  <a:lnTo>
                    <a:pt x="553646" y="463999"/>
                  </a:lnTo>
                  <a:lnTo>
                    <a:pt x="553646" y="540215"/>
                  </a:lnTo>
                  <a:cubicBezTo>
                    <a:pt x="553748" y="565336"/>
                    <a:pt x="544143" y="589523"/>
                    <a:pt x="526836" y="607730"/>
                  </a:cubicBezTo>
                  <a:cubicBezTo>
                    <a:pt x="509255" y="625503"/>
                    <a:pt x="485294" y="635501"/>
                    <a:pt x="460295" y="635496"/>
                  </a:cubicBezTo>
                  <a:lnTo>
                    <a:pt x="394572" y="635496"/>
                  </a:lnTo>
                  <a:lnTo>
                    <a:pt x="394572" y="749836"/>
                  </a:lnTo>
                  <a:lnTo>
                    <a:pt x="131665" y="749836"/>
                  </a:lnTo>
                  <a:lnTo>
                    <a:pt x="131665" y="518482"/>
                  </a:lnTo>
                  <a:lnTo>
                    <a:pt x="124271" y="512762"/>
                  </a:lnTo>
                  <a:cubicBezTo>
                    <a:pt x="57581" y="461233"/>
                    <a:pt x="18749" y="381540"/>
                    <a:pt x="19264" y="297263"/>
                  </a:cubicBezTo>
                  <a:lnTo>
                    <a:pt x="19264" y="296922"/>
                  </a:lnTo>
                  <a:lnTo>
                    <a:pt x="19252" y="296575"/>
                  </a:lnTo>
                  <a:cubicBezTo>
                    <a:pt x="13521" y="149145"/>
                    <a:pt x="128390" y="24983"/>
                    <a:pt x="275820" y="19252"/>
                  </a:cubicBezTo>
                  <a:cubicBezTo>
                    <a:pt x="279364" y="19114"/>
                    <a:pt x="282909" y="19047"/>
                    <a:pt x="286455" y="19050"/>
                  </a:cubicBezTo>
                  <a:moveTo>
                    <a:pt x="286455" y="0"/>
                  </a:moveTo>
                  <a:cubicBezTo>
                    <a:pt x="128393" y="-142"/>
                    <a:pt x="143" y="127877"/>
                    <a:pt x="0" y="285939"/>
                  </a:cubicBezTo>
                  <a:cubicBezTo>
                    <a:pt x="-3" y="289714"/>
                    <a:pt x="69" y="293490"/>
                    <a:pt x="214" y="297263"/>
                  </a:cubicBezTo>
                  <a:cubicBezTo>
                    <a:pt x="-155" y="387404"/>
                    <a:pt x="41377" y="472599"/>
                    <a:pt x="112615" y="527831"/>
                  </a:cubicBezTo>
                  <a:lnTo>
                    <a:pt x="112615" y="768886"/>
                  </a:lnTo>
                  <a:lnTo>
                    <a:pt x="413620" y="768886"/>
                  </a:lnTo>
                  <a:lnTo>
                    <a:pt x="413620" y="654549"/>
                  </a:lnTo>
                  <a:lnTo>
                    <a:pt x="460293" y="654549"/>
                  </a:lnTo>
                  <a:cubicBezTo>
                    <a:pt x="490332" y="654494"/>
                    <a:pt x="519116" y="642498"/>
                    <a:pt x="540303" y="621202"/>
                  </a:cubicBezTo>
                  <a:cubicBezTo>
                    <a:pt x="561201" y="599434"/>
                    <a:pt x="572814" y="570393"/>
                    <a:pt x="572688" y="540218"/>
                  </a:cubicBezTo>
                  <a:lnTo>
                    <a:pt x="572688" y="483052"/>
                  </a:lnTo>
                  <a:lnTo>
                    <a:pt x="614598" y="483052"/>
                  </a:lnTo>
                  <a:cubicBezTo>
                    <a:pt x="639363" y="480194"/>
                    <a:pt x="661270" y="451610"/>
                    <a:pt x="638410" y="416359"/>
                  </a:cubicBezTo>
                  <a:lnTo>
                    <a:pt x="572688" y="302026"/>
                  </a:lnTo>
                  <a:lnTo>
                    <a:pt x="572688" y="297263"/>
                  </a:lnTo>
                  <a:cubicBezTo>
                    <a:pt x="578799" y="139319"/>
                    <a:pt x="455715" y="6326"/>
                    <a:pt x="297772" y="214"/>
                  </a:cubicBezTo>
                  <a:cubicBezTo>
                    <a:pt x="294001" y="68"/>
                    <a:pt x="290228" y="-3"/>
                    <a:pt x="286455" y="0"/>
                  </a:cubicBezTo>
                  <a:close/>
                </a:path>
              </a:pathLst>
            </a:custGeom>
            <a:solidFill>
              <a:schemeClr val="bg2"/>
            </a:solidFill>
            <a:ln w="9525" cap="flat">
              <a:noFill/>
              <a:prstDash val="solid"/>
              <a:miter/>
            </a:ln>
          </p:spPr>
          <p:txBody>
            <a:bodyPr rtlCol="0" anchor="ctr"/>
            <a:lstStyle/>
            <a:p>
              <a:endParaRPr lang="zh-CN" altLang="en-US"/>
            </a:p>
          </p:txBody>
        </p:sp>
        <p:sp>
          <p:nvSpPr>
            <p:cNvPr id="45" name="图形 15" descr="心理健康 轮廓">
              <a:extLst>
                <a:ext uri="{FF2B5EF4-FFF2-40B4-BE49-F238E27FC236}">
                  <a16:creationId xmlns:a16="http://schemas.microsoft.com/office/drawing/2014/main" id="{D762E63C-E2E9-4836-A196-FB478F1E9ED7}"/>
                </a:ext>
              </a:extLst>
            </p:cNvPr>
            <p:cNvSpPr/>
            <p:nvPr/>
          </p:nvSpPr>
          <p:spPr>
            <a:xfrm>
              <a:off x="2986270" y="5299887"/>
              <a:ext cx="250053" cy="257514"/>
            </a:xfrm>
            <a:custGeom>
              <a:avLst/>
              <a:gdLst>
                <a:gd name="connsiteX0" fmla="*/ 125941 w 250053"/>
                <a:gd name="connsiteY0" fmla="*/ 257514 h 257514"/>
                <a:gd name="connsiteX1" fmla="*/ 79701 w 250053"/>
                <a:gd name="connsiteY1" fmla="*/ 221541 h 257514"/>
                <a:gd name="connsiteX2" fmla="*/ 73837 w 250053"/>
                <a:gd name="connsiteY2" fmla="*/ 202554 h 257514"/>
                <a:gd name="connsiteX3" fmla="*/ 98370 w 250053"/>
                <a:gd name="connsiteY3" fmla="*/ 182444 h 257514"/>
                <a:gd name="connsiteX4" fmla="*/ 105588 w 250053"/>
                <a:gd name="connsiteY4" fmla="*/ 176412 h 257514"/>
                <a:gd name="connsiteX5" fmla="*/ 100142 w 250053"/>
                <a:gd name="connsiteY5" fmla="*/ 159798 h 257514"/>
                <a:gd name="connsiteX6" fmla="*/ 98133 w 250053"/>
                <a:gd name="connsiteY6" fmla="*/ 158231 h 257514"/>
                <a:gd name="connsiteX7" fmla="*/ 81594 w 250053"/>
                <a:gd name="connsiteY7" fmla="*/ 157215 h 257514"/>
                <a:gd name="connsiteX8" fmla="*/ 77372 w 250053"/>
                <a:gd name="connsiteY8" fmla="*/ 166086 h 257514"/>
                <a:gd name="connsiteX9" fmla="*/ 63870 w 250053"/>
                <a:gd name="connsiteY9" fmla="*/ 194824 h 257514"/>
                <a:gd name="connsiteX10" fmla="*/ 44058 w 250053"/>
                <a:gd name="connsiteY10" fmla="*/ 193777 h 257514"/>
                <a:gd name="connsiteX11" fmla="*/ 0 w 250053"/>
                <a:gd name="connsiteY11" fmla="*/ 159493 h 257514"/>
                <a:gd name="connsiteX12" fmla="*/ 47542 w 250053"/>
                <a:gd name="connsiteY12" fmla="*/ 98403 h 257514"/>
                <a:gd name="connsiteX13" fmla="*/ 38506 w 250053"/>
                <a:gd name="connsiteY13" fmla="*/ 94688 h 257514"/>
                <a:gd name="connsiteX14" fmla="*/ 10428 w 250053"/>
                <a:gd name="connsiteY14" fmla="*/ 81464 h 257514"/>
                <a:gd name="connsiteX15" fmla="*/ 12605 w 250053"/>
                <a:gd name="connsiteY15" fmla="*/ 43541 h 257514"/>
                <a:gd name="connsiteX16" fmla="*/ 14409 w 250053"/>
                <a:gd name="connsiteY16" fmla="*/ 41206 h 257514"/>
                <a:gd name="connsiteX17" fmla="*/ 51499 w 250053"/>
                <a:gd name="connsiteY17" fmla="*/ 29422 h 257514"/>
                <a:gd name="connsiteX18" fmla="*/ 70930 w 250053"/>
                <a:gd name="connsiteY18" fmla="*/ 53023 h 257514"/>
                <a:gd name="connsiteX19" fmla="*/ 76762 w 250053"/>
                <a:gd name="connsiteY19" fmla="*/ 60854 h 257514"/>
                <a:gd name="connsiteX20" fmla="*/ 124101 w 250053"/>
                <a:gd name="connsiteY20" fmla="*/ 0 h 257514"/>
                <a:gd name="connsiteX21" fmla="*/ 167941 w 250053"/>
                <a:gd name="connsiteY21" fmla="*/ 34123 h 257514"/>
                <a:gd name="connsiteX22" fmla="*/ 173801 w 250053"/>
                <a:gd name="connsiteY22" fmla="*/ 53120 h 257514"/>
                <a:gd name="connsiteX23" fmla="*/ 149272 w 250053"/>
                <a:gd name="connsiteY23" fmla="*/ 73198 h 257514"/>
                <a:gd name="connsiteX24" fmla="*/ 142059 w 250053"/>
                <a:gd name="connsiteY24" fmla="*/ 79239 h 257514"/>
                <a:gd name="connsiteX25" fmla="*/ 147500 w 250053"/>
                <a:gd name="connsiteY25" fmla="*/ 95855 h 257514"/>
                <a:gd name="connsiteX26" fmla="*/ 149501 w 250053"/>
                <a:gd name="connsiteY26" fmla="*/ 97420 h 257514"/>
                <a:gd name="connsiteX27" fmla="*/ 166067 w 250053"/>
                <a:gd name="connsiteY27" fmla="*/ 98422 h 257514"/>
                <a:gd name="connsiteX28" fmla="*/ 170295 w 250053"/>
                <a:gd name="connsiteY28" fmla="*/ 89564 h 257514"/>
                <a:gd name="connsiteX29" fmla="*/ 183759 w 250053"/>
                <a:gd name="connsiteY29" fmla="*/ 60826 h 257514"/>
                <a:gd name="connsiteX30" fmla="*/ 203595 w 250053"/>
                <a:gd name="connsiteY30" fmla="*/ 61865 h 257514"/>
                <a:gd name="connsiteX31" fmla="*/ 250053 w 250053"/>
                <a:gd name="connsiteY31" fmla="*/ 98019 h 257514"/>
                <a:gd name="connsiteX32" fmla="*/ 202498 w 250053"/>
                <a:gd name="connsiteY32" fmla="*/ 159133 h 257514"/>
                <a:gd name="connsiteX33" fmla="*/ 211521 w 250053"/>
                <a:gd name="connsiteY33" fmla="*/ 162861 h 257514"/>
                <a:gd name="connsiteX34" fmla="*/ 211529 w 250053"/>
                <a:gd name="connsiteY34" fmla="*/ 162861 h 257514"/>
                <a:gd name="connsiteX35" fmla="*/ 239607 w 250053"/>
                <a:gd name="connsiteY35" fmla="*/ 176087 h 257514"/>
                <a:gd name="connsiteX36" fmla="*/ 237435 w 250053"/>
                <a:gd name="connsiteY36" fmla="*/ 214010 h 257514"/>
                <a:gd name="connsiteX37" fmla="*/ 235598 w 250053"/>
                <a:gd name="connsiteY37" fmla="*/ 216368 h 257514"/>
                <a:gd name="connsiteX38" fmla="*/ 198535 w 250053"/>
                <a:gd name="connsiteY38" fmla="*/ 228125 h 257514"/>
                <a:gd name="connsiteX39" fmla="*/ 179104 w 250053"/>
                <a:gd name="connsiteY39" fmla="*/ 204527 h 257514"/>
                <a:gd name="connsiteX40" fmla="*/ 173272 w 250053"/>
                <a:gd name="connsiteY40" fmla="*/ 196692 h 257514"/>
                <a:gd name="connsiteX41" fmla="*/ 92352 w 250053"/>
                <a:gd name="connsiteY41" fmla="*/ 207240 h 257514"/>
                <a:gd name="connsiteX42" fmla="*/ 122599 w 250053"/>
                <a:gd name="connsiteY42" fmla="*/ 230780 h 257514"/>
                <a:gd name="connsiteX43" fmla="*/ 158985 w 250053"/>
                <a:gd name="connsiteY43" fmla="*/ 184032 h 257514"/>
                <a:gd name="connsiteX44" fmla="*/ 177928 w 250053"/>
                <a:gd name="connsiteY44" fmla="*/ 178160 h 257514"/>
                <a:gd name="connsiteX45" fmla="*/ 198075 w 250053"/>
                <a:gd name="connsiteY45" fmla="*/ 202701 h 257514"/>
                <a:gd name="connsiteX46" fmla="*/ 204089 w 250053"/>
                <a:gd name="connsiteY46" fmla="*/ 209896 h 257514"/>
                <a:gd name="connsiteX47" fmla="*/ 220726 w 250053"/>
                <a:gd name="connsiteY47" fmla="*/ 204467 h 257514"/>
                <a:gd name="connsiteX48" fmla="*/ 222274 w 250053"/>
                <a:gd name="connsiteY48" fmla="*/ 202473 h 257514"/>
                <a:gd name="connsiteX49" fmla="*/ 223302 w 250053"/>
                <a:gd name="connsiteY49" fmla="*/ 185912 h 257514"/>
                <a:gd name="connsiteX50" fmla="*/ 214419 w 250053"/>
                <a:gd name="connsiteY50" fmla="*/ 181682 h 257514"/>
                <a:gd name="connsiteX51" fmla="*/ 185691 w 250053"/>
                <a:gd name="connsiteY51" fmla="*/ 168185 h 257514"/>
                <a:gd name="connsiteX52" fmla="*/ 186739 w 250053"/>
                <a:gd name="connsiteY52" fmla="*/ 148373 h 257514"/>
                <a:gd name="connsiteX53" fmla="*/ 223327 w 250053"/>
                <a:gd name="connsiteY53" fmla="*/ 101346 h 257514"/>
                <a:gd name="connsiteX54" fmla="*/ 192840 w 250053"/>
                <a:gd name="connsiteY54" fmla="*/ 77621 h 257514"/>
                <a:gd name="connsiteX55" fmla="*/ 189126 w 250053"/>
                <a:gd name="connsiteY55" fmla="*/ 86656 h 257514"/>
                <a:gd name="connsiteX56" fmla="*/ 175922 w 250053"/>
                <a:gd name="connsiteY56" fmla="*/ 114722 h 257514"/>
                <a:gd name="connsiteX57" fmla="*/ 137975 w 250053"/>
                <a:gd name="connsiteY57" fmla="*/ 112573 h 257514"/>
                <a:gd name="connsiteX58" fmla="*/ 135603 w 250053"/>
                <a:gd name="connsiteY58" fmla="*/ 110724 h 257514"/>
                <a:gd name="connsiteX59" fmla="*/ 123837 w 250053"/>
                <a:gd name="connsiteY59" fmla="*/ 73698 h 257514"/>
                <a:gd name="connsiteX60" fmla="*/ 147459 w 250053"/>
                <a:gd name="connsiteY60" fmla="*/ 54233 h 257514"/>
                <a:gd name="connsiteX61" fmla="*/ 155296 w 250053"/>
                <a:gd name="connsiteY61" fmla="*/ 48417 h 257514"/>
                <a:gd name="connsiteX62" fmla="*/ 127443 w 250053"/>
                <a:gd name="connsiteY62" fmla="*/ 26736 h 257514"/>
                <a:gd name="connsiteX63" fmla="*/ 91057 w 250053"/>
                <a:gd name="connsiteY63" fmla="*/ 73503 h 257514"/>
                <a:gd name="connsiteX64" fmla="*/ 72114 w 250053"/>
                <a:gd name="connsiteY64" fmla="*/ 79370 h 257514"/>
                <a:gd name="connsiteX65" fmla="*/ 51971 w 250053"/>
                <a:gd name="connsiteY65" fmla="*/ 54834 h 257514"/>
                <a:gd name="connsiteX66" fmla="*/ 45953 w 250053"/>
                <a:gd name="connsiteY66" fmla="*/ 47639 h 257514"/>
                <a:gd name="connsiteX67" fmla="*/ 29312 w 250053"/>
                <a:gd name="connsiteY67" fmla="*/ 53069 h 257514"/>
                <a:gd name="connsiteX68" fmla="*/ 27788 w 250053"/>
                <a:gd name="connsiteY68" fmla="*/ 55038 h 257514"/>
                <a:gd name="connsiteX69" fmla="*/ 26740 w 250053"/>
                <a:gd name="connsiteY69" fmla="*/ 71620 h 257514"/>
                <a:gd name="connsiteX70" fmla="*/ 35614 w 250053"/>
                <a:gd name="connsiteY70" fmla="*/ 75850 h 257514"/>
                <a:gd name="connsiteX71" fmla="*/ 64370 w 250053"/>
                <a:gd name="connsiteY71" fmla="*/ 89360 h 257514"/>
                <a:gd name="connsiteX72" fmla="*/ 63296 w 250053"/>
                <a:gd name="connsiteY72" fmla="*/ 109172 h 257514"/>
                <a:gd name="connsiteX73" fmla="*/ 26736 w 250053"/>
                <a:gd name="connsiteY73" fmla="*/ 156151 h 257514"/>
                <a:gd name="connsiteX74" fmla="*/ 54813 w 250053"/>
                <a:gd name="connsiteY74" fmla="*/ 178000 h 257514"/>
                <a:gd name="connsiteX75" fmla="*/ 58543 w 250053"/>
                <a:gd name="connsiteY75" fmla="*/ 168973 h 257514"/>
                <a:gd name="connsiteX76" fmla="*/ 71751 w 250053"/>
                <a:gd name="connsiteY76" fmla="*/ 140898 h 257514"/>
                <a:gd name="connsiteX77" fmla="*/ 109665 w 250053"/>
                <a:gd name="connsiteY77" fmla="*/ 143066 h 257514"/>
                <a:gd name="connsiteX78" fmla="*/ 112037 w 250053"/>
                <a:gd name="connsiteY78" fmla="*/ 144914 h 257514"/>
                <a:gd name="connsiteX79" fmla="*/ 123814 w 250053"/>
                <a:gd name="connsiteY79" fmla="*/ 181942 h 257514"/>
                <a:gd name="connsiteX80" fmla="*/ 100192 w 250053"/>
                <a:gd name="connsiteY80" fmla="*/ 201397 h 257514"/>
                <a:gd name="connsiteX81" fmla="*/ 92352 w 250053"/>
                <a:gd name="connsiteY81" fmla="*/ 207240 h 25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50053" h="257514">
                  <a:moveTo>
                    <a:pt x="125941" y="257514"/>
                  </a:moveTo>
                  <a:lnTo>
                    <a:pt x="79701" y="221541"/>
                  </a:lnTo>
                  <a:cubicBezTo>
                    <a:pt x="73919" y="217096"/>
                    <a:pt x="71568" y="209486"/>
                    <a:pt x="73837" y="202554"/>
                  </a:cubicBezTo>
                  <a:cubicBezTo>
                    <a:pt x="77532" y="191735"/>
                    <a:pt x="87037" y="183944"/>
                    <a:pt x="98370" y="182444"/>
                  </a:cubicBezTo>
                  <a:cubicBezTo>
                    <a:pt x="101850" y="182261"/>
                    <a:pt x="104790" y="179803"/>
                    <a:pt x="105588" y="176412"/>
                  </a:cubicBezTo>
                  <a:cubicBezTo>
                    <a:pt x="107207" y="170284"/>
                    <a:pt x="105074" y="163778"/>
                    <a:pt x="100142" y="159798"/>
                  </a:cubicBezTo>
                  <a:lnTo>
                    <a:pt x="98133" y="158231"/>
                  </a:lnTo>
                  <a:cubicBezTo>
                    <a:pt x="93292" y="154691"/>
                    <a:pt x="86833" y="154294"/>
                    <a:pt x="81594" y="157215"/>
                  </a:cubicBezTo>
                  <a:cubicBezTo>
                    <a:pt x="78374" y="158907"/>
                    <a:pt x="76654" y="162520"/>
                    <a:pt x="77372" y="166086"/>
                  </a:cubicBezTo>
                  <a:cubicBezTo>
                    <a:pt x="78707" y="177455"/>
                    <a:pt x="73473" y="188595"/>
                    <a:pt x="63870" y="194824"/>
                  </a:cubicBezTo>
                  <a:cubicBezTo>
                    <a:pt x="57714" y="198719"/>
                    <a:pt x="49769" y="198299"/>
                    <a:pt x="44058" y="193777"/>
                  </a:cubicBezTo>
                  <a:lnTo>
                    <a:pt x="0" y="159493"/>
                  </a:lnTo>
                  <a:lnTo>
                    <a:pt x="47542" y="98403"/>
                  </a:lnTo>
                  <a:cubicBezTo>
                    <a:pt x="45190" y="95943"/>
                    <a:pt x="41907" y="94595"/>
                    <a:pt x="38506" y="94688"/>
                  </a:cubicBezTo>
                  <a:cubicBezTo>
                    <a:pt x="27298" y="96619"/>
                    <a:pt x="16078" y="91334"/>
                    <a:pt x="10428" y="81464"/>
                  </a:cubicBezTo>
                  <a:cubicBezTo>
                    <a:pt x="3493" y="69528"/>
                    <a:pt x="4350" y="54605"/>
                    <a:pt x="12605" y="43541"/>
                  </a:cubicBezTo>
                  <a:lnTo>
                    <a:pt x="14409" y="41206"/>
                  </a:lnTo>
                  <a:cubicBezTo>
                    <a:pt x="23284" y="30185"/>
                    <a:pt x="37891" y="25544"/>
                    <a:pt x="51499" y="29422"/>
                  </a:cubicBezTo>
                  <a:cubicBezTo>
                    <a:pt x="62282" y="32438"/>
                    <a:pt x="70040" y="41860"/>
                    <a:pt x="70930" y="53023"/>
                  </a:cubicBezTo>
                  <a:cubicBezTo>
                    <a:pt x="71673" y="56343"/>
                    <a:pt x="73793" y="59191"/>
                    <a:pt x="76762" y="60854"/>
                  </a:cubicBezTo>
                  <a:lnTo>
                    <a:pt x="124101" y="0"/>
                  </a:lnTo>
                  <a:lnTo>
                    <a:pt x="167941" y="34123"/>
                  </a:lnTo>
                  <a:cubicBezTo>
                    <a:pt x="173729" y="38570"/>
                    <a:pt x="176079" y="46186"/>
                    <a:pt x="173801" y="53120"/>
                  </a:cubicBezTo>
                  <a:cubicBezTo>
                    <a:pt x="170106" y="63931"/>
                    <a:pt x="160600" y="71712"/>
                    <a:pt x="149272" y="73198"/>
                  </a:cubicBezTo>
                  <a:cubicBezTo>
                    <a:pt x="145793" y="73387"/>
                    <a:pt x="142856" y="75848"/>
                    <a:pt x="142059" y="79239"/>
                  </a:cubicBezTo>
                  <a:cubicBezTo>
                    <a:pt x="140440" y="85366"/>
                    <a:pt x="142571" y="91872"/>
                    <a:pt x="147500" y="95855"/>
                  </a:cubicBezTo>
                  <a:lnTo>
                    <a:pt x="149501" y="97420"/>
                  </a:lnTo>
                  <a:cubicBezTo>
                    <a:pt x="154352" y="100965"/>
                    <a:pt x="160825" y="101356"/>
                    <a:pt x="166067" y="98422"/>
                  </a:cubicBezTo>
                  <a:cubicBezTo>
                    <a:pt x="169289" y="96737"/>
                    <a:pt x="171011" y="93128"/>
                    <a:pt x="170295" y="89564"/>
                  </a:cubicBezTo>
                  <a:cubicBezTo>
                    <a:pt x="168952" y="78203"/>
                    <a:pt x="174170" y="67065"/>
                    <a:pt x="183759" y="60826"/>
                  </a:cubicBezTo>
                  <a:cubicBezTo>
                    <a:pt x="189921" y="56924"/>
                    <a:pt x="197875" y="57341"/>
                    <a:pt x="203595" y="61865"/>
                  </a:cubicBezTo>
                  <a:lnTo>
                    <a:pt x="250053" y="98019"/>
                  </a:lnTo>
                  <a:lnTo>
                    <a:pt x="202498" y="159133"/>
                  </a:lnTo>
                  <a:cubicBezTo>
                    <a:pt x="204847" y="161591"/>
                    <a:pt x="208122" y="162944"/>
                    <a:pt x="211521" y="162861"/>
                  </a:cubicBezTo>
                  <a:lnTo>
                    <a:pt x="211529" y="162861"/>
                  </a:lnTo>
                  <a:cubicBezTo>
                    <a:pt x="222735" y="160946"/>
                    <a:pt x="233947" y="166226"/>
                    <a:pt x="239607" y="176087"/>
                  </a:cubicBezTo>
                  <a:cubicBezTo>
                    <a:pt x="246542" y="188023"/>
                    <a:pt x="245688" y="202943"/>
                    <a:pt x="237435" y="214010"/>
                  </a:cubicBezTo>
                  <a:lnTo>
                    <a:pt x="235598" y="216368"/>
                  </a:lnTo>
                  <a:cubicBezTo>
                    <a:pt x="226725" y="227372"/>
                    <a:pt x="212129" y="232002"/>
                    <a:pt x="198535" y="228125"/>
                  </a:cubicBezTo>
                  <a:cubicBezTo>
                    <a:pt x="187751" y="225111"/>
                    <a:pt x="179993" y="215689"/>
                    <a:pt x="179104" y="204527"/>
                  </a:cubicBezTo>
                  <a:cubicBezTo>
                    <a:pt x="178360" y="201205"/>
                    <a:pt x="176240" y="198357"/>
                    <a:pt x="173272" y="196692"/>
                  </a:cubicBezTo>
                  <a:close/>
                  <a:moveTo>
                    <a:pt x="92352" y="207240"/>
                  </a:moveTo>
                  <a:lnTo>
                    <a:pt x="122599" y="230780"/>
                  </a:lnTo>
                  <a:lnTo>
                    <a:pt x="158985" y="184032"/>
                  </a:lnTo>
                  <a:cubicBezTo>
                    <a:pt x="163412" y="178251"/>
                    <a:pt x="171007" y="175896"/>
                    <a:pt x="177928" y="178160"/>
                  </a:cubicBezTo>
                  <a:cubicBezTo>
                    <a:pt x="188763" y="181845"/>
                    <a:pt x="196571" y="191355"/>
                    <a:pt x="198075" y="202701"/>
                  </a:cubicBezTo>
                  <a:cubicBezTo>
                    <a:pt x="198257" y="206170"/>
                    <a:pt x="200708" y="209101"/>
                    <a:pt x="204089" y="209896"/>
                  </a:cubicBezTo>
                  <a:cubicBezTo>
                    <a:pt x="210220" y="211517"/>
                    <a:pt x="216732" y="209392"/>
                    <a:pt x="220726" y="204467"/>
                  </a:cubicBezTo>
                  <a:lnTo>
                    <a:pt x="222274" y="202473"/>
                  </a:lnTo>
                  <a:cubicBezTo>
                    <a:pt x="225827" y="197628"/>
                    <a:pt x="226228" y="191158"/>
                    <a:pt x="223302" y="185912"/>
                  </a:cubicBezTo>
                  <a:cubicBezTo>
                    <a:pt x="221603" y="182692"/>
                    <a:pt x="217990" y="180972"/>
                    <a:pt x="214419" y="181682"/>
                  </a:cubicBezTo>
                  <a:cubicBezTo>
                    <a:pt x="203056" y="183010"/>
                    <a:pt x="191922" y="177780"/>
                    <a:pt x="185691" y="168185"/>
                  </a:cubicBezTo>
                  <a:cubicBezTo>
                    <a:pt x="181796" y="162029"/>
                    <a:pt x="182216" y="154084"/>
                    <a:pt x="186739" y="148373"/>
                  </a:cubicBezTo>
                  <a:lnTo>
                    <a:pt x="223327" y="101346"/>
                  </a:lnTo>
                  <a:lnTo>
                    <a:pt x="192840" y="77621"/>
                  </a:lnTo>
                  <a:cubicBezTo>
                    <a:pt x="190377" y="79970"/>
                    <a:pt x="189026" y="83253"/>
                    <a:pt x="189126" y="86656"/>
                  </a:cubicBezTo>
                  <a:cubicBezTo>
                    <a:pt x="191047" y="97854"/>
                    <a:pt x="185774" y="109062"/>
                    <a:pt x="175922" y="114722"/>
                  </a:cubicBezTo>
                  <a:cubicBezTo>
                    <a:pt x="163984" y="121671"/>
                    <a:pt x="149052" y="120826"/>
                    <a:pt x="137975" y="112573"/>
                  </a:cubicBezTo>
                  <a:lnTo>
                    <a:pt x="135603" y="110724"/>
                  </a:lnTo>
                  <a:cubicBezTo>
                    <a:pt x="124600" y="101865"/>
                    <a:pt x="119967" y="87282"/>
                    <a:pt x="123837" y="73698"/>
                  </a:cubicBezTo>
                  <a:cubicBezTo>
                    <a:pt x="126853" y="62899"/>
                    <a:pt x="136284" y="55129"/>
                    <a:pt x="147459" y="54233"/>
                  </a:cubicBezTo>
                  <a:cubicBezTo>
                    <a:pt x="150780" y="53497"/>
                    <a:pt x="153630" y="51383"/>
                    <a:pt x="155296" y="48417"/>
                  </a:cubicBezTo>
                  <a:lnTo>
                    <a:pt x="127443" y="26736"/>
                  </a:lnTo>
                  <a:lnTo>
                    <a:pt x="91057" y="73503"/>
                  </a:lnTo>
                  <a:cubicBezTo>
                    <a:pt x="86632" y="79287"/>
                    <a:pt x="79034" y="81640"/>
                    <a:pt x="72114" y="79370"/>
                  </a:cubicBezTo>
                  <a:cubicBezTo>
                    <a:pt x="61281" y="75686"/>
                    <a:pt x="53475" y="66177"/>
                    <a:pt x="51971" y="54834"/>
                  </a:cubicBezTo>
                  <a:cubicBezTo>
                    <a:pt x="51789" y="51364"/>
                    <a:pt x="49337" y="48432"/>
                    <a:pt x="45953" y="47639"/>
                  </a:cubicBezTo>
                  <a:cubicBezTo>
                    <a:pt x="39821" y="46016"/>
                    <a:pt x="33307" y="48141"/>
                    <a:pt x="29312" y="53069"/>
                  </a:cubicBezTo>
                  <a:lnTo>
                    <a:pt x="27788" y="55038"/>
                  </a:lnTo>
                  <a:cubicBezTo>
                    <a:pt x="24222" y="59884"/>
                    <a:pt x="23813" y="66364"/>
                    <a:pt x="26740" y="71620"/>
                  </a:cubicBezTo>
                  <a:cubicBezTo>
                    <a:pt x="28429" y="74846"/>
                    <a:pt x="32045" y="76569"/>
                    <a:pt x="35614" y="75850"/>
                  </a:cubicBezTo>
                  <a:cubicBezTo>
                    <a:pt x="46988" y="74524"/>
                    <a:pt x="58130" y="79759"/>
                    <a:pt x="64370" y="89360"/>
                  </a:cubicBezTo>
                  <a:cubicBezTo>
                    <a:pt x="68261" y="95521"/>
                    <a:pt x="67829" y="103468"/>
                    <a:pt x="63296" y="109172"/>
                  </a:cubicBezTo>
                  <a:lnTo>
                    <a:pt x="26736" y="156151"/>
                  </a:lnTo>
                  <a:lnTo>
                    <a:pt x="54813" y="178000"/>
                  </a:lnTo>
                  <a:cubicBezTo>
                    <a:pt x="57284" y="175660"/>
                    <a:pt x="58642" y="172376"/>
                    <a:pt x="58543" y="168973"/>
                  </a:cubicBezTo>
                  <a:cubicBezTo>
                    <a:pt x="56620" y="157771"/>
                    <a:pt x="61895" y="146559"/>
                    <a:pt x="71751" y="140898"/>
                  </a:cubicBezTo>
                  <a:cubicBezTo>
                    <a:pt x="83682" y="133960"/>
                    <a:pt x="98603" y="134813"/>
                    <a:pt x="109665" y="143066"/>
                  </a:cubicBezTo>
                  <a:lnTo>
                    <a:pt x="112037" y="144914"/>
                  </a:lnTo>
                  <a:cubicBezTo>
                    <a:pt x="123045" y="153770"/>
                    <a:pt x="127684" y="168354"/>
                    <a:pt x="123814" y="181942"/>
                  </a:cubicBezTo>
                  <a:cubicBezTo>
                    <a:pt x="120800" y="192739"/>
                    <a:pt x="111367" y="200508"/>
                    <a:pt x="100192" y="201397"/>
                  </a:cubicBezTo>
                  <a:cubicBezTo>
                    <a:pt x="96865" y="202141"/>
                    <a:pt x="94015" y="204266"/>
                    <a:pt x="92352" y="207240"/>
                  </a:cubicBezTo>
                  <a:close/>
                </a:path>
              </a:pathLst>
            </a:custGeom>
            <a:solidFill>
              <a:schemeClr val="bg2"/>
            </a:solidFill>
            <a:ln w="9525" cap="flat">
              <a:noFill/>
              <a:prstDash val="solid"/>
              <a:miter/>
            </a:ln>
          </p:spPr>
          <p:txBody>
            <a:bodyPr rtlCol="0" anchor="ctr"/>
            <a:lstStyle/>
            <a:p>
              <a:endParaRPr lang="zh-CN" altLang="en-US"/>
            </a:p>
          </p:txBody>
        </p:sp>
        <p:sp>
          <p:nvSpPr>
            <p:cNvPr id="46" name="图形 15" descr="心理健康 轮廓">
              <a:extLst>
                <a:ext uri="{FF2B5EF4-FFF2-40B4-BE49-F238E27FC236}">
                  <a16:creationId xmlns:a16="http://schemas.microsoft.com/office/drawing/2014/main" id="{008F6C18-B297-4FBB-947B-FAEBC72F7E93}"/>
                </a:ext>
              </a:extLst>
            </p:cNvPr>
            <p:cNvSpPr/>
            <p:nvPr/>
          </p:nvSpPr>
          <p:spPr>
            <a:xfrm>
              <a:off x="3173011" y="5152115"/>
              <a:ext cx="217083" cy="223461"/>
            </a:xfrm>
            <a:custGeom>
              <a:avLst/>
              <a:gdLst>
                <a:gd name="connsiteX0" fmla="*/ 107408 w 217083"/>
                <a:gd name="connsiteY0" fmla="*/ 223461 h 223461"/>
                <a:gd name="connsiteX1" fmla="*/ 66870 w 217083"/>
                <a:gd name="connsiteY1" fmla="*/ 171248 h 223461"/>
                <a:gd name="connsiteX2" fmla="*/ 63610 w 217083"/>
                <a:gd name="connsiteY2" fmla="*/ 176194 h 223461"/>
                <a:gd name="connsiteX3" fmla="*/ 45834 w 217083"/>
                <a:gd name="connsiteY3" fmla="*/ 197809 h 223461"/>
                <a:gd name="connsiteX4" fmla="*/ 13418 w 217083"/>
                <a:gd name="connsiteY4" fmla="*/ 187598 h 223461"/>
                <a:gd name="connsiteX5" fmla="*/ 11837 w 217083"/>
                <a:gd name="connsiteY5" fmla="*/ 185582 h 223461"/>
                <a:gd name="connsiteX6" fmla="*/ 9776 w 217083"/>
                <a:gd name="connsiteY6" fmla="*/ 150835 h 223461"/>
                <a:gd name="connsiteX7" fmla="*/ 34775 w 217083"/>
                <a:gd name="connsiteY7" fmla="*/ 139095 h 223461"/>
                <a:gd name="connsiteX8" fmla="*/ 40375 w 217083"/>
                <a:gd name="connsiteY8" fmla="*/ 137171 h 223461"/>
                <a:gd name="connsiteX9" fmla="*/ 0 w 217083"/>
                <a:gd name="connsiteY9" fmla="*/ 85170 h 223461"/>
                <a:gd name="connsiteX10" fmla="*/ 38510 w 217083"/>
                <a:gd name="connsiteY10" fmla="*/ 55269 h 223461"/>
                <a:gd name="connsiteX11" fmla="*/ 56997 w 217083"/>
                <a:gd name="connsiteY11" fmla="*/ 54304 h 223461"/>
                <a:gd name="connsiteX12" fmla="*/ 69126 w 217083"/>
                <a:gd name="connsiteY12" fmla="*/ 80231 h 223461"/>
                <a:gd name="connsiteX13" fmla="*/ 71931 w 217083"/>
                <a:gd name="connsiteY13" fmla="*/ 86041 h 223461"/>
                <a:gd name="connsiteX14" fmla="*/ 85246 w 217083"/>
                <a:gd name="connsiteY14" fmla="*/ 85115 h 223461"/>
                <a:gd name="connsiteX15" fmla="*/ 87056 w 217083"/>
                <a:gd name="connsiteY15" fmla="*/ 83746 h 223461"/>
                <a:gd name="connsiteX16" fmla="*/ 90804 w 217083"/>
                <a:gd name="connsiteY16" fmla="*/ 71839 h 223461"/>
                <a:gd name="connsiteX17" fmla="*/ 85576 w 217083"/>
                <a:gd name="connsiteY17" fmla="*/ 67479 h 223461"/>
                <a:gd name="connsiteX18" fmla="*/ 63456 w 217083"/>
                <a:gd name="connsiteY18" fmla="*/ 49299 h 223461"/>
                <a:gd name="connsiteX19" fmla="*/ 68981 w 217083"/>
                <a:gd name="connsiteY19" fmla="*/ 31633 h 223461"/>
                <a:gd name="connsiteX20" fmla="*/ 109727 w 217083"/>
                <a:gd name="connsiteY20" fmla="*/ 0 h 223461"/>
                <a:gd name="connsiteX21" fmla="*/ 150269 w 217083"/>
                <a:gd name="connsiteY21" fmla="*/ 52210 h 223461"/>
                <a:gd name="connsiteX22" fmla="*/ 153525 w 217083"/>
                <a:gd name="connsiteY22" fmla="*/ 47267 h 223461"/>
                <a:gd name="connsiteX23" fmla="*/ 171300 w 217083"/>
                <a:gd name="connsiteY23" fmla="*/ 25645 h 223461"/>
                <a:gd name="connsiteX24" fmla="*/ 203717 w 217083"/>
                <a:gd name="connsiteY24" fmla="*/ 35861 h 223461"/>
                <a:gd name="connsiteX25" fmla="*/ 205298 w 217083"/>
                <a:gd name="connsiteY25" fmla="*/ 37891 h 223461"/>
                <a:gd name="connsiteX26" fmla="*/ 207340 w 217083"/>
                <a:gd name="connsiteY26" fmla="*/ 72599 h 223461"/>
                <a:gd name="connsiteX27" fmla="*/ 182332 w 217083"/>
                <a:gd name="connsiteY27" fmla="*/ 84344 h 223461"/>
                <a:gd name="connsiteX28" fmla="*/ 176733 w 217083"/>
                <a:gd name="connsiteY28" fmla="*/ 86270 h 223461"/>
                <a:gd name="connsiteX29" fmla="*/ 217083 w 217083"/>
                <a:gd name="connsiteY29" fmla="*/ 138336 h 223461"/>
                <a:gd name="connsiteX30" fmla="*/ 176528 w 217083"/>
                <a:gd name="connsiteY30" fmla="*/ 169769 h 223461"/>
                <a:gd name="connsiteX31" fmla="*/ 158068 w 217083"/>
                <a:gd name="connsiteY31" fmla="*/ 170721 h 223461"/>
                <a:gd name="connsiteX32" fmla="*/ 145920 w 217083"/>
                <a:gd name="connsiteY32" fmla="*/ 144790 h 223461"/>
                <a:gd name="connsiteX33" fmla="*/ 143122 w 217083"/>
                <a:gd name="connsiteY33" fmla="*/ 138999 h 223461"/>
                <a:gd name="connsiteX34" fmla="*/ 129792 w 217083"/>
                <a:gd name="connsiteY34" fmla="*/ 139922 h 223461"/>
                <a:gd name="connsiteX35" fmla="*/ 128173 w 217083"/>
                <a:gd name="connsiteY35" fmla="*/ 141200 h 223461"/>
                <a:gd name="connsiteX36" fmla="*/ 124294 w 217083"/>
                <a:gd name="connsiteY36" fmla="*/ 153194 h 223461"/>
                <a:gd name="connsiteX37" fmla="*/ 129517 w 217083"/>
                <a:gd name="connsiteY37" fmla="*/ 157559 h 223461"/>
                <a:gd name="connsiteX38" fmla="*/ 151646 w 217083"/>
                <a:gd name="connsiteY38" fmla="*/ 175823 h 223461"/>
                <a:gd name="connsiteX39" fmla="*/ 146115 w 217083"/>
                <a:gd name="connsiteY39" fmla="*/ 193405 h 223461"/>
                <a:gd name="connsiteX40" fmla="*/ 67908 w 217083"/>
                <a:gd name="connsiteY40" fmla="*/ 151500 h 223461"/>
                <a:gd name="connsiteX41" fmla="*/ 80502 w 217083"/>
                <a:gd name="connsiteY41" fmla="*/ 157742 h 223461"/>
                <a:gd name="connsiteX42" fmla="*/ 110775 w 217083"/>
                <a:gd name="connsiteY42" fmla="*/ 196732 h 223461"/>
                <a:gd name="connsiteX43" fmla="*/ 132601 w 217083"/>
                <a:gd name="connsiteY43" fmla="*/ 179784 h 223461"/>
                <a:gd name="connsiteX44" fmla="*/ 127620 w 217083"/>
                <a:gd name="connsiteY44" fmla="*/ 176519 h 223461"/>
                <a:gd name="connsiteX45" fmla="*/ 106054 w 217083"/>
                <a:gd name="connsiteY45" fmla="*/ 158716 h 223461"/>
                <a:gd name="connsiteX46" fmla="*/ 116267 w 217083"/>
                <a:gd name="connsiteY46" fmla="*/ 126331 h 223461"/>
                <a:gd name="connsiteX47" fmla="*/ 118267 w 217083"/>
                <a:gd name="connsiteY47" fmla="*/ 124763 h 223461"/>
                <a:gd name="connsiteX48" fmla="*/ 152995 w 217083"/>
                <a:gd name="connsiteY48" fmla="*/ 122712 h 223461"/>
                <a:gd name="connsiteX49" fmla="*/ 164748 w 217083"/>
                <a:gd name="connsiteY49" fmla="*/ 147727 h 223461"/>
                <a:gd name="connsiteX50" fmla="*/ 166673 w 217083"/>
                <a:gd name="connsiteY50" fmla="*/ 153317 h 223461"/>
                <a:gd name="connsiteX51" fmla="*/ 190366 w 217083"/>
                <a:gd name="connsiteY51" fmla="*/ 134957 h 223461"/>
                <a:gd name="connsiteX52" fmla="*/ 160267 w 217083"/>
                <a:gd name="connsiteY52" fmla="*/ 96127 h 223461"/>
                <a:gd name="connsiteX53" fmla="*/ 159314 w 217083"/>
                <a:gd name="connsiteY53" fmla="*/ 77670 h 223461"/>
                <a:gd name="connsiteX54" fmla="*/ 185242 w 217083"/>
                <a:gd name="connsiteY54" fmla="*/ 65524 h 223461"/>
                <a:gd name="connsiteX55" fmla="*/ 191047 w 217083"/>
                <a:gd name="connsiteY55" fmla="*/ 62732 h 223461"/>
                <a:gd name="connsiteX56" fmla="*/ 190108 w 217083"/>
                <a:gd name="connsiteY56" fmla="*/ 49390 h 223461"/>
                <a:gd name="connsiteX57" fmla="*/ 188819 w 217083"/>
                <a:gd name="connsiteY57" fmla="*/ 47741 h 223461"/>
                <a:gd name="connsiteX58" fmla="*/ 176829 w 217083"/>
                <a:gd name="connsiteY58" fmla="*/ 43884 h 223461"/>
                <a:gd name="connsiteX59" fmla="*/ 172485 w 217083"/>
                <a:gd name="connsiteY59" fmla="*/ 49104 h 223461"/>
                <a:gd name="connsiteX60" fmla="*/ 154277 w 217083"/>
                <a:gd name="connsiteY60" fmla="*/ 71226 h 223461"/>
                <a:gd name="connsiteX61" fmla="*/ 136636 w 217083"/>
                <a:gd name="connsiteY61" fmla="*/ 65715 h 223461"/>
                <a:gd name="connsiteX62" fmla="*/ 106359 w 217083"/>
                <a:gd name="connsiteY62" fmla="*/ 26731 h 223461"/>
                <a:gd name="connsiteX63" fmla="*/ 82467 w 217083"/>
                <a:gd name="connsiteY63" fmla="*/ 45284 h 223461"/>
                <a:gd name="connsiteX64" fmla="*/ 87411 w 217083"/>
                <a:gd name="connsiteY64" fmla="*/ 48522 h 223461"/>
                <a:gd name="connsiteX65" fmla="*/ 109033 w 217083"/>
                <a:gd name="connsiteY65" fmla="*/ 66322 h 223461"/>
                <a:gd name="connsiteX66" fmla="*/ 98830 w 217083"/>
                <a:gd name="connsiteY66" fmla="*/ 98709 h 223461"/>
                <a:gd name="connsiteX67" fmla="*/ 96649 w 217083"/>
                <a:gd name="connsiteY67" fmla="*/ 100370 h 223461"/>
                <a:gd name="connsiteX68" fmla="*/ 62060 w 217083"/>
                <a:gd name="connsiteY68" fmla="*/ 102332 h 223461"/>
                <a:gd name="connsiteX69" fmla="*/ 50299 w 217083"/>
                <a:gd name="connsiteY69" fmla="*/ 77313 h 223461"/>
                <a:gd name="connsiteX70" fmla="*/ 48382 w 217083"/>
                <a:gd name="connsiteY70" fmla="*/ 71718 h 223461"/>
                <a:gd name="connsiteX71" fmla="*/ 26732 w 217083"/>
                <a:gd name="connsiteY71" fmla="*/ 88530 h 223461"/>
                <a:gd name="connsiteX72" fmla="*/ 56838 w 217083"/>
                <a:gd name="connsiteY72" fmla="*/ 127309 h 223461"/>
                <a:gd name="connsiteX73" fmla="*/ 57796 w 217083"/>
                <a:gd name="connsiteY73" fmla="*/ 145773 h 223461"/>
                <a:gd name="connsiteX74" fmla="*/ 31862 w 217083"/>
                <a:gd name="connsiteY74" fmla="*/ 157919 h 223461"/>
                <a:gd name="connsiteX75" fmla="*/ 26062 w 217083"/>
                <a:gd name="connsiteY75" fmla="*/ 160708 h 223461"/>
                <a:gd name="connsiteX76" fmla="*/ 27002 w 217083"/>
                <a:gd name="connsiteY76" fmla="*/ 174058 h 223461"/>
                <a:gd name="connsiteX77" fmla="*/ 28285 w 217083"/>
                <a:gd name="connsiteY77" fmla="*/ 175688 h 223461"/>
                <a:gd name="connsiteX78" fmla="*/ 40303 w 217083"/>
                <a:gd name="connsiteY78" fmla="*/ 179576 h 223461"/>
                <a:gd name="connsiteX79" fmla="*/ 44647 w 217083"/>
                <a:gd name="connsiteY79" fmla="*/ 174358 h 223461"/>
                <a:gd name="connsiteX80" fmla="*/ 62852 w 217083"/>
                <a:gd name="connsiteY80" fmla="*/ 152239 h 223461"/>
                <a:gd name="connsiteX81" fmla="*/ 67908 w 217083"/>
                <a:gd name="connsiteY81" fmla="*/ 151500 h 22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7083" h="223461">
                  <a:moveTo>
                    <a:pt x="107408" y="223461"/>
                  </a:moveTo>
                  <a:lnTo>
                    <a:pt x="66870" y="171248"/>
                  </a:lnTo>
                  <a:cubicBezTo>
                    <a:pt x="65240" y="172465"/>
                    <a:pt x="64086" y="174215"/>
                    <a:pt x="63610" y="176194"/>
                  </a:cubicBezTo>
                  <a:cubicBezTo>
                    <a:pt x="62803" y="186414"/>
                    <a:pt x="55706" y="195044"/>
                    <a:pt x="45834" y="197809"/>
                  </a:cubicBezTo>
                  <a:cubicBezTo>
                    <a:pt x="33959" y="201201"/>
                    <a:pt x="21205" y="197185"/>
                    <a:pt x="13418" y="187598"/>
                  </a:cubicBezTo>
                  <a:lnTo>
                    <a:pt x="11837" y="185582"/>
                  </a:lnTo>
                  <a:cubicBezTo>
                    <a:pt x="4226" y="175468"/>
                    <a:pt x="3415" y="161778"/>
                    <a:pt x="9776" y="150835"/>
                  </a:cubicBezTo>
                  <a:cubicBezTo>
                    <a:pt x="14822" y="142065"/>
                    <a:pt x="24804" y="137377"/>
                    <a:pt x="34775" y="139095"/>
                  </a:cubicBezTo>
                  <a:cubicBezTo>
                    <a:pt x="36810" y="139135"/>
                    <a:pt x="38793" y="138454"/>
                    <a:pt x="40375" y="137171"/>
                  </a:cubicBezTo>
                  <a:lnTo>
                    <a:pt x="0" y="85170"/>
                  </a:lnTo>
                  <a:lnTo>
                    <a:pt x="38510" y="55269"/>
                  </a:lnTo>
                  <a:cubicBezTo>
                    <a:pt x="43842" y="51054"/>
                    <a:pt x="51255" y="50666"/>
                    <a:pt x="56997" y="54304"/>
                  </a:cubicBezTo>
                  <a:cubicBezTo>
                    <a:pt x="65642" y="59935"/>
                    <a:pt x="70344" y="69985"/>
                    <a:pt x="69126" y="80231"/>
                  </a:cubicBezTo>
                  <a:cubicBezTo>
                    <a:pt x="68616" y="82582"/>
                    <a:pt x="69773" y="84978"/>
                    <a:pt x="71931" y="86041"/>
                  </a:cubicBezTo>
                  <a:cubicBezTo>
                    <a:pt x="76172" y="88344"/>
                    <a:pt x="81363" y="87983"/>
                    <a:pt x="85246" y="85115"/>
                  </a:cubicBezTo>
                  <a:lnTo>
                    <a:pt x="87056" y="83746"/>
                  </a:lnTo>
                  <a:cubicBezTo>
                    <a:pt x="90510" y="80842"/>
                    <a:pt x="91971" y="76199"/>
                    <a:pt x="90804" y="71839"/>
                  </a:cubicBezTo>
                  <a:cubicBezTo>
                    <a:pt x="90247" y="69372"/>
                    <a:pt x="88104" y="67584"/>
                    <a:pt x="85576" y="67479"/>
                  </a:cubicBezTo>
                  <a:cubicBezTo>
                    <a:pt x="75345" y="66122"/>
                    <a:pt x="66770" y="59074"/>
                    <a:pt x="63456" y="49299"/>
                  </a:cubicBezTo>
                  <a:cubicBezTo>
                    <a:pt x="61360" y="42834"/>
                    <a:pt x="63575" y="35751"/>
                    <a:pt x="68981" y="31633"/>
                  </a:cubicBezTo>
                  <a:lnTo>
                    <a:pt x="109727" y="0"/>
                  </a:lnTo>
                  <a:lnTo>
                    <a:pt x="150269" y="52210"/>
                  </a:lnTo>
                  <a:cubicBezTo>
                    <a:pt x="151898" y="50992"/>
                    <a:pt x="153050" y="49244"/>
                    <a:pt x="153525" y="47267"/>
                  </a:cubicBezTo>
                  <a:cubicBezTo>
                    <a:pt x="154332" y="37047"/>
                    <a:pt x="161429" y="28414"/>
                    <a:pt x="171300" y="25645"/>
                  </a:cubicBezTo>
                  <a:cubicBezTo>
                    <a:pt x="183176" y="22255"/>
                    <a:pt x="195930" y="26275"/>
                    <a:pt x="203717" y="35861"/>
                  </a:cubicBezTo>
                  <a:lnTo>
                    <a:pt x="205298" y="37891"/>
                  </a:lnTo>
                  <a:cubicBezTo>
                    <a:pt x="212889" y="48000"/>
                    <a:pt x="213692" y="61670"/>
                    <a:pt x="207340" y="72599"/>
                  </a:cubicBezTo>
                  <a:cubicBezTo>
                    <a:pt x="202289" y="81367"/>
                    <a:pt x="192306" y="86056"/>
                    <a:pt x="182332" y="84344"/>
                  </a:cubicBezTo>
                  <a:cubicBezTo>
                    <a:pt x="180298" y="84309"/>
                    <a:pt x="178316" y="84991"/>
                    <a:pt x="176733" y="86270"/>
                  </a:cubicBezTo>
                  <a:lnTo>
                    <a:pt x="217083" y="138336"/>
                  </a:lnTo>
                  <a:lnTo>
                    <a:pt x="176528" y="169769"/>
                  </a:lnTo>
                  <a:cubicBezTo>
                    <a:pt x="171202" y="173976"/>
                    <a:pt x="163799" y="174358"/>
                    <a:pt x="158068" y="170721"/>
                  </a:cubicBezTo>
                  <a:cubicBezTo>
                    <a:pt x="149417" y="165091"/>
                    <a:pt x="144709" y="155041"/>
                    <a:pt x="145920" y="144790"/>
                  </a:cubicBezTo>
                  <a:cubicBezTo>
                    <a:pt x="146424" y="142447"/>
                    <a:pt x="145271" y="140060"/>
                    <a:pt x="143122" y="138999"/>
                  </a:cubicBezTo>
                  <a:cubicBezTo>
                    <a:pt x="138875" y="136698"/>
                    <a:pt x="133681" y="137057"/>
                    <a:pt x="129792" y="139922"/>
                  </a:cubicBezTo>
                  <a:lnTo>
                    <a:pt x="128173" y="141200"/>
                  </a:lnTo>
                  <a:cubicBezTo>
                    <a:pt x="124646" y="144096"/>
                    <a:pt x="123131" y="148781"/>
                    <a:pt x="124294" y="153194"/>
                  </a:cubicBezTo>
                  <a:cubicBezTo>
                    <a:pt x="124848" y="155663"/>
                    <a:pt x="126989" y="157452"/>
                    <a:pt x="129517" y="157559"/>
                  </a:cubicBezTo>
                  <a:cubicBezTo>
                    <a:pt x="139763" y="158950"/>
                    <a:pt x="148337" y="166026"/>
                    <a:pt x="151646" y="175823"/>
                  </a:cubicBezTo>
                  <a:cubicBezTo>
                    <a:pt x="153713" y="182264"/>
                    <a:pt x="151497" y="189307"/>
                    <a:pt x="146115" y="193405"/>
                  </a:cubicBezTo>
                  <a:close/>
                  <a:moveTo>
                    <a:pt x="67908" y="151500"/>
                  </a:moveTo>
                  <a:cubicBezTo>
                    <a:pt x="72855" y="151478"/>
                    <a:pt x="77523" y="153792"/>
                    <a:pt x="80502" y="157742"/>
                  </a:cubicBezTo>
                  <a:lnTo>
                    <a:pt x="110775" y="196732"/>
                  </a:lnTo>
                  <a:lnTo>
                    <a:pt x="132601" y="179784"/>
                  </a:lnTo>
                  <a:cubicBezTo>
                    <a:pt x="131368" y="178154"/>
                    <a:pt x="129608" y="177000"/>
                    <a:pt x="127620" y="176519"/>
                  </a:cubicBezTo>
                  <a:cubicBezTo>
                    <a:pt x="117413" y="175685"/>
                    <a:pt x="108807" y="168580"/>
                    <a:pt x="106054" y="158716"/>
                  </a:cubicBezTo>
                  <a:cubicBezTo>
                    <a:pt x="102674" y="146850"/>
                    <a:pt x="106690" y="134111"/>
                    <a:pt x="116267" y="126331"/>
                  </a:cubicBezTo>
                  <a:lnTo>
                    <a:pt x="118267" y="124763"/>
                  </a:lnTo>
                  <a:cubicBezTo>
                    <a:pt x="128378" y="117159"/>
                    <a:pt x="142060" y="116352"/>
                    <a:pt x="152995" y="122712"/>
                  </a:cubicBezTo>
                  <a:cubicBezTo>
                    <a:pt x="161770" y="127762"/>
                    <a:pt x="166463" y="137750"/>
                    <a:pt x="164748" y="147727"/>
                  </a:cubicBezTo>
                  <a:cubicBezTo>
                    <a:pt x="164717" y="149758"/>
                    <a:pt x="165398" y="151736"/>
                    <a:pt x="166673" y="153317"/>
                  </a:cubicBezTo>
                  <a:lnTo>
                    <a:pt x="190366" y="134957"/>
                  </a:lnTo>
                  <a:lnTo>
                    <a:pt x="160267" y="96127"/>
                  </a:lnTo>
                  <a:cubicBezTo>
                    <a:pt x="156063" y="90801"/>
                    <a:pt x="155682" y="83401"/>
                    <a:pt x="159314" y="77670"/>
                  </a:cubicBezTo>
                  <a:cubicBezTo>
                    <a:pt x="164955" y="69032"/>
                    <a:pt x="174996" y="64329"/>
                    <a:pt x="185242" y="65524"/>
                  </a:cubicBezTo>
                  <a:cubicBezTo>
                    <a:pt x="187589" y="66040"/>
                    <a:pt x="189985" y="64887"/>
                    <a:pt x="191047" y="62732"/>
                  </a:cubicBezTo>
                  <a:cubicBezTo>
                    <a:pt x="193345" y="58478"/>
                    <a:pt x="192979" y="53280"/>
                    <a:pt x="190108" y="49390"/>
                  </a:cubicBezTo>
                  <a:lnTo>
                    <a:pt x="188819" y="47741"/>
                  </a:lnTo>
                  <a:cubicBezTo>
                    <a:pt x="185919" y="44223"/>
                    <a:pt x="181236" y="42716"/>
                    <a:pt x="176829" y="43884"/>
                  </a:cubicBezTo>
                  <a:cubicBezTo>
                    <a:pt x="174367" y="44441"/>
                    <a:pt x="172585" y="46582"/>
                    <a:pt x="172485" y="49104"/>
                  </a:cubicBezTo>
                  <a:cubicBezTo>
                    <a:pt x="171120" y="59343"/>
                    <a:pt x="164062" y="67918"/>
                    <a:pt x="154277" y="71226"/>
                  </a:cubicBezTo>
                  <a:cubicBezTo>
                    <a:pt x="147823" y="73327"/>
                    <a:pt x="140746" y="71117"/>
                    <a:pt x="136636" y="65715"/>
                  </a:cubicBezTo>
                  <a:lnTo>
                    <a:pt x="106359" y="26731"/>
                  </a:lnTo>
                  <a:lnTo>
                    <a:pt x="82467" y="45284"/>
                  </a:lnTo>
                  <a:cubicBezTo>
                    <a:pt x="83689" y="46905"/>
                    <a:pt x="85436" y="48050"/>
                    <a:pt x="87411" y="48522"/>
                  </a:cubicBezTo>
                  <a:cubicBezTo>
                    <a:pt x="97636" y="49338"/>
                    <a:pt x="106268" y="56443"/>
                    <a:pt x="109033" y="66322"/>
                  </a:cubicBezTo>
                  <a:cubicBezTo>
                    <a:pt x="112419" y="78186"/>
                    <a:pt x="108406" y="90927"/>
                    <a:pt x="98830" y="98709"/>
                  </a:cubicBezTo>
                  <a:lnTo>
                    <a:pt x="96649" y="100370"/>
                  </a:lnTo>
                  <a:cubicBezTo>
                    <a:pt x="86557" y="107902"/>
                    <a:pt x="72940" y="108675"/>
                    <a:pt x="62060" y="102332"/>
                  </a:cubicBezTo>
                  <a:cubicBezTo>
                    <a:pt x="53282" y="97283"/>
                    <a:pt x="48586" y="87294"/>
                    <a:pt x="50299" y="77313"/>
                  </a:cubicBezTo>
                  <a:cubicBezTo>
                    <a:pt x="50333" y="75281"/>
                    <a:pt x="49655" y="73302"/>
                    <a:pt x="48382" y="71718"/>
                  </a:cubicBezTo>
                  <a:lnTo>
                    <a:pt x="26732" y="88530"/>
                  </a:lnTo>
                  <a:lnTo>
                    <a:pt x="56838" y="127309"/>
                  </a:lnTo>
                  <a:cubicBezTo>
                    <a:pt x="61042" y="132638"/>
                    <a:pt x="61426" y="140038"/>
                    <a:pt x="57796" y="145773"/>
                  </a:cubicBezTo>
                  <a:cubicBezTo>
                    <a:pt x="52143" y="154399"/>
                    <a:pt x="42108" y="159100"/>
                    <a:pt x="31862" y="157919"/>
                  </a:cubicBezTo>
                  <a:cubicBezTo>
                    <a:pt x="29518" y="157411"/>
                    <a:pt x="27129" y="158560"/>
                    <a:pt x="26062" y="160708"/>
                  </a:cubicBezTo>
                  <a:cubicBezTo>
                    <a:pt x="23762" y="164964"/>
                    <a:pt x="24129" y="170166"/>
                    <a:pt x="27002" y="174058"/>
                  </a:cubicBezTo>
                  <a:lnTo>
                    <a:pt x="28285" y="175688"/>
                  </a:lnTo>
                  <a:cubicBezTo>
                    <a:pt x="31184" y="179225"/>
                    <a:pt x="35882" y="180744"/>
                    <a:pt x="40303" y="179576"/>
                  </a:cubicBezTo>
                  <a:cubicBezTo>
                    <a:pt x="42764" y="179020"/>
                    <a:pt x="44547" y="176879"/>
                    <a:pt x="44647" y="174358"/>
                  </a:cubicBezTo>
                  <a:cubicBezTo>
                    <a:pt x="46012" y="164121"/>
                    <a:pt x="53069" y="155548"/>
                    <a:pt x="62852" y="152239"/>
                  </a:cubicBezTo>
                  <a:cubicBezTo>
                    <a:pt x="64494" y="151754"/>
                    <a:pt x="66196" y="151506"/>
                    <a:pt x="67908" y="151500"/>
                  </a:cubicBezTo>
                  <a:close/>
                </a:path>
              </a:pathLst>
            </a:custGeom>
            <a:solidFill>
              <a:schemeClr val="bg2"/>
            </a:solidFill>
            <a:ln w="952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942684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文本框 309">
            <a:extLst>
              <a:ext uri="{FF2B5EF4-FFF2-40B4-BE49-F238E27FC236}">
                <a16:creationId xmlns:a16="http://schemas.microsoft.com/office/drawing/2014/main" id="{D8DDDC90-6330-49B5-93DB-EECECB859406}"/>
              </a:ext>
            </a:extLst>
          </p:cNvPr>
          <p:cNvSpPr txBox="1"/>
          <p:nvPr/>
        </p:nvSpPr>
        <p:spPr>
          <a:xfrm>
            <a:off x="839788" y="2895345"/>
            <a:ext cx="5377707" cy="307777"/>
          </a:xfrm>
          <a:prstGeom prst="rect">
            <a:avLst/>
          </a:prstGeom>
          <a:noFill/>
        </p:spPr>
        <p:txBody>
          <a:bodyPr wrap="square" lIns="0" tIns="0" rIns="0" bIns="0">
            <a:spAutoFit/>
          </a:bodyPr>
          <a:lstStyle/>
          <a:p>
            <a:pPr algn="dist"/>
            <a:r>
              <a:rPr lang="en-US" altLang="zh-CN" sz="2000" spc="300" dirty="0">
                <a:solidFill>
                  <a:schemeClr val="bg2"/>
                </a:solidFill>
                <a:latin typeface="+mn-ea"/>
              </a:rPr>
              <a:t>THANK YOU FOR</a:t>
            </a:r>
            <a:r>
              <a:rPr lang="zh-CN" altLang="en-US" sz="2000" spc="300" dirty="0">
                <a:solidFill>
                  <a:schemeClr val="bg2"/>
                </a:solidFill>
                <a:latin typeface="+mn-ea"/>
              </a:rPr>
              <a:t>　</a:t>
            </a:r>
            <a:r>
              <a:rPr lang="en-US" altLang="zh-CN" sz="2000" spc="300" dirty="0">
                <a:solidFill>
                  <a:schemeClr val="bg2"/>
                </a:solidFill>
                <a:latin typeface="+mn-ea"/>
              </a:rPr>
              <a:t>WATCHING</a:t>
            </a:r>
            <a:endParaRPr lang="zh-CN" altLang="en-US" sz="2000" spc="300" dirty="0">
              <a:solidFill>
                <a:schemeClr val="bg2"/>
              </a:solidFill>
              <a:latin typeface="+mn-ea"/>
            </a:endParaRPr>
          </a:p>
        </p:txBody>
      </p:sp>
      <p:cxnSp>
        <p:nvCxnSpPr>
          <p:cNvPr id="311" name="直接连接符 310">
            <a:extLst>
              <a:ext uri="{FF2B5EF4-FFF2-40B4-BE49-F238E27FC236}">
                <a16:creationId xmlns:a16="http://schemas.microsoft.com/office/drawing/2014/main" id="{0E77BDDD-31EA-4220-A067-07A31BDA828A}"/>
              </a:ext>
            </a:extLst>
          </p:cNvPr>
          <p:cNvCxnSpPr>
            <a:cxnSpLocks/>
          </p:cNvCxnSpPr>
          <p:nvPr/>
        </p:nvCxnSpPr>
        <p:spPr>
          <a:xfrm>
            <a:off x="839788" y="3615768"/>
            <a:ext cx="304800" cy="0"/>
          </a:xfrm>
          <a:prstGeom prst="line">
            <a:avLst/>
          </a:prstGeom>
          <a:ln w="381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9E2464D5-2A24-46C5-BB6B-59EFE5441A21}"/>
              </a:ext>
            </a:extLst>
          </p:cNvPr>
          <p:cNvGrpSpPr/>
          <p:nvPr/>
        </p:nvGrpSpPr>
        <p:grpSpPr>
          <a:xfrm>
            <a:off x="839788" y="1657979"/>
            <a:ext cx="6386364" cy="1231106"/>
            <a:chOff x="4317837" y="2480939"/>
            <a:chExt cx="6386364" cy="1231106"/>
          </a:xfrm>
        </p:grpSpPr>
        <p:cxnSp>
          <p:nvCxnSpPr>
            <p:cNvPr id="313" name="直接连接符 312">
              <a:extLst>
                <a:ext uri="{FF2B5EF4-FFF2-40B4-BE49-F238E27FC236}">
                  <a16:creationId xmlns:a16="http://schemas.microsoft.com/office/drawing/2014/main" id="{FAD4CA44-995B-4226-84C2-116496F92315}"/>
                </a:ext>
              </a:extLst>
            </p:cNvPr>
            <p:cNvCxnSpPr>
              <a:cxnSpLocks/>
            </p:cNvCxnSpPr>
            <p:nvPr/>
          </p:nvCxnSpPr>
          <p:spPr>
            <a:xfrm>
              <a:off x="4436533" y="3465268"/>
              <a:ext cx="6116868" cy="0"/>
            </a:xfrm>
            <a:prstGeom prst="line">
              <a:avLst/>
            </a:prstGeom>
            <a:ln w="1270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315" name="文本框 314">
              <a:extLst>
                <a:ext uri="{FF2B5EF4-FFF2-40B4-BE49-F238E27FC236}">
                  <a16:creationId xmlns:a16="http://schemas.microsoft.com/office/drawing/2014/main" id="{B11994A2-D51E-4ED5-B0D4-B00D59232325}"/>
                </a:ext>
              </a:extLst>
            </p:cNvPr>
            <p:cNvSpPr txBox="1"/>
            <p:nvPr/>
          </p:nvSpPr>
          <p:spPr>
            <a:xfrm>
              <a:off x="4317837" y="2480939"/>
              <a:ext cx="6386364" cy="1231106"/>
            </a:xfrm>
            <a:prstGeom prst="rect">
              <a:avLst/>
            </a:prstGeom>
            <a:noFill/>
            <a:effectLst/>
          </p:spPr>
          <p:txBody>
            <a:bodyPr wrap="none" lIns="0" tIns="0" rIns="0" bIns="0" rtlCol="0">
              <a:spAutoFit/>
            </a:bodyPr>
            <a:lstStyle>
              <a:defPPr>
                <a:defRPr lang="en-US"/>
              </a:defPPr>
              <a:lvl1pPr algn="r">
                <a:defRPr sz="8000" spc="300">
                  <a:solidFill>
                    <a:schemeClr val="accent1">
                      <a:lumMod val="40000"/>
                      <a:lumOff val="60000"/>
                    </a:schemeClr>
                  </a:solidFill>
                  <a:latin typeface="字体圈欣意冠黑体" panose="00000500000000000000" pitchFamily="2" charset="-122"/>
                  <a:ea typeface="字体圈欣意冠黑体" panose="00000500000000000000" pitchFamily="2" charset="-122"/>
                </a:defRPr>
              </a:lvl1pPr>
            </a:lstStyle>
            <a:p>
              <a:r>
                <a:rPr lang="zh-CN" altLang="en-US" dirty="0">
                  <a:solidFill>
                    <a:schemeClr val="bg2"/>
                  </a:solidFill>
                  <a:latin typeface="微软雅黑" panose="020B0503020204020204" pitchFamily="34" charset="-122"/>
                  <a:ea typeface="微软雅黑" panose="020B0503020204020204" pitchFamily="34" charset="-122"/>
                </a:rPr>
                <a:t>感谢您的观看</a:t>
              </a:r>
            </a:p>
          </p:txBody>
        </p:sp>
      </p:grpSp>
    </p:spTree>
    <p:extLst>
      <p:ext uri="{BB962C8B-B14F-4D97-AF65-F5344CB8AC3E}">
        <p14:creationId xmlns:p14="http://schemas.microsoft.com/office/powerpoint/2010/main" val="2963946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A115FC5E-0354-4E71-A6F1-086AC9A83948}"/>
              </a:ext>
            </a:extLst>
          </p:cNvPr>
          <p:cNvSpPr/>
          <p:nvPr/>
        </p:nvSpPr>
        <p:spPr>
          <a:xfrm>
            <a:off x="263525" y="1651000"/>
            <a:ext cx="11664950" cy="4457700"/>
          </a:xfrm>
          <a:prstGeom prst="roundRect">
            <a:avLst>
              <a:gd name="adj" fmla="val 1337"/>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标题 4">
            <a:extLst>
              <a:ext uri="{FF2B5EF4-FFF2-40B4-BE49-F238E27FC236}">
                <a16:creationId xmlns:a16="http://schemas.microsoft.com/office/drawing/2014/main" id="{DC197BCA-33F0-4EB1-B341-C2D9A9D2DA47}"/>
              </a:ext>
            </a:extLst>
          </p:cNvPr>
          <p:cNvSpPr>
            <a:spLocks noGrp="1"/>
          </p:cNvSpPr>
          <p:nvPr>
            <p:ph type="title"/>
          </p:nvPr>
        </p:nvSpPr>
        <p:spPr/>
        <p:txBody>
          <a:bodyPr/>
          <a:lstStyle/>
          <a:p>
            <a:r>
              <a:rPr lang="zh-CN" altLang="en-US" dirty="0"/>
              <a:t>可替换</a:t>
            </a:r>
            <a:r>
              <a:rPr lang="en-US" altLang="zh-CN" dirty="0"/>
              <a:t>icon</a:t>
            </a:r>
            <a:endParaRPr lang="zh-CN" altLang="en-US" dirty="0"/>
          </a:p>
        </p:txBody>
      </p:sp>
      <p:sp>
        <p:nvSpPr>
          <p:cNvPr id="6" name="文本占位符 5">
            <a:extLst>
              <a:ext uri="{FF2B5EF4-FFF2-40B4-BE49-F238E27FC236}">
                <a16:creationId xmlns:a16="http://schemas.microsoft.com/office/drawing/2014/main" id="{D5E3E664-61BE-456F-8D8C-E651E1E9C979}"/>
              </a:ext>
            </a:extLst>
          </p:cNvPr>
          <p:cNvSpPr>
            <a:spLocks noGrp="1"/>
          </p:cNvSpPr>
          <p:nvPr>
            <p:ph type="body" sz="quarter" idx="10"/>
          </p:nvPr>
        </p:nvSpPr>
        <p:spPr>
          <a:xfrm>
            <a:off x="227016" y="881290"/>
            <a:ext cx="2064330" cy="138499"/>
          </a:xfrm>
        </p:spPr>
        <p:txBody>
          <a:bodyPr/>
          <a:lstStyle/>
          <a:p>
            <a:r>
              <a:rPr lang="en-US" altLang="zh-CN" dirty="0"/>
              <a:t>REPLACEABLE ICON</a:t>
            </a:r>
            <a:endParaRPr lang="zh-CN" altLang="en-US" dirty="0"/>
          </a:p>
        </p:txBody>
      </p:sp>
      <p:grpSp>
        <p:nvGrpSpPr>
          <p:cNvPr id="2" name="图形 9" descr="银行支票 轮廓">
            <a:extLst>
              <a:ext uri="{FF2B5EF4-FFF2-40B4-BE49-F238E27FC236}">
                <a16:creationId xmlns:a16="http://schemas.microsoft.com/office/drawing/2014/main" id="{C199AB17-8F46-4D75-9897-749A388E7567}"/>
              </a:ext>
            </a:extLst>
          </p:cNvPr>
          <p:cNvGrpSpPr/>
          <p:nvPr/>
        </p:nvGrpSpPr>
        <p:grpSpPr>
          <a:xfrm>
            <a:off x="1016985" y="2454904"/>
            <a:ext cx="620051" cy="273976"/>
            <a:chOff x="1016985" y="2454904"/>
            <a:chExt cx="620051" cy="273976"/>
          </a:xfrm>
          <a:solidFill>
            <a:srgbClr val="000000"/>
          </a:solidFill>
        </p:grpSpPr>
        <p:sp>
          <p:nvSpPr>
            <p:cNvPr id="3" name="图形 9" descr="银行支票 轮廓">
              <a:extLst>
                <a:ext uri="{FF2B5EF4-FFF2-40B4-BE49-F238E27FC236}">
                  <a16:creationId xmlns:a16="http://schemas.microsoft.com/office/drawing/2014/main" id="{6BCDDEE8-73D4-465E-AFD6-C4A822ACE7A3}"/>
                </a:ext>
              </a:extLst>
            </p:cNvPr>
            <p:cNvSpPr/>
            <p:nvPr/>
          </p:nvSpPr>
          <p:spPr>
            <a:xfrm>
              <a:off x="1364124" y="2627823"/>
              <a:ext cx="215233" cy="46983"/>
            </a:xfrm>
            <a:custGeom>
              <a:avLst/>
              <a:gdLst>
                <a:gd name="connsiteX0" fmla="*/ 30429 w 215233"/>
                <a:gd name="connsiteY0" fmla="*/ 25534 h 46983"/>
                <a:gd name="connsiteX1" fmla="*/ 21100 w 215233"/>
                <a:gd name="connsiteY1" fmla="*/ 27776 h 46983"/>
                <a:gd name="connsiteX2" fmla="*/ 15519 w 215233"/>
                <a:gd name="connsiteY2" fmla="*/ 26219 h 46983"/>
                <a:gd name="connsiteX3" fmla="*/ 12707 w 215233"/>
                <a:gd name="connsiteY3" fmla="*/ 23032 h 46983"/>
                <a:gd name="connsiteX4" fmla="*/ 7213 w 215233"/>
                <a:gd name="connsiteY4" fmla="*/ 20696 h 46983"/>
                <a:gd name="connsiteX5" fmla="*/ 2887 w 215233"/>
                <a:gd name="connsiteY5" fmla="*/ 21958 h 46983"/>
                <a:gd name="connsiteX6" fmla="*/ 133 w 215233"/>
                <a:gd name="connsiteY6" fmla="*/ 26457 h 46983"/>
                <a:gd name="connsiteX7" fmla="*/ 1085 w 215233"/>
                <a:gd name="connsiteY7" fmla="*/ 31864 h 46983"/>
                <a:gd name="connsiteX8" fmla="*/ 20487 w 215233"/>
                <a:gd name="connsiteY8" fmla="*/ 41958 h 46983"/>
                <a:gd name="connsiteX9" fmla="*/ 36348 w 215233"/>
                <a:gd name="connsiteY9" fmla="*/ 38202 h 46983"/>
                <a:gd name="connsiteX10" fmla="*/ 42196 w 215233"/>
                <a:gd name="connsiteY10" fmla="*/ 35642 h 46983"/>
                <a:gd name="connsiteX11" fmla="*/ 45462 w 215233"/>
                <a:gd name="connsiteY11" fmla="*/ 41093 h 46983"/>
                <a:gd name="connsiteX12" fmla="*/ 56615 w 215233"/>
                <a:gd name="connsiteY12" fmla="*/ 46983 h 46983"/>
                <a:gd name="connsiteX13" fmla="*/ 58778 w 215233"/>
                <a:gd name="connsiteY13" fmla="*/ 46983 h 46983"/>
                <a:gd name="connsiteX14" fmla="*/ 80906 w 215233"/>
                <a:gd name="connsiteY14" fmla="*/ 33602 h 46983"/>
                <a:gd name="connsiteX15" fmla="*/ 86126 w 215233"/>
                <a:gd name="connsiteY15" fmla="*/ 27466 h 46983"/>
                <a:gd name="connsiteX16" fmla="*/ 107178 w 215233"/>
                <a:gd name="connsiteY16" fmla="*/ 16284 h 46983"/>
                <a:gd name="connsiteX17" fmla="*/ 115830 w 215233"/>
                <a:gd name="connsiteY17" fmla="*/ 13695 h 46983"/>
                <a:gd name="connsiteX18" fmla="*/ 116472 w 215233"/>
                <a:gd name="connsiteY18" fmla="*/ 22672 h 46983"/>
                <a:gd name="connsiteX19" fmla="*/ 127121 w 215233"/>
                <a:gd name="connsiteY19" fmla="*/ 39190 h 46983"/>
                <a:gd name="connsiteX20" fmla="*/ 137215 w 215233"/>
                <a:gd name="connsiteY20" fmla="*/ 41641 h 46983"/>
                <a:gd name="connsiteX21" fmla="*/ 151404 w 215233"/>
                <a:gd name="connsiteY21" fmla="*/ 37380 h 46983"/>
                <a:gd name="connsiteX22" fmla="*/ 153776 w 215233"/>
                <a:gd name="connsiteY22" fmla="*/ 35585 h 46983"/>
                <a:gd name="connsiteX23" fmla="*/ 156537 w 215233"/>
                <a:gd name="connsiteY23" fmla="*/ 33487 h 46983"/>
                <a:gd name="connsiteX24" fmla="*/ 162219 w 215233"/>
                <a:gd name="connsiteY24" fmla="*/ 28303 h 46983"/>
                <a:gd name="connsiteX25" fmla="*/ 167331 w 215233"/>
                <a:gd name="connsiteY25" fmla="*/ 33407 h 46983"/>
                <a:gd name="connsiteX26" fmla="*/ 169039 w 215233"/>
                <a:gd name="connsiteY26" fmla="*/ 34647 h 46983"/>
                <a:gd name="connsiteX27" fmla="*/ 180921 w 215233"/>
                <a:gd name="connsiteY27" fmla="*/ 37394 h 46983"/>
                <a:gd name="connsiteX28" fmla="*/ 186833 w 215233"/>
                <a:gd name="connsiteY28" fmla="*/ 36962 h 46983"/>
                <a:gd name="connsiteX29" fmla="*/ 187338 w 215233"/>
                <a:gd name="connsiteY29" fmla="*/ 36890 h 46983"/>
                <a:gd name="connsiteX30" fmla="*/ 208023 w 215233"/>
                <a:gd name="connsiteY30" fmla="*/ 36890 h 46983"/>
                <a:gd name="connsiteX31" fmla="*/ 215233 w 215233"/>
                <a:gd name="connsiteY31" fmla="*/ 29680 h 46983"/>
                <a:gd name="connsiteX32" fmla="*/ 208023 w 215233"/>
                <a:gd name="connsiteY32" fmla="*/ 22470 h 46983"/>
                <a:gd name="connsiteX33" fmla="*/ 197208 w 215233"/>
                <a:gd name="connsiteY33" fmla="*/ 22470 h 46983"/>
                <a:gd name="connsiteX34" fmla="*/ 185673 w 215233"/>
                <a:gd name="connsiteY34" fmla="*/ 23054 h 46983"/>
                <a:gd name="connsiteX35" fmla="*/ 177021 w 215233"/>
                <a:gd name="connsiteY35" fmla="*/ 24784 h 46983"/>
                <a:gd name="connsiteX36" fmla="*/ 176199 w 215233"/>
                <a:gd name="connsiteY36" fmla="*/ 22470 h 46983"/>
                <a:gd name="connsiteX37" fmla="*/ 173661 w 215233"/>
                <a:gd name="connsiteY37" fmla="*/ 19939 h 46983"/>
                <a:gd name="connsiteX38" fmla="*/ 161981 w 215233"/>
                <a:gd name="connsiteY38" fmla="*/ 15195 h 46983"/>
                <a:gd name="connsiteX39" fmla="*/ 157655 w 215233"/>
                <a:gd name="connsiteY39" fmla="*/ 15815 h 46983"/>
                <a:gd name="connsiteX40" fmla="*/ 147475 w 215233"/>
                <a:gd name="connsiteY40" fmla="*/ 21814 h 46983"/>
                <a:gd name="connsiteX41" fmla="*/ 143221 w 215233"/>
                <a:gd name="connsiteY41" fmla="*/ 26075 h 46983"/>
                <a:gd name="connsiteX42" fmla="*/ 142118 w 215233"/>
                <a:gd name="connsiteY42" fmla="*/ 26075 h 46983"/>
                <a:gd name="connsiteX43" fmla="*/ 138779 w 215233"/>
                <a:gd name="connsiteY43" fmla="*/ 26796 h 46983"/>
                <a:gd name="connsiteX44" fmla="*/ 130272 w 215233"/>
                <a:gd name="connsiteY44" fmla="*/ 26796 h 46983"/>
                <a:gd name="connsiteX45" fmla="*/ 131671 w 215233"/>
                <a:gd name="connsiteY45" fmla="*/ 18396 h 46983"/>
                <a:gd name="connsiteX46" fmla="*/ 130531 w 215233"/>
                <a:gd name="connsiteY46" fmla="*/ 6139 h 46983"/>
                <a:gd name="connsiteX47" fmla="*/ 117359 w 215233"/>
                <a:gd name="connsiteY47" fmla="*/ 119 h 46983"/>
                <a:gd name="connsiteX48" fmla="*/ 110646 w 215233"/>
                <a:gd name="connsiteY48" fmla="*/ 674 h 46983"/>
                <a:gd name="connsiteX49" fmla="*/ 77524 w 215233"/>
                <a:gd name="connsiteY49" fmla="*/ 15981 h 46983"/>
                <a:gd name="connsiteX50" fmla="*/ 73753 w 215233"/>
                <a:gd name="connsiteY50" fmla="*/ 20127 h 46983"/>
                <a:gd name="connsiteX51" fmla="*/ 70314 w 215233"/>
                <a:gd name="connsiteY51" fmla="*/ 23905 h 46983"/>
                <a:gd name="connsiteX52" fmla="*/ 68223 w 215233"/>
                <a:gd name="connsiteY52" fmla="*/ 26320 h 46983"/>
                <a:gd name="connsiteX53" fmla="*/ 65275 w 215233"/>
                <a:gd name="connsiteY53" fmla="*/ 29673 h 46983"/>
                <a:gd name="connsiteX54" fmla="*/ 60184 w 215233"/>
                <a:gd name="connsiteY54" fmla="*/ 34770 h 46983"/>
                <a:gd name="connsiteX55" fmla="*/ 55080 w 215233"/>
                <a:gd name="connsiteY55" fmla="*/ 29680 h 46983"/>
                <a:gd name="connsiteX56" fmla="*/ 53573 w 215233"/>
                <a:gd name="connsiteY56" fmla="*/ 27899 h 46983"/>
                <a:gd name="connsiteX57" fmla="*/ 53169 w 215233"/>
                <a:gd name="connsiteY57" fmla="*/ 27704 h 46983"/>
                <a:gd name="connsiteX58" fmla="*/ 52448 w 215233"/>
                <a:gd name="connsiteY58" fmla="*/ 27034 h 46983"/>
                <a:gd name="connsiteX59" fmla="*/ 41684 w 215233"/>
                <a:gd name="connsiteY59" fmla="*/ 22463 h 46983"/>
                <a:gd name="connsiteX60" fmla="*/ 30429 w 215233"/>
                <a:gd name="connsiteY60" fmla="*/ 25534 h 4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5233" h="46983">
                  <a:moveTo>
                    <a:pt x="30429" y="25534"/>
                  </a:moveTo>
                  <a:cubicBezTo>
                    <a:pt x="27485" y="26852"/>
                    <a:pt x="24322" y="27612"/>
                    <a:pt x="21100" y="27776"/>
                  </a:cubicBezTo>
                  <a:cubicBezTo>
                    <a:pt x="19125" y="27825"/>
                    <a:pt x="17182" y="27282"/>
                    <a:pt x="15519" y="26219"/>
                  </a:cubicBezTo>
                  <a:cubicBezTo>
                    <a:pt x="14315" y="25426"/>
                    <a:pt x="13345" y="24326"/>
                    <a:pt x="12707" y="23032"/>
                  </a:cubicBezTo>
                  <a:cubicBezTo>
                    <a:pt x="11304" y="21490"/>
                    <a:pt x="9298" y="20637"/>
                    <a:pt x="7213" y="20696"/>
                  </a:cubicBezTo>
                  <a:cubicBezTo>
                    <a:pt x="5678" y="20675"/>
                    <a:pt x="4171" y="21115"/>
                    <a:pt x="2887" y="21958"/>
                  </a:cubicBezTo>
                  <a:cubicBezTo>
                    <a:pt x="1391" y="23016"/>
                    <a:pt x="395" y="24643"/>
                    <a:pt x="133" y="26457"/>
                  </a:cubicBezTo>
                  <a:cubicBezTo>
                    <a:pt x="-214" y="28315"/>
                    <a:pt x="124" y="30236"/>
                    <a:pt x="1085" y="31864"/>
                  </a:cubicBezTo>
                  <a:cubicBezTo>
                    <a:pt x="5450" y="38269"/>
                    <a:pt x="12736" y="42059"/>
                    <a:pt x="20487" y="41958"/>
                  </a:cubicBezTo>
                  <a:cubicBezTo>
                    <a:pt x="25977" y="41815"/>
                    <a:pt x="31377" y="40536"/>
                    <a:pt x="36348" y="38202"/>
                  </a:cubicBezTo>
                  <a:lnTo>
                    <a:pt x="42196" y="35642"/>
                  </a:lnTo>
                  <a:lnTo>
                    <a:pt x="45462" y="41093"/>
                  </a:lnTo>
                  <a:cubicBezTo>
                    <a:pt x="47959" y="44800"/>
                    <a:pt x="52146" y="47010"/>
                    <a:pt x="56615" y="46983"/>
                  </a:cubicBezTo>
                  <a:lnTo>
                    <a:pt x="58778" y="46983"/>
                  </a:lnTo>
                  <a:cubicBezTo>
                    <a:pt x="67855" y="46273"/>
                    <a:pt x="76061" y="41310"/>
                    <a:pt x="80906" y="33602"/>
                  </a:cubicBezTo>
                  <a:cubicBezTo>
                    <a:pt x="82423" y="31378"/>
                    <a:pt x="84173" y="29321"/>
                    <a:pt x="86126" y="27466"/>
                  </a:cubicBezTo>
                  <a:cubicBezTo>
                    <a:pt x="92101" y="22042"/>
                    <a:pt x="99338" y="18198"/>
                    <a:pt x="107178" y="16284"/>
                  </a:cubicBezTo>
                  <a:lnTo>
                    <a:pt x="115830" y="13695"/>
                  </a:lnTo>
                  <a:lnTo>
                    <a:pt x="116472" y="22672"/>
                  </a:lnTo>
                  <a:cubicBezTo>
                    <a:pt x="116652" y="29736"/>
                    <a:pt x="120761" y="36109"/>
                    <a:pt x="127121" y="39190"/>
                  </a:cubicBezTo>
                  <a:cubicBezTo>
                    <a:pt x="130234" y="40822"/>
                    <a:pt x="133700" y="41664"/>
                    <a:pt x="137215" y="41641"/>
                  </a:cubicBezTo>
                  <a:cubicBezTo>
                    <a:pt x="142255" y="41604"/>
                    <a:pt x="147178" y="40125"/>
                    <a:pt x="151404" y="37380"/>
                  </a:cubicBezTo>
                  <a:cubicBezTo>
                    <a:pt x="152298" y="36781"/>
                    <a:pt x="153033" y="36183"/>
                    <a:pt x="153776" y="35585"/>
                  </a:cubicBezTo>
                  <a:cubicBezTo>
                    <a:pt x="154656" y="34864"/>
                    <a:pt x="155542" y="34186"/>
                    <a:pt x="156537" y="33487"/>
                  </a:cubicBezTo>
                  <a:lnTo>
                    <a:pt x="162219" y="28303"/>
                  </a:lnTo>
                  <a:lnTo>
                    <a:pt x="167331" y="33407"/>
                  </a:lnTo>
                  <a:cubicBezTo>
                    <a:pt x="167936" y="33811"/>
                    <a:pt x="168527" y="34236"/>
                    <a:pt x="169039" y="34647"/>
                  </a:cubicBezTo>
                  <a:cubicBezTo>
                    <a:pt x="172683" y="36610"/>
                    <a:pt x="176786" y="37559"/>
                    <a:pt x="180921" y="37394"/>
                  </a:cubicBezTo>
                  <a:cubicBezTo>
                    <a:pt x="182900" y="37389"/>
                    <a:pt x="184875" y="37244"/>
                    <a:pt x="186833" y="36962"/>
                  </a:cubicBezTo>
                  <a:lnTo>
                    <a:pt x="187338" y="36890"/>
                  </a:lnTo>
                  <a:lnTo>
                    <a:pt x="208023" y="36890"/>
                  </a:lnTo>
                  <a:cubicBezTo>
                    <a:pt x="212005" y="36890"/>
                    <a:pt x="215233" y="33662"/>
                    <a:pt x="215233" y="29680"/>
                  </a:cubicBezTo>
                  <a:cubicBezTo>
                    <a:pt x="215233" y="25698"/>
                    <a:pt x="212005" y="22470"/>
                    <a:pt x="208023" y="22470"/>
                  </a:cubicBezTo>
                  <a:lnTo>
                    <a:pt x="197208" y="22470"/>
                  </a:lnTo>
                  <a:cubicBezTo>
                    <a:pt x="193353" y="22349"/>
                    <a:pt x="189495" y="22544"/>
                    <a:pt x="185673" y="23054"/>
                  </a:cubicBezTo>
                  <a:lnTo>
                    <a:pt x="177021" y="24784"/>
                  </a:lnTo>
                  <a:lnTo>
                    <a:pt x="176199" y="22470"/>
                  </a:lnTo>
                  <a:lnTo>
                    <a:pt x="173661" y="19939"/>
                  </a:lnTo>
                  <a:cubicBezTo>
                    <a:pt x="170423" y="17071"/>
                    <a:pt x="166302" y="15397"/>
                    <a:pt x="161981" y="15195"/>
                  </a:cubicBezTo>
                  <a:cubicBezTo>
                    <a:pt x="160518" y="15210"/>
                    <a:pt x="159063" y="15419"/>
                    <a:pt x="157655" y="15815"/>
                  </a:cubicBezTo>
                  <a:cubicBezTo>
                    <a:pt x="153745" y="16770"/>
                    <a:pt x="150204" y="18856"/>
                    <a:pt x="147475" y="21814"/>
                  </a:cubicBezTo>
                  <a:lnTo>
                    <a:pt x="143221" y="26075"/>
                  </a:lnTo>
                  <a:lnTo>
                    <a:pt x="142118" y="26075"/>
                  </a:lnTo>
                  <a:cubicBezTo>
                    <a:pt x="141070" y="26553"/>
                    <a:pt x="139931" y="26799"/>
                    <a:pt x="138779" y="26796"/>
                  </a:cubicBezTo>
                  <a:lnTo>
                    <a:pt x="130272" y="26796"/>
                  </a:lnTo>
                  <a:lnTo>
                    <a:pt x="131671" y="18396"/>
                  </a:lnTo>
                  <a:cubicBezTo>
                    <a:pt x="132700" y="14300"/>
                    <a:pt x="132298" y="9975"/>
                    <a:pt x="130531" y="6139"/>
                  </a:cubicBezTo>
                  <a:cubicBezTo>
                    <a:pt x="127661" y="1770"/>
                    <a:pt x="122541" y="-570"/>
                    <a:pt x="117359" y="119"/>
                  </a:cubicBezTo>
                  <a:cubicBezTo>
                    <a:pt x="115111" y="135"/>
                    <a:pt x="112867" y="321"/>
                    <a:pt x="110646" y="674"/>
                  </a:cubicBezTo>
                  <a:cubicBezTo>
                    <a:pt x="98426" y="2692"/>
                    <a:pt x="86981" y="7982"/>
                    <a:pt x="77524" y="15981"/>
                  </a:cubicBezTo>
                  <a:cubicBezTo>
                    <a:pt x="76082" y="17423"/>
                    <a:pt x="74893" y="18814"/>
                    <a:pt x="73753" y="20127"/>
                  </a:cubicBezTo>
                  <a:cubicBezTo>
                    <a:pt x="72614" y="21439"/>
                    <a:pt x="71432" y="22794"/>
                    <a:pt x="70314" y="23905"/>
                  </a:cubicBezTo>
                  <a:cubicBezTo>
                    <a:pt x="69716" y="24510"/>
                    <a:pt x="68973" y="25419"/>
                    <a:pt x="68223" y="26320"/>
                  </a:cubicBezTo>
                  <a:cubicBezTo>
                    <a:pt x="67171" y="27582"/>
                    <a:pt x="66111" y="28836"/>
                    <a:pt x="65275" y="29673"/>
                  </a:cubicBezTo>
                  <a:lnTo>
                    <a:pt x="60184" y="34770"/>
                  </a:lnTo>
                  <a:lnTo>
                    <a:pt x="55080" y="29680"/>
                  </a:lnTo>
                  <a:cubicBezTo>
                    <a:pt x="54540" y="29120"/>
                    <a:pt x="54036" y="28525"/>
                    <a:pt x="53573" y="27899"/>
                  </a:cubicBezTo>
                  <a:lnTo>
                    <a:pt x="53169" y="27704"/>
                  </a:lnTo>
                  <a:lnTo>
                    <a:pt x="52448" y="27034"/>
                  </a:lnTo>
                  <a:cubicBezTo>
                    <a:pt x="49599" y="24156"/>
                    <a:pt x="45733" y="22515"/>
                    <a:pt x="41684" y="22463"/>
                  </a:cubicBezTo>
                  <a:cubicBezTo>
                    <a:pt x="37754" y="22658"/>
                    <a:pt x="33914" y="23706"/>
                    <a:pt x="30429" y="25534"/>
                  </a:cubicBezTo>
                  <a:close/>
                </a:path>
              </a:pathLst>
            </a:custGeom>
            <a:solidFill>
              <a:srgbClr val="000000"/>
            </a:solidFill>
            <a:ln w="7144" cap="flat">
              <a:noFill/>
              <a:prstDash val="solid"/>
              <a:miter/>
            </a:ln>
          </p:spPr>
          <p:txBody>
            <a:bodyPr rtlCol="0" anchor="ctr"/>
            <a:lstStyle/>
            <a:p>
              <a:endParaRPr lang="zh-CN" altLang="en-US"/>
            </a:p>
          </p:txBody>
        </p:sp>
        <p:sp>
          <p:nvSpPr>
            <p:cNvPr id="4" name="图形 9" descr="银行支票 轮廓">
              <a:extLst>
                <a:ext uri="{FF2B5EF4-FFF2-40B4-BE49-F238E27FC236}">
                  <a16:creationId xmlns:a16="http://schemas.microsoft.com/office/drawing/2014/main" id="{762D8126-5CB2-4728-A65D-7F4DB78BE25B}"/>
                </a:ext>
              </a:extLst>
            </p:cNvPr>
            <p:cNvSpPr/>
            <p:nvPr/>
          </p:nvSpPr>
          <p:spPr>
            <a:xfrm>
              <a:off x="1016985" y="2454904"/>
              <a:ext cx="620051" cy="273976"/>
            </a:xfrm>
            <a:custGeom>
              <a:avLst/>
              <a:gdLst>
                <a:gd name="connsiteX0" fmla="*/ 0 w 620051"/>
                <a:gd name="connsiteY0" fmla="*/ 0 h 273976"/>
                <a:gd name="connsiteX1" fmla="*/ 0 w 620051"/>
                <a:gd name="connsiteY1" fmla="*/ 273976 h 273976"/>
                <a:gd name="connsiteX2" fmla="*/ 620051 w 620051"/>
                <a:gd name="connsiteY2" fmla="*/ 273976 h 273976"/>
                <a:gd name="connsiteX3" fmla="*/ 620051 w 620051"/>
                <a:gd name="connsiteY3" fmla="*/ 0 h 273976"/>
                <a:gd name="connsiteX4" fmla="*/ 605631 w 620051"/>
                <a:gd name="connsiteY4" fmla="*/ 259556 h 273976"/>
                <a:gd name="connsiteX5" fmla="*/ 14420 w 620051"/>
                <a:gd name="connsiteY5" fmla="*/ 259556 h 273976"/>
                <a:gd name="connsiteX6" fmla="*/ 14420 w 620051"/>
                <a:gd name="connsiteY6" fmla="*/ 14420 h 273976"/>
                <a:gd name="connsiteX7" fmla="*/ 605631 w 620051"/>
                <a:gd name="connsiteY7" fmla="*/ 14420 h 2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051" h="273976">
                  <a:moveTo>
                    <a:pt x="0" y="0"/>
                  </a:moveTo>
                  <a:lnTo>
                    <a:pt x="0" y="273976"/>
                  </a:lnTo>
                  <a:lnTo>
                    <a:pt x="620051" y="273976"/>
                  </a:lnTo>
                  <a:lnTo>
                    <a:pt x="620051" y="0"/>
                  </a:lnTo>
                  <a:close/>
                  <a:moveTo>
                    <a:pt x="605631" y="259556"/>
                  </a:moveTo>
                  <a:lnTo>
                    <a:pt x="14420" y="259556"/>
                  </a:lnTo>
                  <a:lnTo>
                    <a:pt x="14420" y="14420"/>
                  </a:lnTo>
                  <a:lnTo>
                    <a:pt x="605631" y="14420"/>
                  </a:lnTo>
                  <a:close/>
                </a:path>
              </a:pathLst>
            </a:custGeom>
            <a:solidFill>
              <a:srgbClr val="000000"/>
            </a:solidFill>
            <a:ln w="7144" cap="flat">
              <a:noFill/>
              <a:prstDash val="solid"/>
              <a:miter/>
            </a:ln>
          </p:spPr>
          <p:txBody>
            <a:bodyPr rtlCol="0" anchor="ctr"/>
            <a:lstStyle/>
            <a:p>
              <a:endParaRPr lang="zh-CN" altLang="en-US"/>
            </a:p>
          </p:txBody>
        </p:sp>
        <p:sp>
          <p:nvSpPr>
            <p:cNvPr id="7" name="图形 9" descr="银行支票 轮廓">
              <a:extLst>
                <a:ext uri="{FF2B5EF4-FFF2-40B4-BE49-F238E27FC236}">
                  <a16:creationId xmlns:a16="http://schemas.microsoft.com/office/drawing/2014/main" id="{7DFB2485-F025-4903-A31B-DF25E1D6D020}"/>
                </a:ext>
              </a:extLst>
            </p:cNvPr>
            <p:cNvSpPr/>
            <p:nvPr/>
          </p:nvSpPr>
          <p:spPr>
            <a:xfrm>
              <a:off x="1074664" y="2527003"/>
              <a:ext cx="129778" cy="14419"/>
            </a:xfrm>
            <a:custGeom>
              <a:avLst/>
              <a:gdLst>
                <a:gd name="connsiteX0" fmla="*/ 0 w 129778"/>
                <a:gd name="connsiteY0" fmla="*/ 0 h 14419"/>
                <a:gd name="connsiteX1" fmla="*/ 129778 w 129778"/>
                <a:gd name="connsiteY1" fmla="*/ 0 h 14419"/>
                <a:gd name="connsiteX2" fmla="*/ 129778 w 129778"/>
                <a:gd name="connsiteY2" fmla="*/ 14420 h 14419"/>
                <a:gd name="connsiteX3" fmla="*/ 0 w 129778"/>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29778" h="14419">
                  <a:moveTo>
                    <a:pt x="0" y="0"/>
                  </a:moveTo>
                  <a:lnTo>
                    <a:pt x="129778" y="0"/>
                  </a:lnTo>
                  <a:lnTo>
                    <a:pt x="129778"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9" name="图形 9" descr="银行支票 轮廓">
              <a:extLst>
                <a:ext uri="{FF2B5EF4-FFF2-40B4-BE49-F238E27FC236}">
                  <a16:creationId xmlns:a16="http://schemas.microsoft.com/office/drawing/2014/main" id="{CABDA7FD-DCCB-4351-BE16-C57B843E0209}"/>
                </a:ext>
              </a:extLst>
            </p:cNvPr>
            <p:cNvSpPr/>
            <p:nvPr/>
          </p:nvSpPr>
          <p:spPr>
            <a:xfrm>
              <a:off x="1074664" y="2584683"/>
              <a:ext cx="338865" cy="14419"/>
            </a:xfrm>
            <a:custGeom>
              <a:avLst/>
              <a:gdLst>
                <a:gd name="connsiteX0" fmla="*/ 0 w 338865"/>
                <a:gd name="connsiteY0" fmla="*/ 0 h 14419"/>
                <a:gd name="connsiteX1" fmla="*/ 338865 w 338865"/>
                <a:gd name="connsiteY1" fmla="*/ 0 h 14419"/>
                <a:gd name="connsiteX2" fmla="*/ 338865 w 338865"/>
                <a:gd name="connsiteY2" fmla="*/ 14420 h 14419"/>
                <a:gd name="connsiteX3" fmla="*/ 0 w 338865"/>
                <a:gd name="connsiteY3" fmla="*/ 14420 h 14419"/>
              </a:gdLst>
              <a:ahLst/>
              <a:cxnLst>
                <a:cxn ang="0">
                  <a:pos x="connsiteX0" y="connsiteY0"/>
                </a:cxn>
                <a:cxn ang="0">
                  <a:pos x="connsiteX1" y="connsiteY1"/>
                </a:cxn>
                <a:cxn ang="0">
                  <a:pos x="connsiteX2" y="connsiteY2"/>
                </a:cxn>
                <a:cxn ang="0">
                  <a:pos x="connsiteX3" y="connsiteY3"/>
                </a:cxn>
              </a:cxnLst>
              <a:rect l="l" t="t" r="r" b="b"/>
              <a:pathLst>
                <a:path w="338865" h="14419">
                  <a:moveTo>
                    <a:pt x="0" y="0"/>
                  </a:moveTo>
                  <a:lnTo>
                    <a:pt x="338865" y="0"/>
                  </a:lnTo>
                  <a:lnTo>
                    <a:pt x="338865"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11" name="图形 9" descr="银行支票 轮廓">
              <a:extLst>
                <a:ext uri="{FF2B5EF4-FFF2-40B4-BE49-F238E27FC236}">
                  <a16:creationId xmlns:a16="http://schemas.microsoft.com/office/drawing/2014/main" id="{7A7AE17D-FF90-4B14-AE44-B0AB2C853037}"/>
                </a:ext>
              </a:extLst>
            </p:cNvPr>
            <p:cNvSpPr/>
            <p:nvPr/>
          </p:nvSpPr>
          <p:spPr>
            <a:xfrm>
              <a:off x="1442369" y="2548633"/>
              <a:ext cx="136988" cy="50469"/>
            </a:xfrm>
            <a:custGeom>
              <a:avLst/>
              <a:gdLst>
                <a:gd name="connsiteX0" fmla="*/ 136988 w 136988"/>
                <a:gd name="connsiteY0" fmla="*/ 0 h 50469"/>
                <a:gd name="connsiteX1" fmla="*/ 0 w 136988"/>
                <a:gd name="connsiteY1" fmla="*/ 0 h 50469"/>
                <a:gd name="connsiteX2" fmla="*/ 0 w 136988"/>
                <a:gd name="connsiteY2" fmla="*/ 50469 h 50469"/>
                <a:gd name="connsiteX3" fmla="*/ 136988 w 136988"/>
                <a:gd name="connsiteY3" fmla="*/ 50469 h 50469"/>
                <a:gd name="connsiteX4" fmla="*/ 122568 w 136988"/>
                <a:gd name="connsiteY4" fmla="*/ 36049 h 50469"/>
                <a:gd name="connsiteX5" fmla="*/ 14420 w 136988"/>
                <a:gd name="connsiteY5" fmla="*/ 36049 h 50469"/>
                <a:gd name="connsiteX6" fmla="*/ 14420 w 136988"/>
                <a:gd name="connsiteY6" fmla="*/ 14420 h 50469"/>
                <a:gd name="connsiteX7" fmla="*/ 122568 w 136988"/>
                <a:gd name="connsiteY7" fmla="*/ 14420 h 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988" h="50469">
                  <a:moveTo>
                    <a:pt x="136988" y="0"/>
                  </a:moveTo>
                  <a:lnTo>
                    <a:pt x="0" y="0"/>
                  </a:lnTo>
                  <a:lnTo>
                    <a:pt x="0" y="50469"/>
                  </a:lnTo>
                  <a:lnTo>
                    <a:pt x="136988" y="50469"/>
                  </a:lnTo>
                  <a:close/>
                  <a:moveTo>
                    <a:pt x="122568" y="36049"/>
                  </a:moveTo>
                  <a:lnTo>
                    <a:pt x="14420" y="36049"/>
                  </a:lnTo>
                  <a:lnTo>
                    <a:pt x="14420" y="14420"/>
                  </a:lnTo>
                  <a:lnTo>
                    <a:pt x="122568" y="14420"/>
                  </a:lnTo>
                  <a:close/>
                </a:path>
              </a:pathLst>
            </a:custGeom>
            <a:solidFill>
              <a:srgbClr val="000000"/>
            </a:solidFill>
            <a:ln w="7144" cap="flat">
              <a:noFill/>
              <a:prstDash val="solid"/>
              <a:miter/>
            </a:ln>
          </p:spPr>
          <p:txBody>
            <a:bodyPr rtlCol="0" anchor="ctr"/>
            <a:lstStyle/>
            <a:p>
              <a:endParaRPr lang="zh-CN" altLang="en-US"/>
            </a:p>
          </p:txBody>
        </p:sp>
      </p:grpSp>
      <p:sp>
        <p:nvSpPr>
          <p:cNvPr id="13" name="图形 11" descr="比特币 轮廓">
            <a:extLst>
              <a:ext uri="{FF2B5EF4-FFF2-40B4-BE49-F238E27FC236}">
                <a16:creationId xmlns:a16="http://schemas.microsoft.com/office/drawing/2014/main" id="{FEABA230-7743-4FE8-A8AA-4986584932F1}"/>
              </a:ext>
            </a:extLst>
          </p:cNvPr>
          <p:cNvSpPr/>
          <p:nvPr/>
        </p:nvSpPr>
        <p:spPr>
          <a:xfrm>
            <a:off x="2206538" y="2296287"/>
            <a:ext cx="360427" cy="591211"/>
          </a:xfrm>
          <a:custGeom>
            <a:avLst/>
            <a:gdLst>
              <a:gd name="connsiteX0" fmla="*/ 240378 w 360427"/>
              <a:gd name="connsiteY0" fmla="*/ 267256 h 591211"/>
              <a:gd name="connsiteX1" fmla="*/ 281844 w 360427"/>
              <a:gd name="connsiteY1" fmla="*/ 120252 h 591211"/>
              <a:gd name="connsiteX2" fmla="*/ 201877 w 360427"/>
              <a:gd name="connsiteY2" fmla="*/ 65963 h 591211"/>
              <a:gd name="connsiteX3" fmla="*/ 201877 w 360427"/>
              <a:gd name="connsiteY3" fmla="*/ 0 h 591211"/>
              <a:gd name="connsiteX4" fmla="*/ 187457 w 360427"/>
              <a:gd name="connsiteY4" fmla="*/ 0 h 591211"/>
              <a:gd name="connsiteX5" fmla="*/ 187457 w 360427"/>
              <a:gd name="connsiteY5" fmla="*/ 64889 h 591211"/>
              <a:gd name="connsiteX6" fmla="*/ 115358 w 360427"/>
              <a:gd name="connsiteY6" fmla="*/ 64889 h 591211"/>
              <a:gd name="connsiteX7" fmla="*/ 115358 w 360427"/>
              <a:gd name="connsiteY7" fmla="*/ 0 h 591211"/>
              <a:gd name="connsiteX8" fmla="*/ 100939 w 360427"/>
              <a:gd name="connsiteY8" fmla="*/ 0 h 591211"/>
              <a:gd name="connsiteX9" fmla="*/ 100939 w 360427"/>
              <a:gd name="connsiteY9" fmla="*/ 64889 h 591211"/>
              <a:gd name="connsiteX10" fmla="*/ 0 w 360427"/>
              <a:gd name="connsiteY10" fmla="*/ 64889 h 591211"/>
              <a:gd name="connsiteX11" fmla="*/ 0 w 360427"/>
              <a:gd name="connsiteY11" fmla="*/ 79309 h 591211"/>
              <a:gd name="connsiteX12" fmla="*/ 43259 w 360427"/>
              <a:gd name="connsiteY12" fmla="*/ 79309 h 591211"/>
              <a:gd name="connsiteX13" fmla="*/ 43259 w 360427"/>
              <a:gd name="connsiteY13" fmla="*/ 511903 h 591211"/>
              <a:gd name="connsiteX14" fmla="*/ 0 w 360427"/>
              <a:gd name="connsiteY14" fmla="*/ 511903 h 591211"/>
              <a:gd name="connsiteX15" fmla="*/ 0 w 360427"/>
              <a:gd name="connsiteY15" fmla="*/ 526322 h 591211"/>
              <a:gd name="connsiteX16" fmla="*/ 100939 w 360427"/>
              <a:gd name="connsiteY16" fmla="*/ 526322 h 591211"/>
              <a:gd name="connsiteX17" fmla="*/ 100939 w 360427"/>
              <a:gd name="connsiteY17" fmla="*/ 591211 h 591211"/>
              <a:gd name="connsiteX18" fmla="*/ 115358 w 360427"/>
              <a:gd name="connsiteY18" fmla="*/ 591211 h 591211"/>
              <a:gd name="connsiteX19" fmla="*/ 115358 w 360427"/>
              <a:gd name="connsiteY19" fmla="*/ 526322 h 591211"/>
              <a:gd name="connsiteX20" fmla="*/ 187457 w 360427"/>
              <a:gd name="connsiteY20" fmla="*/ 526322 h 591211"/>
              <a:gd name="connsiteX21" fmla="*/ 187457 w 360427"/>
              <a:gd name="connsiteY21" fmla="*/ 591211 h 591211"/>
              <a:gd name="connsiteX22" fmla="*/ 201877 w 360427"/>
              <a:gd name="connsiteY22" fmla="*/ 591211 h 591211"/>
              <a:gd name="connsiteX23" fmla="*/ 201877 w 360427"/>
              <a:gd name="connsiteY23" fmla="*/ 526322 h 591211"/>
              <a:gd name="connsiteX24" fmla="*/ 230717 w 360427"/>
              <a:gd name="connsiteY24" fmla="*/ 526322 h 591211"/>
              <a:gd name="connsiteX25" fmla="*/ 360427 w 360427"/>
              <a:gd name="connsiteY25" fmla="*/ 396606 h 591211"/>
              <a:gd name="connsiteX26" fmla="*/ 240378 w 360427"/>
              <a:gd name="connsiteY26" fmla="*/ 267256 h 591211"/>
              <a:gd name="connsiteX27" fmla="*/ 187457 w 360427"/>
              <a:gd name="connsiteY27" fmla="*/ 79309 h 591211"/>
              <a:gd name="connsiteX28" fmla="*/ 281186 w 360427"/>
              <a:gd name="connsiteY28" fmla="*/ 173038 h 591211"/>
              <a:gd name="connsiteX29" fmla="*/ 187457 w 360427"/>
              <a:gd name="connsiteY29" fmla="*/ 266766 h 591211"/>
              <a:gd name="connsiteX30" fmla="*/ 57679 w 360427"/>
              <a:gd name="connsiteY30" fmla="*/ 266766 h 591211"/>
              <a:gd name="connsiteX31" fmla="*/ 57679 w 360427"/>
              <a:gd name="connsiteY31" fmla="*/ 79309 h 591211"/>
              <a:gd name="connsiteX32" fmla="*/ 230717 w 360427"/>
              <a:gd name="connsiteY32" fmla="*/ 511903 h 591211"/>
              <a:gd name="connsiteX33" fmla="*/ 57679 w 360427"/>
              <a:gd name="connsiteY33" fmla="*/ 511903 h 591211"/>
              <a:gd name="connsiteX34" fmla="*/ 57679 w 360427"/>
              <a:gd name="connsiteY34" fmla="*/ 281186 h 591211"/>
              <a:gd name="connsiteX35" fmla="*/ 230717 w 360427"/>
              <a:gd name="connsiteY35" fmla="*/ 281186 h 591211"/>
              <a:gd name="connsiteX36" fmla="*/ 346075 w 360427"/>
              <a:gd name="connsiteY36" fmla="*/ 396544 h 591211"/>
              <a:gd name="connsiteX37" fmla="*/ 230717 w 360427"/>
              <a:gd name="connsiteY37" fmla="*/ 511903 h 5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0427" h="591211">
                <a:moveTo>
                  <a:pt x="240378" y="267256"/>
                </a:moveTo>
                <a:cubicBezTo>
                  <a:pt x="292423" y="238113"/>
                  <a:pt x="310988" y="172296"/>
                  <a:pt x="281844" y="120252"/>
                </a:cubicBezTo>
                <a:cubicBezTo>
                  <a:pt x="265225" y="90573"/>
                  <a:pt x="235594" y="70457"/>
                  <a:pt x="201877" y="65963"/>
                </a:cubicBezTo>
                <a:lnTo>
                  <a:pt x="201877" y="0"/>
                </a:lnTo>
                <a:lnTo>
                  <a:pt x="187457" y="0"/>
                </a:lnTo>
                <a:lnTo>
                  <a:pt x="187457" y="64889"/>
                </a:lnTo>
                <a:lnTo>
                  <a:pt x="115358" y="64889"/>
                </a:lnTo>
                <a:lnTo>
                  <a:pt x="115358" y="0"/>
                </a:lnTo>
                <a:lnTo>
                  <a:pt x="100939" y="0"/>
                </a:lnTo>
                <a:lnTo>
                  <a:pt x="100939" y="64889"/>
                </a:lnTo>
                <a:lnTo>
                  <a:pt x="0" y="64889"/>
                </a:lnTo>
                <a:lnTo>
                  <a:pt x="0" y="79309"/>
                </a:lnTo>
                <a:lnTo>
                  <a:pt x="43259" y="79309"/>
                </a:lnTo>
                <a:lnTo>
                  <a:pt x="43259" y="511903"/>
                </a:lnTo>
                <a:lnTo>
                  <a:pt x="0" y="511903"/>
                </a:lnTo>
                <a:lnTo>
                  <a:pt x="0" y="526322"/>
                </a:lnTo>
                <a:lnTo>
                  <a:pt x="100939" y="526322"/>
                </a:lnTo>
                <a:lnTo>
                  <a:pt x="100939" y="591211"/>
                </a:lnTo>
                <a:lnTo>
                  <a:pt x="115358" y="591211"/>
                </a:lnTo>
                <a:lnTo>
                  <a:pt x="115358" y="526322"/>
                </a:lnTo>
                <a:lnTo>
                  <a:pt x="187457" y="526322"/>
                </a:lnTo>
                <a:lnTo>
                  <a:pt x="187457" y="591211"/>
                </a:lnTo>
                <a:lnTo>
                  <a:pt x="201877" y="591211"/>
                </a:lnTo>
                <a:lnTo>
                  <a:pt x="201877" y="526322"/>
                </a:lnTo>
                <a:lnTo>
                  <a:pt x="230717" y="526322"/>
                </a:lnTo>
                <a:cubicBezTo>
                  <a:pt x="302356" y="526321"/>
                  <a:pt x="360428" y="468245"/>
                  <a:pt x="360427" y="396606"/>
                </a:cubicBezTo>
                <a:cubicBezTo>
                  <a:pt x="360426" y="328718"/>
                  <a:pt x="308078" y="272314"/>
                  <a:pt x="240378" y="267256"/>
                </a:cubicBezTo>
                <a:close/>
                <a:moveTo>
                  <a:pt x="187457" y="79309"/>
                </a:moveTo>
                <a:cubicBezTo>
                  <a:pt x="239222" y="79309"/>
                  <a:pt x="281186" y="121273"/>
                  <a:pt x="281186" y="173038"/>
                </a:cubicBezTo>
                <a:cubicBezTo>
                  <a:pt x="281186" y="224802"/>
                  <a:pt x="239222" y="266766"/>
                  <a:pt x="187457" y="266766"/>
                </a:cubicBezTo>
                <a:lnTo>
                  <a:pt x="57679" y="266766"/>
                </a:lnTo>
                <a:lnTo>
                  <a:pt x="57679" y="79309"/>
                </a:lnTo>
                <a:close/>
                <a:moveTo>
                  <a:pt x="230717" y="511903"/>
                </a:moveTo>
                <a:lnTo>
                  <a:pt x="57679" y="511903"/>
                </a:lnTo>
                <a:lnTo>
                  <a:pt x="57679" y="281186"/>
                </a:lnTo>
                <a:lnTo>
                  <a:pt x="230717" y="281186"/>
                </a:lnTo>
                <a:cubicBezTo>
                  <a:pt x="294428" y="281186"/>
                  <a:pt x="346075" y="332833"/>
                  <a:pt x="346075" y="396544"/>
                </a:cubicBezTo>
                <a:cubicBezTo>
                  <a:pt x="346075" y="460255"/>
                  <a:pt x="294428" y="511903"/>
                  <a:pt x="230717" y="511903"/>
                </a:cubicBezTo>
                <a:close/>
              </a:path>
            </a:pathLst>
          </a:custGeom>
          <a:solidFill>
            <a:srgbClr val="000000"/>
          </a:solidFill>
          <a:ln w="7144" cap="flat">
            <a:noFill/>
            <a:prstDash val="solid"/>
            <a:miter/>
          </a:ln>
        </p:spPr>
        <p:txBody>
          <a:bodyPr rtlCol="0" anchor="ctr"/>
          <a:lstStyle/>
          <a:p>
            <a:endParaRPr lang="zh-CN" altLang="en-US"/>
          </a:p>
        </p:txBody>
      </p:sp>
      <p:sp>
        <p:nvSpPr>
          <p:cNvPr id="15" name="图形 13" descr="硬币 轮廓">
            <a:extLst>
              <a:ext uri="{FF2B5EF4-FFF2-40B4-BE49-F238E27FC236}">
                <a16:creationId xmlns:a16="http://schemas.microsoft.com/office/drawing/2014/main" id="{D27F33CA-609A-4D4C-B712-0E796F88ABEA}"/>
              </a:ext>
            </a:extLst>
          </p:cNvPr>
          <p:cNvSpPr/>
          <p:nvPr/>
        </p:nvSpPr>
        <p:spPr>
          <a:xfrm>
            <a:off x="3168260" y="2343872"/>
            <a:ext cx="584001" cy="497482"/>
          </a:xfrm>
          <a:custGeom>
            <a:avLst/>
            <a:gdLst>
              <a:gd name="connsiteX0" fmla="*/ 547952 w 584001"/>
              <a:gd name="connsiteY0" fmla="*/ 325166 h 497482"/>
              <a:gd name="connsiteX1" fmla="*/ 547952 w 584001"/>
              <a:gd name="connsiteY1" fmla="*/ 273976 h 497482"/>
              <a:gd name="connsiteX2" fmla="*/ 425384 w 584001"/>
              <a:gd name="connsiteY2" fmla="*/ 206924 h 497482"/>
              <a:gd name="connsiteX3" fmla="*/ 425384 w 584001"/>
              <a:gd name="connsiteY3" fmla="*/ 165828 h 497482"/>
              <a:gd name="connsiteX4" fmla="*/ 389334 w 584001"/>
              <a:gd name="connsiteY4" fmla="*/ 123289 h 497482"/>
              <a:gd name="connsiteX5" fmla="*/ 389334 w 584001"/>
              <a:gd name="connsiteY5" fmla="*/ 72099 h 497482"/>
              <a:gd name="connsiteX6" fmla="*/ 194667 w 584001"/>
              <a:gd name="connsiteY6" fmla="*/ 0 h 497482"/>
              <a:gd name="connsiteX7" fmla="*/ 0 w 584001"/>
              <a:gd name="connsiteY7" fmla="*/ 72099 h 497482"/>
              <a:gd name="connsiteX8" fmla="*/ 0 w 584001"/>
              <a:gd name="connsiteY8" fmla="*/ 129778 h 497482"/>
              <a:gd name="connsiteX9" fmla="*/ 36049 w 584001"/>
              <a:gd name="connsiteY9" fmla="*/ 173037 h 497482"/>
              <a:gd name="connsiteX10" fmla="*/ 36049 w 584001"/>
              <a:gd name="connsiteY10" fmla="*/ 223507 h 497482"/>
              <a:gd name="connsiteX11" fmla="*/ 36049 w 584001"/>
              <a:gd name="connsiteY11" fmla="*/ 224228 h 497482"/>
              <a:gd name="connsiteX12" fmla="*/ 0 w 584001"/>
              <a:gd name="connsiteY12" fmla="*/ 266766 h 497482"/>
              <a:gd name="connsiteX13" fmla="*/ 0 w 584001"/>
              <a:gd name="connsiteY13" fmla="*/ 324445 h 497482"/>
              <a:gd name="connsiteX14" fmla="*/ 194667 w 584001"/>
              <a:gd name="connsiteY14" fmla="*/ 396544 h 497482"/>
              <a:gd name="connsiteX15" fmla="*/ 194667 w 584001"/>
              <a:gd name="connsiteY15" fmla="*/ 425384 h 497482"/>
              <a:gd name="connsiteX16" fmla="*/ 389334 w 584001"/>
              <a:gd name="connsiteY16" fmla="*/ 497483 h 497482"/>
              <a:gd name="connsiteX17" fmla="*/ 584002 w 584001"/>
              <a:gd name="connsiteY17" fmla="*/ 425384 h 497482"/>
              <a:gd name="connsiteX18" fmla="*/ 584002 w 584001"/>
              <a:gd name="connsiteY18" fmla="*/ 367705 h 497482"/>
              <a:gd name="connsiteX19" fmla="*/ 547952 w 584001"/>
              <a:gd name="connsiteY19" fmla="*/ 325166 h 497482"/>
              <a:gd name="connsiteX20" fmla="*/ 569582 w 584001"/>
              <a:gd name="connsiteY20" fmla="*/ 368426 h 497482"/>
              <a:gd name="connsiteX21" fmla="*/ 389334 w 584001"/>
              <a:gd name="connsiteY21" fmla="*/ 426105 h 497482"/>
              <a:gd name="connsiteX22" fmla="*/ 217739 w 584001"/>
              <a:gd name="connsiteY22" fmla="*/ 385008 h 497482"/>
              <a:gd name="connsiteX23" fmla="*/ 217739 w 584001"/>
              <a:gd name="connsiteY23" fmla="*/ 385008 h 497482"/>
              <a:gd name="connsiteX24" fmla="*/ 352564 w 584001"/>
              <a:gd name="connsiteY24" fmla="*/ 404475 h 497482"/>
              <a:gd name="connsiteX25" fmla="*/ 545789 w 584001"/>
              <a:gd name="connsiteY25" fmla="*/ 341749 h 497482"/>
              <a:gd name="connsiteX26" fmla="*/ 569582 w 584001"/>
              <a:gd name="connsiteY26" fmla="*/ 368426 h 497482"/>
              <a:gd name="connsiteX27" fmla="*/ 447014 w 584001"/>
              <a:gd name="connsiteY27" fmla="*/ 436920 h 497482"/>
              <a:gd name="connsiteX28" fmla="*/ 447014 w 584001"/>
              <a:gd name="connsiteY28" fmla="*/ 480179 h 497482"/>
              <a:gd name="connsiteX29" fmla="*/ 418174 w 584001"/>
              <a:gd name="connsiteY29" fmla="*/ 482342 h 497482"/>
              <a:gd name="connsiteX30" fmla="*/ 418174 w 584001"/>
              <a:gd name="connsiteY30" fmla="*/ 439083 h 497482"/>
              <a:gd name="connsiteX31" fmla="*/ 447014 w 584001"/>
              <a:gd name="connsiteY31" fmla="*/ 436920 h 497482"/>
              <a:gd name="connsiteX32" fmla="*/ 461433 w 584001"/>
              <a:gd name="connsiteY32" fmla="*/ 435478 h 497482"/>
              <a:gd name="connsiteX33" fmla="*/ 490273 w 584001"/>
              <a:gd name="connsiteY33" fmla="*/ 430431 h 497482"/>
              <a:gd name="connsiteX34" fmla="*/ 490273 w 584001"/>
              <a:gd name="connsiteY34" fmla="*/ 472969 h 497482"/>
              <a:gd name="connsiteX35" fmla="*/ 461433 w 584001"/>
              <a:gd name="connsiteY35" fmla="*/ 478016 h 497482"/>
              <a:gd name="connsiteX36" fmla="*/ 461433 w 584001"/>
              <a:gd name="connsiteY36" fmla="*/ 435478 h 497482"/>
              <a:gd name="connsiteX37" fmla="*/ 504693 w 584001"/>
              <a:gd name="connsiteY37" fmla="*/ 426826 h 497482"/>
              <a:gd name="connsiteX38" fmla="*/ 533532 w 584001"/>
              <a:gd name="connsiteY38" fmla="*/ 417453 h 497482"/>
              <a:gd name="connsiteX39" fmla="*/ 533532 w 584001"/>
              <a:gd name="connsiteY39" fmla="*/ 459270 h 497482"/>
              <a:gd name="connsiteX40" fmla="*/ 504693 w 584001"/>
              <a:gd name="connsiteY40" fmla="*/ 469364 h 497482"/>
              <a:gd name="connsiteX41" fmla="*/ 504693 w 584001"/>
              <a:gd name="connsiteY41" fmla="*/ 426826 h 497482"/>
              <a:gd name="connsiteX42" fmla="*/ 273976 w 584001"/>
              <a:gd name="connsiteY42" fmla="*/ 469364 h 497482"/>
              <a:gd name="connsiteX43" fmla="*/ 245136 w 584001"/>
              <a:gd name="connsiteY43" fmla="*/ 459270 h 497482"/>
              <a:gd name="connsiteX44" fmla="*/ 245136 w 584001"/>
              <a:gd name="connsiteY44" fmla="*/ 417453 h 497482"/>
              <a:gd name="connsiteX45" fmla="*/ 273976 w 584001"/>
              <a:gd name="connsiteY45" fmla="*/ 426826 h 497482"/>
              <a:gd name="connsiteX46" fmla="*/ 273976 w 584001"/>
              <a:gd name="connsiteY46" fmla="*/ 469364 h 497482"/>
              <a:gd name="connsiteX47" fmla="*/ 288396 w 584001"/>
              <a:gd name="connsiteY47" fmla="*/ 430431 h 497482"/>
              <a:gd name="connsiteX48" fmla="*/ 317235 w 584001"/>
              <a:gd name="connsiteY48" fmla="*/ 435478 h 497482"/>
              <a:gd name="connsiteX49" fmla="*/ 317235 w 584001"/>
              <a:gd name="connsiteY49" fmla="*/ 478737 h 497482"/>
              <a:gd name="connsiteX50" fmla="*/ 288396 w 584001"/>
              <a:gd name="connsiteY50" fmla="*/ 473690 h 497482"/>
              <a:gd name="connsiteX51" fmla="*/ 288396 w 584001"/>
              <a:gd name="connsiteY51" fmla="*/ 430431 h 497482"/>
              <a:gd name="connsiteX52" fmla="*/ 331655 w 584001"/>
              <a:gd name="connsiteY52" fmla="*/ 436920 h 497482"/>
              <a:gd name="connsiteX53" fmla="*/ 360495 w 584001"/>
              <a:gd name="connsiteY53" fmla="*/ 439083 h 497482"/>
              <a:gd name="connsiteX54" fmla="*/ 360495 w 584001"/>
              <a:gd name="connsiteY54" fmla="*/ 482342 h 497482"/>
              <a:gd name="connsiteX55" fmla="*/ 331655 w 584001"/>
              <a:gd name="connsiteY55" fmla="*/ 480179 h 497482"/>
              <a:gd name="connsiteX56" fmla="*/ 331655 w 584001"/>
              <a:gd name="connsiteY56" fmla="*/ 436920 h 497482"/>
              <a:gd name="connsiteX57" fmla="*/ 158618 w 584001"/>
              <a:gd name="connsiteY57" fmla="*/ 274697 h 497482"/>
              <a:gd name="connsiteX58" fmla="*/ 158618 w 584001"/>
              <a:gd name="connsiteY58" fmla="*/ 276860 h 497482"/>
              <a:gd name="connsiteX59" fmla="*/ 129778 w 584001"/>
              <a:gd name="connsiteY59" fmla="*/ 271813 h 497482"/>
              <a:gd name="connsiteX60" fmla="*/ 129778 w 584001"/>
              <a:gd name="connsiteY60" fmla="*/ 229275 h 497482"/>
              <a:gd name="connsiteX61" fmla="*/ 158618 w 584001"/>
              <a:gd name="connsiteY61" fmla="*/ 234322 h 497482"/>
              <a:gd name="connsiteX62" fmla="*/ 158618 w 584001"/>
              <a:gd name="connsiteY62" fmla="*/ 274697 h 497482"/>
              <a:gd name="connsiteX63" fmla="*/ 173038 w 584001"/>
              <a:gd name="connsiteY63" fmla="*/ 332376 h 497482"/>
              <a:gd name="connsiteX64" fmla="*/ 173038 w 584001"/>
              <a:gd name="connsiteY64" fmla="*/ 303537 h 497482"/>
              <a:gd name="connsiteX65" fmla="*/ 194667 w 584001"/>
              <a:gd name="connsiteY65" fmla="*/ 317956 h 497482"/>
              <a:gd name="connsiteX66" fmla="*/ 194667 w 584001"/>
              <a:gd name="connsiteY66" fmla="*/ 359053 h 497482"/>
              <a:gd name="connsiteX67" fmla="*/ 173038 w 584001"/>
              <a:gd name="connsiteY67" fmla="*/ 332376 h 497482"/>
              <a:gd name="connsiteX68" fmla="*/ 173038 w 584001"/>
              <a:gd name="connsiteY68" fmla="*/ 332376 h 497482"/>
              <a:gd name="connsiteX69" fmla="*/ 533532 w 584001"/>
              <a:gd name="connsiteY69" fmla="*/ 332376 h 497482"/>
              <a:gd name="connsiteX70" fmla="*/ 511903 w 584001"/>
              <a:gd name="connsiteY70" fmla="*/ 358332 h 497482"/>
              <a:gd name="connsiteX71" fmla="*/ 511903 w 584001"/>
              <a:gd name="connsiteY71" fmla="*/ 317235 h 497482"/>
              <a:gd name="connsiteX72" fmla="*/ 533532 w 584001"/>
              <a:gd name="connsiteY72" fmla="*/ 302816 h 497482"/>
              <a:gd name="connsiteX73" fmla="*/ 533532 w 584001"/>
              <a:gd name="connsiteY73" fmla="*/ 332376 h 497482"/>
              <a:gd name="connsiteX74" fmla="*/ 497483 w 584001"/>
              <a:gd name="connsiteY74" fmla="*/ 365542 h 497482"/>
              <a:gd name="connsiteX75" fmla="*/ 468643 w 584001"/>
              <a:gd name="connsiteY75" fmla="*/ 375636 h 497482"/>
              <a:gd name="connsiteX76" fmla="*/ 468643 w 584001"/>
              <a:gd name="connsiteY76" fmla="*/ 333097 h 497482"/>
              <a:gd name="connsiteX77" fmla="*/ 497483 w 584001"/>
              <a:gd name="connsiteY77" fmla="*/ 323724 h 497482"/>
              <a:gd name="connsiteX78" fmla="*/ 497483 w 584001"/>
              <a:gd name="connsiteY78" fmla="*/ 365542 h 497482"/>
              <a:gd name="connsiteX79" fmla="*/ 454223 w 584001"/>
              <a:gd name="connsiteY79" fmla="*/ 379241 h 497482"/>
              <a:gd name="connsiteX80" fmla="*/ 425384 w 584001"/>
              <a:gd name="connsiteY80" fmla="*/ 384287 h 497482"/>
              <a:gd name="connsiteX81" fmla="*/ 425384 w 584001"/>
              <a:gd name="connsiteY81" fmla="*/ 341028 h 497482"/>
              <a:gd name="connsiteX82" fmla="*/ 454223 w 584001"/>
              <a:gd name="connsiteY82" fmla="*/ 335981 h 497482"/>
              <a:gd name="connsiteX83" fmla="*/ 454223 w 584001"/>
              <a:gd name="connsiteY83" fmla="*/ 379241 h 497482"/>
              <a:gd name="connsiteX84" fmla="*/ 410964 w 584001"/>
              <a:gd name="connsiteY84" fmla="*/ 386450 h 497482"/>
              <a:gd name="connsiteX85" fmla="*/ 382125 w 584001"/>
              <a:gd name="connsiteY85" fmla="*/ 388613 h 497482"/>
              <a:gd name="connsiteX86" fmla="*/ 382125 w 584001"/>
              <a:gd name="connsiteY86" fmla="*/ 345354 h 497482"/>
              <a:gd name="connsiteX87" fmla="*/ 410964 w 584001"/>
              <a:gd name="connsiteY87" fmla="*/ 343191 h 497482"/>
              <a:gd name="connsiteX88" fmla="*/ 410964 w 584001"/>
              <a:gd name="connsiteY88" fmla="*/ 386450 h 497482"/>
              <a:gd name="connsiteX89" fmla="*/ 367705 w 584001"/>
              <a:gd name="connsiteY89" fmla="*/ 389334 h 497482"/>
              <a:gd name="connsiteX90" fmla="*/ 353285 w 584001"/>
              <a:gd name="connsiteY90" fmla="*/ 389334 h 497482"/>
              <a:gd name="connsiteX91" fmla="*/ 338865 w 584001"/>
              <a:gd name="connsiteY91" fmla="*/ 389334 h 497482"/>
              <a:gd name="connsiteX92" fmla="*/ 338865 w 584001"/>
              <a:gd name="connsiteY92" fmla="*/ 346075 h 497482"/>
              <a:gd name="connsiteX93" fmla="*/ 353285 w 584001"/>
              <a:gd name="connsiteY93" fmla="*/ 346075 h 497482"/>
              <a:gd name="connsiteX94" fmla="*/ 367705 w 584001"/>
              <a:gd name="connsiteY94" fmla="*/ 346075 h 497482"/>
              <a:gd name="connsiteX95" fmla="*/ 367705 w 584001"/>
              <a:gd name="connsiteY95" fmla="*/ 389334 h 497482"/>
              <a:gd name="connsiteX96" fmla="*/ 324445 w 584001"/>
              <a:gd name="connsiteY96" fmla="*/ 389334 h 497482"/>
              <a:gd name="connsiteX97" fmla="*/ 295606 w 584001"/>
              <a:gd name="connsiteY97" fmla="*/ 387171 h 497482"/>
              <a:gd name="connsiteX98" fmla="*/ 295606 w 584001"/>
              <a:gd name="connsiteY98" fmla="*/ 343912 h 497482"/>
              <a:gd name="connsiteX99" fmla="*/ 324445 w 584001"/>
              <a:gd name="connsiteY99" fmla="*/ 346075 h 497482"/>
              <a:gd name="connsiteX100" fmla="*/ 324445 w 584001"/>
              <a:gd name="connsiteY100" fmla="*/ 389334 h 497482"/>
              <a:gd name="connsiteX101" fmla="*/ 281186 w 584001"/>
              <a:gd name="connsiteY101" fmla="*/ 385008 h 497482"/>
              <a:gd name="connsiteX102" fmla="*/ 252346 w 584001"/>
              <a:gd name="connsiteY102" fmla="*/ 379962 h 497482"/>
              <a:gd name="connsiteX103" fmla="*/ 252346 w 584001"/>
              <a:gd name="connsiteY103" fmla="*/ 337423 h 497482"/>
              <a:gd name="connsiteX104" fmla="*/ 281186 w 584001"/>
              <a:gd name="connsiteY104" fmla="*/ 342470 h 497482"/>
              <a:gd name="connsiteX105" fmla="*/ 281186 w 584001"/>
              <a:gd name="connsiteY105" fmla="*/ 385008 h 497482"/>
              <a:gd name="connsiteX106" fmla="*/ 237927 w 584001"/>
              <a:gd name="connsiteY106" fmla="*/ 375636 h 497482"/>
              <a:gd name="connsiteX107" fmla="*/ 209087 w 584001"/>
              <a:gd name="connsiteY107" fmla="*/ 365542 h 497482"/>
              <a:gd name="connsiteX108" fmla="*/ 209087 w 584001"/>
              <a:gd name="connsiteY108" fmla="*/ 323724 h 497482"/>
              <a:gd name="connsiteX109" fmla="*/ 237927 w 584001"/>
              <a:gd name="connsiteY109" fmla="*/ 333097 h 497482"/>
              <a:gd name="connsiteX110" fmla="*/ 237927 w 584001"/>
              <a:gd name="connsiteY110" fmla="*/ 375636 h 497482"/>
              <a:gd name="connsiteX111" fmla="*/ 533532 w 584001"/>
              <a:gd name="connsiteY111" fmla="*/ 274697 h 497482"/>
              <a:gd name="connsiteX112" fmla="*/ 353285 w 584001"/>
              <a:gd name="connsiteY112" fmla="*/ 332376 h 497482"/>
              <a:gd name="connsiteX113" fmla="*/ 173038 w 584001"/>
              <a:gd name="connsiteY113" fmla="*/ 274697 h 497482"/>
              <a:gd name="connsiteX114" fmla="*/ 353285 w 584001"/>
              <a:gd name="connsiteY114" fmla="*/ 217018 h 497482"/>
              <a:gd name="connsiteX115" fmla="*/ 533532 w 584001"/>
              <a:gd name="connsiteY115" fmla="*/ 274697 h 497482"/>
              <a:gd name="connsiteX116" fmla="*/ 173038 w 584001"/>
              <a:gd name="connsiteY116" fmla="*/ 245857 h 497482"/>
              <a:gd name="connsiteX117" fmla="*/ 173038 w 584001"/>
              <a:gd name="connsiteY117" fmla="*/ 235043 h 497482"/>
              <a:gd name="connsiteX118" fmla="*/ 186015 w 584001"/>
              <a:gd name="connsiteY118" fmla="*/ 236485 h 497482"/>
              <a:gd name="connsiteX119" fmla="*/ 173038 w 584001"/>
              <a:gd name="connsiteY119" fmla="*/ 245857 h 497482"/>
              <a:gd name="connsiteX120" fmla="*/ 398707 w 584001"/>
              <a:gd name="connsiteY120" fmla="*/ 204040 h 497482"/>
              <a:gd name="connsiteX121" fmla="*/ 411685 w 584001"/>
              <a:gd name="connsiteY121" fmla="*/ 194667 h 497482"/>
              <a:gd name="connsiteX122" fmla="*/ 411685 w 584001"/>
              <a:gd name="connsiteY122" fmla="*/ 205482 h 497482"/>
              <a:gd name="connsiteX123" fmla="*/ 398707 w 584001"/>
              <a:gd name="connsiteY123" fmla="*/ 204040 h 497482"/>
              <a:gd name="connsiteX124" fmla="*/ 387892 w 584001"/>
              <a:gd name="connsiteY124" fmla="*/ 139151 h 497482"/>
              <a:gd name="connsiteX125" fmla="*/ 410964 w 584001"/>
              <a:gd name="connsiteY125" fmla="*/ 165828 h 497482"/>
              <a:gd name="connsiteX126" fmla="*/ 368426 w 584001"/>
              <a:gd name="connsiteY126" fmla="*/ 201877 h 497482"/>
              <a:gd name="connsiteX127" fmla="*/ 353285 w 584001"/>
              <a:gd name="connsiteY127" fmla="*/ 201877 h 497482"/>
              <a:gd name="connsiteX128" fmla="*/ 212692 w 584001"/>
              <a:gd name="connsiteY128" fmla="*/ 223507 h 497482"/>
              <a:gd name="connsiteX129" fmla="*/ 59842 w 584001"/>
              <a:gd name="connsiteY129" fmla="*/ 183131 h 497482"/>
              <a:gd name="connsiteX130" fmla="*/ 59842 w 584001"/>
              <a:gd name="connsiteY130" fmla="*/ 183131 h 497482"/>
              <a:gd name="connsiteX131" fmla="*/ 194667 w 584001"/>
              <a:gd name="connsiteY131" fmla="*/ 202598 h 497482"/>
              <a:gd name="connsiteX132" fmla="*/ 387892 w 584001"/>
              <a:gd name="connsiteY132" fmla="*/ 139151 h 497482"/>
              <a:gd name="connsiteX133" fmla="*/ 115358 w 584001"/>
              <a:gd name="connsiteY133" fmla="*/ 224949 h 497482"/>
              <a:gd name="connsiteX134" fmla="*/ 115358 w 584001"/>
              <a:gd name="connsiteY134" fmla="*/ 267487 h 497482"/>
              <a:gd name="connsiteX135" fmla="*/ 86519 w 584001"/>
              <a:gd name="connsiteY135" fmla="*/ 257393 h 497482"/>
              <a:gd name="connsiteX136" fmla="*/ 86519 w 584001"/>
              <a:gd name="connsiteY136" fmla="*/ 215576 h 497482"/>
              <a:gd name="connsiteX137" fmla="*/ 115358 w 584001"/>
              <a:gd name="connsiteY137" fmla="*/ 224949 h 497482"/>
              <a:gd name="connsiteX138" fmla="*/ 72099 w 584001"/>
              <a:gd name="connsiteY138" fmla="*/ 209087 h 497482"/>
              <a:gd name="connsiteX139" fmla="*/ 72099 w 584001"/>
              <a:gd name="connsiteY139" fmla="*/ 250183 h 497482"/>
              <a:gd name="connsiteX140" fmla="*/ 50469 w 584001"/>
              <a:gd name="connsiteY140" fmla="*/ 224228 h 497482"/>
              <a:gd name="connsiteX141" fmla="*/ 50469 w 584001"/>
              <a:gd name="connsiteY141" fmla="*/ 195388 h 497482"/>
              <a:gd name="connsiteX142" fmla="*/ 72099 w 584001"/>
              <a:gd name="connsiteY142" fmla="*/ 209087 h 497482"/>
              <a:gd name="connsiteX143" fmla="*/ 50469 w 584001"/>
              <a:gd name="connsiteY143" fmla="*/ 163665 h 497482"/>
              <a:gd name="connsiteX144" fmla="*/ 50469 w 584001"/>
              <a:gd name="connsiteY144" fmla="*/ 121847 h 497482"/>
              <a:gd name="connsiteX145" fmla="*/ 79309 w 584001"/>
              <a:gd name="connsiteY145" fmla="*/ 131220 h 497482"/>
              <a:gd name="connsiteX146" fmla="*/ 79309 w 584001"/>
              <a:gd name="connsiteY146" fmla="*/ 173759 h 497482"/>
              <a:gd name="connsiteX147" fmla="*/ 50469 w 584001"/>
              <a:gd name="connsiteY147" fmla="*/ 163665 h 497482"/>
              <a:gd name="connsiteX148" fmla="*/ 93729 w 584001"/>
              <a:gd name="connsiteY148" fmla="*/ 177363 h 497482"/>
              <a:gd name="connsiteX149" fmla="*/ 93729 w 584001"/>
              <a:gd name="connsiteY149" fmla="*/ 134825 h 497482"/>
              <a:gd name="connsiteX150" fmla="*/ 122568 w 584001"/>
              <a:gd name="connsiteY150" fmla="*/ 139872 h 497482"/>
              <a:gd name="connsiteX151" fmla="*/ 122568 w 584001"/>
              <a:gd name="connsiteY151" fmla="*/ 183131 h 497482"/>
              <a:gd name="connsiteX152" fmla="*/ 93729 w 584001"/>
              <a:gd name="connsiteY152" fmla="*/ 177363 h 497482"/>
              <a:gd name="connsiteX153" fmla="*/ 136988 w 584001"/>
              <a:gd name="connsiteY153" fmla="*/ 184573 h 497482"/>
              <a:gd name="connsiteX154" fmla="*/ 136988 w 584001"/>
              <a:gd name="connsiteY154" fmla="*/ 141314 h 497482"/>
              <a:gd name="connsiteX155" fmla="*/ 165828 w 584001"/>
              <a:gd name="connsiteY155" fmla="*/ 143477 h 497482"/>
              <a:gd name="connsiteX156" fmla="*/ 165828 w 584001"/>
              <a:gd name="connsiteY156" fmla="*/ 186736 h 497482"/>
              <a:gd name="connsiteX157" fmla="*/ 136988 w 584001"/>
              <a:gd name="connsiteY157" fmla="*/ 184573 h 497482"/>
              <a:gd name="connsiteX158" fmla="*/ 180247 w 584001"/>
              <a:gd name="connsiteY158" fmla="*/ 187457 h 497482"/>
              <a:gd name="connsiteX159" fmla="*/ 180247 w 584001"/>
              <a:gd name="connsiteY159" fmla="*/ 144198 h 497482"/>
              <a:gd name="connsiteX160" fmla="*/ 194667 w 584001"/>
              <a:gd name="connsiteY160" fmla="*/ 144198 h 497482"/>
              <a:gd name="connsiteX161" fmla="*/ 209087 w 584001"/>
              <a:gd name="connsiteY161" fmla="*/ 144198 h 497482"/>
              <a:gd name="connsiteX162" fmla="*/ 209087 w 584001"/>
              <a:gd name="connsiteY162" fmla="*/ 187457 h 497482"/>
              <a:gd name="connsiteX163" fmla="*/ 194667 w 584001"/>
              <a:gd name="connsiteY163" fmla="*/ 187457 h 497482"/>
              <a:gd name="connsiteX164" fmla="*/ 180247 w 584001"/>
              <a:gd name="connsiteY164" fmla="*/ 187457 h 497482"/>
              <a:gd name="connsiteX165" fmla="*/ 223507 w 584001"/>
              <a:gd name="connsiteY165" fmla="*/ 187457 h 497482"/>
              <a:gd name="connsiteX166" fmla="*/ 223507 w 584001"/>
              <a:gd name="connsiteY166" fmla="*/ 144198 h 497482"/>
              <a:gd name="connsiteX167" fmla="*/ 252346 w 584001"/>
              <a:gd name="connsiteY167" fmla="*/ 142035 h 497482"/>
              <a:gd name="connsiteX168" fmla="*/ 252346 w 584001"/>
              <a:gd name="connsiteY168" fmla="*/ 185294 h 497482"/>
              <a:gd name="connsiteX169" fmla="*/ 223507 w 584001"/>
              <a:gd name="connsiteY169" fmla="*/ 187457 h 497482"/>
              <a:gd name="connsiteX170" fmla="*/ 266766 w 584001"/>
              <a:gd name="connsiteY170" fmla="*/ 183131 h 497482"/>
              <a:gd name="connsiteX171" fmla="*/ 266766 w 584001"/>
              <a:gd name="connsiteY171" fmla="*/ 139872 h 497482"/>
              <a:gd name="connsiteX172" fmla="*/ 295606 w 584001"/>
              <a:gd name="connsiteY172" fmla="*/ 134825 h 497482"/>
              <a:gd name="connsiteX173" fmla="*/ 295606 w 584001"/>
              <a:gd name="connsiteY173" fmla="*/ 177363 h 497482"/>
              <a:gd name="connsiteX174" fmla="*/ 266766 w 584001"/>
              <a:gd name="connsiteY174" fmla="*/ 183131 h 497482"/>
              <a:gd name="connsiteX175" fmla="*/ 310026 w 584001"/>
              <a:gd name="connsiteY175" fmla="*/ 173759 h 497482"/>
              <a:gd name="connsiteX176" fmla="*/ 310026 w 584001"/>
              <a:gd name="connsiteY176" fmla="*/ 131220 h 497482"/>
              <a:gd name="connsiteX177" fmla="*/ 338865 w 584001"/>
              <a:gd name="connsiteY177" fmla="*/ 121847 h 497482"/>
              <a:gd name="connsiteX178" fmla="*/ 338865 w 584001"/>
              <a:gd name="connsiteY178" fmla="*/ 163665 h 497482"/>
              <a:gd name="connsiteX179" fmla="*/ 310026 w 584001"/>
              <a:gd name="connsiteY179" fmla="*/ 173759 h 497482"/>
              <a:gd name="connsiteX180" fmla="*/ 353285 w 584001"/>
              <a:gd name="connsiteY180" fmla="*/ 156455 h 497482"/>
              <a:gd name="connsiteX181" fmla="*/ 353285 w 584001"/>
              <a:gd name="connsiteY181" fmla="*/ 115358 h 497482"/>
              <a:gd name="connsiteX182" fmla="*/ 374915 w 584001"/>
              <a:gd name="connsiteY182" fmla="*/ 100939 h 497482"/>
              <a:gd name="connsiteX183" fmla="*/ 374915 w 584001"/>
              <a:gd name="connsiteY183" fmla="*/ 129778 h 497482"/>
              <a:gd name="connsiteX184" fmla="*/ 353285 w 584001"/>
              <a:gd name="connsiteY184" fmla="*/ 156455 h 497482"/>
              <a:gd name="connsiteX185" fmla="*/ 36049 w 584001"/>
              <a:gd name="connsiteY185" fmla="*/ 156455 h 497482"/>
              <a:gd name="connsiteX186" fmla="*/ 14420 w 584001"/>
              <a:gd name="connsiteY186" fmla="*/ 130499 h 497482"/>
              <a:gd name="connsiteX187" fmla="*/ 14420 w 584001"/>
              <a:gd name="connsiteY187" fmla="*/ 101660 h 497482"/>
              <a:gd name="connsiteX188" fmla="*/ 36049 w 584001"/>
              <a:gd name="connsiteY188" fmla="*/ 116079 h 497482"/>
              <a:gd name="connsiteX189" fmla="*/ 36049 w 584001"/>
              <a:gd name="connsiteY189" fmla="*/ 156455 h 497482"/>
              <a:gd name="connsiteX190" fmla="*/ 14420 w 584001"/>
              <a:gd name="connsiteY190" fmla="*/ 72820 h 497482"/>
              <a:gd name="connsiteX191" fmla="*/ 194667 w 584001"/>
              <a:gd name="connsiteY191" fmla="*/ 15141 h 497482"/>
              <a:gd name="connsiteX192" fmla="*/ 374915 w 584001"/>
              <a:gd name="connsiteY192" fmla="*/ 72820 h 497482"/>
              <a:gd name="connsiteX193" fmla="*/ 194667 w 584001"/>
              <a:gd name="connsiteY193" fmla="*/ 130499 h 497482"/>
              <a:gd name="connsiteX194" fmla="*/ 14420 w 584001"/>
              <a:gd name="connsiteY194" fmla="*/ 72820 h 497482"/>
              <a:gd name="connsiteX195" fmla="*/ 39654 w 584001"/>
              <a:gd name="connsiteY195" fmla="*/ 238648 h 497482"/>
              <a:gd name="connsiteX196" fmla="*/ 158618 w 584001"/>
              <a:gd name="connsiteY196" fmla="*/ 290559 h 497482"/>
              <a:gd name="connsiteX197" fmla="*/ 158618 w 584001"/>
              <a:gd name="connsiteY197" fmla="*/ 323003 h 497482"/>
              <a:gd name="connsiteX198" fmla="*/ 14420 w 584001"/>
              <a:gd name="connsiteY198" fmla="*/ 266766 h 497482"/>
              <a:gd name="connsiteX199" fmla="*/ 39654 w 584001"/>
              <a:gd name="connsiteY199" fmla="*/ 238648 h 497482"/>
              <a:gd name="connsiteX200" fmla="*/ 36049 w 584001"/>
              <a:gd name="connsiteY200" fmla="*/ 351122 h 497482"/>
              <a:gd name="connsiteX201" fmla="*/ 14420 w 584001"/>
              <a:gd name="connsiteY201" fmla="*/ 325166 h 497482"/>
              <a:gd name="connsiteX202" fmla="*/ 14420 w 584001"/>
              <a:gd name="connsiteY202" fmla="*/ 296327 h 497482"/>
              <a:gd name="connsiteX203" fmla="*/ 36049 w 584001"/>
              <a:gd name="connsiteY203" fmla="*/ 310747 h 497482"/>
              <a:gd name="connsiteX204" fmla="*/ 36049 w 584001"/>
              <a:gd name="connsiteY204" fmla="*/ 351122 h 497482"/>
              <a:gd name="connsiteX205" fmla="*/ 79309 w 584001"/>
              <a:gd name="connsiteY205" fmla="*/ 368426 h 497482"/>
              <a:gd name="connsiteX206" fmla="*/ 50469 w 584001"/>
              <a:gd name="connsiteY206" fmla="*/ 358332 h 497482"/>
              <a:gd name="connsiteX207" fmla="*/ 50469 w 584001"/>
              <a:gd name="connsiteY207" fmla="*/ 316514 h 497482"/>
              <a:gd name="connsiteX208" fmla="*/ 79309 w 584001"/>
              <a:gd name="connsiteY208" fmla="*/ 325887 h 497482"/>
              <a:gd name="connsiteX209" fmla="*/ 79309 w 584001"/>
              <a:gd name="connsiteY209" fmla="*/ 368426 h 497482"/>
              <a:gd name="connsiteX210" fmla="*/ 122568 w 584001"/>
              <a:gd name="connsiteY210" fmla="*/ 377799 h 497482"/>
              <a:gd name="connsiteX211" fmla="*/ 93729 w 584001"/>
              <a:gd name="connsiteY211" fmla="*/ 372752 h 497482"/>
              <a:gd name="connsiteX212" fmla="*/ 93729 w 584001"/>
              <a:gd name="connsiteY212" fmla="*/ 330213 h 497482"/>
              <a:gd name="connsiteX213" fmla="*/ 122568 w 584001"/>
              <a:gd name="connsiteY213" fmla="*/ 335260 h 497482"/>
              <a:gd name="connsiteX214" fmla="*/ 122568 w 584001"/>
              <a:gd name="connsiteY214" fmla="*/ 377799 h 497482"/>
              <a:gd name="connsiteX215" fmla="*/ 136988 w 584001"/>
              <a:gd name="connsiteY215" fmla="*/ 335981 h 497482"/>
              <a:gd name="connsiteX216" fmla="*/ 159339 w 584001"/>
              <a:gd name="connsiteY216" fmla="*/ 338144 h 497482"/>
              <a:gd name="connsiteX217" fmla="*/ 165828 w 584001"/>
              <a:gd name="connsiteY217" fmla="*/ 353285 h 497482"/>
              <a:gd name="connsiteX218" fmla="*/ 165828 w 584001"/>
              <a:gd name="connsiteY218" fmla="*/ 382124 h 497482"/>
              <a:gd name="connsiteX219" fmla="*/ 136988 w 584001"/>
              <a:gd name="connsiteY219" fmla="*/ 379962 h 497482"/>
              <a:gd name="connsiteX220" fmla="*/ 136988 w 584001"/>
              <a:gd name="connsiteY220" fmla="*/ 335981 h 497482"/>
              <a:gd name="connsiteX221" fmla="*/ 180247 w 584001"/>
              <a:gd name="connsiteY221" fmla="*/ 366263 h 497482"/>
              <a:gd name="connsiteX222" fmla="*/ 194667 w 584001"/>
              <a:gd name="connsiteY222" fmla="*/ 374915 h 497482"/>
              <a:gd name="connsiteX223" fmla="*/ 194667 w 584001"/>
              <a:gd name="connsiteY223" fmla="*/ 382124 h 497482"/>
              <a:gd name="connsiteX224" fmla="*/ 180247 w 584001"/>
              <a:gd name="connsiteY224" fmla="*/ 382124 h 497482"/>
              <a:gd name="connsiteX225" fmla="*/ 180247 w 584001"/>
              <a:gd name="connsiteY225" fmla="*/ 366263 h 497482"/>
              <a:gd name="connsiteX226" fmla="*/ 209087 w 584001"/>
              <a:gd name="connsiteY226" fmla="*/ 426105 h 497482"/>
              <a:gd name="connsiteX227" fmla="*/ 209087 w 584001"/>
              <a:gd name="connsiteY227" fmla="*/ 397265 h 497482"/>
              <a:gd name="connsiteX228" fmla="*/ 230717 w 584001"/>
              <a:gd name="connsiteY228" fmla="*/ 411685 h 497482"/>
              <a:gd name="connsiteX229" fmla="*/ 230717 w 584001"/>
              <a:gd name="connsiteY229" fmla="*/ 452781 h 497482"/>
              <a:gd name="connsiteX230" fmla="*/ 209087 w 584001"/>
              <a:gd name="connsiteY230" fmla="*/ 426105 h 497482"/>
              <a:gd name="connsiteX231" fmla="*/ 209087 w 584001"/>
              <a:gd name="connsiteY231" fmla="*/ 426105 h 497482"/>
              <a:gd name="connsiteX232" fmla="*/ 374915 w 584001"/>
              <a:gd name="connsiteY232" fmla="*/ 439804 h 497482"/>
              <a:gd name="connsiteX233" fmla="*/ 389334 w 584001"/>
              <a:gd name="connsiteY233" fmla="*/ 439804 h 497482"/>
              <a:gd name="connsiteX234" fmla="*/ 403754 w 584001"/>
              <a:gd name="connsiteY234" fmla="*/ 439804 h 497482"/>
              <a:gd name="connsiteX235" fmla="*/ 403754 w 584001"/>
              <a:gd name="connsiteY235" fmla="*/ 483063 h 497482"/>
              <a:gd name="connsiteX236" fmla="*/ 389334 w 584001"/>
              <a:gd name="connsiteY236" fmla="*/ 483063 h 497482"/>
              <a:gd name="connsiteX237" fmla="*/ 374915 w 584001"/>
              <a:gd name="connsiteY237" fmla="*/ 483063 h 497482"/>
              <a:gd name="connsiteX238" fmla="*/ 374915 w 584001"/>
              <a:gd name="connsiteY238" fmla="*/ 439804 h 497482"/>
              <a:gd name="connsiteX239" fmla="*/ 547952 w 584001"/>
              <a:gd name="connsiteY239" fmla="*/ 410964 h 497482"/>
              <a:gd name="connsiteX240" fmla="*/ 569582 w 584001"/>
              <a:gd name="connsiteY240" fmla="*/ 396544 h 497482"/>
              <a:gd name="connsiteX241" fmla="*/ 569582 w 584001"/>
              <a:gd name="connsiteY241" fmla="*/ 425384 h 497482"/>
              <a:gd name="connsiteX242" fmla="*/ 547952 w 584001"/>
              <a:gd name="connsiteY242" fmla="*/ 451339 h 497482"/>
              <a:gd name="connsiteX243" fmla="*/ 547952 w 584001"/>
              <a:gd name="connsiteY243" fmla="*/ 410964 h 49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584001" h="497482">
                <a:moveTo>
                  <a:pt x="547952" y="325166"/>
                </a:moveTo>
                <a:lnTo>
                  <a:pt x="547952" y="273976"/>
                </a:lnTo>
                <a:cubicBezTo>
                  <a:pt x="547952" y="239369"/>
                  <a:pt x="492436" y="216297"/>
                  <a:pt x="425384" y="206924"/>
                </a:cubicBezTo>
                <a:lnTo>
                  <a:pt x="425384" y="165828"/>
                </a:lnTo>
                <a:cubicBezTo>
                  <a:pt x="425384" y="154292"/>
                  <a:pt x="418895" y="138430"/>
                  <a:pt x="389334" y="123289"/>
                </a:cubicBezTo>
                <a:lnTo>
                  <a:pt x="389334" y="72099"/>
                </a:lnTo>
                <a:cubicBezTo>
                  <a:pt x="389334" y="25235"/>
                  <a:pt x="289117" y="0"/>
                  <a:pt x="194667" y="0"/>
                </a:cubicBezTo>
                <a:cubicBezTo>
                  <a:pt x="100218" y="0"/>
                  <a:pt x="0" y="25235"/>
                  <a:pt x="0" y="72099"/>
                </a:cubicBezTo>
                <a:lnTo>
                  <a:pt x="0" y="129778"/>
                </a:lnTo>
                <a:cubicBezTo>
                  <a:pt x="0" y="147082"/>
                  <a:pt x="13699" y="161502"/>
                  <a:pt x="36049" y="173037"/>
                </a:cubicBezTo>
                <a:lnTo>
                  <a:pt x="36049" y="223507"/>
                </a:lnTo>
                <a:cubicBezTo>
                  <a:pt x="36049" y="223507"/>
                  <a:pt x="36049" y="223507"/>
                  <a:pt x="36049" y="224228"/>
                </a:cubicBezTo>
                <a:cubicBezTo>
                  <a:pt x="6489" y="239369"/>
                  <a:pt x="0" y="255951"/>
                  <a:pt x="0" y="266766"/>
                </a:cubicBezTo>
                <a:lnTo>
                  <a:pt x="0" y="324445"/>
                </a:lnTo>
                <a:cubicBezTo>
                  <a:pt x="0" y="371310"/>
                  <a:pt x="100218" y="396544"/>
                  <a:pt x="194667" y="396544"/>
                </a:cubicBezTo>
                <a:lnTo>
                  <a:pt x="194667" y="425384"/>
                </a:lnTo>
                <a:cubicBezTo>
                  <a:pt x="194667" y="472248"/>
                  <a:pt x="294885" y="497483"/>
                  <a:pt x="389334" y="497483"/>
                </a:cubicBezTo>
                <a:cubicBezTo>
                  <a:pt x="483784" y="497483"/>
                  <a:pt x="584002" y="472248"/>
                  <a:pt x="584002" y="425384"/>
                </a:cubicBezTo>
                <a:lnTo>
                  <a:pt x="584002" y="367705"/>
                </a:lnTo>
                <a:cubicBezTo>
                  <a:pt x="584002" y="356890"/>
                  <a:pt x="577513" y="340307"/>
                  <a:pt x="547952" y="325166"/>
                </a:cubicBezTo>
                <a:close/>
                <a:moveTo>
                  <a:pt x="569582" y="368426"/>
                </a:moveTo>
                <a:cubicBezTo>
                  <a:pt x="569582" y="395823"/>
                  <a:pt x="495320" y="426105"/>
                  <a:pt x="389334" y="426105"/>
                </a:cubicBezTo>
                <a:cubicBezTo>
                  <a:pt x="304979" y="426105"/>
                  <a:pt x="240811" y="406638"/>
                  <a:pt x="217739" y="385008"/>
                </a:cubicBezTo>
                <a:cubicBezTo>
                  <a:pt x="217739" y="385008"/>
                  <a:pt x="217739" y="385008"/>
                  <a:pt x="217739" y="385008"/>
                </a:cubicBezTo>
                <a:cubicBezTo>
                  <a:pt x="261719" y="398707"/>
                  <a:pt x="307142" y="405196"/>
                  <a:pt x="352564" y="404475"/>
                </a:cubicBezTo>
                <a:cubicBezTo>
                  <a:pt x="440525" y="404475"/>
                  <a:pt x="534253" y="382124"/>
                  <a:pt x="545789" y="341749"/>
                </a:cubicBezTo>
                <a:cubicBezTo>
                  <a:pt x="561651" y="349680"/>
                  <a:pt x="569582" y="359053"/>
                  <a:pt x="569582" y="368426"/>
                </a:cubicBezTo>
                <a:close/>
                <a:moveTo>
                  <a:pt x="447014" y="436920"/>
                </a:moveTo>
                <a:lnTo>
                  <a:pt x="447014" y="480179"/>
                </a:lnTo>
                <a:cubicBezTo>
                  <a:pt x="437641" y="480900"/>
                  <a:pt x="428268" y="482342"/>
                  <a:pt x="418174" y="482342"/>
                </a:cubicBezTo>
                <a:lnTo>
                  <a:pt x="418174" y="439083"/>
                </a:lnTo>
                <a:cubicBezTo>
                  <a:pt x="428268" y="439083"/>
                  <a:pt x="437641" y="438362"/>
                  <a:pt x="447014" y="436920"/>
                </a:cubicBezTo>
                <a:close/>
                <a:moveTo>
                  <a:pt x="461433" y="435478"/>
                </a:moveTo>
                <a:cubicBezTo>
                  <a:pt x="471527" y="434036"/>
                  <a:pt x="480900" y="432594"/>
                  <a:pt x="490273" y="430431"/>
                </a:cubicBezTo>
                <a:lnTo>
                  <a:pt x="490273" y="472969"/>
                </a:lnTo>
                <a:cubicBezTo>
                  <a:pt x="481621" y="475132"/>
                  <a:pt x="471527" y="476574"/>
                  <a:pt x="461433" y="478016"/>
                </a:cubicBezTo>
                <a:lnTo>
                  <a:pt x="461433" y="435478"/>
                </a:lnTo>
                <a:close/>
                <a:moveTo>
                  <a:pt x="504693" y="426826"/>
                </a:moveTo>
                <a:cubicBezTo>
                  <a:pt x="514787" y="424663"/>
                  <a:pt x="524159" y="421058"/>
                  <a:pt x="533532" y="417453"/>
                </a:cubicBezTo>
                <a:lnTo>
                  <a:pt x="533532" y="459270"/>
                </a:lnTo>
                <a:cubicBezTo>
                  <a:pt x="524159" y="463596"/>
                  <a:pt x="514787" y="466480"/>
                  <a:pt x="504693" y="469364"/>
                </a:cubicBezTo>
                <a:lnTo>
                  <a:pt x="504693" y="426826"/>
                </a:lnTo>
                <a:close/>
                <a:moveTo>
                  <a:pt x="273976" y="469364"/>
                </a:moveTo>
                <a:cubicBezTo>
                  <a:pt x="263882" y="466480"/>
                  <a:pt x="254509" y="463596"/>
                  <a:pt x="245136" y="459270"/>
                </a:cubicBezTo>
                <a:lnTo>
                  <a:pt x="245136" y="417453"/>
                </a:lnTo>
                <a:cubicBezTo>
                  <a:pt x="254509" y="421058"/>
                  <a:pt x="263882" y="423942"/>
                  <a:pt x="273976" y="426826"/>
                </a:cubicBezTo>
                <a:lnTo>
                  <a:pt x="273976" y="469364"/>
                </a:lnTo>
                <a:close/>
                <a:moveTo>
                  <a:pt x="288396" y="430431"/>
                </a:moveTo>
                <a:cubicBezTo>
                  <a:pt x="297769" y="432594"/>
                  <a:pt x="307142" y="434036"/>
                  <a:pt x="317235" y="435478"/>
                </a:cubicBezTo>
                <a:lnTo>
                  <a:pt x="317235" y="478737"/>
                </a:lnTo>
                <a:cubicBezTo>
                  <a:pt x="307142" y="477295"/>
                  <a:pt x="297048" y="475132"/>
                  <a:pt x="288396" y="473690"/>
                </a:cubicBezTo>
                <a:lnTo>
                  <a:pt x="288396" y="430431"/>
                </a:lnTo>
                <a:close/>
                <a:moveTo>
                  <a:pt x="331655" y="436920"/>
                </a:moveTo>
                <a:cubicBezTo>
                  <a:pt x="341028" y="437641"/>
                  <a:pt x="351122" y="439083"/>
                  <a:pt x="360495" y="439083"/>
                </a:cubicBezTo>
                <a:lnTo>
                  <a:pt x="360495" y="482342"/>
                </a:lnTo>
                <a:cubicBezTo>
                  <a:pt x="350401" y="481621"/>
                  <a:pt x="341028" y="480900"/>
                  <a:pt x="331655" y="480179"/>
                </a:cubicBezTo>
                <a:lnTo>
                  <a:pt x="331655" y="436920"/>
                </a:lnTo>
                <a:close/>
                <a:moveTo>
                  <a:pt x="158618" y="274697"/>
                </a:moveTo>
                <a:lnTo>
                  <a:pt x="158618" y="276860"/>
                </a:lnTo>
                <a:cubicBezTo>
                  <a:pt x="148524" y="275418"/>
                  <a:pt x="138430" y="273255"/>
                  <a:pt x="129778" y="271813"/>
                </a:cubicBezTo>
                <a:lnTo>
                  <a:pt x="129778" y="229275"/>
                </a:lnTo>
                <a:cubicBezTo>
                  <a:pt x="139151" y="231438"/>
                  <a:pt x="148524" y="232880"/>
                  <a:pt x="158618" y="234322"/>
                </a:cubicBezTo>
                <a:lnTo>
                  <a:pt x="158618" y="274697"/>
                </a:lnTo>
                <a:close/>
                <a:moveTo>
                  <a:pt x="173038" y="332376"/>
                </a:moveTo>
                <a:lnTo>
                  <a:pt x="173038" y="303537"/>
                </a:lnTo>
                <a:cubicBezTo>
                  <a:pt x="179526" y="309305"/>
                  <a:pt x="186736" y="314351"/>
                  <a:pt x="194667" y="317956"/>
                </a:cubicBezTo>
                <a:lnTo>
                  <a:pt x="194667" y="359053"/>
                </a:lnTo>
                <a:cubicBezTo>
                  <a:pt x="180968" y="349680"/>
                  <a:pt x="173038" y="341028"/>
                  <a:pt x="173038" y="332376"/>
                </a:cubicBezTo>
                <a:lnTo>
                  <a:pt x="173038" y="332376"/>
                </a:lnTo>
                <a:close/>
                <a:moveTo>
                  <a:pt x="533532" y="332376"/>
                </a:moveTo>
                <a:cubicBezTo>
                  <a:pt x="533532" y="341028"/>
                  <a:pt x="525601" y="350401"/>
                  <a:pt x="511903" y="358332"/>
                </a:cubicBezTo>
                <a:lnTo>
                  <a:pt x="511903" y="317235"/>
                </a:lnTo>
                <a:cubicBezTo>
                  <a:pt x="519834" y="313630"/>
                  <a:pt x="527043" y="308584"/>
                  <a:pt x="533532" y="302816"/>
                </a:cubicBezTo>
                <a:lnTo>
                  <a:pt x="533532" y="332376"/>
                </a:lnTo>
                <a:close/>
                <a:moveTo>
                  <a:pt x="497483" y="365542"/>
                </a:moveTo>
                <a:cubicBezTo>
                  <a:pt x="488110" y="369868"/>
                  <a:pt x="478737" y="372752"/>
                  <a:pt x="468643" y="375636"/>
                </a:cubicBezTo>
                <a:lnTo>
                  <a:pt x="468643" y="333097"/>
                </a:lnTo>
                <a:cubicBezTo>
                  <a:pt x="478737" y="330934"/>
                  <a:pt x="488110" y="327329"/>
                  <a:pt x="497483" y="323724"/>
                </a:cubicBezTo>
                <a:lnTo>
                  <a:pt x="497483" y="365542"/>
                </a:lnTo>
                <a:close/>
                <a:moveTo>
                  <a:pt x="454223" y="379241"/>
                </a:moveTo>
                <a:cubicBezTo>
                  <a:pt x="445572" y="381404"/>
                  <a:pt x="435478" y="382845"/>
                  <a:pt x="425384" y="384287"/>
                </a:cubicBezTo>
                <a:lnTo>
                  <a:pt x="425384" y="341028"/>
                </a:lnTo>
                <a:cubicBezTo>
                  <a:pt x="435478" y="339586"/>
                  <a:pt x="444851" y="338144"/>
                  <a:pt x="454223" y="335981"/>
                </a:cubicBezTo>
                <a:lnTo>
                  <a:pt x="454223" y="379241"/>
                </a:lnTo>
                <a:close/>
                <a:moveTo>
                  <a:pt x="410964" y="386450"/>
                </a:moveTo>
                <a:cubicBezTo>
                  <a:pt x="401591" y="387171"/>
                  <a:pt x="392218" y="388613"/>
                  <a:pt x="382125" y="388613"/>
                </a:cubicBezTo>
                <a:lnTo>
                  <a:pt x="382125" y="345354"/>
                </a:lnTo>
                <a:cubicBezTo>
                  <a:pt x="391497" y="344633"/>
                  <a:pt x="401591" y="343912"/>
                  <a:pt x="410964" y="343191"/>
                </a:cubicBezTo>
                <a:lnTo>
                  <a:pt x="410964" y="386450"/>
                </a:lnTo>
                <a:close/>
                <a:moveTo>
                  <a:pt x="367705" y="389334"/>
                </a:moveTo>
                <a:cubicBezTo>
                  <a:pt x="362658" y="389334"/>
                  <a:pt x="358332" y="389334"/>
                  <a:pt x="353285" y="389334"/>
                </a:cubicBezTo>
                <a:cubicBezTo>
                  <a:pt x="348238" y="389334"/>
                  <a:pt x="343912" y="389334"/>
                  <a:pt x="338865" y="389334"/>
                </a:cubicBezTo>
                <a:lnTo>
                  <a:pt x="338865" y="346075"/>
                </a:lnTo>
                <a:cubicBezTo>
                  <a:pt x="343912" y="346075"/>
                  <a:pt x="348238" y="346075"/>
                  <a:pt x="353285" y="346075"/>
                </a:cubicBezTo>
                <a:cubicBezTo>
                  <a:pt x="358332" y="346075"/>
                  <a:pt x="362658" y="346075"/>
                  <a:pt x="367705" y="346075"/>
                </a:cubicBezTo>
                <a:lnTo>
                  <a:pt x="367705" y="389334"/>
                </a:lnTo>
                <a:close/>
                <a:moveTo>
                  <a:pt x="324445" y="389334"/>
                </a:moveTo>
                <a:cubicBezTo>
                  <a:pt x="314351" y="388613"/>
                  <a:pt x="304979" y="387892"/>
                  <a:pt x="295606" y="387171"/>
                </a:cubicBezTo>
                <a:lnTo>
                  <a:pt x="295606" y="343912"/>
                </a:lnTo>
                <a:cubicBezTo>
                  <a:pt x="304979" y="344633"/>
                  <a:pt x="315072" y="346075"/>
                  <a:pt x="324445" y="346075"/>
                </a:cubicBezTo>
                <a:lnTo>
                  <a:pt x="324445" y="389334"/>
                </a:lnTo>
                <a:close/>
                <a:moveTo>
                  <a:pt x="281186" y="385008"/>
                </a:moveTo>
                <a:cubicBezTo>
                  <a:pt x="271092" y="383566"/>
                  <a:pt x="260998" y="381404"/>
                  <a:pt x="252346" y="379962"/>
                </a:cubicBezTo>
                <a:lnTo>
                  <a:pt x="252346" y="337423"/>
                </a:lnTo>
                <a:cubicBezTo>
                  <a:pt x="261719" y="339586"/>
                  <a:pt x="271092" y="341028"/>
                  <a:pt x="281186" y="342470"/>
                </a:cubicBezTo>
                <a:lnTo>
                  <a:pt x="281186" y="385008"/>
                </a:lnTo>
                <a:close/>
                <a:moveTo>
                  <a:pt x="237927" y="375636"/>
                </a:moveTo>
                <a:cubicBezTo>
                  <a:pt x="227833" y="372752"/>
                  <a:pt x="218460" y="369868"/>
                  <a:pt x="209087" y="365542"/>
                </a:cubicBezTo>
                <a:lnTo>
                  <a:pt x="209087" y="323724"/>
                </a:lnTo>
                <a:cubicBezTo>
                  <a:pt x="218460" y="327329"/>
                  <a:pt x="227833" y="330213"/>
                  <a:pt x="237927" y="333097"/>
                </a:cubicBezTo>
                <a:lnTo>
                  <a:pt x="237927" y="375636"/>
                </a:lnTo>
                <a:close/>
                <a:moveTo>
                  <a:pt x="533532" y="274697"/>
                </a:moveTo>
                <a:cubicBezTo>
                  <a:pt x="533532" y="302095"/>
                  <a:pt x="459270" y="332376"/>
                  <a:pt x="353285" y="332376"/>
                </a:cubicBezTo>
                <a:cubicBezTo>
                  <a:pt x="247299" y="332376"/>
                  <a:pt x="173038" y="302095"/>
                  <a:pt x="173038" y="274697"/>
                </a:cubicBezTo>
                <a:cubicBezTo>
                  <a:pt x="173038" y="247299"/>
                  <a:pt x="247299" y="217018"/>
                  <a:pt x="353285" y="217018"/>
                </a:cubicBezTo>
                <a:cubicBezTo>
                  <a:pt x="459270" y="217018"/>
                  <a:pt x="533532" y="247299"/>
                  <a:pt x="533532" y="274697"/>
                </a:cubicBezTo>
                <a:close/>
                <a:moveTo>
                  <a:pt x="173038" y="245857"/>
                </a:moveTo>
                <a:lnTo>
                  <a:pt x="173038" y="235043"/>
                </a:lnTo>
                <a:cubicBezTo>
                  <a:pt x="177363" y="235764"/>
                  <a:pt x="181689" y="235764"/>
                  <a:pt x="186015" y="236485"/>
                </a:cubicBezTo>
                <a:cubicBezTo>
                  <a:pt x="181689" y="239369"/>
                  <a:pt x="177363" y="242253"/>
                  <a:pt x="173038" y="245857"/>
                </a:cubicBezTo>
                <a:close/>
                <a:moveTo>
                  <a:pt x="398707" y="204040"/>
                </a:moveTo>
                <a:cubicBezTo>
                  <a:pt x="403033" y="201156"/>
                  <a:pt x="407359" y="198272"/>
                  <a:pt x="411685" y="194667"/>
                </a:cubicBezTo>
                <a:lnTo>
                  <a:pt x="411685" y="205482"/>
                </a:lnTo>
                <a:cubicBezTo>
                  <a:pt x="406638" y="204761"/>
                  <a:pt x="403033" y="204761"/>
                  <a:pt x="398707" y="204040"/>
                </a:cubicBezTo>
                <a:close/>
                <a:moveTo>
                  <a:pt x="387892" y="139151"/>
                </a:moveTo>
                <a:cubicBezTo>
                  <a:pt x="403033" y="147803"/>
                  <a:pt x="410964" y="157176"/>
                  <a:pt x="410964" y="165828"/>
                </a:cubicBezTo>
                <a:cubicBezTo>
                  <a:pt x="410964" y="178084"/>
                  <a:pt x="395102" y="191783"/>
                  <a:pt x="368426" y="201877"/>
                </a:cubicBezTo>
                <a:cubicBezTo>
                  <a:pt x="363379" y="201877"/>
                  <a:pt x="358332" y="201877"/>
                  <a:pt x="353285" y="201877"/>
                </a:cubicBezTo>
                <a:cubicBezTo>
                  <a:pt x="302816" y="201877"/>
                  <a:pt x="250183" y="209087"/>
                  <a:pt x="212692" y="223507"/>
                </a:cubicBezTo>
                <a:cubicBezTo>
                  <a:pt x="136988" y="221344"/>
                  <a:pt x="80751" y="203319"/>
                  <a:pt x="59842" y="183131"/>
                </a:cubicBezTo>
                <a:cubicBezTo>
                  <a:pt x="59842" y="183131"/>
                  <a:pt x="59842" y="183131"/>
                  <a:pt x="59842" y="183131"/>
                </a:cubicBezTo>
                <a:cubicBezTo>
                  <a:pt x="103823" y="196830"/>
                  <a:pt x="149245" y="203319"/>
                  <a:pt x="194667" y="202598"/>
                </a:cubicBezTo>
                <a:cubicBezTo>
                  <a:pt x="282628" y="202598"/>
                  <a:pt x="376357" y="180247"/>
                  <a:pt x="387892" y="139151"/>
                </a:cubicBezTo>
                <a:close/>
                <a:moveTo>
                  <a:pt x="115358" y="224949"/>
                </a:moveTo>
                <a:lnTo>
                  <a:pt x="115358" y="267487"/>
                </a:lnTo>
                <a:cubicBezTo>
                  <a:pt x="105264" y="264603"/>
                  <a:pt x="95892" y="261719"/>
                  <a:pt x="86519" y="257393"/>
                </a:cubicBezTo>
                <a:lnTo>
                  <a:pt x="86519" y="215576"/>
                </a:lnTo>
                <a:cubicBezTo>
                  <a:pt x="95892" y="219181"/>
                  <a:pt x="105985" y="222786"/>
                  <a:pt x="115358" y="224949"/>
                </a:cubicBezTo>
                <a:close/>
                <a:moveTo>
                  <a:pt x="72099" y="209087"/>
                </a:moveTo>
                <a:lnTo>
                  <a:pt x="72099" y="250183"/>
                </a:lnTo>
                <a:cubicBezTo>
                  <a:pt x="58400" y="241532"/>
                  <a:pt x="50469" y="232880"/>
                  <a:pt x="50469" y="224228"/>
                </a:cubicBezTo>
                <a:lnTo>
                  <a:pt x="50469" y="195388"/>
                </a:lnTo>
                <a:cubicBezTo>
                  <a:pt x="56958" y="200435"/>
                  <a:pt x="64168" y="205482"/>
                  <a:pt x="72099" y="209087"/>
                </a:cubicBezTo>
                <a:close/>
                <a:moveTo>
                  <a:pt x="50469" y="163665"/>
                </a:moveTo>
                <a:lnTo>
                  <a:pt x="50469" y="121847"/>
                </a:lnTo>
                <a:cubicBezTo>
                  <a:pt x="59842" y="125452"/>
                  <a:pt x="69215" y="128336"/>
                  <a:pt x="79309" y="131220"/>
                </a:cubicBezTo>
                <a:lnTo>
                  <a:pt x="79309" y="173759"/>
                </a:lnTo>
                <a:cubicBezTo>
                  <a:pt x="69936" y="170875"/>
                  <a:pt x="59842" y="167991"/>
                  <a:pt x="50469" y="163665"/>
                </a:cubicBezTo>
                <a:close/>
                <a:moveTo>
                  <a:pt x="93729" y="177363"/>
                </a:moveTo>
                <a:lnTo>
                  <a:pt x="93729" y="134825"/>
                </a:lnTo>
                <a:cubicBezTo>
                  <a:pt x="103102" y="136988"/>
                  <a:pt x="112474" y="138430"/>
                  <a:pt x="122568" y="139872"/>
                </a:cubicBezTo>
                <a:lnTo>
                  <a:pt x="122568" y="183131"/>
                </a:lnTo>
                <a:cubicBezTo>
                  <a:pt x="112474" y="181689"/>
                  <a:pt x="103102" y="179526"/>
                  <a:pt x="93729" y="177363"/>
                </a:cubicBezTo>
                <a:close/>
                <a:moveTo>
                  <a:pt x="136988" y="184573"/>
                </a:moveTo>
                <a:lnTo>
                  <a:pt x="136988" y="141314"/>
                </a:lnTo>
                <a:cubicBezTo>
                  <a:pt x="146361" y="142035"/>
                  <a:pt x="156455" y="143477"/>
                  <a:pt x="165828" y="143477"/>
                </a:cubicBezTo>
                <a:lnTo>
                  <a:pt x="165828" y="186736"/>
                </a:lnTo>
                <a:cubicBezTo>
                  <a:pt x="155734" y="186736"/>
                  <a:pt x="146361" y="186015"/>
                  <a:pt x="136988" y="184573"/>
                </a:cubicBezTo>
                <a:close/>
                <a:moveTo>
                  <a:pt x="180247" y="187457"/>
                </a:moveTo>
                <a:lnTo>
                  <a:pt x="180247" y="144198"/>
                </a:lnTo>
                <a:cubicBezTo>
                  <a:pt x="185294" y="144198"/>
                  <a:pt x="189620" y="144198"/>
                  <a:pt x="194667" y="144198"/>
                </a:cubicBezTo>
                <a:cubicBezTo>
                  <a:pt x="199714" y="144198"/>
                  <a:pt x="204040" y="144198"/>
                  <a:pt x="209087" y="144198"/>
                </a:cubicBezTo>
                <a:lnTo>
                  <a:pt x="209087" y="187457"/>
                </a:lnTo>
                <a:cubicBezTo>
                  <a:pt x="204040" y="187457"/>
                  <a:pt x="199714" y="187457"/>
                  <a:pt x="194667" y="187457"/>
                </a:cubicBezTo>
                <a:cubicBezTo>
                  <a:pt x="189620" y="187457"/>
                  <a:pt x="185294" y="188178"/>
                  <a:pt x="180247" y="187457"/>
                </a:cubicBezTo>
                <a:close/>
                <a:moveTo>
                  <a:pt x="223507" y="187457"/>
                </a:moveTo>
                <a:lnTo>
                  <a:pt x="223507" y="144198"/>
                </a:lnTo>
                <a:cubicBezTo>
                  <a:pt x="232880" y="143477"/>
                  <a:pt x="242973" y="142756"/>
                  <a:pt x="252346" y="142035"/>
                </a:cubicBezTo>
                <a:lnTo>
                  <a:pt x="252346" y="185294"/>
                </a:lnTo>
                <a:cubicBezTo>
                  <a:pt x="242973" y="186015"/>
                  <a:pt x="233601" y="186736"/>
                  <a:pt x="223507" y="187457"/>
                </a:cubicBezTo>
                <a:close/>
                <a:moveTo>
                  <a:pt x="266766" y="183131"/>
                </a:moveTo>
                <a:lnTo>
                  <a:pt x="266766" y="139872"/>
                </a:lnTo>
                <a:cubicBezTo>
                  <a:pt x="276860" y="138430"/>
                  <a:pt x="286233" y="136988"/>
                  <a:pt x="295606" y="134825"/>
                </a:cubicBezTo>
                <a:lnTo>
                  <a:pt x="295606" y="177363"/>
                </a:lnTo>
                <a:cubicBezTo>
                  <a:pt x="286954" y="179526"/>
                  <a:pt x="276860" y="181689"/>
                  <a:pt x="266766" y="183131"/>
                </a:cubicBezTo>
                <a:close/>
                <a:moveTo>
                  <a:pt x="310026" y="173759"/>
                </a:moveTo>
                <a:lnTo>
                  <a:pt x="310026" y="131220"/>
                </a:lnTo>
                <a:cubicBezTo>
                  <a:pt x="320119" y="129057"/>
                  <a:pt x="329492" y="125452"/>
                  <a:pt x="338865" y="121847"/>
                </a:cubicBezTo>
                <a:lnTo>
                  <a:pt x="338865" y="163665"/>
                </a:lnTo>
                <a:cubicBezTo>
                  <a:pt x="329492" y="167991"/>
                  <a:pt x="320119" y="170875"/>
                  <a:pt x="310026" y="173759"/>
                </a:cubicBezTo>
                <a:close/>
                <a:moveTo>
                  <a:pt x="353285" y="156455"/>
                </a:moveTo>
                <a:lnTo>
                  <a:pt x="353285" y="115358"/>
                </a:lnTo>
                <a:cubicBezTo>
                  <a:pt x="361216" y="111753"/>
                  <a:pt x="368426" y="106706"/>
                  <a:pt x="374915" y="100939"/>
                </a:cubicBezTo>
                <a:lnTo>
                  <a:pt x="374915" y="129778"/>
                </a:lnTo>
                <a:cubicBezTo>
                  <a:pt x="374915" y="139151"/>
                  <a:pt x="367705" y="147803"/>
                  <a:pt x="353285" y="156455"/>
                </a:cubicBezTo>
                <a:close/>
                <a:moveTo>
                  <a:pt x="36049" y="156455"/>
                </a:moveTo>
                <a:cubicBezTo>
                  <a:pt x="22351" y="147803"/>
                  <a:pt x="14420" y="139151"/>
                  <a:pt x="14420" y="130499"/>
                </a:cubicBezTo>
                <a:lnTo>
                  <a:pt x="14420" y="101660"/>
                </a:lnTo>
                <a:cubicBezTo>
                  <a:pt x="20909" y="107427"/>
                  <a:pt x="28119" y="112474"/>
                  <a:pt x="36049" y="116079"/>
                </a:cubicBezTo>
                <a:lnTo>
                  <a:pt x="36049" y="156455"/>
                </a:lnTo>
                <a:close/>
                <a:moveTo>
                  <a:pt x="14420" y="72820"/>
                </a:moveTo>
                <a:cubicBezTo>
                  <a:pt x="14420" y="45422"/>
                  <a:pt x="88682" y="15141"/>
                  <a:pt x="194667" y="15141"/>
                </a:cubicBezTo>
                <a:cubicBezTo>
                  <a:pt x="300653" y="15141"/>
                  <a:pt x="374915" y="45422"/>
                  <a:pt x="374915" y="72820"/>
                </a:cubicBezTo>
                <a:cubicBezTo>
                  <a:pt x="374915" y="100218"/>
                  <a:pt x="300653" y="130499"/>
                  <a:pt x="194667" y="130499"/>
                </a:cubicBezTo>
                <a:cubicBezTo>
                  <a:pt x="88682" y="130499"/>
                  <a:pt x="14420" y="99497"/>
                  <a:pt x="14420" y="72820"/>
                </a:cubicBezTo>
                <a:close/>
                <a:moveTo>
                  <a:pt x="39654" y="238648"/>
                </a:moveTo>
                <a:cubicBezTo>
                  <a:pt x="52632" y="265324"/>
                  <a:pt x="101660" y="282628"/>
                  <a:pt x="158618" y="290559"/>
                </a:cubicBezTo>
                <a:lnTo>
                  <a:pt x="158618" y="323003"/>
                </a:lnTo>
                <a:cubicBezTo>
                  <a:pt x="72099" y="317235"/>
                  <a:pt x="14420" y="290559"/>
                  <a:pt x="14420" y="266766"/>
                </a:cubicBezTo>
                <a:cubicBezTo>
                  <a:pt x="14420" y="257393"/>
                  <a:pt x="23793" y="248020"/>
                  <a:pt x="39654" y="238648"/>
                </a:cubicBezTo>
                <a:close/>
                <a:moveTo>
                  <a:pt x="36049" y="351122"/>
                </a:moveTo>
                <a:cubicBezTo>
                  <a:pt x="22351" y="342470"/>
                  <a:pt x="14420" y="333818"/>
                  <a:pt x="14420" y="325166"/>
                </a:cubicBezTo>
                <a:lnTo>
                  <a:pt x="14420" y="296327"/>
                </a:lnTo>
                <a:cubicBezTo>
                  <a:pt x="20909" y="302095"/>
                  <a:pt x="28119" y="307142"/>
                  <a:pt x="36049" y="310747"/>
                </a:cubicBezTo>
                <a:lnTo>
                  <a:pt x="36049" y="351122"/>
                </a:lnTo>
                <a:close/>
                <a:moveTo>
                  <a:pt x="79309" y="368426"/>
                </a:moveTo>
                <a:cubicBezTo>
                  <a:pt x="69215" y="365542"/>
                  <a:pt x="59842" y="362658"/>
                  <a:pt x="50469" y="358332"/>
                </a:cubicBezTo>
                <a:lnTo>
                  <a:pt x="50469" y="316514"/>
                </a:lnTo>
                <a:cubicBezTo>
                  <a:pt x="59842" y="320119"/>
                  <a:pt x="69215" y="323003"/>
                  <a:pt x="79309" y="325887"/>
                </a:cubicBezTo>
                <a:lnTo>
                  <a:pt x="79309" y="368426"/>
                </a:lnTo>
                <a:close/>
                <a:moveTo>
                  <a:pt x="122568" y="377799"/>
                </a:moveTo>
                <a:cubicBezTo>
                  <a:pt x="112474" y="376357"/>
                  <a:pt x="102381" y="374194"/>
                  <a:pt x="93729" y="372752"/>
                </a:cubicBezTo>
                <a:lnTo>
                  <a:pt x="93729" y="330213"/>
                </a:lnTo>
                <a:cubicBezTo>
                  <a:pt x="103102" y="332376"/>
                  <a:pt x="112474" y="333818"/>
                  <a:pt x="122568" y="335260"/>
                </a:cubicBezTo>
                <a:lnTo>
                  <a:pt x="122568" y="377799"/>
                </a:lnTo>
                <a:close/>
                <a:moveTo>
                  <a:pt x="136988" y="335981"/>
                </a:moveTo>
                <a:cubicBezTo>
                  <a:pt x="144198" y="336702"/>
                  <a:pt x="151408" y="337423"/>
                  <a:pt x="159339" y="338144"/>
                </a:cubicBezTo>
                <a:cubicBezTo>
                  <a:pt x="160060" y="343191"/>
                  <a:pt x="162944" y="348238"/>
                  <a:pt x="165828" y="353285"/>
                </a:cubicBezTo>
                <a:lnTo>
                  <a:pt x="165828" y="382124"/>
                </a:lnTo>
                <a:cubicBezTo>
                  <a:pt x="155734" y="381404"/>
                  <a:pt x="146361" y="380683"/>
                  <a:pt x="136988" y="379962"/>
                </a:cubicBezTo>
                <a:lnTo>
                  <a:pt x="136988" y="335981"/>
                </a:lnTo>
                <a:close/>
                <a:moveTo>
                  <a:pt x="180247" y="366263"/>
                </a:moveTo>
                <a:cubicBezTo>
                  <a:pt x="184573" y="369147"/>
                  <a:pt x="189620" y="372031"/>
                  <a:pt x="194667" y="374915"/>
                </a:cubicBezTo>
                <a:lnTo>
                  <a:pt x="194667" y="382124"/>
                </a:lnTo>
                <a:cubicBezTo>
                  <a:pt x="189620" y="382124"/>
                  <a:pt x="185294" y="382124"/>
                  <a:pt x="180247" y="382124"/>
                </a:cubicBezTo>
                <a:lnTo>
                  <a:pt x="180247" y="366263"/>
                </a:lnTo>
                <a:close/>
                <a:moveTo>
                  <a:pt x="209087" y="426105"/>
                </a:moveTo>
                <a:lnTo>
                  <a:pt x="209087" y="397265"/>
                </a:lnTo>
                <a:cubicBezTo>
                  <a:pt x="215576" y="403033"/>
                  <a:pt x="222786" y="408080"/>
                  <a:pt x="230717" y="411685"/>
                </a:cubicBezTo>
                <a:lnTo>
                  <a:pt x="230717" y="452781"/>
                </a:lnTo>
                <a:cubicBezTo>
                  <a:pt x="217018" y="443409"/>
                  <a:pt x="209087" y="434757"/>
                  <a:pt x="209087" y="426105"/>
                </a:cubicBezTo>
                <a:lnTo>
                  <a:pt x="209087" y="426105"/>
                </a:lnTo>
                <a:close/>
                <a:moveTo>
                  <a:pt x="374915" y="439804"/>
                </a:moveTo>
                <a:cubicBezTo>
                  <a:pt x="379962" y="439804"/>
                  <a:pt x="384287" y="439804"/>
                  <a:pt x="389334" y="439804"/>
                </a:cubicBezTo>
                <a:cubicBezTo>
                  <a:pt x="394381" y="439804"/>
                  <a:pt x="398707" y="439804"/>
                  <a:pt x="403754" y="439804"/>
                </a:cubicBezTo>
                <a:lnTo>
                  <a:pt x="403754" y="483063"/>
                </a:lnTo>
                <a:cubicBezTo>
                  <a:pt x="398707" y="483063"/>
                  <a:pt x="394381" y="483063"/>
                  <a:pt x="389334" y="483063"/>
                </a:cubicBezTo>
                <a:cubicBezTo>
                  <a:pt x="384287" y="483063"/>
                  <a:pt x="379962" y="483063"/>
                  <a:pt x="374915" y="483063"/>
                </a:cubicBezTo>
                <a:lnTo>
                  <a:pt x="374915" y="439804"/>
                </a:lnTo>
                <a:close/>
                <a:moveTo>
                  <a:pt x="547952" y="410964"/>
                </a:moveTo>
                <a:cubicBezTo>
                  <a:pt x="555883" y="407359"/>
                  <a:pt x="563093" y="402312"/>
                  <a:pt x="569582" y="396544"/>
                </a:cubicBezTo>
                <a:lnTo>
                  <a:pt x="569582" y="425384"/>
                </a:lnTo>
                <a:cubicBezTo>
                  <a:pt x="569582" y="434036"/>
                  <a:pt x="561651" y="443409"/>
                  <a:pt x="547952" y="451339"/>
                </a:cubicBezTo>
                <a:lnTo>
                  <a:pt x="547952" y="410964"/>
                </a:lnTo>
                <a:close/>
              </a:path>
            </a:pathLst>
          </a:custGeom>
          <a:solidFill>
            <a:srgbClr val="000000"/>
          </a:solidFill>
          <a:ln w="7144" cap="flat">
            <a:noFill/>
            <a:prstDash val="solid"/>
            <a:miter/>
          </a:ln>
        </p:spPr>
        <p:txBody>
          <a:bodyPr rtlCol="0" anchor="ctr"/>
          <a:lstStyle/>
          <a:p>
            <a:endParaRPr lang="zh-CN" altLang="en-US"/>
          </a:p>
        </p:txBody>
      </p:sp>
      <p:grpSp>
        <p:nvGrpSpPr>
          <p:cNvPr id="17" name="图形 15" descr="网上银行 轮廓">
            <a:extLst>
              <a:ext uri="{FF2B5EF4-FFF2-40B4-BE49-F238E27FC236}">
                <a16:creationId xmlns:a16="http://schemas.microsoft.com/office/drawing/2014/main" id="{67AF1356-26F4-413A-91DA-54AFEEA10114}"/>
              </a:ext>
            </a:extLst>
          </p:cNvPr>
          <p:cNvGrpSpPr/>
          <p:nvPr/>
        </p:nvGrpSpPr>
        <p:grpSpPr>
          <a:xfrm>
            <a:off x="4326089" y="2274477"/>
            <a:ext cx="360494" cy="634651"/>
            <a:chOff x="4326089" y="2274477"/>
            <a:chExt cx="360494" cy="634651"/>
          </a:xfrm>
          <a:solidFill>
            <a:srgbClr val="000000"/>
          </a:solidFill>
        </p:grpSpPr>
        <p:sp>
          <p:nvSpPr>
            <p:cNvPr id="19" name="图形 15" descr="网上银行 轮廓">
              <a:extLst>
                <a:ext uri="{FF2B5EF4-FFF2-40B4-BE49-F238E27FC236}">
                  <a16:creationId xmlns:a16="http://schemas.microsoft.com/office/drawing/2014/main" id="{731685C9-24DE-46A1-AD57-0A4BB644F520}"/>
                </a:ext>
              </a:extLst>
            </p:cNvPr>
            <p:cNvSpPr/>
            <p:nvPr/>
          </p:nvSpPr>
          <p:spPr>
            <a:xfrm>
              <a:off x="4326089" y="2274477"/>
              <a:ext cx="360494" cy="634651"/>
            </a:xfrm>
            <a:custGeom>
              <a:avLst/>
              <a:gdLst>
                <a:gd name="connsiteX0" fmla="*/ 346075 w 360494"/>
                <a:gd name="connsiteY0" fmla="*/ 0 h 634651"/>
                <a:gd name="connsiteX1" fmla="*/ 14420 w 360494"/>
                <a:gd name="connsiteY1" fmla="*/ 0 h 634651"/>
                <a:gd name="connsiteX2" fmla="*/ 0 w 360494"/>
                <a:gd name="connsiteY2" fmla="*/ 14420 h 634651"/>
                <a:gd name="connsiteX3" fmla="*/ 0 w 360494"/>
                <a:gd name="connsiteY3" fmla="*/ 620231 h 634651"/>
                <a:gd name="connsiteX4" fmla="*/ 14420 w 360494"/>
                <a:gd name="connsiteY4" fmla="*/ 634651 h 634651"/>
                <a:gd name="connsiteX5" fmla="*/ 346075 w 360494"/>
                <a:gd name="connsiteY5" fmla="*/ 634651 h 634651"/>
                <a:gd name="connsiteX6" fmla="*/ 360495 w 360494"/>
                <a:gd name="connsiteY6" fmla="*/ 620231 h 634651"/>
                <a:gd name="connsiteX7" fmla="*/ 360495 w 360494"/>
                <a:gd name="connsiteY7" fmla="*/ 14427 h 634651"/>
                <a:gd name="connsiteX8" fmla="*/ 346075 w 360494"/>
                <a:gd name="connsiteY8" fmla="*/ 0 h 634651"/>
                <a:gd name="connsiteX9" fmla="*/ 346075 w 360494"/>
                <a:gd name="connsiteY9" fmla="*/ 14420 h 634651"/>
                <a:gd name="connsiteX10" fmla="*/ 346075 w 360494"/>
                <a:gd name="connsiteY10" fmla="*/ 14420 h 634651"/>
                <a:gd name="connsiteX11" fmla="*/ 346075 w 360494"/>
                <a:gd name="connsiteY11" fmla="*/ 72099 h 634651"/>
                <a:gd name="connsiteX12" fmla="*/ 14420 w 360494"/>
                <a:gd name="connsiteY12" fmla="*/ 72099 h 634651"/>
                <a:gd name="connsiteX13" fmla="*/ 14420 w 360494"/>
                <a:gd name="connsiteY13" fmla="*/ 14420 h 634651"/>
                <a:gd name="connsiteX14" fmla="*/ 346075 w 360494"/>
                <a:gd name="connsiteY14" fmla="*/ 86519 h 634651"/>
                <a:gd name="connsiteX15" fmla="*/ 346075 w 360494"/>
                <a:gd name="connsiteY15" fmla="*/ 547952 h 634651"/>
                <a:gd name="connsiteX16" fmla="*/ 14420 w 360494"/>
                <a:gd name="connsiteY16" fmla="*/ 547952 h 634651"/>
                <a:gd name="connsiteX17" fmla="*/ 14420 w 360494"/>
                <a:gd name="connsiteY17" fmla="*/ 86519 h 634651"/>
                <a:gd name="connsiteX18" fmla="*/ 14420 w 360494"/>
                <a:gd name="connsiteY18" fmla="*/ 620231 h 634651"/>
                <a:gd name="connsiteX19" fmla="*/ 14420 w 360494"/>
                <a:gd name="connsiteY19" fmla="*/ 562365 h 634651"/>
                <a:gd name="connsiteX20" fmla="*/ 346075 w 360494"/>
                <a:gd name="connsiteY20" fmla="*/ 562365 h 634651"/>
                <a:gd name="connsiteX21" fmla="*/ 346075 w 360494"/>
                <a:gd name="connsiteY21" fmla="*/ 620231 h 6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494" h="634651">
                  <a:moveTo>
                    <a:pt x="346075" y="0"/>
                  </a:moveTo>
                  <a:lnTo>
                    <a:pt x="14420" y="0"/>
                  </a:lnTo>
                  <a:cubicBezTo>
                    <a:pt x="6467" y="28"/>
                    <a:pt x="27" y="6467"/>
                    <a:pt x="0" y="14420"/>
                  </a:cubicBezTo>
                  <a:lnTo>
                    <a:pt x="0" y="620231"/>
                  </a:lnTo>
                  <a:cubicBezTo>
                    <a:pt x="27" y="628184"/>
                    <a:pt x="6467" y="634624"/>
                    <a:pt x="14420" y="634651"/>
                  </a:cubicBezTo>
                  <a:lnTo>
                    <a:pt x="346075" y="634651"/>
                  </a:lnTo>
                  <a:cubicBezTo>
                    <a:pt x="354029" y="634627"/>
                    <a:pt x="360471" y="628185"/>
                    <a:pt x="360495" y="620231"/>
                  </a:cubicBezTo>
                  <a:lnTo>
                    <a:pt x="360495" y="14427"/>
                  </a:lnTo>
                  <a:cubicBezTo>
                    <a:pt x="360471" y="6472"/>
                    <a:pt x="354030" y="28"/>
                    <a:pt x="346075" y="0"/>
                  </a:cubicBezTo>
                  <a:close/>
                  <a:moveTo>
                    <a:pt x="346075" y="14420"/>
                  </a:moveTo>
                  <a:lnTo>
                    <a:pt x="346075" y="14420"/>
                  </a:lnTo>
                  <a:lnTo>
                    <a:pt x="346075" y="72099"/>
                  </a:lnTo>
                  <a:lnTo>
                    <a:pt x="14420" y="72099"/>
                  </a:lnTo>
                  <a:lnTo>
                    <a:pt x="14420" y="14420"/>
                  </a:lnTo>
                  <a:close/>
                  <a:moveTo>
                    <a:pt x="346075" y="86519"/>
                  </a:moveTo>
                  <a:lnTo>
                    <a:pt x="346075" y="547952"/>
                  </a:lnTo>
                  <a:lnTo>
                    <a:pt x="14420" y="547952"/>
                  </a:lnTo>
                  <a:lnTo>
                    <a:pt x="14420" y="86519"/>
                  </a:lnTo>
                  <a:close/>
                  <a:moveTo>
                    <a:pt x="14420" y="620231"/>
                  </a:moveTo>
                  <a:lnTo>
                    <a:pt x="14420" y="562365"/>
                  </a:lnTo>
                  <a:lnTo>
                    <a:pt x="346075" y="562365"/>
                  </a:lnTo>
                  <a:lnTo>
                    <a:pt x="346075" y="620231"/>
                  </a:lnTo>
                  <a:close/>
                </a:path>
              </a:pathLst>
            </a:custGeom>
            <a:solidFill>
              <a:srgbClr val="000000"/>
            </a:solidFill>
            <a:ln w="7144" cap="flat">
              <a:noFill/>
              <a:prstDash val="solid"/>
              <a:miter/>
            </a:ln>
          </p:spPr>
          <p:txBody>
            <a:bodyPr rtlCol="0" anchor="ctr"/>
            <a:lstStyle/>
            <a:p>
              <a:endParaRPr lang="zh-CN" altLang="en-US"/>
            </a:p>
          </p:txBody>
        </p:sp>
        <p:sp>
          <p:nvSpPr>
            <p:cNvPr id="21" name="图形 15" descr="网上银行 轮廓">
              <a:extLst>
                <a:ext uri="{FF2B5EF4-FFF2-40B4-BE49-F238E27FC236}">
                  <a16:creationId xmlns:a16="http://schemas.microsoft.com/office/drawing/2014/main" id="{A5769015-CA98-45CB-9F81-CF4F30ADD369}"/>
                </a:ext>
              </a:extLst>
            </p:cNvPr>
            <p:cNvSpPr/>
            <p:nvPr/>
          </p:nvSpPr>
          <p:spPr>
            <a:xfrm>
              <a:off x="4463077" y="2310519"/>
              <a:ext cx="86518" cy="14419"/>
            </a:xfrm>
            <a:custGeom>
              <a:avLst/>
              <a:gdLst>
                <a:gd name="connsiteX0" fmla="*/ 7210 w 86518"/>
                <a:gd name="connsiteY0" fmla="*/ 14420 h 14419"/>
                <a:gd name="connsiteX1" fmla="*/ 79309 w 86518"/>
                <a:gd name="connsiteY1" fmla="*/ 14420 h 14419"/>
                <a:gd name="connsiteX2" fmla="*/ 86519 w 86518"/>
                <a:gd name="connsiteY2" fmla="*/ 7210 h 14419"/>
                <a:gd name="connsiteX3" fmla="*/ 79309 w 86518"/>
                <a:gd name="connsiteY3" fmla="*/ 0 h 14419"/>
                <a:gd name="connsiteX4" fmla="*/ 7210 w 86518"/>
                <a:gd name="connsiteY4" fmla="*/ 0 h 14419"/>
                <a:gd name="connsiteX5" fmla="*/ 0 w 86518"/>
                <a:gd name="connsiteY5" fmla="*/ 7210 h 14419"/>
                <a:gd name="connsiteX6" fmla="*/ 7210 w 86518"/>
                <a:gd name="connsiteY6" fmla="*/ 14420 h 1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18" h="14419">
                  <a:moveTo>
                    <a:pt x="7210" y="14420"/>
                  </a:moveTo>
                  <a:lnTo>
                    <a:pt x="79309" y="14420"/>
                  </a:lnTo>
                  <a:cubicBezTo>
                    <a:pt x="83291" y="14420"/>
                    <a:pt x="86519" y="11192"/>
                    <a:pt x="86519" y="7210"/>
                  </a:cubicBezTo>
                  <a:cubicBezTo>
                    <a:pt x="86519" y="3228"/>
                    <a:pt x="83291" y="0"/>
                    <a:pt x="79309" y="0"/>
                  </a:cubicBezTo>
                  <a:lnTo>
                    <a:pt x="7210" y="0"/>
                  </a:lnTo>
                  <a:cubicBezTo>
                    <a:pt x="3228" y="0"/>
                    <a:pt x="0" y="3228"/>
                    <a:pt x="0" y="7210"/>
                  </a:cubicBezTo>
                  <a:cubicBezTo>
                    <a:pt x="0" y="11192"/>
                    <a:pt x="3228" y="14420"/>
                    <a:pt x="7210" y="14420"/>
                  </a:cubicBezTo>
                  <a:close/>
                </a:path>
              </a:pathLst>
            </a:custGeom>
            <a:solidFill>
              <a:srgbClr val="000000"/>
            </a:solidFill>
            <a:ln w="7144" cap="flat">
              <a:noFill/>
              <a:prstDash val="solid"/>
              <a:miter/>
            </a:ln>
          </p:spPr>
          <p:txBody>
            <a:bodyPr rtlCol="0" anchor="ctr"/>
            <a:lstStyle/>
            <a:p>
              <a:endParaRPr lang="zh-CN" altLang="en-US"/>
            </a:p>
          </p:txBody>
        </p:sp>
        <p:sp>
          <p:nvSpPr>
            <p:cNvPr id="23" name="图形 15" descr="网上银行 轮廓">
              <a:extLst>
                <a:ext uri="{FF2B5EF4-FFF2-40B4-BE49-F238E27FC236}">
                  <a16:creationId xmlns:a16="http://schemas.microsoft.com/office/drawing/2014/main" id="{7AF3CC3F-22BE-4DBF-8A85-5AAD413188BE}"/>
                </a:ext>
              </a:extLst>
            </p:cNvPr>
            <p:cNvSpPr/>
            <p:nvPr/>
          </p:nvSpPr>
          <p:spPr>
            <a:xfrm>
              <a:off x="4405398" y="2475280"/>
              <a:ext cx="201877" cy="195921"/>
            </a:xfrm>
            <a:custGeom>
              <a:avLst/>
              <a:gdLst>
                <a:gd name="connsiteX0" fmla="*/ 21630 w 201877"/>
                <a:gd name="connsiteY0" fmla="*/ 181502 h 195921"/>
                <a:gd name="connsiteX1" fmla="*/ 7210 w 201877"/>
                <a:gd name="connsiteY1" fmla="*/ 181502 h 195921"/>
                <a:gd name="connsiteX2" fmla="*/ 7210 w 201877"/>
                <a:gd name="connsiteY2" fmla="*/ 195922 h 195921"/>
                <a:gd name="connsiteX3" fmla="*/ 194667 w 201877"/>
                <a:gd name="connsiteY3" fmla="*/ 195922 h 195921"/>
                <a:gd name="connsiteX4" fmla="*/ 194667 w 201877"/>
                <a:gd name="connsiteY4" fmla="*/ 181502 h 195921"/>
                <a:gd name="connsiteX5" fmla="*/ 180247 w 201877"/>
                <a:gd name="connsiteY5" fmla="*/ 181502 h 195921"/>
                <a:gd name="connsiteX6" fmla="*/ 180247 w 201877"/>
                <a:gd name="connsiteY6" fmla="*/ 73353 h 195921"/>
                <a:gd name="connsiteX7" fmla="*/ 201877 w 201877"/>
                <a:gd name="connsiteY7" fmla="*/ 73353 h 195921"/>
                <a:gd name="connsiteX8" fmla="*/ 201877 w 201877"/>
                <a:gd name="connsiteY8" fmla="*/ 58934 h 195921"/>
                <a:gd name="connsiteX9" fmla="*/ 196708 w 201877"/>
                <a:gd name="connsiteY9" fmla="*/ 58934 h 195921"/>
                <a:gd name="connsiteX10" fmla="*/ 100939 w 201877"/>
                <a:gd name="connsiteY10" fmla="*/ 0 h 195921"/>
                <a:gd name="connsiteX11" fmla="*/ 5169 w 201877"/>
                <a:gd name="connsiteY11" fmla="*/ 58934 h 195921"/>
                <a:gd name="connsiteX12" fmla="*/ 0 w 201877"/>
                <a:gd name="connsiteY12" fmla="*/ 58934 h 195921"/>
                <a:gd name="connsiteX13" fmla="*/ 0 w 201877"/>
                <a:gd name="connsiteY13" fmla="*/ 73353 h 195921"/>
                <a:gd name="connsiteX14" fmla="*/ 21630 w 201877"/>
                <a:gd name="connsiteY14" fmla="*/ 73353 h 195921"/>
                <a:gd name="connsiteX15" fmla="*/ 72099 w 201877"/>
                <a:gd name="connsiteY15" fmla="*/ 181502 h 195921"/>
                <a:gd name="connsiteX16" fmla="*/ 72099 w 201877"/>
                <a:gd name="connsiteY16" fmla="*/ 73353 h 195921"/>
                <a:gd name="connsiteX17" fmla="*/ 93729 w 201877"/>
                <a:gd name="connsiteY17" fmla="*/ 73353 h 195921"/>
                <a:gd name="connsiteX18" fmla="*/ 93729 w 201877"/>
                <a:gd name="connsiteY18" fmla="*/ 181502 h 195921"/>
                <a:gd name="connsiteX19" fmla="*/ 108148 w 201877"/>
                <a:gd name="connsiteY19" fmla="*/ 181502 h 195921"/>
                <a:gd name="connsiteX20" fmla="*/ 108148 w 201877"/>
                <a:gd name="connsiteY20" fmla="*/ 73353 h 195921"/>
                <a:gd name="connsiteX21" fmla="*/ 129778 w 201877"/>
                <a:gd name="connsiteY21" fmla="*/ 73353 h 195921"/>
                <a:gd name="connsiteX22" fmla="*/ 129778 w 201877"/>
                <a:gd name="connsiteY22" fmla="*/ 181502 h 195921"/>
                <a:gd name="connsiteX23" fmla="*/ 165828 w 201877"/>
                <a:gd name="connsiteY23" fmla="*/ 181502 h 195921"/>
                <a:gd name="connsiteX24" fmla="*/ 144198 w 201877"/>
                <a:gd name="connsiteY24" fmla="*/ 181502 h 195921"/>
                <a:gd name="connsiteX25" fmla="*/ 144198 w 201877"/>
                <a:gd name="connsiteY25" fmla="*/ 73353 h 195921"/>
                <a:gd name="connsiteX26" fmla="*/ 165828 w 201877"/>
                <a:gd name="connsiteY26" fmla="*/ 73353 h 195921"/>
                <a:gd name="connsiteX27" fmla="*/ 100939 w 201877"/>
                <a:gd name="connsiteY27" fmla="*/ 16929 h 195921"/>
                <a:gd name="connsiteX28" fmla="*/ 168978 w 201877"/>
                <a:gd name="connsiteY28" fmla="*/ 58797 h 195921"/>
                <a:gd name="connsiteX29" fmla="*/ 168935 w 201877"/>
                <a:gd name="connsiteY29" fmla="*/ 58934 h 195921"/>
                <a:gd name="connsiteX30" fmla="*/ 32942 w 201877"/>
                <a:gd name="connsiteY30" fmla="*/ 58934 h 195921"/>
                <a:gd name="connsiteX31" fmla="*/ 32899 w 201877"/>
                <a:gd name="connsiteY31" fmla="*/ 58797 h 195921"/>
                <a:gd name="connsiteX32" fmla="*/ 57679 w 201877"/>
                <a:gd name="connsiteY32" fmla="*/ 73353 h 195921"/>
                <a:gd name="connsiteX33" fmla="*/ 57679 w 201877"/>
                <a:gd name="connsiteY33" fmla="*/ 181502 h 195921"/>
                <a:gd name="connsiteX34" fmla="*/ 36049 w 201877"/>
                <a:gd name="connsiteY34" fmla="*/ 181502 h 195921"/>
                <a:gd name="connsiteX35" fmla="*/ 36049 w 201877"/>
                <a:gd name="connsiteY35" fmla="*/ 73353 h 19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1877" h="195921">
                  <a:moveTo>
                    <a:pt x="21630" y="181502"/>
                  </a:moveTo>
                  <a:lnTo>
                    <a:pt x="7210" y="181502"/>
                  </a:lnTo>
                  <a:lnTo>
                    <a:pt x="7210" y="195922"/>
                  </a:lnTo>
                  <a:lnTo>
                    <a:pt x="194667" y="195922"/>
                  </a:lnTo>
                  <a:lnTo>
                    <a:pt x="194667" y="181502"/>
                  </a:lnTo>
                  <a:lnTo>
                    <a:pt x="180247" y="181502"/>
                  </a:lnTo>
                  <a:lnTo>
                    <a:pt x="180247" y="73353"/>
                  </a:lnTo>
                  <a:lnTo>
                    <a:pt x="201877" y="73353"/>
                  </a:lnTo>
                  <a:lnTo>
                    <a:pt x="201877" y="58934"/>
                  </a:lnTo>
                  <a:lnTo>
                    <a:pt x="196708" y="58934"/>
                  </a:lnTo>
                  <a:lnTo>
                    <a:pt x="100939" y="0"/>
                  </a:lnTo>
                  <a:lnTo>
                    <a:pt x="5169" y="58934"/>
                  </a:lnTo>
                  <a:lnTo>
                    <a:pt x="0" y="58934"/>
                  </a:lnTo>
                  <a:lnTo>
                    <a:pt x="0" y="73353"/>
                  </a:lnTo>
                  <a:lnTo>
                    <a:pt x="21630" y="73353"/>
                  </a:lnTo>
                  <a:close/>
                  <a:moveTo>
                    <a:pt x="72099" y="181502"/>
                  </a:moveTo>
                  <a:lnTo>
                    <a:pt x="72099" y="73353"/>
                  </a:lnTo>
                  <a:lnTo>
                    <a:pt x="93729" y="73353"/>
                  </a:lnTo>
                  <a:lnTo>
                    <a:pt x="93729" y="181502"/>
                  </a:lnTo>
                  <a:close/>
                  <a:moveTo>
                    <a:pt x="108148" y="181502"/>
                  </a:moveTo>
                  <a:lnTo>
                    <a:pt x="108148" y="73353"/>
                  </a:lnTo>
                  <a:lnTo>
                    <a:pt x="129778" y="73353"/>
                  </a:lnTo>
                  <a:lnTo>
                    <a:pt x="129778" y="181502"/>
                  </a:lnTo>
                  <a:close/>
                  <a:moveTo>
                    <a:pt x="165828" y="181502"/>
                  </a:moveTo>
                  <a:lnTo>
                    <a:pt x="144198" y="181502"/>
                  </a:lnTo>
                  <a:lnTo>
                    <a:pt x="144198" y="73353"/>
                  </a:lnTo>
                  <a:lnTo>
                    <a:pt x="165828" y="73353"/>
                  </a:lnTo>
                  <a:close/>
                  <a:moveTo>
                    <a:pt x="100939" y="16929"/>
                  </a:moveTo>
                  <a:lnTo>
                    <a:pt x="168978" y="58797"/>
                  </a:lnTo>
                  <a:cubicBezTo>
                    <a:pt x="169094" y="58876"/>
                    <a:pt x="169079" y="58934"/>
                    <a:pt x="168935" y="58934"/>
                  </a:cubicBezTo>
                  <a:lnTo>
                    <a:pt x="32942" y="58934"/>
                  </a:lnTo>
                  <a:cubicBezTo>
                    <a:pt x="32798" y="58934"/>
                    <a:pt x="32783" y="58876"/>
                    <a:pt x="32899" y="58797"/>
                  </a:cubicBezTo>
                  <a:close/>
                  <a:moveTo>
                    <a:pt x="57679" y="73353"/>
                  </a:moveTo>
                  <a:lnTo>
                    <a:pt x="57679" y="181502"/>
                  </a:lnTo>
                  <a:lnTo>
                    <a:pt x="36049" y="181502"/>
                  </a:lnTo>
                  <a:lnTo>
                    <a:pt x="36049" y="73353"/>
                  </a:lnTo>
                  <a:close/>
                </a:path>
              </a:pathLst>
            </a:custGeom>
            <a:solidFill>
              <a:srgbClr val="000000"/>
            </a:solidFill>
            <a:ln w="7144" cap="flat">
              <a:noFill/>
              <a:prstDash val="solid"/>
              <a:miter/>
            </a:ln>
          </p:spPr>
          <p:txBody>
            <a:bodyPr rtlCol="0" anchor="ctr"/>
            <a:lstStyle/>
            <a:p>
              <a:endParaRPr lang="zh-CN" altLang="en-US"/>
            </a:p>
          </p:txBody>
        </p:sp>
        <p:sp>
          <p:nvSpPr>
            <p:cNvPr id="25" name="图形 15" descr="网上银行 轮廓">
              <a:extLst>
                <a:ext uri="{FF2B5EF4-FFF2-40B4-BE49-F238E27FC236}">
                  <a16:creationId xmlns:a16="http://schemas.microsoft.com/office/drawing/2014/main" id="{3A061523-1D60-4868-ADA4-B9F7533BE1D9}"/>
                </a:ext>
              </a:extLst>
            </p:cNvPr>
            <p:cNvSpPr/>
            <p:nvPr/>
          </p:nvSpPr>
          <p:spPr>
            <a:xfrm>
              <a:off x="4390978" y="2678411"/>
              <a:ext cx="230716" cy="14419"/>
            </a:xfrm>
            <a:custGeom>
              <a:avLst/>
              <a:gdLst>
                <a:gd name="connsiteX0" fmla="*/ 0 w 230716"/>
                <a:gd name="connsiteY0" fmla="*/ 0 h 14419"/>
                <a:gd name="connsiteX1" fmla="*/ 230717 w 230716"/>
                <a:gd name="connsiteY1" fmla="*/ 0 h 14419"/>
                <a:gd name="connsiteX2" fmla="*/ 230717 w 230716"/>
                <a:gd name="connsiteY2" fmla="*/ 14420 h 14419"/>
                <a:gd name="connsiteX3" fmla="*/ 0 w 230716"/>
                <a:gd name="connsiteY3" fmla="*/ 14420 h 14419"/>
              </a:gdLst>
              <a:ahLst/>
              <a:cxnLst>
                <a:cxn ang="0">
                  <a:pos x="connsiteX0" y="connsiteY0"/>
                </a:cxn>
                <a:cxn ang="0">
                  <a:pos x="connsiteX1" y="connsiteY1"/>
                </a:cxn>
                <a:cxn ang="0">
                  <a:pos x="connsiteX2" y="connsiteY2"/>
                </a:cxn>
                <a:cxn ang="0">
                  <a:pos x="connsiteX3" y="connsiteY3"/>
                </a:cxn>
              </a:cxnLst>
              <a:rect l="l" t="t" r="r" b="b"/>
              <a:pathLst>
                <a:path w="230716" h="14419">
                  <a:moveTo>
                    <a:pt x="0" y="0"/>
                  </a:moveTo>
                  <a:lnTo>
                    <a:pt x="230717" y="0"/>
                  </a:lnTo>
                  <a:lnTo>
                    <a:pt x="230717"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27" name="图形 15" descr="网上银行 轮廓">
              <a:extLst>
                <a:ext uri="{FF2B5EF4-FFF2-40B4-BE49-F238E27FC236}">
                  <a16:creationId xmlns:a16="http://schemas.microsoft.com/office/drawing/2014/main" id="{760325D0-A77E-4699-9E27-C3D19749FD25}"/>
                </a:ext>
              </a:extLst>
            </p:cNvPr>
            <p:cNvSpPr/>
            <p:nvPr/>
          </p:nvSpPr>
          <p:spPr>
            <a:xfrm>
              <a:off x="4495522" y="2505374"/>
              <a:ext cx="21629" cy="21629"/>
            </a:xfrm>
            <a:custGeom>
              <a:avLst/>
              <a:gdLst>
                <a:gd name="connsiteX0" fmla="*/ 21630 w 21629"/>
                <a:gd name="connsiteY0" fmla="*/ 10815 h 21629"/>
                <a:gd name="connsiteX1" fmla="*/ 10815 w 21629"/>
                <a:gd name="connsiteY1" fmla="*/ 21630 h 21629"/>
                <a:gd name="connsiteX2" fmla="*/ 0 w 21629"/>
                <a:gd name="connsiteY2" fmla="*/ 10815 h 21629"/>
                <a:gd name="connsiteX3" fmla="*/ 10815 w 21629"/>
                <a:gd name="connsiteY3" fmla="*/ 0 h 21629"/>
                <a:gd name="connsiteX4" fmla="*/ 21630 w 21629"/>
                <a:gd name="connsiteY4" fmla="*/ 10815 h 2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9" h="21629">
                  <a:moveTo>
                    <a:pt x="21630" y="10815"/>
                  </a:moveTo>
                  <a:cubicBezTo>
                    <a:pt x="21630" y="16788"/>
                    <a:pt x="16788" y="21630"/>
                    <a:pt x="10815" y="21630"/>
                  </a:cubicBezTo>
                  <a:cubicBezTo>
                    <a:pt x="4842" y="21630"/>
                    <a:pt x="0" y="16788"/>
                    <a:pt x="0" y="10815"/>
                  </a:cubicBezTo>
                  <a:cubicBezTo>
                    <a:pt x="0" y="4842"/>
                    <a:pt x="4842" y="0"/>
                    <a:pt x="10815" y="0"/>
                  </a:cubicBezTo>
                  <a:cubicBezTo>
                    <a:pt x="16788" y="0"/>
                    <a:pt x="21630" y="4842"/>
                    <a:pt x="21630" y="10815"/>
                  </a:cubicBezTo>
                  <a:close/>
                </a:path>
              </a:pathLst>
            </a:custGeom>
            <a:solidFill>
              <a:srgbClr val="000000"/>
            </a:solidFill>
            <a:ln w="7144" cap="flat">
              <a:noFill/>
              <a:prstDash val="solid"/>
              <a:miter/>
            </a:ln>
          </p:spPr>
          <p:txBody>
            <a:bodyPr rtlCol="0" anchor="ctr"/>
            <a:lstStyle/>
            <a:p>
              <a:endParaRPr lang="zh-CN" altLang="en-US"/>
            </a:p>
          </p:txBody>
        </p:sp>
      </p:grpSp>
      <p:grpSp>
        <p:nvGrpSpPr>
          <p:cNvPr id="29" name="图形 17" descr="搜索库存 轮廓">
            <a:extLst>
              <a:ext uri="{FF2B5EF4-FFF2-40B4-BE49-F238E27FC236}">
                <a16:creationId xmlns:a16="http://schemas.microsoft.com/office/drawing/2014/main" id="{F76D0D56-8498-44B2-B13A-01B5DF1D3FD0}"/>
              </a:ext>
            </a:extLst>
          </p:cNvPr>
          <p:cNvGrpSpPr/>
          <p:nvPr/>
        </p:nvGrpSpPr>
        <p:grpSpPr>
          <a:xfrm>
            <a:off x="5284927" y="2325126"/>
            <a:ext cx="605690" cy="533532"/>
            <a:chOff x="5284927" y="2325126"/>
            <a:chExt cx="605690" cy="533532"/>
          </a:xfrm>
          <a:solidFill>
            <a:srgbClr val="000000"/>
          </a:solidFill>
        </p:grpSpPr>
        <p:sp>
          <p:nvSpPr>
            <p:cNvPr id="31" name="图形 17" descr="搜索库存 轮廓">
              <a:extLst>
                <a:ext uri="{FF2B5EF4-FFF2-40B4-BE49-F238E27FC236}">
                  <a16:creationId xmlns:a16="http://schemas.microsoft.com/office/drawing/2014/main" id="{DFDFB964-639A-4687-9087-E58FD4D79163}"/>
                </a:ext>
              </a:extLst>
            </p:cNvPr>
            <p:cNvSpPr/>
            <p:nvPr/>
          </p:nvSpPr>
          <p:spPr>
            <a:xfrm>
              <a:off x="5494014" y="2361176"/>
              <a:ext cx="36049" cy="28839"/>
            </a:xfrm>
            <a:custGeom>
              <a:avLst/>
              <a:gdLst>
                <a:gd name="connsiteX0" fmla="*/ 0 w 36049"/>
                <a:gd name="connsiteY0" fmla="*/ 0 h 28839"/>
                <a:gd name="connsiteX1" fmla="*/ 36049 w 36049"/>
                <a:gd name="connsiteY1" fmla="*/ 0 h 28839"/>
                <a:gd name="connsiteX2" fmla="*/ 36049 w 36049"/>
                <a:gd name="connsiteY2" fmla="*/ 28840 h 28839"/>
                <a:gd name="connsiteX3" fmla="*/ 0 w 3604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36049" h="28839">
                  <a:moveTo>
                    <a:pt x="0" y="0"/>
                  </a:moveTo>
                  <a:lnTo>
                    <a:pt x="36049" y="0"/>
                  </a:lnTo>
                  <a:lnTo>
                    <a:pt x="3604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3" name="图形 17" descr="搜索库存 轮廓">
              <a:extLst>
                <a:ext uri="{FF2B5EF4-FFF2-40B4-BE49-F238E27FC236}">
                  <a16:creationId xmlns:a16="http://schemas.microsoft.com/office/drawing/2014/main" id="{52902E2F-B20A-4FBC-AAAC-83ECB826EF7F}"/>
                </a:ext>
              </a:extLst>
            </p:cNvPr>
            <p:cNvSpPr/>
            <p:nvPr/>
          </p:nvSpPr>
          <p:spPr>
            <a:xfrm>
              <a:off x="5407495" y="2534213"/>
              <a:ext cx="36049" cy="28839"/>
            </a:xfrm>
            <a:custGeom>
              <a:avLst/>
              <a:gdLst>
                <a:gd name="connsiteX0" fmla="*/ 0 w 36049"/>
                <a:gd name="connsiteY0" fmla="*/ 0 h 28839"/>
                <a:gd name="connsiteX1" fmla="*/ 36049 w 36049"/>
                <a:gd name="connsiteY1" fmla="*/ 0 h 28839"/>
                <a:gd name="connsiteX2" fmla="*/ 36049 w 36049"/>
                <a:gd name="connsiteY2" fmla="*/ 28840 h 28839"/>
                <a:gd name="connsiteX3" fmla="*/ 0 w 3604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36049" h="28839">
                  <a:moveTo>
                    <a:pt x="0" y="0"/>
                  </a:moveTo>
                  <a:lnTo>
                    <a:pt x="36049" y="0"/>
                  </a:lnTo>
                  <a:lnTo>
                    <a:pt x="3604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 name="图形 17" descr="搜索库存 轮廓">
              <a:extLst>
                <a:ext uri="{FF2B5EF4-FFF2-40B4-BE49-F238E27FC236}">
                  <a16:creationId xmlns:a16="http://schemas.microsoft.com/office/drawing/2014/main" id="{247D711A-DF52-44E0-88D7-A3AA049A5DB5}"/>
                </a:ext>
              </a:extLst>
            </p:cNvPr>
            <p:cNvSpPr/>
            <p:nvPr/>
          </p:nvSpPr>
          <p:spPr>
            <a:xfrm>
              <a:off x="5320976" y="2707251"/>
              <a:ext cx="36049" cy="28839"/>
            </a:xfrm>
            <a:custGeom>
              <a:avLst/>
              <a:gdLst>
                <a:gd name="connsiteX0" fmla="*/ 0 w 36049"/>
                <a:gd name="connsiteY0" fmla="*/ 0 h 28839"/>
                <a:gd name="connsiteX1" fmla="*/ 36049 w 36049"/>
                <a:gd name="connsiteY1" fmla="*/ 0 h 28839"/>
                <a:gd name="connsiteX2" fmla="*/ 36049 w 36049"/>
                <a:gd name="connsiteY2" fmla="*/ 28840 h 28839"/>
                <a:gd name="connsiteX3" fmla="*/ 0 w 3604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36049" h="28839">
                  <a:moveTo>
                    <a:pt x="0" y="0"/>
                  </a:moveTo>
                  <a:lnTo>
                    <a:pt x="36049" y="0"/>
                  </a:lnTo>
                  <a:lnTo>
                    <a:pt x="3604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7" name="图形 17" descr="搜索库存 轮廓">
              <a:extLst>
                <a:ext uri="{FF2B5EF4-FFF2-40B4-BE49-F238E27FC236}">
                  <a16:creationId xmlns:a16="http://schemas.microsoft.com/office/drawing/2014/main" id="{A18CD414-03D2-4169-828A-E2AD27395AD5}"/>
                </a:ext>
              </a:extLst>
            </p:cNvPr>
            <p:cNvSpPr/>
            <p:nvPr/>
          </p:nvSpPr>
          <p:spPr>
            <a:xfrm>
              <a:off x="5494014" y="2707251"/>
              <a:ext cx="36049" cy="28839"/>
            </a:xfrm>
            <a:custGeom>
              <a:avLst/>
              <a:gdLst>
                <a:gd name="connsiteX0" fmla="*/ 0 w 36049"/>
                <a:gd name="connsiteY0" fmla="*/ 0 h 28839"/>
                <a:gd name="connsiteX1" fmla="*/ 36049 w 36049"/>
                <a:gd name="connsiteY1" fmla="*/ 0 h 28839"/>
                <a:gd name="connsiteX2" fmla="*/ 36049 w 36049"/>
                <a:gd name="connsiteY2" fmla="*/ 28840 h 28839"/>
                <a:gd name="connsiteX3" fmla="*/ 0 w 3604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36049" h="28839">
                  <a:moveTo>
                    <a:pt x="0" y="0"/>
                  </a:moveTo>
                  <a:lnTo>
                    <a:pt x="36049" y="0"/>
                  </a:lnTo>
                  <a:lnTo>
                    <a:pt x="3604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9" name="图形 17" descr="搜索库存 轮廓">
              <a:extLst>
                <a:ext uri="{FF2B5EF4-FFF2-40B4-BE49-F238E27FC236}">
                  <a16:creationId xmlns:a16="http://schemas.microsoft.com/office/drawing/2014/main" id="{71490DFA-2283-4BBB-AD27-B2FC7EA0B769}"/>
                </a:ext>
              </a:extLst>
            </p:cNvPr>
            <p:cNvSpPr/>
            <p:nvPr/>
          </p:nvSpPr>
          <p:spPr>
            <a:xfrm>
              <a:off x="5667051" y="2707251"/>
              <a:ext cx="36049" cy="28839"/>
            </a:xfrm>
            <a:custGeom>
              <a:avLst/>
              <a:gdLst>
                <a:gd name="connsiteX0" fmla="*/ 0 w 36049"/>
                <a:gd name="connsiteY0" fmla="*/ 0 h 28839"/>
                <a:gd name="connsiteX1" fmla="*/ 36049 w 36049"/>
                <a:gd name="connsiteY1" fmla="*/ 0 h 28839"/>
                <a:gd name="connsiteX2" fmla="*/ 36049 w 36049"/>
                <a:gd name="connsiteY2" fmla="*/ 28840 h 28839"/>
                <a:gd name="connsiteX3" fmla="*/ 0 w 3604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36049" h="28839">
                  <a:moveTo>
                    <a:pt x="0" y="0"/>
                  </a:moveTo>
                  <a:lnTo>
                    <a:pt x="36049" y="0"/>
                  </a:lnTo>
                  <a:lnTo>
                    <a:pt x="3604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41" name="图形 17" descr="搜索库存 轮廓">
              <a:extLst>
                <a:ext uri="{FF2B5EF4-FFF2-40B4-BE49-F238E27FC236}">
                  <a16:creationId xmlns:a16="http://schemas.microsoft.com/office/drawing/2014/main" id="{BE35F0CE-8C65-43CF-A2ED-AAC1CD4190C3}"/>
                </a:ext>
              </a:extLst>
            </p:cNvPr>
            <p:cNvSpPr/>
            <p:nvPr/>
          </p:nvSpPr>
          <p:spPr>
            <a:xfrm>
              <a:off x="5596127" y="2390542"/>
              <a:ext cx="135812" cy="192403"/>
            </a:xfrm>
            <a:custGeom>
              <a:avLst/>
              <a:gdLst>
                <a:gd name="connsiteX0" fmla="*/ 49294 w 135812"/>
                <a:gd name="connsiteY0" fmla="*/ 0 h 192403"/>
                <a:gd name="connsiteX1" fmla="*/ 34874 w 135812"/>
                <a:gd name="connsiteY1" fmla="*/ 10361 h 192403"/>
                <a:gd name="connsiteX2" fmla="*/ 34874 w 135812"/>
                <a:gd name="connsiteY2" fmla="*/ 107622 h 192403"/>
                <a:gd name="connsiteX3" fmla="*/ 0 w 135812"/>
                <a:gd name="connsiteY3" fmla="*/ 107622 h 192403"/>
                <a:gd name="connsiteX4" fmla="*/ 3554 w 135812"/>
                <a:gd name="connsiteY4" fmla="*/ 122042 h 192403"/>
                <a:gd name="connsiteX5" fmla="*/ 121393 w 135812"/>
                <a:gd name="connsiteY5" fmla="*/ 122042 h 192403"/>
                <a:gd name="connsiteX6" fmla="*/ 121393 w 135812"/>
                <a:gd name="connsiteY6" fmla="*/ 192403 h 192403"/>
                <a:gd name="connsiteX7" fmla="*/ 135813 w 135812"/>
                <a:gd name="connsiteY7" fmla="*/ 188741 h 192403"/>
                <a:gd name="connsiteX8" fmla="*/ 135813 w 135812"/>
                <a:gd name="connsiteY8" fmla="*/ 107622 h 192403"/>
                <a:gd name="connsiteX9" fmla="*/ 49294 w 135812"/>
                <a:gd name="connsiteY9" fmla="*/ 107622 h 19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12" h="192403">
                  <a:moveTo>
                    <a:pt x="49294" y="0"/>
                  </a:moveTo>
                  <a:cubicBezTo>
                    <a:pt x="44203" y="3040"/>
                    <a:pt x="39380" y="6506"/>
                    <a:pt x="34874" y="10361"/>
                  </a:cubicBezTo>
                  <a:lnTo>
                    <a:pt x="34874" y="107622"/>
                  </a:lnTo>
                  <a:lnTo>
                    <a:pt x="0" y="107622"/>
                  </a:lnTo>
                  <a:cubicBezTo>
                    <a:pt x="841" y="112507"/>
                    <a:pt x="2028" y="117326"/>
                    <a:pt x="3554" y="122042"/>
                  </a:cubicBezTo>
                  <a:lnTo>
                    <a:pt x="121393" y="122042"/>
                  </a:lnTo>
                  <a:lnTo>
                    <a:pt x="121393" y="192403"/>
                  </a:lnTo>
                  <a:cubicBezTo>
                    <a:pt x="126281" y="191527"/>
                    <a:pt x="131100" y="190303"/>
                    <a:pt x="135813" y="188741"/>
                  </a:cubicBezTo>
                  <a:lnTo>
                    <a:pt x="135813" y="107622"/>
                  </a:lnTo>
                  <a:lnTo>
                    <a:pt x="49294" y="107622"/>
                  </a:lnTo>
                  <a:close/>
                </a:path>
              </a:pathLst>
            </a:custGeom>
            <a:solidFill>
              <a:srgbClr val="000000"/>
            </a:solidFill>
            <a:ln w="7144" cap="flat">
              <a:noFill/>
              <a:prstDash val="solid"/>
              <a:miter/>
            </a:ln>
          </p:spPr>
          <p:txBody>
            <a:bodyPr rtlCol="0" anchor="ctr"/>
            <a:lstStyle/>
            <a:p>
              <a:endParaRPr lang="zh-CN" altLang="en-US"/>
            </a:p>
          </p:txBody>
        </p:sp>
        <p:sp>
          <p:nvSpPr>
            <p:cNvPr id="43" name="图形 17" descr="搜索库存 轮廓">
              <a:extLst>
                <a:ext uri="{FF2B5EF4-FFF2-40B4-BE49-F238E27FC236}">
                  <a16:creationId xmlns:a16="http://schemas.microsoft.com/office/drawing/2014/main" id="{67DAF8E1-21E4-4E4E-BFB7-351FE8B9244A}"/>
                </a:ext>
              </a:extLst>
            </p:cNvPr>
            <p:cNvSpPr/>
            <p:nvPr/>
          </p:nvSpPr>
          <p:spPr>
            <a:xfrm>
              <a:off x="5284927" y="2325126"/>
              <a:ext cx="533532" cy="533532"/>
            </a:xfrm>
            <a:custGeom>
              <a:avLst/>
              <a:gdLst>
                <a:gd name="connsiteX0" fmla="*/ 519113 w 533532"/>
                <a:gd name="connsiteY0" fmla="*/ 444887 h 533532"/>
                <a:gd name="connsiteX1" fmla="*/ 519113 w 533532"/>
                <a:gd name="connsiteY1" fmla="*/ 519113 h 533532"/>
                <a:gd name="connsiteX2" fmla="*/ 360495 w 533532"/>
                <a:gd name="connsiteY2" fmla="*/ 519113 h 533532"/>
                <a:gd name="connsiteX3" fmla="*/ 360495 w 533532"/>
                <a:gd name="connsiteY3" fmla="*/ 360495 h 533532"/>
                <a:gd name="connsiteX4" fmla="*/ 468723 w 533532"/>
                <a:gd name="connsiteY4" fmla="*/ 360495 h 533532"/>
                <a:gd name="connsiteX5" fmla="*/ 465795 w 533532"/>
                <a:gd name="connsiteY5" fmla="*/ 355570 h 533532"/>
                <a:gd name="connsiteX6" fmla="*/ 461433 w 533532"/>
                <a:gd name="connsiteY6" fmla="*/ 346075 h 533532"/>
                <a:gd name="connsiteX7" fmla="*/ 447014 w 533532"/>
                <a:gd name="connsiteY7" fmla="*/ 346075 h 533532"/>
                <a:gd name="connsiteX8" fmla="*/ 447014 w 533532"/>
                <a:gd name="connsiteY8" fmla="*/ 313868 h 533532"/>
                <a:gd name="connsiteX9" fmla="*/ 432594 w 533532"/>
                <a:gd name="connsiteY9" fmla="*/ 316147 h 533532"/>
                <a:gd name="connsiteX10" fmla="*/ 432594 w 533532"/>
                <a:gd name="connsiteY10" fmla="*/ 346075 h 533532"/>
                <a:gd name="connsiteX11" fmla="*/ 273976 w 533532"/>
                <a:gd name="connsiteY11" fmla="*/ 346075 h 533532"/>
                <a:gd name="connsiteX12" fmla="*/ 273976 w 533532"/>
                <a:gd name="connsiteY12" fmla="*/ 236636 h 533532"/>
                <a:gd name="connsiteX13" fmla="*/ 259686 w 533532"/>
                <a:gd name="connsiteY13" fmla="*/ 204768 h 533532"/>
                <a:gd name="connsiteX14" fmla="*/ 259556 w 533532"/>
                <a:gd name="connsiteY14" fmla="*/ 204768 h 533532"/>
                <a:gd name="connsiteX15" fmla="*/ 259556 w 533532"/>
                <a:gd name="connsiteY15" fmla="*/ 346075 h 533532"/>
                <a:gd name="connsiteX16" fmla="*/ 100939 w 533532"/>
                <a:gd name="connsiteY16" fmla="*/ 346075 h 533532"/>
                <a:gd name="connsiteX17" fmla="*/ 100939 w 533532"/>
                <a:gd name="connsiteY17" fmla="*/ 187457 h 533532"/>
                <a:gd name="connsiteX18" fmla="*/ 255122 w 533532"/>
                <a:gd name="connsiteY18" fmla="*/ 187457 h 533532"/>
                <a:gd name="connsiteX19" fmla="*/ 252880 w 533532"/>
                <a:gd name="connsiteY19" fmla="*/ 173038 h 533532"/>
                <a:gd name="connsiteX20" fmla="*/ 187457 w 533532"/>
                <a:gd name="connsiteY20" fmla="*/ 173038 h 533532"/>
                <a:gd name="connsiteX21" fmla="*/ 187457 w 533532"/>
                <a:gd name="connsiteY21" fmla="*/ 14420 h 533532"/>
                <a:gd name="connsiteX22" fmla="*/ 333306 w 533532"/>
                <a:gd name="connsiteY22" fmla="*/ 14420 h 533532"/>
                <a:gd name="connsiteX23" fmla="*/ 360495 w 533532"/>
                <a:gd name="connsiteY23" fmla="*/ 1925 h 533532"/>
                <a:gd name="connsiteX24" fmla="*/ 360495 w 533532"/>
                <a:gd name="connsiteY24" fmla="*/ 0 h 533532"/>
                <a:gd name="connsiteX25" fmla="*/ 173038 w 533532"/>
                <a:gd name="connsiteY25" fmla="*/ 0 h 533532"/>
                <a:gd name="connsiteX26" fmla="*/ 173038 w 533532"/>
                <a:gd name="connsiteY26" fmla="*/ 173038 h 533532"/>
                <a:gd name="connsiteX27" fmla="*/ 86519 w 533532"/>
                <a:gd name="connsiteY27" fmla="*/ 173038 h 533532"/>
                <a:gd name="connsiteX28" fmla="*/ 86519 w 533532"/>
                <a:gd name="connsiteY28" fmla="*/ 346075 h 533532"/>
                <a:gd name="connsiteX29" fmla="*/ 0 w 533532"/>
                <a:gd name="connsiteY29" fmla="*/ 346075 h 533532"/>
                <a:gd name="connsiteX30" fmla="*/ 0 w 533532"/>
                <a:gd name="connsiteY30" fmla="*/ 533532 h 533532"/>
                <a:gd name="connsiteX31" fmla="*/ 533532 w 533532"/>
                <a:gd name="connsiteY31" fmla="*/ 533532 h 533532"/>
                <a:gd name="connsiteX32" fmla="*/ 533532 w 533532"/>
                <a:gd name="connsiteY32" fmla="*/ 459400 h 533532"/>
                <a:gd name="connsiteX33" fmla="*/ 519113 w 533532"/>
                <a:gd name="connsiteY33" fmla="*/ 444887 h 533532"/>
                <a:gd name="connsiteX34" fmla="*/ 173038 w 533532"/>
                <a:gd name="connsiteY34" fmla="*/ 519113 h 533532"/>
                <a:gd name="connsiteX35" fmla="*/ 14420 w 533532"/>
                <a:gd name="connsiteY35" fmla="*/ 519113 h 533532"/>
                <a:gd name="connsiteX36" fmla="*/ 14420 w 533532"/>
                <a:gd name="connsiteY36" fmla="*/ 360495 h 533532"/>
                <a:gd name="connsiteX37" fmla="*/ 173038 w 533532"/>
                <a:gd name="connsiteY37" fmla="*/ 360495 h 533532"/>
                <a:gd name="connsiteX38" fmla="*/ 346075 w 533532"/>
                <a:gd name="connsiteY38" fmla="*/ 519113 h 533532"/>
                <a:gd name="connsiteX39" fmla="*/ 187457 w 533532"/>
                <a:gd name="connsiteY39" fmla="*/ 519113 h 533532"/>
                <a:gd name="connsiteX40" fmla="*/ 187457 w 533532"/>
                <a:gd name="connsiteY40" fmla="*/ 360495 h 533532"/>
                <a:gd name="connsiteX41" fmla="*/ 346075 w 533532"/>
                <a:gd name="connsiteY41" fmla="*/ 360495 h 5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3532" h="533532">
                  <a:moveTo>
                    <a:pt x="519113" y="444887"/>
                  </a:moveTo>
                  <a:lnTo>
                    <a:pt x="519113" y="519113"/>
                  </a:lnTo>
                  <a:lnTo>
                    <a:pt x="360495" y="519113"/>
                  </a:lnTo>
                  <a:lnTo>
                    <a:pt x="360495" y="360495"/>
                  </a:lnTo>
                  <a:lnTo>
                    <a:pt x="468723" y="360495"/>
                  </a:lnTo>
                  <a:lnTo>
                    <a:pt x="465795" y="355570"/>
                  </a:lnTo>
                  <a:cubicBezTo>
                    <a:pt x="464016" y="352565"/>
                    <a:pt x="462554" y="349383"/>
                    <a:pt x="461433" y="346075"/>
                  </a:cubicBezTo>
                  <a:lnTo>
                    <a:pt x="447014" y="346075"/>
                  </a:lnTo>
                  <a:lnTo>
                    <a:pt x="447014" y="313868"/>
                  </a:lnTo>
                  <a:cubicBezTo>
                    <a:pt x="442284" y="314849"/>
                    <a:pt x="437468" y="315592"/>
                    <a:pt x="432594" y="316147"/>
                  </a:cubicBezTo>
                  <a:lnTo>
                    <a:pt x="432594" y="346075"/>
                  </a:lnTo>
                  <a:lnTo>
                    <a:pt x="273976" y="346075"/>
                  </a:lnTo>
                  <a:lnTo>
                    <a:pt x="273976" y="236636"/>
                  </a:lnTo>
                  <a:cubicBezTo>
                    <a:pt x="268075" y="226561"/>
                    <a:pt x="263283" y="215876"/>
                    <a:pt x="259686" y="204768"/>
                  </a:cubicBezTo>
                  <a:cubicBezTo>
                    <a:pt x="259614" y="204545"/>
                    <a:pt x="259556" y="204552"/>
                    <a:pt x="259556" y="204768"/>
                  </a:cubicBezTo>
                  <a:lnTo>
                    <a:pt x="259556" y="346075"/>
                  </a:lnTo>
                  <a:lnTo>
                    <a:pt x="100939" y="346075"/>
                  </a:lnTo>
                  <a:lnTo>
                    <a:pt x="100939" y="187457"/>
                  </a:lnTo>
                  <a:lnTo>
                    <a:pt x="255122" y="187457"/>
                  </a:lnTo>
                  <a:cubicBezTo>
                    <a:pt x="254156" y="182728"/>
                    <a:pt x="253421" y="177911"/>
                    <a:pt x="252880" y="173038"/>
                  </a:cubicBezTo>
                  <a:lnTo>
                    <a:pt x="187457" y="173038"/>
                  </a:lnTo>
                  <a:lnTo>
                    <a:pt x="187457" y="14420"/>
                  </a:lnTo>
                  <a:lnTo>
                    <a:pt x="333306" y="14420"/>
                  </a:lnTo>
                  <a:cubicBezTo>
                    <a:pt x="341962" y="9420"/>
                    <a:pt x="351064" y="5237"/>
                    <a:pt x="360495" y="1925"/>
                  </a:cubicBezTo>
                  <a:lnTo>
                    <a:pt x="360495" y="0"/>
                  </a:lnTo>
                  <a:lnTo>
                    <a:pt x="173038" y="0"/>
                  </a:lnTo>
                  <a:lnTo>
                    <a:pt x="173038" y="173038"/>
                  </a:lnTo>
                  <a:lnTo>
                    <a:pt x="86519" y="173038"/>
                  </a:lnTo>
                  <a:lnTo>
                    <a:pt x="86519" y="346075"/>
                  </a:lnTo>
                  <a:lnTo>
                    <a:pt x="0" y="346075"/>
                  </a:lnTo>
                  <a:lnTo>
                    <a:pt x="0" y="533532"/>
                  </a:lnTo>
                  <a:lnTo>
                    <a:pt x="533532" y="533532"/>
                  </a:lnTo>
                  <a:lnTo>
                    <a:pt x="533532" y="459400"/>
                  </a:lnTo>
                  <a:cubicBezTo>
                    <a:pt x="527795" y="455585"/>
                    <a:pt x="522890" y="450649"/>
                    <a:pt x="519113" y="444887"/>
                  </a:cubicBezTo>
                  <a:close/>
                  <a:moveTo>
                    <a:pt x="173038" y="519113"/>
                  </a:moveTo>
                  <a:lnTo>
                    <a:pt x="14420" y="519113"/>
                  </a:lnTo>
                  <a:lnTo>
                    <a:pt x="14420" y="360495"/>
                  </a:lnTo>
                  <a:lnTo>
                    <a:pt x="173038" y="360495"/>
                  </a:lnTo>
                  <a:close/>
                  <a:moveTo>
                    <a:pt x="346075" y="519113"/>
                  </a:moveTo>
                  <a:lnTo>
                    <a:pt x="187457" y="519113"/>
                  </a:lnTo>
                  <a:lnTo>
                    <a:pt x="187457" y="360495"/>
                  </a:lnTo>
                  <a:lnTo>
                    <a:pt x="346075" y="360495"/>
                  </a:lnTo>
                  <a:close/>
                </a:path>
              </a:pathLst>
            </a:custGeom>
            <a:solidFill>
              <a:srgbClr val="000000"/>
            </a:solidFill>
            <a:ln w="7144" cap="flat">
              <a:noFill/>
              <a:prstDash val="solid"/>
              <a:miter/>
            </a:ln>
          </p:spPr>
          <p:txBody>
            <a:bodyPr rtlCol="0" anchor="ctr"/>
            <a:lstStyle/>
            <a:p>
              <a:endParaRPr lang="zh-CN" altLang="en-US"/>
            </a:p>
          </p:txBody>
        </p:sp>
        <p:sp>
          <p:nvSpPr>
            <p:cNvPr id="45" name="图形 17" descr="搜索库存 轮廓">
              <a:extLst>
                <a:ext uri="{FF2B5EF4-FFF2-40B4-BE49-F238E27FC236}">
                  <a16:creationId xmlns:a16="http://schemas.microsoft.com/office/drawing/2014/main" id="{18050FC0-AE54-41BE-8809-F4535769A2C1}"/>
                </a:ext>
              </a:extLst>
            </p:cNvPr>
            <p:cNvSpPr/>
            <p:nvPr/>
          </p:nvSpPr>
          <p:spPr>
            <a:xfrm>
              <a:off x="5559471" y="2341386"/>
              <a:ext cx="331146" cy="430769"/>
            </a:xfrm>
            <a:custGeom>
              <a:avLst/>
              <a:gdLst>
                <a:gd name="connsiteX0" fmla="*/ 326963 w 331146"/>
                <a:gd name="connsiteY0" fmla="*/ 377033 h 430769"/>
                <a:gd name="connsiteX1" fmla="*/ 274922 w 331146"/>
                <a:gd name="connsiteY1" fmla="*/ 289577 h 430769"/>
                <a:gd name="connsiteX2" fmla="*/ 231944 w 331146"/>
                <a:gd name="connsiteY2" fmla="*/ 277407 h 430769"/>
                <a:gd name="connsiteX3" fmla="*/ 218562 w 331146"/>
                <a:gd name="connsiteY3" fmla="*/ 254948 h 430769"/>
                <a:gd name="connsiteX4" fmla="*/ 254948 w 331146"/>
                <a:gd name="connsiteY4" fmla="*/ 60805 h 430769"/>
                <a:gd name="connsiteX5" fmla="*/ 60804 w 331146"/>
                <a:gd name="connsiteY5" fmla="*/ 24419 h 430769"/>
                <a:gd name="connsiteX6" fmla="*/ 24419 w 331146"/>
                <a:gd name="connsiteY6" fmla="*/ 218562 h 430769"/>
                <a:gd name="connsiteX7" fmla="*/ 206255 w 331146"/>
                <a:gd name="connsiteY7" fmla="*/ 262468 h 430769"/>
                <a:gd name="connsiteX8" fmla="*/ 219536 w 331146"/>
                <a:gd name="connsiteY8" fmla="*/ 284753 h 430769"/>
                <a:gd name="connsiteX9" fmla="*/ 207596 w 331146"/>
                <a:gd name="connsiteY9" fmla="*/ 301913 h 430769"/>
                <a:gd name="connsiteX10" fmla="*/ 209838 w 331146"/>
                <a:gd name="connsiteY10" fmla="*/ 328251 h 430769"/>
                <a:gd name="connsiteX11" fmla="*/ 261872 w 331146"/>
                <a:gd name="connsiteY11" fmla="*/ 415714 h 430769"/>
                <a:gd name="connsiteX12" fmla="*/ 290121 w 331146"/>
                <a:gd name="connsiteY12" fmla="*/ 430754 h 430769"/>
                <a:gd name="connsiteX13" fmla="*/ 311310 w 331146"/>
                <a:gd name="connsiteY13" fmla="*/ 424806 h 430769"/>
                <a:gd name="connsiteX14" fmla="*/ 329198 w 331146"/>
                <a:gd name="connsiteY14" fmla="*/ 403356 h 430769"/>
                <a:gd name="connsiteX15" fmla="*/ 326963 w 331146"/>
                <a:gd name="connsiteY15" fmla="*/ 377033 h 430769"/>
                <a:gd name="connsiteX16" fmla="*/ 14010 w 331146"/>
                <a:gd name="connsiteY16" fmla="*/ 151673 h 430769"/>
                <a:gd name="connsiteX17" fmla="*/ 126614 w 331146"/>
                <a:gd name="connsiteY17" fmla="*/ 13255 h 430769"/>
                <a:gd name="connsiteX18" fmla="*/ 265033 w 331146"/>
                <a:gd name="connsiteY18" fmla="*/ 125859 h 430769"/>
                <a:gd name="connsiteX19" fmla="*/ 152429 w 331146"/>
                <a:gd name="connsiteY19" fmla="*/ 264277 h 430769"/>
                <a:gd name="connsiteX20" fmla="*/ 126614 w 331146"/>
                <a:gd name="connsiteY20" fmla="*/ 264277 h 430769"/>
                <a:gd name="connsiteX21" fmla="*/ 14010 w 331146"/>
                <a:gd name="connsiteY21" fmla="*/ 151673 h 430769"/>
                <a:gd name="connsiteX22" fmla="*/ 315579 w 331146"/>
                <a:gd name="connsiteY22" fmla="*/ 398641 h 430769"/>
                <a:gd name="connsiteX23" fmla="*/ 303942 w 331146"/>
                <a:gd name="connsiteY23" fmla="*/ 412383 h 430769"/>
                <a:gd name="connsiteX24" fmla="*/ 274266 w 331146"/>
                <a:gd name="connsiteY24" fmla="*/ 408338 h 430769"/>
                <a:gd name="connsiteX25" fmla="*/ 222218 w 331146"/>
                <a:gd name="connsiteY25" fmla="*/ 320882 h 430769"/>
                <a:gd name="connsiteX26" fmla="*/ 221208 w 331146"/>
                <a:gd name="connsiteY26" fmla="*/ 306643 h 430769"/>
                <a:gd name="connsiteX27" fmla="*/ 232838 w 331146"/>
                <a:gd name="connsiteY27" fmla="*/ 292908 h 430769"/>
                <a:gd name="connsiteX28" fmla="*/ 246775 w 331146"/>
                <a:gd name="connsiteY28" fmla="*/ 288935 h 430769"/>
                <a:gd name="connsiteX29" fmla="*/ 262521 w 331146"/>
                <a:gd name="connsiteY29" fmla="*/ 296945 h 430769"/>
                <a:gd name="connsiteX30" fmla="*/ 314555 w 331146"/>
                <a:gd name="connsiteY30" fmla="*/ 384409 h 430769"/>
                <a:gd name="connsiteX31" fmla="*/ 315579 w 331146"/>
                <a:gd name="connsiteY31" fmla="*/ 398641 h 4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1146" h="430769">
                  <a:moveTo>
                    <a:pt x="326963" y="377033"/>
                  </a:moveTo>
                  <a:lnTo>
                    <a:pt x="274922" y="289577"/>
                  </a:lnTo>
                  <a:cubicBezTo>
                    <a:pt x="265471" y="275595"/>
                    <a:pt x="247322" y="270456"/>
                    <a:pt x="231944" y="277407"/>
                  </a:cubicBezTo>
                  <a:lnTo>
                    <a:pt x="218562" y="254948"/>
                  </a:lnTo>
                  <a:cubicBezTo>
                    <a:pt x="282221" y="211384"/>
                    <a:pt x="298511" y="124463"/>
                    <a:pt x="254948" y="60805"/>
                  </a:cubicBezTo>
                  <a:cubicBezTo>
                    <a:pt x="211384" y="-2854"/>
                    <a:pt x="124463" y="-19144"/>
                    <a:pt x="60804" y="24419"/>
                  </a:cubicBezTo>
                  <a:cubicBezTo>
                    <a:pt x="-2854" y="67983"/>
                    <a:pt x="-19144" y="154904"/>
                    <a:pt x="24419" y="218562"/>
                  </a:cubicBezTo>
                  <a:cubicBezTo>
                    <a:pt x="64834" y="277619"/>
                    <a:pt x="143346" y="296576"/>
                    <a:pt x="206255" y="262468"/>
                  </a:cubicBezTo>
                  <a:lnTo>
                    <a:pt x="219536" y="284753"/>
                  </a:lnTo>
                  <a:cubicBezTo>
                    <a:pt x="214093" y="289302"/>
                    <a:pt x="209970" y="295228"/>
                    <a:pt x="207596" y="301913"/>
                  </a:cubicBezTo>
                  <a:cubicBezTo>
                    <a:pt x="204362" y="310585"/>
                    <a:pt x="205184" y="320251"/>
                    <a:pt x="209838" y="328251"/>
                  </a:cubicBezTo>
                  <a:lnTo>
                    <a:pt x="261872" y="415714"/>
                  </a:lnTo>
                  <a:cubicBezTo>
                    <a:pt x="267948" y="425390"/>
                    <a:pt x="278701" y="431115"/>
                    <a:pt x="290121" y="430754"/>
                  </a:cubicBezTo>
                  <a:cubicBezTo>
                    <a:pt x="297590" y="430711"/>
                    <a:pt x="304909" y="428656"/>
                    <a:pt x="311310" y="424806"/>
                  </a:cubicBezTo>
                  <a:cubicBezTo>
                    <a:pt x="319618" y="419991"/>
                    <a:pt x="325954" y="412393"/>
                    <a:pt x="329198" y="403356"/>
                  </a:cubicBezTo>
                  <a:cubicBezTo>
                    <a:pt x="332430" y="394689"/>
                    <a:pt x="331611" y="385031"/>
                    <a:pt x="326963" y="377033"/>
                  </a:cubicBezTo>
                  <a:close/>
                  <a:moveTo>
                    <a:pt x="14010" y="151673"/>
                  </a:moveTo>
                  <a:cubicBezTo>
                    <a:pt x="6882" y="82355"/>
                    <a:pt x="57296" y="20383"/>
                    <a:pt x="126614" y="13255"/>
                  </a:cubicBezTo>
                  <a:cubicBezTo>
                    <a:pt x="195933" y="6126"/>
                    <a:pt x="257905" y="56541"/>
                    <a:pt x="265033" y="125859"/>
                  </a:cubicBezTo>
                  <a:cubicBezTo>
                    <a:pt x="272161" y="195177"/>
                    <a:pt x="221747" y="257149"/>
                    <a:pt x="152429" y="264277"/>
                  </a:cubicBezTo>
                  <a:cubicBezTo>
                    <a:pt x="143847" y="265160"/>
                    <a:pt x="135196" y="265160"/>
                    <a:pt x="126614" y="264277"/>
                  </a:cubicBezTo>
                  <a:cubicBezTo>
                    <a:pt x="67167" y="258109"/>
                    <a:pt x="20179" y="211120"/>
                    <a:pt x="14010" y="151673"/>
                  </a:cubicBezTo>
                  <a:close/>
                  <a:moveTo>
                    <a:pt x="315579" y="398641"/>
                  </a:moveTo>
                  <a:cubicBezTo>
                    <a:pt x="313435" y="404447"/>
                    <a:pt x="309315" y="409312"/>
                    <a:pt x="303942" y="412383"/>
                  </a:cubicBezTo>
                  <a:cubicBezTo>
                    <a:pt x="292824" y="418980"/>
                    <a:pt x="279515" y="417163"/>
                    <a:pt x="274266" y="408338"/>
                  </a:cubicBezTo>
                  <a:lnTo>
                    <a:pt x="222218" y="320882"/>
                  </a:lnTo>
                  <a:cubicBezTo>
                    <a:pt x="219771" y="316525"/>
                    <a:pt x="219401" y="311302"/>
                    <a:pt x="221208" y="306643"/>
                  </a:cubicBezTo>
                  <a:cubicBezTo>
                    <a:pt x="223350" y="300839"/>
                    <a:pt x="227467" y="295976"/>
                    <a:pt x="232838" y="292908"/>
                  </a:cubicBezTo>
                  <a:cubicBezTo>
                    <a:pt x="237044" y="290360"/>
                    <a:pt x="241857" y="288988"/>
                    <a:pt x="246775" y="288935"/>
                  </a:cubicBezTo>
                  <a:cubicBezTo>
                    <a:pt x="253074" y="288616"/>
                    <a:pt x="259069" y="291666"/>
                    <a:pt x="262521" y="296945"/>
                  </a:cubicBezTo>
                  <a:lnTo>
                    <a:pt x="314555" y="384409"/>
                  </a:lnTo>
                  <a:cubicBezTo>
                    <a:pt x="317006" y="388761"/>
                    <a:pt x="317382" y="393982"/>
                    <a:pt x="315579" y="398641"/>
                  </a:cubicBezTo>
                  <a:close/>
                </a:path>
              </a:pathLst>
            </a:custGeom>
            <a:solidFill>
              <a:srgbClr val="000000"/>
            </a:solidFill>
            <a:ln w="7144" cap="flat">
              <a:noFill/>
              <a:prstDash val="solid"/>
              <a:miter/>
            </a:ln>
          </p:spPr>
          <p:txBody>
            <a:bodyPr rtlCol="0" anchor="ctr"/>
            <a:lstStyle/>
            <a:p>
              <a:endParaRPr lang="zh-CN" altLang="en-US"/>
            </a:p>
          </p:txBody>
        </p:sp>
      </p:grpSp>
      <p:grpSp>
        <p:nvGrpSpPr>
          <p:cNvPr id="47" name="图形 19" descr="税 轮廓">
            <a:extLst>
              <a:ext uri="{FF2B5EF4-FFF2-40B4-BE49-F238E27FC236}">
                <a16:creationId xmlns:a16="http://schemas.microsoft.com/office/drawing/2014/main" id="{40F6BC5B-192F-4725-BDE5-F947EA93386A}"/>
              </a:ext>
            </a:extLst>
          </p:cNvPr>
          <p:cNvGrpSpPr/>
          <p:nvPr/>
        </p:nvGrpSpPr>
        <p:grpSpPr>
          <a:xfrm>
            <a:off x="6380751" y="2325956"/>
            <a:ext cx="490272" cy="525493"/>
            <a:chOff x="6380751" y="2325956"/>
            <a:chExt cx="490272" cy="525493"/>
          </a:xfrm>
          <a:solidFill>
            <a:srgbClr val="000000"/>
          </a:solidFill>
        </p:grpSpPr>
        <p:sp>
          <p:nvSpPr>
            <p:cNvPr id="49" name="图形 19" descr="税 轮廓">
              <a:extLst>
                <a:ext uri="{FF2B5EF4-FFF2-40B4-BE49-F238E27FC236}">
                  <a16:creationId xmlns:a16="http://schemas.microsoft.com/office/drawing/2014/main" id="{2985FC63-410A-43E3-93AA-09112C5FCBD4}"/>
                </a:ext>
              </a:extLst>
            </p:cNvPr>
            <p:cNvSpPr/>
            <p:nvPr/>
          </p:nvSpPr>
          <p:spPr>
            <a:xfrm>
              <a:off x="6380751" y="2325956"/>
              <a:ext cx="490272" cy="525493"/>
            </a:xfrm>
            <a:custGeom>
              <a:avLst/>
              <a:gdLst>
                <a:gd name="connsiteX0" fmla="*/ 324157 w 490272"/>
                <a:gd name="connsiteY0" fmla="*/ 140485 h 525493"/>
                <a:gd name="connsiteX1" fmla="*/ 331410 w 490272"/>
                <a:gd name="connsiteY1" fmla="*/ 121739 h 525493"/>
                <a:gd name="connsiteX2" fmla="*/ 373804 w 490272"/>
                <a:gd name="connsiteY2" fmla="*/ 19099 h 525493"/>
                <a:gd name="connsiteX3" fmla="*/ 372362 w 490272"/>
                <a:gd name="connsiteY3" fmla="*/ 5400 h 525493"/>
                <a:gd name="connsiteX4" fmla="*/ 355484 w 490272"/>
                <a:gd name="connsiteY4" fmla="*/ 1636 h 525493"/>
                <a:gd name="connsiteX5" fmla="*/ 302729 w 490272"/>
                <a:gd name="connsiteY5" fmla="*/ 28010 h 525493"/>
                <a:gd name="connsiteX6" fmla="*/ 251496 w 490272"/>
                <a:gd name="connsiteY6" fmla="*/ 2393 h 525493"/>
                <a:gd name="connsiteX7" fmla="*/ 238597 w 490272"/>
                <a:gd name="connsiteY7" fmla="*/ 2393 h 525493"/>
                <a:gd name="connsiteX8" fmla="*/ 187371 w 490272"/>
                <a:gd name="connsiteY8" fmla="*/ 28010 h 525493"/>
                <a:gd name="connsiteX9" fmla="*/ 134457 w 490272"/>
                <a:gd name="connsiteY9" fmla="*/ 1586 h 525493"/>
                <a:gd name="connsiteX10" fmla="*/ 119050 w 490272"/>
                <a:gd name="connsiteY10" fmla="*/ 3749 h 525493"/>
                <a:gd name="connsiteX11" fmla="*/ 116288 w 490272"/>
                <a:gd name="connsiteY11" fmla="*/ 19063 h 525493"/>
                <a:gd name="connsiteX12" fmla="*/ 158690 w 490272"/>
                <a:gd name="connsiteY12" fmla="*/ 121739 h 525493"/>
                <a:gd name="connsiteX13" fmla="*/ 165597 w 490272"/>
                <a:gd name="connsiteY13" fmla="*/ 140831 h 525493"/>
                <a:gd name="connsiteX14" fmla="*/ 165597 w 490272"/>
                <a:gd name="connsiteY14" fmla="*/ 140831 h 525493"/>
                <a:gd name="connsiteX15" fmla="*/ 0 w 490272"/>
                <a:gd name="connsiteY15" fmla="*/ 381295 h 525493"/>
                <a:gd name="connsiteX16" fmla="*/ 97759 w 490272"/>
                <a:gd name="connsiteY16" fmla="*/ 521347 h 525493"/>
                <a:gd name="connsiteX17" fmla="*/ 121977 w 490272"/>
                <a:gd name="connsiteY17" fmla="*/ 525493 h 525493"/>
                <a:gd name="connsiteX18" fmla="*/ 368296 w 490272"/>
                <a:gd name="connsiteY18" fmla="*/ 525493 h 525493"/>
                <a:gd name="connsiteX19" fmla="*/ 392514 w 490272"/>
                <a:gd name="connsiteY19" fmla="*/ 521347 h 525493"/>
                <a:gd name="connsiteX20" fmla="*/ 490273 w 490272"/>
                <a:gd name="connsiteY20" fmla="*/ 381295 h 525493"/>
                <a:gd name="connsiteX21" fmla="*/ 324157 w 490272"/>
                <a:gd name="connsiteY21" fmla="*/ 140485 h 525493"/>
                <a:gd name="connsiteX22" fmla="*/ 130499 w 490272"/>
                <a:gd name="connsiteY22" fmla="*/ 15890 h 525493"/>
                <a:gd name="connsiteX23" fmla="*/ 130533 w 490272"/>
                <a:gd name="connsiteY23" fmla="*/ 15794 h 525493"/>
                <a:gd name="connsiteX24" fmla="*/ 130600 w 490272"/>
                <a:gd name="connsiteY24" fmla="*/ 15797 h 525493"/>
                <a:gd name="connsiteX25" fmla="*/ 180889 w 490272"/>
                <a:gd name="connsiteY25" fmla="*/ 40909 h 525493"/>
                <a:gd name="connsiteX26" fmla="*/ 187342 w 490272"/>
                <a:gd name="connsiteY26" fmla="*/ 44132 h 525493"/>
                <a:gd name="connsiteX27" fmla="*/ 193788 w 490272"/>
                <a:gd name="connsiteY27" fmla="*/ 40909 h 525493"/>
                <a:gd name="connsiteX28" fmla="*/ 244978 w 490272"/>
                <a:gd name="connsiteY28" fmla="*/ 15292 h 525493"/>
                <a:gd name="connsiteX29" fmla="*/ 296211 w 490272"/>
                <a:gd name="connsiteY29" fmla="*/ 40909 h 525493"/>
                <a:gd name="connsiteX30" fmla="*/ 302657 w 490272"/>
                <a:gd name="connsiteY30" fmla="*/ 44132 h 525493"/>
                <a:gd name="connsiteX31" fmla="*/ 309103 w 490272"/>
                <a:gd name="connsiteY31" fmla="*/ 40909 h 525493"/>
                <a:gd name="connsiteX32" fmla="*/ 359435 w 490272"/>
                <a:gd name="connsiteY32" fmla="*/ 15753 h 525493"/>
                <a:gd name="connsiteX33" fmla="*/ 359534 w 490272"/>
                <a:gd name="connsiteY33" fmla="*/ 15780 h 525493"/>
                <a:gd name="connsiteX34" fmla="*/ 359536 w 490272"/>
                <a:gd name="connsiteY34" fmla="*/ 15847 h 525493"/>
                <a:gd name="connsiteX35" fmla="*/ 317956 w 490272"/>
                <a:gd name="connsiteY35" fmla="*/ 116541 h 525493"/>
                <a:gd name="connsiteX36" fmla="*/ 311345 w 490272"/>
                <a:gd name="connsiteY36" fmla="*/ 133628 h 525493"/>
                <a:gd name="connsiteX37" fmla="*/ 178322 w 490272"/>
                <a:gd name="connsiteY37" fmla="*/ 133628 h 525493"/>
                <a:gd name="connsiteX38" fmla="*/ 172252 w 490272"/>
                <a:gd name="connsiteY38" fmla="*/ 116836 h 525493"/>
                <a:gd name="connsiteX39" fmla="*/ 172143 w 490272"/>
                <a:gd name="connsiteY39" fmla="*/ 116533 h 525493"/>
                <a:gd name="connsiteX40" fmla="*/ 172021 w 490272"/>
                <a:gd name="connsiteY40" fmla="*/ 116238 h 525493"/>
                <a:gd name="connsiteX41" fmla="*/ 388065 w 490272"/>
                <a:gd name="connsiteY41" fmla="*/ 507605 h 525493"/>
                <a:gd name="connsiteX42" fmla="*/ 368260 w 490272"/>
                <a:gd name="connsiteY42" fmla="*/ 511066 h 525493"/>
                <a:gd name="connsiteX43" fmla="*/ 121977 w 490272"/>
                <a:gd name="connsiteY43" fmla="*/ 511066 h 525493"/>
                <a:gd name="connsiteX44" fmla="*/ 102179 w 490272"/>
                <a:gd name="connsiteY44" fmla="*/ 507605 h 525493"/>
                <a:gd name="connsiteX45" fmla="*/ 14420 w 490272"/>
                <a:gd name="connsiteY45" fmla="*/ 381295 h 525493"/>
                <a:gd name="connsiteX46" fmla="*/ 141227 w 490272"/>
                <a:gd name="connsiteY46" fmla="*/ 183492 h 525493"/>
                <a:gd name="connsiteX47" fmla="*/ 175611 w 490272"/>
                <a:gd name="connsiteY47" fmla="*/ 151213 h 525493"/>
                <a:gd name="connsiteX48" fmla="*/ 178892 w 490272"/>
                <a:gd name="connsiteY48" fmla="*/ 148048 h 525493"/>
                <a:gd name="connsiteX49" fmla="*/ 311222 w 490272"/>
                <a:gd name="connsiteY49" fmla="*/ 148048 h 525493"/>
                <a:gd name="connsiteX50" fmla="*/ 314142 w 490272"/>
                <a:gd name="connsiteY50" fmla="*/ 150867 h 525493"/>
                <a:gd name="connsiteX51" fmla="*/ 348750 w 490272"/>
                <a:gd name="connsiteY51" fmla="*/ 183311 h 525493"/>
                <a:gd name="connsiteX52" fmla="*/ 475853 w 490272"/>
                <a:gd name="connsiteY52" fmla="*/ 381295 h 525493"/>
                <a:gd name="connsiteX53" fmla="*/ 388102 w 490272"/>
                <a:gd name="connsiteY53" fmla="*/ 507612 h 52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0272" h="525493">
                  <a:moveTo>
                    <a:pt x="324157" y="140485"/>
                  </a:moveTo>
                  <a:lnTo>
                    <a:pt x="331410" y="121739"/>
                  </a:lnTo>
                  <a:lnTo>
                    <a:pt x="373804" y="19099"/>
                  </a:lnTo>
                  <a:cubicBezTo>
                    <a:pt x="375698" y="14587"/>
                    <a:pt x="375155" y="9419"/>
                    <a:pt x="372362" y="5400"/>
                  </a:cubicBezTo>
                  <a:cubicBezTo>
                    <a:pt x="368434" y="155"/>
                    <a:pt x="361268" y="-1442"/>
                    <a:pt x="355484" y="1636"/>
                  </a:cubicBezTo>
                  <a:lnTo>
                    <a:pt x="302729" y="28010"/>
                  </a:lnTo>
                  <a:lnTo>
                    <a:pt x="251496" y="2393"/>
                  </a:lnTo>
                  <a:cubicBezTo>
                    <a:pt x="247436" y="363"/>
                    <a:pt x="242657" y="363"/>
                    <a:pt x="238597" y="2393"/>
                  </a:cubicBezTo>
                  <a:lnTo>
                    <a:pt x="187371" y="28010"/>
                  </a:lnTo>
                  <a:lnTo>
                    <a:pt x="134457" y="1586"/>
                  </a:lnTo>
                  <a:cubicBezTo>
                    <a:pt x="129405" y="-1158"/>
                    <a:pt x="123152" y="-281"/>
                    <a:pt x="119050" y="3749"/>
                  </a:cubicBezTo>
                  <a:cubicBezTo>
                    <a:pt x="115203" y="7869"/>
                    <a:pt x="114123" y="13859"/>
                    <a:pt x="116288" y="19063"/>
                  </a:cubicBezTo>
                  <a:lnTo>
                    <a:pt x="158690" y="121739"/>
                  </a:lnTo>
                  <a:lnTo>
                    <a:pt x="165597" y="140831"/>
                  </a:lnTo>
                  <a:lnTo>
                    <a:pt x="165597" y="140831"/>
                  </a:lnTo>
                  <a:cubicBezTo>
                    <a:pt x="88848" y="214891"/>
                    <a:pt x="0" y="279744"/>
                    <a:pt x="0" y="381295"/>
                  </a:cubicBezTo>
                  <a:cubicBezTo>
                    <a:pt x="0" y="451909"/>
                    <a:pt x="31262" y="497915"/>
                    <a:pt x="97759" y="521347"/>
                  </a:cubicBezTo>
                  <a:cubicBezTo>
                    <a:pt x="105539" y="524089"/>
                    <a:pt x="113728" y="525490"/>
                    <a:pt x="121977" y="525493"/>
                  </a:cubicBezTo>
                  <a:lnTo>
                    <a:pt x="368296" y="525493"/>
                  </a:lnTo>
                  <a:cubicBezTo>
                    <a:pt x="376545" y="525490"/>
                    <a:pt x="384734" y="524089"/>
                    <a:pt x="392514" y="521347"/>
                  </a:cubicBezTo>
                  <a:cubicBezTo>
                    <a:pt x="459011" y="497915"/>
                    <a:pt x="490273" y="451909"/>
                    <a:pt x="490273" y="381295"/>
                  </a:cubicBezTo>
                  <a:cubicBezTo>
                    <a:pt x="490273" y="279744"/>
                    <a:pt x="400906" y="214545"/>
                    <a:pt x="324157" y="140485"/>
                  </a:cubicBezTo>
                  <a:close/>
                  <a:moveTo>
                    <a:pt x="130499" y="15890"/>
                  </a:moveTo>
                  <a:cubicBezTo>
                    <a:pt x="130482" y="15854"/>
                    <a:pt x="130497" y="15811"/>
                    <a:pt x="130533" y="15794"/>
                  </a:cubicBezTo>
                  <a:cubicBezTo>
                    <a:pt x="130555" y="15784"/>
                    <a:pt x="130579" y="15785"/>
                    <a:pt x="130600" y="15797"/>
                  </a:cubicBezTo>
                  <a:lnTo>
                    <a:pt x="180889" y="40909"/>
                  </a:lnTo>
                  <a:lnTo>
                    <a:pt x="187342" y="44132"/>
                  </a:lnTo>
                  <a:lnTo>
                    <a:pt x="193788" y="40909"/>
                  </a:lnTo>
                  <a:lnTo>
                    <a:pt x="244978" y="15292"/>
                  </a:lnTo>
                  <a:lnTo>
                    <a:pt x="296211" y="40909"/>
                  </a:lnTo>
                  <a:lnTo>
                    <a:pt x="302657" y="44132"/>
                  </a:lnTo>
                  <a:lnTo>
                    <a:pt x="309103" y="40909"/>
                  </a:lnTo>
                  <a:lnTo>
                    <a:pt x="359435" y="15753"/>
                  </a:lnTo>
                  <a:cubicBezTo>
                    <a:pt x="359470" y="15733"/>
                    <a:pt x="359514" y="15745"/>
                    <a:pt x="359534" y="15780"/>
                  </a:cubicBezTo>
                  <a:cubicBezTo>
                    <a:pt x="359545" y="15800"/>
                    <a:pt x="359546" y="15825"/>
                    <a:pt x="359536" y="15847"/>
                  </a:cubicBezTo>
                  <a:lnTo>
                    <a:pt x="317956" y="116541"/>
                  </a:lnTo>
                  <a:lnTo>
                    <a:pt x="311345" y="133628"/>
                  </a:lnTo>
                  <a:lnTo>
                    <a:pt x="178322" y="133628"/>
                  </a:lnTo>
                  <a:lnTo>
                    <a:pt x="172252" y="116836"/>
                  </a:lnTo>
                  <a:lnTo>
                    <a:pt x="172143" y="116533"/>
                  </a:lnTo>
                  <a:lnTo>
                    <a:pt x="172021" y="116238"/>
                  </a:lnTo>
                  <a:close/>
                  <a:moveTo>
                    <a:pt x="388065" y="507605"/>
                  </a:moveTo>
                  <a:cubicBezTo>
                    <a:pt x="381708" y="509878"/>
                    <a:pt x="375010" y="511048"/>
                    <a:pt x="368260" y="511066"/>
                  </a:cubicBezTo>
                  <a:lnTo>
                    <a:pt x="121977" y="511066"/>
                  </a:lnTo>
                  <a:cubicBezTo>
                    <a:pt x="115229" y="511049"/>
                    <a:pt x="108533" y="509879"/>
                    <a:pt x="102179" y="507605"/>
                  </a:cubicBezTo>
                  <a:cubicBezTo>
                    <a:pt x="42308" y="486387"/>
                    <a:pt x="14420" y="446242"/>
                    <a:pt x="14420" y="381295"/>
                  </a:cubicBezTo>
                  <a:cubicBezTo>
                    <a:pt x="14420" y="300912"/>
                    <a:pt x="76014" y="243874"/>
                    <a:pt x="141227" y="183492"/>
                  </a:cubicBezTo>
                  <a:cubicBezTo>
                    <a:pt x="152554" y="173001"/>
                    <a:pt x="164299" y="162158"/>
                    <a:pt x="175611" y="151213"/>
                  </a:cubicBezTo>
                  <a:lnTo>
                    <a:pt x="178892" y="148048"/>
                  </a:lnTo>
                  <a:lnTo>
                    <a:pt x="311222" y="148048"/>
                  </a:lnTo>
                  <a:lnTo>
                    <a:pt x="314142" y="150867"/>
                  </a:lnTo>
                  <a:cubicBezTo>
                    <a:pt x="325541" y="161862"/>
                    <a:pt x="337322" y="172770"/>
                    <a:pt x="348750" y="183311"/>
                  </a:cubicBezTo>
                  <a:cubicBezTo>
                    <a:pt x="414100" y="243831"/>
                    <a:pt x="475853" y="300984"/>
                    <a:pt x="475853" y="381295"/>
                  </a:cubicBezTo>
                  <a:cubicBezTo>
                    <a:pt x="475853" y="446235"/>
                    <a:pt x="447965" y="486387"/>
                    <a:pt x="388102" y="507612"/>
                  </a:cubicBezTo>
                  <a:close/>
                </a:path>
              </a:pathLst>
            </a:custGeom>
            <a:solidFill>
              <a:srgbClr val="000000"/>
            </a:solidFill>
            <a:ln w="7144" cap="flat">
              <a:noFill/>
              <a:prstDash val="solid"/>
              <a:miter/>
            </a:ln>
          </p:spPr>
          <p:txBody>
            <a:bodyPr rtlCol="0" anchor="ctr"/>
            <a:lstStyle/>
            <a:p>
              <a:endParaRPr lang="zh-CN" altLang="en-US"/>
            </a:p>
          </p:txBody>
        </p:sp>
        <p:sp>
          <p:nvSpPr>
            <p:cNvPr id="51" name="图形 19" descr="税 轮廓">
              <a:extLst>
                <a:ext uri="{FF2B5EF4-FFF2-40B4-BE49-F238E27FC236}">
                  <a16:creationId xmlns:a16="http://schemas.microsoft.com/office/drawing/2014/main" id="{A3135DB7-871B-4DC7-99E5-A1B7C9CBB9EF}"/>
                </a:ext>
              </a:extLst>
            </p:cNvPr>
            <p:cNvSpPr/>
            <p:nvPr/>
          </p:nvSpPr>
          <p:spPr>
            <a:xfrm>
              <a:off x="6539347" y="2584651"/>
              <a:ext cx="72143" cy="72161"/>
            </a:xfrm>
            <a:custGeom>
              <a:avLst/>
              <a:gdLst>
                <a:gd name="connsiteX0" fmla="*/ 26281 w 72143"/>
                <a:gd name="connsiteY0" fmla="*/ 70833 h 72161"/>
                <a:gd name="connsiteX1" fmla="*/ 70823 w 72143"/>
                <a:gd name="connsiteY1" fmla="*/ 45657 h 72161"/>
                <a:gd name="connsiteX2" fmla="*/ 70823 w 72143"/>
                <a:gd name="connsiteY2" fmla="*/ 26290 h 72161"/>
                <a:gd name="connsiteX3" fmla="*/ 45863 w 72143"/>
                <a:gd name="connsiteY3" fmla="*/ 1329 h 72161"/>
                <a:gd name="connsiteX4" fmla="*/ 1320 w 72143"/>
                <a:gd name="connsiteY4" fmla="*/ 26505 h 72161"/>
                <a:gd name="connsiteX5" fmla="*/ 1320 w 72143"/>
                <a:gd name="connsiteY5" fmla="*/ 45872 h 72161"/>
                <a:gd name="connsiteX6" fmla="*/ 26281 w 72143"/>
                <a:gd name="connsiteY6" fmla="*/ 70833 h 72161"/>
                <a:gd name="connsiteX7" fmla="*/ 31832 w 72143"/>
                <a:gd name="connsiteY7" fmla="*/ 14855 h 72161"/>
                <a:gd name="connsiteX8" fmla="*/ 57271 w 72143"/>
                <a:gd name="connsiteY8" fmla="*/ 31842 h 72161"/>
                <a:gd name="connsiteX9" fmla="*/ 40285 w 72143"/>
                <a:gd name="connsiteY9" fmla="*/ 57280 h 72161"/>
                <a:gd name="connsiteX10" fmla="*/ 14846 w 72143"/>
                <a:gd name="connsiteY10" fmla="*/ 40294 h 72161"/>
                <a:gd name="connsiteX11" fmla="*/ 14846 w 72143"/>
                <a:gd name="connsiteY11" fmla="*/ 31842 h 72161"/>
                <a:gd name="connsiteX12" fmla="*/ 31832 w 72143"/>
                <a:gd name="connsiteY12" fmla="*/ 14855 h 7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43" h="72161">
                  <a:moveTo>
                    <a:pt x="26281" y="70833"/>
                  </a:moveTo>
                  <a:cubicBezTo>
                    <a:pt x="45533" y="76181"/>
                    <a:pt x="65475" y="64909"/>
                    <a:pt x="70823" y="45657"/>
                  </a:cubicBezTo>
                  <a:cubicBezTo>
                    <a:pt x="72583" y="39321"/>
                    <a:pt x="72583" y="32625"/>
                    <a:pt x="70823" y="26290"/>
                  </a:cubicBezTo>
                  <a:cubicBezTo>
                    <a:pt x="67509" y="14137"/>
                    <a:pt x="58015" y="4644"/>
                    <a:pt x="45863" y="1329"/>
                  </a:cubicBezTo>
                  <a:cubicBezTo>
                    <a:pt x="26610" y="-4019"/>
                    <a:pt x="6668" y="7253"/>
                    <a:pt x="1320" y="26505"/>
                  </a:cubicBezTo>
                  <a:cubicBezTo>
                    <a:pt x="-440" y="32841"/>
                    <a:pt x="-440" y="39536"/>
                    <a:pt x="1320" y="45872"/>
                  </a:cubicBezTo>
                  <a:cubicBezTo>
                    <a:pt x="4634" y="58024"/>
                    <a:pt x="14128" y="67518"/>
                    <a:pt x="26281" y="70833"/>
                  </a:cubicBezTo>
                  <a:close/>
                  <a:moveTo>
                    <a:pt x="31832" y="14855"/>
                  </a:moveTo>
                  <a:cubicBezTo>
                    <a:pt x="43548" y="12521"/>
                    <a:pt x="54937" y="20126"/>
                    <a:pt x="57271" y="31842"/>
                  </a:cubicBezTo>
                  <a:cubicBezTo>
                    <a:pt x="59605" y="43557"/>
                    <a:pt x="52000" y="54946"/>
                    <a:pt x="40285" y="57280"/>
                  </a:cubicBezTo>
                  <a:cubicBezTo>
                    <a:pt x="28569" y="59615"/>
                    <a:pt x="17180" y="52010"/>
                    <a:pt x="14846" y="40294"/>
                  </a:cubicBezTo>
                  <a:cubicBezTo>
                    <a:pt x="14290" y="37504"/>
                    <a:pt x="14290" y="34632"/>
                    <a:pt x="14846" y="31842"/>
                  </a:cubicBezTo>
                  <a:cubicBezTo>
                    <a:pt x="16567" y="23273"/>
                    <a:pt x="23264" y="16576"/>
                    <a:pt x="31832" y="14855"/>
                  </a:cubicBezTo>
                  <a:close/>
                </a:path>
              </a:pathLst>
            </a:custGeom>
            <a:solidFill>
              <a:srgbClr val="000000"/>
            </a:solidFill>
            <a:ln w="7144" cap="flat">
              <a:noFill/>
              <a:prstDash val="solid"/>
              <a:miter/>
            </a:ln>
          </p:spPr>
          <p:txBody>
            <a:bodyPr rtlCol="0" anchor="ctr"/>
            <a:lstStyle/>
            <a:p>
              <a:endParaRPr lang="zh-CN" altLang="en-US"/>
            </a:p>
          </p:txBody>
        </p:sp>
        <p:sp>
          <p:nvSpPr>
            <p:cNvPr id="53" name="图形 19" descr="税 轮廓">
              <a:extLst>
                <a:ext uri="{FF2B5EF4-FFF2-40B4-BE49-F238E27FC236}">
                  <a16:creationId xmlns:a16="http://schemas.microsoft.com/office/drawing/2014/main" id="{9659FEA4-26AB-4686-B995-0208C853EFE1}"/>
                </a:ext>
              </a:extLst>
            </p:cNvPr>
            <p:cNvSpPr/>
            <p:nvPr/>
          </p:nvSpPr>
          <p:spPr>
            <a:xfrm>
              <a:off x="6640285" y="2685590"/>
              <a:ext cx="72143" cy="72161"/>
            </a:xfrm>
            <a:custGeom>
              <a:avLst/>
              <a:gdLst>
                <a:gd name="connsiteX0" fmla="*/ 45863 w 72143"/>
                <a:gd name="connsiteY0" fmla="*/ 1329 h 72161"/>
                <a:gd name="connsiteX1" fmla="*/ 1320 w 72143"/>
                <a:gd name="connsiteY1" fmla="*/ 26505 h 72161"/>
                <a:gd name="connsiteX2" fmla="*/ 1320 w 72143"/>
                <a:gd name="connsiteY2" fmla="*/ 45872 h 72161"/>
                <a:gd name="connsiteX3" fmla="*/ 26281 w 72143"/>
                <a:gd name="connsiteY3" fmla="*/ 70833 h 72161"/>
                <a:gd name="connsiteX4" fmla="*/ 70823 w 72143"/>
                <a:gd name="connsiteY4" fmla="*/ 45657 h 72161"/>
                <a:gd name="connsiteX5" fmla="*/ 70823 w 72143"/>
                <a:gd name="connsiteY5" fmla="*/ 26290 h 72161"/>
                <a:gd name="connsiteX6" fmla="*/ 45863 w 72143"/>
                <a:gd name="connsiteY6" fmla="*/ 1329 h 72161"/>
                <a:gd name="connsiteX7" fmla="*/ 40311 w 72143"/>
                <a:gd name="connsiteY7" fmla="*/ 57307 h 72161"/>
                <a:gd name="connsiteX8" fmla="*/ 14872 w 72143"/>
                <a:gd name="connsiteY8" fmla="*/ 40320 h 72161"/>
                <a:gd name="connsiteX9" fmla="*/ 31858 w 72143"/>
                <a:gd name="connsiteY9" fmla="*/ 14881 h 72161"/>
                <a:gd name="connsiteX10" fmla="*/ 57298 w 72143"/>
                <a:gd name="connsiteY10" fmla="*/ 31868 h 72161"/>
                <a:gd name="connsiteX11" fmla="*/ 57298 w 72143"/>
                <a:gd name="connsiteY11" fmla="*/ 40320 h 72161"/>
                <a:gd name="connsiteX12" fmla="*/ 40311 w 72143"/>
                <a:gd name="connsiteY12" fmla="*/ 57307 h 7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43" h="72161">
                  <a:moveTo>
                    <a:pt x="45863" y="1329"/>
                  </a:moveTo>
                  <a:cubicBezTo>
                    <a:pt x="26610" y="-4019"/>
                    <a:pt x="6668" y="7253"/>
                    <a:pt x="1320" y="26505"/>
                  </a:cubicBezTo>
                  <a:cubicBezTo>
                    <a:pt x="-440" y="32841"/>
                    <a:pt x="-440" y="39537"/>
                    <a:pt x="1320" y="45872"/>
                  </a:cubicBezTo>
                  <a:cubicBezTo>
                    <a:pt x="4634" y="58024"/>
                    <a:pt x="14128" y="67518"/>
                    <a:pt x="26281" y="70833"/>
                  </a:cubicBezTo>
                  <a:cubicBezTo>
                    <a:pt x="45533" y="76181"/>
                    <a:pt x="65475" y="64909"/>
                    <a:pt x="70823" y="45657"/>
                  </a:cubicBezTo>
                  <a:cubicBezTo>
                    <a:pt x="72583" y="39321"/>
                    <a:pt x="72583" y="32625"/>
                    <a:pt x="70823" y="26290"/>
                  </a:cubicBezTo>
                  <a:cubicBezTo>
                    <a:pt x="67509" y="14137"/>
                    <a:pt x="58016" y="4644"/>
                    <a:pt x="45863" y="1329"/>
                  </a:cubicBezTo>
                  <a:close/>
                  <a:moveTo>
                    <a:pt x="40311" y="57307"/>
                  </a:moveTo>
                  <a:cubicBezTo>
                    <a:pt x="28596" y="59641"/>
                    <a:pt x="17206" y="52036"/>
                    <a:pt x="14872" y="40320"/>
                  </a:cubicBezTo>
                  <a:cubicBezTo>
                    <a:pt x="12538" y="28605"/>
                    <a:pt x="20143" y="17216"/>
                    <a:pt x="31858" y="14881"/>
                  </a:cubicBezTo>
                  <a:cubicBezTo>
                    <a:pt x="43574" y="12547"/>
                    <a:pt x="54964" y="20152"/>
                    <a:pt x="57298" y="31868"/>
                  </a:cubicBezTo>
                  <a:cubicBezTo>
                    <a:pt x="57853" y="34658"/>
                    <a:pt x="57853" y="37530"/>
                    <a:pt x="57298" y="40320"/>
                  </a:cubicBezTo>
                  <a:cubicBezTo>
                    <a:pt x="55577" y="48889"/>
                    <a:pt x="48879" y="55586"/>
                    <a:pt x="40311" y="57307"/>
                  </a:cubicBezTo>
                  <a:close/>
                </a:path>
              </a:pathLst>
            </a:custGeom>
            <a:solidFill>
              <a:srgbClr val="000000"/>
            </a:solidFill>
            <a:ln w="7144" cap="flat">
              <a:noFill/>
              <a:prstDash val="solid"/>
              <a:miter/>
            </a:ln>
          </p:spPr>
          <p:txBody>
            <a:bodyPr rtlCol="0" anchor="ctr"/>
            <a:lstStyle/>
            <a:p>
              <a:endParaRPr lang="zh-CN" altLang="en-US"/>
            </a:p>
          </p:txBody>
        </p:sp>
        <p:sp>
          <p:nvSpPr>
            <p:cNvPr id="55" name="图形 19" descr="税 轮廓">
              <a:extLst>
                <a:ext uri="{FF2B5EF4-FFF2-40B4-BE49-F238E27FC236}">
                  <a16:creationId xmlns:a16="http://schemas.microsoft.com/office/drawing/2014/main" id="{34F28F48-A28B-404E-8C8C-3761474FCFBC}"/>
                </a:ext>
              </a:extLst>
            </p:cNvPr>
            <p:cNvSpPr/>
            <p:nvPr/>
          </p:nvSpPr>
          <p:spPr>
            <a:xfrm rot="-2700000">
              <a:off x="6523928" y="2663993"/>
              <a:ext cx="203924" cy="14419"/>
            </a:xfrm>
            <a:custGeom>
              <a:avLst/>
              <a:gdLst>
                <a:gd name="connsiteX0" fmla="*/ 0 w 203924"/>
                <a:gd name="connsiteY0" fmla="*/ 0 h 14419"/>
                <a:gd name="connsiteX1" fmla="*/ 203925 w 203924"/>
                <a:gd name="connsiteY1" fmla="*/ 0 h 14419"/>
                <a:gd name="connsiteX2" fmla="*/ 203925 w 203924"/>
                <a:gd name="connsiteY2" fmla="*/ 14420 h 14419"/>
                <a:gd name="connsiteX3" fmla="*/ 0 w 203924"/>
                <a:gd name="connsiteY3" fmla="*/ 14420 h 14419"/>
              </a:gdLst>
              <a:ahLst/>
              <a:cxnLst>
                <a:cxn ang="0">
                  <a:pos x="connsiteX0" y="connsiteY0"/>
                </a:cxn>
                <a:cxn ang="0">
                  <a:pos x="connsiteX1" y="connsiteY1"/>
                </a:cxn>
                <a:cxn ang="0">
                  <a:pos x="connsiteX2" y="connsiteY2"/>
                </a:cxn>
                <a:cxn ang="0">
                  <a:pos x="connsiteX3" y="connsiteY3"/>
                </a:cxn>
              </a:cxnLst>
              <a:rect l="l" t="t" r="r" b="b"/>
              <a:pathLst>
                <a:path w="203924" h="14419">
                  <a:moveTo>
                    <a:pt x="0" y="0"/>
                  </a:moveTo>
                  <a:lnTo>
                    <a:pt x="203925" y="0"/>
                  </a:lnTo>
                  <a:lnTo>
                    <a:pt x="203925" y="14420"/>
                  </a:lnTo>
                  <a:lnTo>
                    <a:pt x="0" y="14420"/>
                  </a:lnTo>
                  <a:close/>
                </a:path>
              </a:pathLst>
            </a:custGeom>
            <a:solidFill>
              <a:srgbClr val="000000"/>
            </a:solidFill>
            <a:ln w="7144" cap="flat">
              <a:noFill/>
              <a:prstDash val="solid"/>
              <a:miter/>
            </a:ln>
          </p:spPr>
          <p:txBody>
            <a:bodyPr rtlCol="0" anchor="ctr"/>
            <a:lstStyle/>
            <a:p>
              <a:endParaRPr lang="zh-CN" altLang="en-US"/>
            </a:p>
          </p:txBody>
        </p:sp>
      </p:grpSp>
      <p:grpSp>
        <p:nvGrpSpPr>
          <p:cNvPr id="57" name="图形 21" descr="工厂 轮廓">
            <a:extLst>
              <a:ext uri="{FF2B5EF4-FFF2-40B4-BE49-F238E27FC236}">
                <a16:creationId xmlns:a16="http://schemas.microsoft.com/office/drawing/2014/main" id="{9F38AE20-402E-4E82-AC56-2DECD387B6D2}"/>
              </a:ext>
            </a:extLst>
          </p:cNvPr>
          <p:cNvGrpSpPr/>
          <p:nvPr/>
        </p:nvGrpSpPr>
        <p:grpSpPr>
          <a:xfrm>
            <a:off x="7433317" y="2339546"/>
            <a:ext cx="504692" cy="504692"/>
            <a:chOff x="7433317" y="2339546"/>
            <a:chExt cx="504692" cy="504692"/>
          </a:xfrm>
          <a:solidFill>
            <a:srgbClr val="000000"/>
          </a:solidFill>
        </p:grpSpPr>
        <p:sp>
          <p:nvSpPr>
            <p:cNvPr id="59" name="图形 21" descr="工厂 轮廓">
              <a:extLst>
                <a:ext uri="{FF2B5EF4-FFF2-40B4-BE49-F238E27FC236}">
                  <a16:creationId xmlns:a16="http://schemas.microsoft.com/office/drawing/2014/main" id="{5078C2C6-8A54-4938-928B-C22699B78DD2}"/>
                </a:ext>
              </a:extLst>
            </p:cNvPr>
            <p:cNvSpPr/>
            <p:nvPr/>
          </p:nvSpPr>
          <p:spPr>
            <a:xfrm>
              <a:off x="7433317" y="2339546"/>
              <a:ext cx="504692" cy="504692"/>
            </a:xfrm>
            <a:custGeom>
              <a:avLst/>
              <a:gdLst>
                <a:gd name="connsiteX0" fmla="*/ 310026 w 504692"/>
                <a:gd name="connsiteY0" fmla="*/ 290955 h 504692"/>
                <a:gd name="connsiteX1" fmla="*/ 310026 w 504692"/>
                <a:gd name="connsiteY1" fmla="*/ 190017 h 504692"/>
                <a:gd name="connsiteX2" fmla="*/ 114544 w 504692"/>
                <a:gd name="connsiteY2" fmla="*/ 291381 h 504692"/>
                <a:gd name="connsiteX3" fmla="*/ 93224 w 504692"/>
                <a:gd name="connsiteY3" fmla="*/ 0 h 504692"/>
                <a:gd name="connsiteX4" fmla="*/ 22134 w 504692"/>
                <a:gd name="connsiteY4" fmla="*/ 0 h 504692"/>
                <a:gd name="connsiteX5" fmla="*/ 0 w 504692"/>
                <a:gd name="connsiteY5" fmla="*/ 302816 h 504692"/>
                <a:gd name="connsiteX6" fmla="*/ 0 w 504692"/>
                <a:gd name="connsiteY6" fmla="*/ 504693 h 504692"/>
                <a:gd name="connsiteX7" fmla="*/ 504693 w 504692"/>
                <a:gd name="connsiteY7" fmla="*/ 504693 h 504692"/>
                <a:gd name="connsiteX8" fmla="*/ 504693 w 504692"/>
                <a:gd name="connsiteY8" fmla="*/ 190017 h 504692"/>
                <a:gd name="connsiteX9" fmla="*/ 79814 w 504692"/>
                <a:gd name="connsiteY9" fmla="*/ 14420 h 504692"/>
                <a:gd name="connsiteX10" fmla="*/ 82452 w 504692"/>
                <a:gd name="connsiteY10" fmla="*/ 50469 h 504692"/>
                <a:gd name="connsiteX11" fmla="*/ 32906 w 504692"/>
                <a:gd name="connsiteY11" fmla="*/ 50469 h 504692"/>
                <a:gd name="connsiteX12" fmla="*/ 35545 w 504692"/>
                <a:gd name="connsiteY12" fmla="*/ 14420 h 504692"/>
                <a:gd name="connsiteX13" fmla="*/ 31846 w 504692"/>
                <a:gd name="connsiteY13" fmla="*/ 64889 h 504692"/>
                <a:gd name="connsiteX14" fmla="*/ 83512 w 504692"/>
                <a:gd name="connsiteY14" fmla="*/ 64889 h 504692"/>
                <a:gd name="connsiteX15" fmla="*/ 100391 w 504692"/>
                <a:gd name="connsiteY15" fmla="*/ 295606 h 504692"/>
                <a:gd name="connsiteX16" fmla="*/ 14968 w 504692"/>
                <a:gd name="connsiteY16" fmla="*/ 295606 h 504692"/>
                <a:gd name="connsiteX17" fmla="*/ 110311 w 504692"/>
                <a:gd name="connsiteY17" fmla="*/ 309802 h 504692"/>
                <a:gd name="connsiteX18" fmla="*/ 295606 w 504692"/>
                <a:gd name="connsiteY18" fmla="*/ 213737 h 504692"/>
                <a:gd name="connsiteX19" fmla="*/ 295606 w 504692"/>
                <a:gd name="connsiteY19" fmla="*/ 314676 h 504692"/>
                <a:gd name="connsiteX20" fmla="*/ 490273 w 504692"/>
                <a:gd name="connsiteY20" fmla="*/ 213737 h 504692"/>
                <a:gd name="connsiteX21" fmla="*/ 490273 w 504692"/>
                <a:gd name="connsiteY21" fmla="*/ 490273 h 504692"/>
                <a:gd name="connsiteX22" fmla="*/ 14420 w 504692"/>
                <a:gd name="connsiteY22" fmla="*/ 490273 h 504692"/>
                <a:gd name="connsiteX23" fmla="*/ 14420 w 504692"/>
                <a:gd name="connsiteY23" fmla="*/ 310026 h 504692"/>
                <a:gd name="connsiteX24" fmla="*/ 101443 w 504692"/>
                <a:gd name="connsiteY24" fmla="*/ 310026 h 50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4692" h="504692">
                  <a:moveTo>
                    <a:pt x="310026" y="290955"/>
                  </a:moveTo>
                  <a:lnTo>
                    <a:pt x="310026" y="190017"/>
                  </a:lnTo>
                  <a:lnTo>
                    <a:pt x="114544" y="291381"/>
                  </a:lnTo>
                  <a:lnTo>
                    <a:pt x="93224" y="0"/>
                  </a:lnTo>
                  <a:lnTo>
                    <a:pt x="22134" y="0"/>
                  </a:lnTo>
                  <a:lnTo>
                    <a:pt x="0" y="302816"/>
                  </a:lnTo>
                  <a:lnTo>
                    <a:pt x="0" y="504693"/>
                  </a:lnTo>
                  <a:lnTo>
                    <a:pt x="504693" y="504693"/>
                  </a:lnTo>
                  <a:lnTo>
                    <a:pt x="504693" y="190017"/>
                  </a:lnTo>
                  <a:close/>
                  <a:moveTo>
                    <a:pt x="79814" y="14420"/>
                  </a:moveTo>
                  <a:lnTo>
                    <a:pt x="82452" y="50469"/>
                  </a:lnTo>
                  <a:lnTo>
                    <a:pt x="32906" y="50469"/>
                  </a:lnTo>
                  <a:lnTo>
                    <a:pt x="35545" y="14420"/>
                  </a:lnTo>
                  <a:close/>
                  <a:moveTo>
                    <a:pt x="31846" y="64889"/>
                  </a:moveTo>
                  <a:lnTo>
                    <a:pt x="83512" y="64889"/>
                  </a:lnTo>
                  <a:lnTo>
                    <a:pt x="100391" y="295606"/>
                  </a:lnTo>
                  <a:lnTo>
                    <a:pt x="14968" y="295606"/>
                  </a:lnTo>
                  <a:close/>
                  <a:moveTo>
                    <a:pt x="110311" y="309802"/>
                  </a:moveTo>
                  <a:lnTo>
                    <a:pt x="295606" y="213737"/>
                  </a:lnTo>
                  <a:lnTo>
                    <a:pt x="295606" y="314676"/>
                  </a:lnTo>
                  <a:lnTo>
                    <a:pt x="490273" y="213737"/>
                  </a:lnTo>
                  <a:lnTo>
                    <a:pt x="490273" y="490273"/>
                  </a:lnTo>
                  <a:lnTo>
                    <a:pt x="14420" y="490273"/>
                  </a:lnTo>
                  <a:lnTo>
                    <a:pt x="14420" y="310026"/>
                  </a:lnTo>
                  <a:lnTo>
                    <a:pt x="101443" y="310026"/>
                  </a:lnTo>
                  <a:close/>
                </a:path>
              </a:pathLst>
            </a:custGeom>
            <a:solidFill>
              <a:srgbClr val="000000"/>
            </a:solidFill>
            <a:ln w="7144" cap="flat">
              <a:noFill/>
              <a:prstDash val="solid"/>
              <a:miter/>
            </a:ln>
          </p:spPr>
          <p:txBody>
            <a:bodyPr rtlCol="0" anchor="ctr"/>
            <a:lstStyle/>
            <a:p>
              <a:endParaRPr lang="zh-CN" altLang="en-US"/>
            </a:p>
          </p:txBody>
        </p:sp>
        <p:sp>
          <p:nvSpPr>
            <p:cNvPr id="61" name="图形 21" descr="工厂 轮廓">
              <a:extLst>
                <a:ext uri="{FF2B5EF4-FFF2-40B4-BE49-F238E27FC236}">
                  <a16:creationId xmlns:a16="http://schemas.microsoft.com/office/drawing/2014/main" id="{264BCBE4-A863-4567-B49F-9A7C6F0C90E4}"/>
                </a:ext>
              </a:extLst>
            </p:cNvPr>
            <p:cNvSpPr/>
            <p:nvPr/>
          </p:nvSpPr>
          <p:spPr>
            <a:xfrm>
              <a:off x="7483786" y="2714461"/>
              <a:ext cx="115358" cy="72098"/>
            </a:xfrm>
            <a:custGeom>
              <a:avLst/>
              <a:gdLst>
                <a:gd name="connsiteX0" fmla="*/ 0 w 115358"/>
                <a:gd name="connsiteY0" fmla="*/ 72099 h 72098"/>
                <a:gd name="connsiteX1" fmla="*/ 115358 w 115358"/>
                <a:gd name="connsiteY1" fmla="*/ 72099 h 72098"/>
                <a:gd name="connsiteX2" fmla="*/ 115358 w 115358"/>
                <a:gd name="connsiteY2" fmla="*/ 0 h 72098"/>
                <a:gd name="connsiteX3" fmla="*/ 0 w 115358"/>
                <a:gd name="connsiteY3" fmla="*/ 0 h 72098"/>
                <a:gd name="connsiteX4" fmla="*/ 100939 w 115358"/>
                <a:gd name="connsiteY4" fmla="*/ 57679 h 72098"/>
                <a:gd name="connsiteX5" fmla="*/ 64889 w 115358"/>
                <a:gd name="connsiteY5" fmla="*/ 57679 h 72098"/>
                <a:gd name="connsiteX6" fmla="*/ 64889 w 115358"/>
                <a:gd name="connsiteY6" fmla="*/ 14420 h 72098"/>
                <a:gd name="connsiteX7" fmla="*/ 100939 w 115358"/>
                <a:gd name="connsiteY7" fmla="*/ 14420 h 72098"/>
                <a:gd name="connsiteX8" fmla="*/ 14420 w 115358"/>
                <a:gd name="connsiteY8" fmla="*/ 14420 h 72098"/>
                <a:gd name="connsiteX9" fmla="*/ 50469 w 115358"/>
                <a:gd name="connsiteY9" fmla="*/ 14420 h 72098"/>
                <a:gd name="connsiteX10" fmla="*/ 50469 w 115358"/>
                <a:gd name="connsiteY10" fmla="*/ 57679 h 72098"/>
                <a:gd name="connsiteX11" fmla="*/ 14420 w 115358"/>
                <a:gd name="connsiteY11" fmla="*/ 57679 h 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58" h="72098">
                  <a:moveTo>
                    <a:pt x="0" y="72099"/>
                  </a:moveTo>
                  <a:lnTo>
                    <a:pt x="115358" y="72099"/>
                  </a:lnTo>
                  <a:lnTo>
                    <a:pt x="115358" y="0"/>
                  </a:lnTo>
                  <a:lnTo>
                    <a:pt x="0" y="0"/>
                  </a:lnTo>
                  <a:close/>
                  <a:moveTo>
                    <a:pt x="100939" y="57679"/>
                  </a:moveTo>
                  <a:lnTo>
                    <a:pt x="64889" y="57679"/>
                  </a:lnTo>
                  <a:lnTo>
                    <a:pt x="64889" y="14420"/>
                  </a:lnTo>
                  <a:lnTo>
                    <a:pt x="100939" y="14420"/>
                  </a:lnTo>
                  <a:close/>
                  <a:moveTo>
                    <a:pt x="14420" y="14420"/>
                  </a:moveTo>
                  <a:lnTo>
                    <a:pt x="50469" y="14420"/>
                  </a:lnTo>
                  <a:lnTo>
                    <a:pt x="50469" y="57679"/>
                  </a:lnTo>
                  <a:lnTo>
                    <a:pt x="14420" y="57679"/>
                  </a:lnTo>
                  <a:close/>
                </a:path>
              </a:pathLst>
            </a:custGeom>
            <a:solidFill>
              <a:srgbClr val="000000"/>
            </a:solidFill>
            <a:ln w="7144" cap="flat">
              <a:noFill/>
              <a:prstDash val="solid"/>
              <a:miter/>
            </a:ln>
          </p:spPr>
          <p:txBody>
            <a:bodyPr rtlCol="0" anchor="ctr"/>
            <a:lstStyle/>
            <a:p>
              <a:endParaRPr lang="zh-CN" altLang="en-US"/>
            </a:p>
          </p:txBody>
        </p:sp>
        <p:sp>
          <p:nvSpPr>
            <p:cNvPr id="63" name="图形 21" descr="工厂 轮廓">
              <a:extLst>
                <a:ext uri="{FF2B5EF4-FFF2-40B4-BE49-F238E27FC236}">
                  <a16:creationId xmlns:a16="http://schemas.microsoft.com/office/drawing/2014/main" id="{0342ADF5-F651-4D1A-8BB3-85B5930D2FD3}"/>
                </a:ext>
              </a:extLst>
            </p:cNvPr>
            <p:cNvSpPr/>
            <p:nvPr/>
          </p:nvSpPr>
          <p:spPr>
            <a:xfrm>
              <a:off x="7627984" y="2714461"/>
              <a:ext cx="115358" cy="72098"/>
            </a:xfrm>
            <a:custGeom>
              <a:avLst/>
              <a:gdLst>
                <a:gd name="connsiteX0" fmla="*/ 0 w 115358"/>
                <a:gd name="connsiteY0" fmla="*/ 72099 h 72098"/>
                <a:gd name="connsiteX1" fmla="*/ 115358 w 115358"/>
                <a:gd name="connsiteY1" fmla="*/ 72099 h 72098"/>
                <a:gd name="connsiteX2" fmla="*/ 115358 w 115358"/>
                <a:gd name="connsiteY2" fmla="*/ 0 h 72098"/>
                <a:gd name="connsiteX3" fmla="*/ 0 w 115358"/>
                <a:gd name="connsiteY3" fmla="*/ 0 h 72098"/>
                <a:gd name="connsiteX4" fmla="*/ 100939 w 115358"/>
                <a:gd name="connsiteY4" fmla="*/ 57679 h 72098"/>
                <a:gd name="connsiteX5" fmla="*/ 64889 w 115358"/>
                <a:gd name="connsiteY5" fmla="*/ 57679 h 72098"/>
                <a:gd name="connsiteX6" fmla="*/ 64889 w 115358"/>
                <a:gd name="connsiteY6" fmla="*/ 14420 h 72098"/>
                <a:gd name="connsiteX7" fmla="*/ 100939 w 115358"/>
                <a:gd name="connsiteY7" fmla="*/ 14420 h 72098"/>
                <a:gd name="connsiteX8" fmla="*/ 14420 w 115358"/>
                <a:gd name="connsiteY8" fmla="*/ 14420 h 72098"/>
                <a:gd name="connsiteX9" fmla="*/ 50469 w 115358"/>
                <a:gd name="connsiteY9" fmla="*/ 14420 h 72098"/>
                <a:gd name="connsiteX10" fmla="*/ 50469 w 115358"/>
                <a:gd name="connsiteY10" fmla="*/ 57679 h 72098"/>
                <a:gd name="connsiteX11" fmla="*/ 14420 w 115358"/>
                <a:gd name="connsiteY11" fmla="*/ 57679 h 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58" h="72098">
                  <a:moveTo>
                    <a:pt x="0" y="72099"/>
                  </a:moveTo>
                  <a:lnTo>
                    <a:pt x="115358" y="72099"/>
                  </a:lnTo>
                  <a:lnTo>
                    <a:pt x="115358" y="0"/>
                  </a:lnTo>
                  <a:lnTo>
                    <a:pt x="0" y="0"/>
                  </a:lnTo>
                  <a:close/>
                  <a:moveTo>
                    <a:pt x="100939" y="57679"/>
                  </a:moveTo>
                  <a:lnTo>
                    <a:pt x="64889" y="57679"/>
                  </a:lnTo>
                  <a:lnTo>
                    <a:pt x="64889" y="14420"/>
                  </a:lnTo>
                  <a:lnTo>
                    <a:pt x="100939" y="14420"/>
                  </a:lnTo>
                  <a:close/>
                  <a:moveTo>
                    <a:pt x="14420" y="14420"/>
                  </a:moveTo>
                  <a:lnTo>
                    <a:pt x="50469" y="14420"/>
                  </a:lnTo>
                  <a:lnTo>
                    <a:pt x="50469" y="57679"/>
                  </a:lnTo>
                  <a:lnTo>
                    <a:pt x="14420" y="57679"/>
                  </a:lnTo>
                  <a:close/>
                </a:path>
              </a:pathLst>
            </a:custGeom>
            <a:solidFill>
              <a:srgbClr val="000000"/>
            </a:solidFill>
            <a:ln w="7144" cap="flat">
              <a:noFill/>
              <a:prstDash val="solid"/>
              <a:miter/>
            </a:ln>
          </p:spPr>
          <p:txBody>
            <a:bodyPr rtlCol="0" anchor="ctr"/>
            <a:lstStyle/>
            <a:p>
              <a:endParaRPr lang="zh-CN" altLang="en-US"/>
            </a:p>
          </p:txBody>
        </p:sp>
        <p:sp>
          <p:nvSpPr>
            <p:cNvPr id="257" name="图形 21" descr="工厂 轮廓">
              <a:extLst>
                <a:ext uri="{FF2B5EF4-FFF2-40B4-BE49-F238E27FC236}">
                  <a16:creationId xmlns:a16="http://schemas.microsoft.com/office/drawing/2014/main" id="{123B5930-9F32-414B-B770-5613714E77E3}"/>
                </a:ext>
              </a:extLst>
            </p:cNvPr>
            <p:cNvSpPr/>
            <p:nvPr/>
          </p:nvSpPr>
          <p:spPr>
            <a:xfrm>
              <a:off x="7772182" y="2714461"/>
              <a:ext cx="115358" cy="72098"/>
            </a:xfrm>
            <a:custGeom>
              <a:avLst/>
              <a:gdLst>
                <a:gd name="connsiteX0" fmla="*/ 115358 w 115358"/>
                <a:gd name="connsiteY0" fmla="*/ 0 h 72098"/>
                <a:gd name="connsiteX1" fmla="*/ 0 w 115358"/>
                <a:gd name="connsiteY1" fmla="*/ 0 h 72098"/>
                <a:gd name="connsiteX2" fmla="*/ 0 w 115358"/>
                <a:gd name="connsiteY2" fmla="*/ 72099 h 72098"/>
                <a:gd name="connsiteX3" fmla="*/ 115358 w 115358"/>
                <a:gd name="connsiteY3" fmla="*/ 72099 h 72098"/>
                <a:gd name="connsiteX4" fmla="*/ 14420 w 115358"/>
                <a:gd name="connsiteY4" fmla="*/ 14420 h 72098"/>
                <a:gd name="connsiteX5" fmla="*/ 50469 w 115358"/>
                <a:gd name="connsiteY5" fmla="*/ 14420 h 72098"/>
                <a:gd name="connsiteX6" fmla="*/ 50469 w 115358"/>
                <a:gd name="connsiteY6" fmla="*/ 57679 h 72098"/>
                <a:gd name="connsiteX7" fmla="*/ 14420 w 115358"/>
                <a:gd name="connsiteY7" fmla="*/ 57679 h 72098"/>
                <a:gd name="connsiteX8" fmla="*/ 100939 w 115358"/>
                <a:gd name="connsiteY8" fmla="*/ 57679 h 72098"/>
                <a:gd name="connsiteX9" fmla="*/ 64889 w 115358"/>
                <a:gd name="connsiteY9" fmla="*/ 57679 h 72098"/>
                <a:gd name="connsiteX10" fmla="*/ 64889 w 115358"/>
                <a:gd name="connsiteY10" fmla="*/ 14420 h 72098"/>
                <a:gd name="connsiteX11" fmla="*/ 100939 w 115358"/>
                <a:gd name="connsiteY11" fmla="*/ 14420 h 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58" h="72098">
                  <a:moveTo>
                    <a:pt x="115358" y="0"/>
                  </a:moveTo>
                  <a:lnTo>
                    <a:pt x="0" y="0"/>
                  </a:lnTo>
                  <a:lnTo>
                    <a:pt x="0" y="72099"/>
                  </a:lnTo>
                  <a:lnTo>
                    <a:pt x="115358" y="72099"/>
                  </a:lnTo>
                  <a:close/>
                  <a:moveTo>
                    <a:pt x="14420" y="14420"/>
                  </a:moveTo>
                  <a:lnTo>
                    <a:pt x="50469" y="14420"/>
                  </a:lnTo>
                  <a:lnTo>
                    <a:pt x="50469" y="57679"/>
                  </a:lnTo>
                  <a:lnTo>
                    <a:pt x="14420" y="57679"/>
                  </a:lnTo>
                  <a:close/>
                  <a:moveTo>
                    <a:pt x="100939" y="57679"/>
                  </a:moveTo>
                  <a:lnTo>
                    <a:pt x="64889" y="57679"/>
                  </a:lnTo>
                  <a:lnTo>
                    <a:pt x="64889" y="14420"/>
                  </a:lnTo>
                  <a:lnTo>
                    <a:pt x="100939" y="14420"/>
                  </a:lnTo>
                  <a:close/>
                </a:path>
              </a:pathLst>
            </a:custGeom>
            <a:solidFill>
              <a:srgbClr val="000000"/>
            </a:solidFill>
            <a:ln w="7144" cap="flat">
              <a:noFill/>
              <a:prstDash val="solid"/>
              <a:miter/>
            </a:ln>
          </p:spPr>
          <p:txBody>
            <a:bodyPr rtlCol="0" anchor="ctr"/>
            <a:lstStyle/>
            <a:p>
              <a:endParaRPr lang="zh-CN" altLang="en-US"/>
            </a:p>
          </p:txBody>
        </p:sp>
      </p:grpSp>
      <p:grpSp>
        <p:nvGrpSpPr>
          <p:cNvPr id="259" name="图形 23" descr="建筑物 轮廓">
            <a:extLst>
              <a:ext uri="{FF2B5EF4-FFF2-40B4-BE49-F238E27FC236}">
                <a16:creationId xmlns:a16="http://schemas.microsoft.com/office/drawing/2014/main" id="{AF4C4507-08ED-4509-B97E-7C7E8A711618}"/>
              </a:ext>
            </a:extLst>
          </p:cNvPr>
          <p:cNvGrpSpPr/>
          <p:nvPr/>
        </p:nvGrpSpPr>
        <p:grpSpPr>
          <a:xfrm>
            <a:off x="8543561" y="2317916"/>
            <a:ext cx="403754" cy="562206"/>
            <a:chOff x="8543561" y="2317916"/>
            <a:chExt cx="403754" cy="562206"/>
          </a:xfrm>
          <a:solidFill>
            <a:srgbClr val="000000"/>
          </a:solidFill>
        </p:grpSpPr>
        <p:sp>
          <p:nvSpPr>
            <p:cNvPr id="261" name="图形 23" descr="建筑物 轮廓">
              <a:extLst>
                <a:ext uri="{FF2B5EF4-FFF2-40B4-BE49-F238E27FC236}">
                  <a16:creationId xmlns:a16="http://schemas.microsoft.com/office/drawing/2014/main" id="{380E83F1-8212-4D98-89D8-1D8D293548B8}"/>
                </a:ext>
              </a:extLst>
            </p:cNvPr>
            <p:cNvSpPr/>
            <p:nvPr/>
          </p:nvSpPr>
          <p:spPr>
            <a:xfrm>
              <a:off x="8543561" y="2317916"/>
              <a:ext cx="403754" cy="562206"/>
            </a:xfrm>
            <a:custGeom>
              <a:avLst/>
              <a:gdLst>
                <a:gd name="connsiteX0" fmla="*/ 353285 w 403754"/>
                <a:gd name="connsiteY0" fmla="*/ 547786 h 562206"/>
                <a:gd name="connsiteX1" fmla="*/ 353285 w 403754"/>
                <a:gd name="connsiteY1" fmla="*/ 43259 h 562206"/>
                <a:gd name="connsiteX2" fmla="*/ 317235 w 403754"/>
                <a:gd name="connsiteY2" fmla="*/ 43259 h 562206"/>
                <a:gd name="connsiteX3" fmla="*/ 317235 w 403754"/>
                <a:gd name="connsiteY3" fmla="*/ 0 h 562206"/>
                <a:gd name="connsiteX4" fmla="*/ 86519 w 403754"/>
                <a:gd name="connsiteY4" fmla="*/ 0 h 562206"/>
                <a:gd name="connsiteX5" fmla="*/ 86519 w 403754"/>
                <a:gd name="connsiteY5" fmla="*/ 43259 h 562206"/>
                <a:gd name="connsiteX6" fmla="*/ 50469 w 403754"/>
                <a:gd name="connsiteY6" fmla="*/ 43259 h 562206"/>
                <a:gd name="connsiteX7" fmla="*/ 50469 w 403754"/>
                <a:gd name="connsiteY7" fmla="*/ 547786 h 562206"/>
                <a:gd name="connsiteX8" fmla="*/ 0 w 403754"/>
                <a:gd name="connsiteY8" fmla="*/ 547786 h 562206"/>
                <a:gd name="connsiteX9" fmla="*/ 0 w 403754"/>
                <a:gd name="connsiteY9" fmla="*/ 562206 h 562206"/>
                <a:gd name="connsiteX10" fmla="*/ 403754 w 403754"/>
                <a:gd name="connsiteY10" fmla="*/ 562206 h 562206"/>
                <a:gd name="connsiteX11" fmla="*/ 403754 w 403754"/>
                <a:gd name="connsiteY11" fmla="*/ 547786 h 562206"/>
                <a:gd name="connsiteX12" fmla="*/ 100939 w 403754"/>
                <a:gd name="connsiteY12" fmla="*/ 14420 h 562206"/>
                <a:gd name="connsiteX13" fmla="*/ 302816 w 403754"/>
                <a:gd name="connsiteY13" fmla="*/ 14420 h 562206"/>
                <a:gd name="connsiteX14" fmla="*/ 302816 w 403754"/>
                <a:gd name="connsiteY14" fmla="*/ 43259 h 562206"/>
                <a:gd name="connsiteX15" fmla="*/ 100939 w 403754"/>
                <a:gd name="connsiteY15" fmla="*/ 43259 h 562206"/>
                <a:gd name="connsiteX16" fmla="*/ 64889 w 403754"/>
                <a:gd name="connsiteY16" fmla="*/ 57679 h 562206"/>
                <a:gd name="connsiteX17" fmla="*/ 338865 w 403754"/>
                <a:gd name="connsiteY17" fmla="*/ 57679 h 562206"/>
                <a:gd name="connsiteX18" fmla="*/ 338865 w 403754"/>
                <a:gd name="connsiteY18" fmla="*/ 547786 h 562206"/>
                <a:gd name="connsiteX19" fmla="*/ 216297 w 403754"/>
                <a:gd name="connsiteY19" fmla="*/ 547786 h 562206"/>
                <a:gd name="connsiteX20" fmla="*/ 216297 w 403754"/>
                <a:gd name="connsiteY20" fmla="*/ 468643 h 562206"/>
                <a:gd name="connsiteX21" fmla="*/ 187457 w 403754"/>
                <a:gd name="connsiteY21" fmla="*/ 468643 h 562206"/>
                <a:gd name="connsiteX22" fmla="*/ 187457 w 403754"/>
                <a:gd name="connsiteY22" fmla="*/ 547786 h 562206"/>
                <a:gd name="connsiteX23" fmla="*/ 64889 w 403754"/>
                <a:gd name="connsiteY23" fmla="*/ 547786 h 5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3754" h="562206">
                  <a:moveTo>
                    <a:pt x="353285" y="547786"/>
                  </a:moveTo>
                  <a:lnTo>
                    <a:pt x="353285" y="43259"/>
                  </a:lnTo>
                  <a:lnTo>
                    <a:pt x="317235" y="43259"/>
                  </a:lnTo>
                  <a:lnTo>
                    <a:pt x="317235" y="0"/>
                  </a:lnTo>
                  <a:lnTo>
                    <a:pt x="86519" y="0"/>
                  </a:lnTo>
                  <a:lnTo>
                    <a:pt x="86519" y="43259"/>
                  </a:lnTo>
                  <a:lnTo>
                    <a:pt x="50469" y="43259"/>
                  </a:lnTo>
                  <a:lnTo>
                    <a:pt x="50469" y="547786"/>
                  </a:lnTo>
                  <a:lnTo>
                    <a:pt x="0" y="547786"/>
                  </a:lnTo>
                  <a:lnTo>
                    <a:pt x="0" y="562206"/>
                  </a:lnTo>
                  <a:lnTo>
                    <a:pt x="403754" y="562206"/>
                  </a:lnTo>
                  <a:lnTo>
                    <a:pt x="403754" y="547786"/>
                  </a:lnTo>
                  <a:close/>
                  <a:moveTo>
                    <a:pt x="100939" y="14420"/>
                  </a:moveTo>
                  <a:lnTo>
                    <a:pt x="302816" y="14420"/>
                  </a:lnTo>
                  <a:lnTo>
                    <a:pt x="302816" y="43259"/>
                  </a:lnTo>
                  <a:lnTo>
                    <a:pt x="100939" y="43259"/>
                  </a:lnTo>
                  <a:close/>
                  <a:moveTo>
                    <a:pt x="64889" y="57679"/>
                  </a:moveTo>
                  <a:lnTo>
                    <a:pt x="338865" y="57679"/>
                  </a:lnTo>
                  <a:lnTo>
                    <a:pt x="338865" y="547786"/>
                  </a:lnTo>
                  <a:lnTo>
                    <a:pt x="216297" y="547786"/>
                  </a:lnTo>
                  <a:lnTo>
                    <a:pt x="216297" y="468643"/>
                  </a:lnTo>
                  <a:lnTo>
                    <a:pt x="187457" y="468643"/>
                  </a:lnTo>
                  <a:lnTo>
                    <a:pt x="187457" y="547786"/>
                  </a:lnTo>
                  <a:lnTo>
                    <a:pt x="64889" y="547786"/>
                  </a:lnTo>
                  <a:close/>
                </a:path>
              </a:pathLst>
            </a:custGeom>
            <a:solidFill>
              <a:srgbClr val="000000"/>
            </a:solidFill>
            <a:ln w="7144" cap="flat">
              <a:noFill/>
              <a:prstDash val="solid"/>
              <a:miter/>
            </a:ln>
          </p:spPr>
          <p:txBody>
            <a:bodyPr rtlCol="0" anchor="ctr"/>
            <a:lstStyle/>
            <a:p>
              <a:endParaRPr lang="zh-CN" altLang="en-US"/>
            </a:p>
          </p:txBody>
        </p:sp>
        <p:sp>
          <p:nvSpPr>
            <p:cNvPr id="262" name="图形 23" descr="建筑物 轮廓">
              <a:extLst>
                <a:ext uri="{FF2B5EF4-FFF2-40B4-BE49-F238E27FC236}">
                  <a16:creationId xmlns:a16="http://schemas.microsoft.com/office/drawing/2014/main" id="{E6AE3CE5-498F-41F6-942D-3557FC40E99C}"/>
                </a:ext>
              </a:extLst>
            </p:cNvPr>
            <p:cNvSpPr/>
            <p:nvPr/>
          </p:nvSpPr>
          <p:spPr>
            <a:xfrm>
              <a:off x="8658920" y="2570263"/>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3" name="图形 23" descr="建筑物 轮廓">
              <a:extLst>
                <a:ext uri="{FF2B5EF4-FFF2-40B4-BE49-F238E27FC236}">
                  <a16:creationId xmlns:a16="http://schemas.microsoft.com/office/drawing/2014/main" id="{136DDDC5-3205-44C6-89BB-CACA1F366D09}"/>
                </a:ext>
              </a:extLst>
            </p:cNvPr>
            <p:cNvSpPr/>
            <p:nvPr/>
          </p:nvSpPr>
          <p:spPr>
            <a:xfrm>
              <a:off x="8658920" y="2498164"/>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4" name="图形 23" descr="建筑物 轮廓">
              <a:extLst>
                <a:ext uri="{FF2B5EF4-FFF2-40B4-BE49-F238E27FC236}">
                  <a16:creationId xmlns:a16="http://schemas.microsoft.com/office/drawing/2014/main" id="{FC90B3DA-6EB6-4621-95E4-E205ABA12F08}"/>
                </a:ext>
              </a:extLst>
            </p:cNvPr>
            <p:cNvSpPr/>
            <p:nvPr/>
          </p:nvSpPr>
          <p:spPr>
            <a:xfrm>
              <a:off x="8658920" y="2642362"/>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5" name="图形 23" descr="建筑物 轮廓">
              <a:extLst>
                <a:ext uri="{FF2B5EF4-FFF2-40B4-BE49-F238E27FC236}">
                  <a16:creationId xmlns:a16="http://schemas.microsoft.com/office/drawing/2014/main" id="{E9E12B7F-DFF3-4B4F-B195-31A367E48A5B}"/>
                </a:ext>
              </a:extLst>
            </p:cNvPr>
            <p:cNvSpPr/>
            <p:nvPr/>
          </p:nvSpPr>
          <p:spPr>
            <a:xfrm>
              <a:off x="8658920" y="2714461"/>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6" name="图形 23" descr="建筑物 轮廓">
              <a:extLst>
                <a:ext uri="{FF2B5EF4-FFF2-40B4-BE49-F238E27FC236}">
                  <a16:creationId xmlns:a16="http://schemas.microsoft.com/office/drawing/2014/main" id="{CF8DEA07-EC49-4205-B3D3-7ABFA99A6C58}"/>
                </a:ext>
              </a:extLst>
            </p:cNvPr>
            <p:cNvSpPr/>
            <p:nvPr/>
          </p:nvSpPr>
          <p:spPr>
            <a:xfrm>
              <a:off x="8731019" y="2570263"/>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7" name="图形 23" descr="建筑物 轮廓">
              <a:extLst>
                <a:ext uri="{FF2B5EF4-FFF2-40B4-BE49-F238E27FC236}">
                  <a16:creationId xmlns:a16="http://schemas.microsoft.com/office/drawing/2014/main" id="{BABCF1C6-A71D-4D42-9FC0-DDE29FB380F1}"/>
                </a:ext>
              </a:extLst>
            </p:cNvPr>
            <p:cNvSpPr/>
            <p:nvPr/>
          </p:nvSpPr>
          <p:spPr>
            <a:xfrm>
              <a:off x="8731019" y="2714461"/>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8" name="图形 23" descr="建筑物 轮廓">
              <a:extLst>
                <a:ext uri="{FF2B5EF4-FFF2-40B4-BE49-F238E27FC236}">
                  <a16:creationId xmlns:a16="http://schemas.microsoft.com/office/drawing/2014/main" id="{44E9F4BC-CDE9-4108-993F-C23615A39378}"/>
                </a:ext>
              </a:extLst>
            </p:cNvPr>
            <p:cNvSpPr/>
            <p:nvPr/>
          </p:nvSpPr>
          <p:spPr>
            <a:xfrm>
              <a:off x="8803118" y="2786560"/>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69" name="图形 23" descr="建筑物 轮廓">
              <a:extLst>
                <a:ext uri="{FF2B5EF4-FFF2-40B4-BE49-F238E27FC236}">
                  <a16:creationId xmlns:a16="http://schemas.microsoft.com/office/drawing/2014/main" id="{7236B313-9D08-417B-95DE-7F32436B5AC3}"/>
                </a:ext>
              </a:extLst>
            </p:cNvPr>
            <p:cNvSpPr/>
            <p:nvPr/>
          </p:nvSpPr>
          <p:spPr>
            <a:xfrm>
              <a:off x="8803118" y="2426065"/>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0" name="图形 23" descr="建筑物 轮廓">
              <a:extLst>
                <a:ext uri="{FF2B5EF4-FFF2-40B4-BE49-F238E27FC236}">
                  <a16:creationId xmlns:a16="http://schemas.microsoft.com/office/drawing/2014/main" id="{05E848AA-AC16-4E49-80CA-CC0732DCEC66}"/>
                </a:ext>
              </a:extLst>
            </p:cNvPr>
            <p:cNvSpPr/>
            <p:nvPr/>
          </p:nvSpPr>
          <p:spPr>
            <a:xfrm>
              <a:off x="8731019" y="2642362"/>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1" name="图形 23" descr="建筑物 轮廓">
              <a:extLst>
                <a:ext uri="{FF2B5EF4-FFF2-40B4-BE49-F238E27FC236}">
                  <a16:creationId xmlns:a16="http://schemas.microsoft.com/office/drawing/2014/main" id="{777F297C-5D66-4876-938D-1086639DF4D6}"/>
                </a:ext>
              </a:extLst>
            </p:cNvPr>
            <p:cNvSpPr/>
            <p:nvPr/>
          </p:nvSpPr>
          <p:spPr>
            <a:xfrm>
              <a:off x="8731019" y="2498164"/>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2" name="图形 23" descr="建筑物 轮廓">
              <a:extLst>
                <a:ext uri="{FF2B5EF4-FFF2-40B4-BE49-F238E27FC236}">
                  <a16:creationId xmlns:a16="http://schemas.microsoft.com/office/drawing/2014/main" id="{C540035C-EDD2-48EF-B15B-4077D02EE713}"/>
                </a:ext>
              </a:extLst>
            </p:cNvPr>
            <p:cNvSpPr/>
            <p:nvPr/>
          </p:nvSpPr>
          <p:spPr>
            <a:xfrm>
              <a:off x="8731019" y="2426065"/>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3" name="图形 23" descr="建筑物 轮廓">
              <a:extLst>
                <a:ext uri="{FF2B5EF4-FFF2-40B4-BE49-F238E27FC236}">
                  <a16:creationId xmlns:a16="http://schemas.microsoft.com/office/drawing/2014/main" id="{869908BF-43D8-4D09-B1F9-3DEF40981A4E}"/>
                </a:ext>
              </a:extLst>
            </p:cNvPr>
            <p:cNvSpPr/>
            <p:nvPr/>
          </p:nvSpPr>
          <p:spPr>
            <a:xfrm>
              <a:off x="8658920" y="2426065"/>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4" name="图形 23" descr="建筑物 轮廓">
              <a:extLst>
                <a:ext uri="{FF2B5EF4-FFF2-40B4-BE49-F238E27FC236}">
                  <a16:creationId xmlns:a16="http://schemas.microsoft.com/office/drawing/2014/main" id="{0BA00B66-8F95-4C27-918F-2AD483B2511E}"/>
                </a:ext>
              </a:extLst>
            </p:cNvPr>
            <p:cNvSpPr/>
            <p:nvPr/>
          </p:nvSpPr>
          <p:spPr>
            <a:xfrm>
              <a:off x="8658920" y="2786560"/>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5" name="图形 23" descr="建筑物 轮廓">
              <a:extLst>
                <a:ext uri="{FF2B5EF4-FFF2-40B4-BE49-F238E27FC236}">
                  <a16:creationId xmlns:a16="http://schemas.microsoft.com/office/drawing/2014/main" id="{6E754684-1190-42B3-8A35-E6B44DB7E947}"/>
                </a:ext>
              </a:extLst>
            </p:cNvPr>
            <p:cNvSpPr/>
            <p:nvPr/>
          </p:nvSpPr>
          <p:spPr>
            <a:xfrm>
              <a:off x="8803118" y="2570263"/>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6" name="图形 23" descr="建筑物 轮廓">
              <a:extLst>
                <a:ext uri="{FF2B5EF4-FFF2-40B4-BE49-F238E27FC236}">
                  <a16:creationId xmlns:a16="http://schemas.microsoft.com/office/drawing/2014/main" id="{6A987585-A6DD-4E60-8CCC-C7CF9A8A9504}"/>
                </a:ext>
              </a:extLst>
            </p:cNvPr>
            <p:cNvSpPr/>
            <p:nvPr/>
          </p:nvSpPr>
          <p:spPr>
            <a:xfrm>
              <a:off x="8803118" y="2642362"/>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7" name="图形 23" descr="建筑物 轮廓">
              <a:extLst>
                <a:ext uri="{FF2B5EF4-FFF2-40B4-BE49-F238E27FC236}">
                  <a16:creationId xmlns:a16="http://schemas.microsoft.com/office/drawing/2014/main" id="{E5179F59-CA6D-40DC-BEBB-B8EE640856A9}"/>
                </a:ext>
              </a:extLst>
            </p:cNvPr>
            <p:cNvSpPr/>
            <p:nvPr/>
          </p:nvSpPr>
          <p:spPr>
            <a:xfrm>
              <a:off x="8803118" y="2714461"/>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sp>
          <p:nvSpPr>
            <p:cNvPr id="278" name="图形 23" descr="建筑物 轮廓">
              <a:extLst>
                <a:ext uri="{FF2B5EF4-FFF2-40B4-BE49-F238E27FC236}">
                  <a16:creationId xmlns:a16="http://schemas.microsoft.com/office/drawing/2014/main" id="{AB2B84DA-DBCF-4DF1-B023-1F7AE573FB55}"/>
                </a:ext>
              </a:extLst>
            </p:cNvPr>
            <p:cNvSpPr/>
            <p:nvPr/>
          </p:nvSpPr>
          <p:spPr>
            <a:xfrm>
              <a:off x="8803118" y="2498164"/>
              <a:ext cx="28839" cy="43259"/>
            </a:xfrm>
            <a:custGeom>
              <a:avLst/>
              <a:gdLst>
                <a:gd name="connsiteX0" fmla="*/ 0 w 28839"/>
                <a:gd name="connsiteY0" fmla="*/ 0 h 43259"/>
                <a:gd name="connsiteX1" fmla="*/ 28840 w 28839"/>
                <a:gd name="connsiteY1" fmla="*/ 0 h 43259"/>
                <a:gd name="connsiteX2" fmla="*/ 28840 w 28839"/>
                <a:gd name="connsiteY2" fmla="*/ 43259 h 43259"/>
                <a:gd name="connsiteX3" fmla="*/ 0 w 28839"/>
                <a:gd name="connsiteY3" fmla="*/ 43259 h 43259"/>
              </a:gdLst>
              <a:ahLst/>
              <a:cxnLst>
                <a:cxn ang="0">
                  <a:pos x="connsiteX0" y="connsiteY0"/>
                </a:cxn>
                <a:cxn ang="0">
                  <a:pos x="connsiteX1" y="connsiteY1"/>
                </a:cxn>
                <a:cxn ang="0">
                  <a:pos x="connsiteX2" y="connsiteY2"/>
                </a:cxn>
                <a:cxn ang="0">
                  <a:pos x="connsiteX3" y="connsiteY3"/>
                </a:cxn>
              </a:cxnLst>
              <a:rect l="l" t="t" r="r" b="b"/>
              <a:pathLst>
                <a:path w="28839" h="43259">
                  <a:moveTo>
                    <a:pt x="0" y="0"/>
                  </a:moveTo>
                  <a:lnTo>
                    <a:pt x="28840" y="0"/>
                  </a:lnTo>
                  <a:lnTo>
                    <a:pt x="28840" y="43259"/>
                  </a:lnTo>
                  <a:lnTo>
                    <a:pt x="0" y="43259"/>
                  </a:lnTo>
                  <a:close/>
                </a:path>
              </a:pathLst>
            </a:custGeom>
            <a:solidFill>
              <a:srgbClr val="000000"/>
            </a:solidFill>
            <a:ln w="7144" cap="flat">
              <a:noFill/>
              <a:prstDash val="solid"/>
              <a:miter/>
            </a:ln>
          </p:spPr>
          <p:txBody>
            <a:bodyPr rtlCol="0" anchor="ctr"/>
            <a:lstStyle/>
            <a:p>
              <a:endParaRPr lang="zh-CN" altLang="en-US"/>
            </a:p>
          </p:txBody>
        </p:sp>
      </p:grpSp>
      <p:grpSp>
        <p:nvGrpSpPr>
          <p:cNvPr id="279" name="图形 25" descr="城市 轮廓">
            <a:extLst>
              <a:ext uri="{FF2B5EF4-FFF2-40B4-BE49-F238E27FC236}">
                <a16:creationId xmlns:a16="http://schemas.microsoft.com/office/drawing/2014/main" id="{39AB21DE-8CFD-43CC-852E-49751668D176}"/>
              </a:ext>
            </a:extLst>
          </p:cNvPr>
          <p:cNvGrpSpPr/>
          <p:nvPr/>
        </p:nvGrpSpPr>
        <p:grpSpPr>
          <a:xfrm>
            <a:off x="9538447" y="2368386"/>
            <a:ext cx="533532" cy="447013"/>
            <a:chOff x="9538447" y="2368386"/>
            <a:chExt cx="533532" cy="447013"/>
          </a:xfrm>
          <a:solidFill>
            <a:srgbClr val="000000"/>
          </a:solidFill>
        </p:grpSpPr>
        <p:sp>
          <p:nvSpPr>
            <p:cNvPr id="280" name="图形 25" descr="城市 轮廓">
              <a:extLst>
                <a:ext uri="{FF2B5EF4-FFF2-40B4-BE49-F238E27FC236}">
                  <a16:creationId xmlns:a16="http://schemas.microsoft.com/office/drawing/2014/main" id="{BFD92567-F1E2-49C2-80D5-5A9D926CB3F5}"/>
                </a:ext>
              </a:extLst>
            </p:cNvPr>
            <p:cNvSpPr/>
            <p:nvPr/>
          </p:nvSpPr>
          <p:spPr>
            <a:xfrm>
              <a:off x="9538447" y="2368386"/>
              <a:ext cx="533532" cy="447013"/>
            </a:xfrm>
            <a:custGeom>
              <a:avLst/>
              <a:gdLst>
                <a:gd name="connsiteX0" fmla="*/ 346075 w 533532"/>
                <a:gd name="connsiteY0" fmla="*/ 35091 h 447013"/>
                <a:gd name="connsiteX1" fmla="*/ 346075 w 533532"/>
                <a:gd name="connsiteY1" fmla="*/ 223507 h 447013"/>
                <a:gd name="connsiteX2" fmla="*/ 266766 w 533532"/>
                <a:gd name="connsiteY2" fmla="*/ 223507 h 447013"/>
                <a:gd name="connsiteX3" fmla="*/ 266766 w 533532"/>
                <a:gd name="connsiteY3" fmla="*/ 0 h 447013"/>
                <a:gd name="connsiteX4" fmla="*/ 79309 w 533532"/>
                <a:gd name="connsiteY4" fmla="*/ 0 h 447013"/>
                <a:gd name="connsiteX5" fmla="*/ 79309 w 533532"/>
                <a:gd name="connsiteY5" fmla="*/ 165828 h 447013"/>
                <a:gd name="connsiteX6" fmla="*/ 0 w 533532"/>
                <a:gd name="connsiteY6" fmla="*/ 165828 h 447013"/>
                <a:gd name="connsiteX7" fmla="*/ 0 w 533532"/>
                <a:gd name="connsiteY7" fmla="*/ 447014 h 447013"/>
                <a:gd name="connsiteX8" fmla="*/ 533532 w 533532"/>
                <a:gd name="connsiteY8" fmla="*/ 447014 h 447013"/>
                <a:gd name="connsiteX9" fmla="*/ 533532 w 533532"/>
                <a:gd name="connsiteY9" fmla="*/ 58523 h 447013"/>
                <a:gd name="connsiteX10" fmla="*/ 93729 w 533532"/>
                <a:gd name="connsiteY10" fmla="*/ 14420 h 447013"/>
                <a:gd name="connsiteX11" fmla="*/ 252346 w 533532"/>
                <a:gd name="connsiteY11" fmla="*/ 14420 h 447013"/>
                <a:gd name="connsiteX12" fmla="*/ 252346 w 533532"/>
                <a:gd name="connsiteY12" fmla="*/ 223507 h 447013"/>
                <a:gd name="connsiteX13" fmla="*/ 187457 w 533532"/>
                <a:gd name="connsiteY13" fmla="*/ 223507 h 447013"/>
                <a:gd name="connsiteX14" fmla="*/ 187457 w 533532"/>
                <a:gd name="connsiteY14" fmla="*/ 165828 h 447013"/>
                <a:gd name="connsiteX15" fmla="*/ 93729 w 533532"/>
                <a:gd name="connsiteY15" fmla="*/ 165828 h 447013"/>
                <a:gd name="connsiteX16" fmla="*/ 173038 w 533532"/>
                <a:gd name="connsiteY16" fmla="*/ 432594 h 447013"/>
                <a:gd name="connsiteX17" fmla="*/ 108148 w 533532"/>
                <a:gd name="connsiteY17" fmla="*/ 432594 h 447013"/>
                <a:gd name="connsiteX18" fmla="*/ 108148 w 533532"/>
                <a:gd name="connsiteY18" fmla="*/ 389334 h 447013"/>
                <a:gd name="connsiteX19" fmla="*/ 79309 w 533532"/>
                <a:gd name="connsiteY19" fmla="*/ 389334 h 447013"/>
                <a:gd name="connsiteX20" fmla="*/ 79309 w 533532"/>
                <a:gd name="connsiteY20" fmla="*/ 432594 h 447013"/>
                <a:gd name="connsiteX21" fmla="*/ 14420 w 533532"/>
                <a:gd name="connsiteY21" fmla="*/ 432594 h 447013"/>
                <a:gd name="connsiteX22" fmla="*/ 14420 w 533532"/>
                <a:gd name="connsiteY22" fmla="*/ 180247 h 447013"/>
                <a:gd name="connsiteX23" fmla="*/ 173038 w 533532"/>
                <a:gd name="connsiteY23" fmla="*/ 180247 h 447013"/>
                <a:gd name="connsiteX24" fmla="*/ 173038 w 533532"/>
                <a:gd name="connsiteY24" fmla="*/ 432594 h 447013"/>
                <a:gd name="connsiteX25" fmla="*/ 346075 w 533532"/>
                <a:gd name="connsiteY25" fmla="*/ 432594 h 447013"/>
                <a:gd name="connsiteX26" fmla="*/ 281186 w 533532"/>
                <a:gd name="connsiteY26" fmla="*/ 432594 h 447013"/>
                <a:gd name="connsiteX27" fmla="*/ 281186 w 533532"/>
                <a:gd name="connsiteY27" fmla="*/ 389334 h 447013"/>
                <a:gd name="connsiteX28" fmla="*/ 252346 w 533532"/>
                <a:gd name="connsiteY28" fmla="*/ 389334 h 447013"/>
                <a:gd name="connsiteX29" fmla="*/ 252346 w 533532"/>
                <a:gd name="connsiteY29" fmla="*/ 432594 h 447013"/>
                <a:gd name="connsiteX30" fmla="*/ 187457 w 533532"/>
                <a:gd name="connsiteY30" fmla="*/ 432594 h 447013"/>
                <a:gd name="connsiteX31" fmla="*/ 187457 w 533532"/>
                <a:gd name="connsiteY31" fmla="*/ 237927 h 447013"/>
                <a:gd name="connsiteX32" fmla="*/ 346075 w 533532"/>
                <a:gd name="connsiteY32" fmla="*/ 237927 h 447013"/>
                <a:gd name="connsiteX33" fmla="*/ 519113 w 533532"/>
                <a:gd name="connsiteY33" fmla="*/ 432594 h 447013"/>
                <a:gd name="connsiteX34" fmla="*/ 454223 w 533532"/>
                <a:gd name="connsiteY34" fmla="*/ 432594 h 447013"/>
                <a:gd name="connsiteX35" fmla="*/ 454223 w 533532"/>
                <a:gd name="connsiteY35" fmla="*/ 389334 h 447013"/>
                <a:gd name="connsiteX36" fmla="*/ 425384 w 533532"/>
                <a:gd name="connsiteY36" fmla="*/ 389334 h 447013"/>
                <a:gd name="connsiteX37" fmla="*/ 425384 w 533532"/>
                <a:gd name="connsiteY37" fmla="*/ 432594 h 447013"/>
                <a:gd name="connsiteX38" fmla="*/ 360495 w 533532"/>
                <a:gd name="connsiteY38" fmla="*/ 432594 h 447013"/>
                <a:gd name="connsiteX39" fmla="*/ 360495 w 533532"/>
                <a:gd name="connsiteY39" fmla="*/ 51428 h 447013"/>
                <a:gd name="connsiteX40" fmla="*/ 519113 w 533532"/>
                <a:gd name="connsiteY40" fmla="*/ 71255 h 44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3532" h="447013">
                  <a:moveTo>
                    <a:pt x="346075" y="35091"/>
                  </a:moveTo>
                  <a:lnTo>
                    <a:pt x="346075" y="223507"/>
                  </a:lnTo>
                  <a:lnTo>
                    <a:pt x="266766" y="223507"/>
                  </a:lnTo>
                  <a:lnTo>
                    <a:pt x="266766" y="0"/>
                  </a:lnTo>
                  <a:lnTo>
                    <a:pt x="79309" y="0"/>
                  </a:lnTo>
                  <a:lnTo>
                    <a:pt x="79309" y="165828"/>
                  </a:lnTo>
                  <a:lnTo>
                    <a:pt x="0" y="165828"/>
                  </a:lnTo>
                  <a:lnTo>
                    <a:pt x="0" y="447014"/>
                  </a:lnTo>
                  <a:lnTo>
                    <a:pt x="533532" y="447014"/>
                  </a:lnTo>
                  <a:lnTo>
                    <a:pt x="533532" y="58523"/>
                  </a:lnTo>
                  <a:close/>
                  <a:moveTo>
                    <a:pt x="93729" y="14420"/>
                  </a:moveTo>
                  <a:lnTo>
                    <a:pt x="252346" y="14420"/>
                  </a:lnTo>
                  <a:lnTo>
                    <a:pt x="252346" y="223507"/>
                  </a:lnTo>
                  <a:lnTo>
                    <a:pt x="187457" y="223507"/>
                  </a:lnTo>
                  <a:lnTo>
                    <a:pt x="187457" y="165828"/>
                  </a:lnTo>
                  <a:lnTo>
                    <a:pt x="93729" y="165828"/>
                  </a:lnTo>
                  <a:close/>
                  <a:moveTo>
                    <a:pt x="173038" y="432594"/>
                  </a:moveTo>
                  <a:lnTo>
                    <a:pt x="108148" y="432594"/>
                  </a:lnTo>
                  <a:lnTo>
                    <a:pt x="108148" y="389334"/>
                  </a:lnTo>
                  <a:lnTo>
                    <a:pt x="79309" y="389334"/>
                  </a:lnTo>
                  <a:lnTo>
                    <a:pt x="79309" y="432594"/>
                  </a:lnTo>
                  <a:lnTo>
                    <a:pt x="14420" y="432594"/>
                  </a:lnTo>
                  <a:lnTo>
                    <a:pt x="14420" y="180247"/>
                  </a:lnTo>
                  <a:lnTo>
                    <a:pt x="173038" y="180247"/>
                  </a:lnTo>
                  <a:lnTo>
                    <a:pt x="173038" y="432594"/>
                  </a:lnTo>
                  <a:close/>
                  <a:moveTo>
                    <a:pt x="346075" y="432594"/>
                  </a:moveTo>
                  <a:lnTo>
                    <a:pt x="281186" y="432594"/>
                  </a:lnTo>
                  <a:lnTo>
                    <a:pt x="281186" y="389334"/>
                  </a:lnTo>
                  <a:lnTo>
                    <a:pt x="252346" y="389334"/>
                  </a:lnTo>
                  <a:lnTo>
                    <a:pt x="252346" y="432594"/>
                  </a:lnTo>
                  <a:lnTo>
                    <a:pt x="187457" y="432594"/>
                  </a:lnTo>
                  <a:lnTo>
                    <a:pt x="187457" y="237927"/>
                  </a:lnTo>
                  <a:lnTo>
                    <a:pt x="346075" y="237927"/>
                  </a:lnTo>
                  <a:close/>
                  <a:moveTo>
                    <a:pt x="519113" y="432594"/>
                  </a:moveTo>
                  <a:lnTo>
                    <a:pt x="454223" y="432594"/>
                  </a:lnTo>
                  <a:lnTo>
                    <a:pt x="454223" y="389334"/>
                  </a:lnTo>
                  <a:lnTo>
                    <a:pt x="425384" y="389334"/>
                  </a:lnTo>
                  <a:lnTo>
                    <a:pt x="425384" y="432594"/>
                  </a:lnTo>
                  <a:lnTo>
                    <a:pt x="360495" y="432594"/>
                  </a:lnTo>
                  <a:lnTo>
                    <a:pt x="360495" y="51428"/>
                  </a:lnTo>
                  <a:lnTo>
                    <a:pt x="519113" y="71255"/>
                  </a:lnTo>
                  <a:close/>
                </a:path>
              </a:pathLst>
            </a:custGeom>
            <a:solidFill>
              <a:srgbClr val="000000"/>
            </a:solidFill>
            <a:ln w="7144" cap="flat">
              <a:noFill/>
              <a:prstDash val="solid"/>
              <a:miter/>
            </a:ln>
          </p:spPr>
          <p:txBody>
            <a:bodyPr rtlCol="0" anchor="ctr"/>
            <a:lstStyle/>
            <a:p>
              <a:endParaRPr lang="zh-CN" altLang="en-US"/>
            </a:p>
          </p:txBody>
        </p:sp>
        <p:sp>
          <p:nvSpPr>
            <p:cNvPr id="281" name="图形 25" descr="城市 轮廓">
              <a:extLst>
                <a:ext uri="{FF2B5EF4-FFF2-40B4-BE49-F238E27FC236}">
                  <a16:creationId xmlns:a16="http://schemas.microsoft.com/office/drawing/2014/main" id="{7CC62233-0F1B-4D3C-8E70-096FEC239AB7}"/>
                </a:ext>
              </a:extLst>
            </p:cNvPr>
            <p:cNvSpPr/>
            <p:nvPr/>
          </p:nvSpPr>
          <p:spPr>
            <a:xfrm>
              <a:off x="9761954"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2" name="图形 25" descr="城市 轮廓">
              <a:extLst>
                <a:ext uri="{FF2B5EF4-FFF2-40B4-BE49-F238E27FC236}">
                  <a16:creationId xmlns:a16="http://schemas.microsoft.com/office/drawing/2014/main" id="{867A33E7-F674-4923-AA7D-3BC5C930BACC}"/>
                </a:ext>
              </a:extLst>
            </p:cNvPr>
            <p:cNvSpPr/>
            <p:nvPr/>
          </p:nvSpPr>
          <p:spPr>
            <a:xfrm>
              <a:off x="9819633"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3" name="图形 25" descr="城市 轮廓">
              <a:extLst>
                <a:ext uri="{FF2B5EF4-FFF2-40B4-BE49-F238E27FC236}">
                  <a16:creationId xmlns:a16="http://schemas.microsoft.com/office/drawing/2014/main" id="{999DCD5B-BE1C-498F-B6B5-FBDB7F87B16D}"/>
                </a:ext>
              </a:extLst>
            </p:cNvPr>
            <p:cNvSpPr/>
            <p:nvPr/>
          </p:nvSpPr>
          <p:spPr>
            <a:xfrm>
              <a:off x="9761954"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4" name="图形 25" descr="城市 轮廓">
              <a:extLst>
                <a:ext uri="{FF2B5EF4-FFF2-40B4-BE49-F238E27FC236}">
                  <a16:creationId xmlns:a16="http://schemas.microsoft.com/office/drawing/2014/main" id="{4313F30F-5766-4137-AAD1-15B80C9C8E69}"/>
                </a:ext>
              </a:extLst>
            </p:cNvPr>
            <p:cNvSpPr/>
            <p:nvPr/>
          </p:nvSpPr>
          <p:spPr>
            <a:xfrm>
              <a:off x="9819633"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5" name="图形 25" descr="城市 轮廓">
              <a:extLst>
                <a:ext uri="{FF2B5EF4-FFF2-40B4-BE49-F238E27FC236}">
                  <a16:creationId xmlns:a16="http://schemas.microsoft.com/office/drawing/2014/main" id="{9938F87B-27D7-4AAF-B6B2-6B7ACC38EBEC}"/>
                </a:ext>
              </a:extLst>
            </p:cNvPr>
            <p:cNvSpPr/>
            <p:nvPr/>
          </p:nvSpPr>
          <p:spPr>
            <a:xfrm>
              <a:off x="9668225" y="2476664"/>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6" name="图形 25" descr="城市 轮廓">
              <a:extLst>
                <a:ext uri="{FF2B5EF4-FFF2-40B4-BE49-F238E27FC236}">
                  <a16:creationId xmlns:a16="http://schemas.microsoft.com/office/drawing/2014/main" id="{F7A9AF8B-BF0D-4A92-9610-6B31FA0E2B2A}"/>
                </a:ext>
              </a:extLst>
            </p:cNvPr>
            <p:cNvSpPr/>
            <p:nvPr/>
          </p:nvSpPr>
          <p:spPr>
            <a:xfrm>
              <a:off x="9725905" y="2476664"/>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7" name="图形 25" descr="城市 轮廓">
              <a:extLst>
                <a:ext uri="{FF2B5EF4-FFF2-40B4-BE49-F238E27FC236}">
                  <a16:creationId xmlns:a16="http://schemas.microsoft.com/office/drawing/2014/main" id="{AF678D05-1706-4492-82CA-10F65064F28D}"/>
                </a:ext>
              </a:extLst>
            </p:cNvPr>
            <p:cNvSpPr/>
            <p:nvPr/>
          </p:nvSpPr>
          <p:spPr>
            <a:xfrm>
              <a:off x="9668225" y="2418855"/>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8" name="图形 25" descr="城市 轮廓">
              <a:extLst>
                <a:ext uri="{FF2B5EF4-FFF2-40B4-BE49-F238E27FC236}">
                  <a16:creationId xmlns:a16="http://schemas.microsoft.com/office/drawing/2014/main" id="{37526899-F523-42A0-83E8-9BB255F4A6EC}"/>
                </a:ext>
              </a:extLst>
            </p:cNvPr>
            <p:cNvSpPr/>
            <p:nvPr/>
          </p:nvSpPr>
          <p:spPr>
            <a:xfrm>
              <a:off x="9725905" y="2418855"/>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89" name="图形 25" descr="城市 轮廓">
              <a:extLst>
                <a:ext uri="{FF2B5EF4-FFF2-40B4-BE49-F238E27FC236}">
                  <a16:creationId xmlns:a16="http://schemas.microsoft.com/office/drawing/2014/main" id="{F8562A06-8F49-4094-AE55-4DAA793F4656}"/>
                </a:ext>
              </a:extLst>
            </p:cNvPr>
            <p:cNvSpPr/>
            <p:nvPr/>
          </p:nvSpPr>
          <p:spPr>
            <a:xfrm>
              <a:off x="9588924"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0" name="图形 25" descr="城市 轮廓">
              <a:extLst>
                <a:ext uri="{FF2B5EF4-FFF2-40B4-BE49-F238E27FC236}">
                  <a16:creationId xmlns:a16="http://schemas.microsoft.com/office/drawing/2014/main" id="{27482B56-284F-42E5-BB50-8831FF72912E}"/>
                </a:ext>
              </a:extLst>
            </p:cNvPr>
            <p:cNvSpPr/>
            <p:nvPr/>
          </p:nvSpPr>
          <p:spPr>
            <a:xfrm>
              <a:off x="9646603"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1" name="图形 25" descr="城市 轮廓">
              <a:extLst>
                <a:ext uri="{FF2B5EF4-FFF2-40B4-BE49-F238E27FC236}">
                  <a16:creationId xmlns:a16="http://schemas.microsoft.com/office/drawing/2014/main" id="{149BDF90-0A5A-4A33-95FB-C7515ADA6BB7}"/>
                </a:ext>
              </a:extLst>
            </p:cNvPr>
            <p:cNvSpPr/>
            <p:nvPr/>
          </p:nvSpPr>
          <p:spPr>
            <a:xfrm>
              <a:off x="9588924"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2" name="图形 25" descr="城市 轮廓">
              <a:extLst>
                <a:ext uri="{FF2B5EF4-FFF2-40B4-BE49-F238E27FC236}">
                  <a16:creationId xmlns:a16="http://schemas.microsoft.com/office/drawing/2014/main" id="{E15CC9CB-1FA8-4708-ABCE-3172D0206E88}"/>
                </a:ext>
              </a:extLst>
            </p:cNvPr>
            <p:cNvSpPr/>
            <p:nvPr/>
          </p:nvSpPr>
          <p:spPr>
            <a:xfrm>
              <a:off x="9646603"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3" name="图形 25" descr="城市 轮廓">
              <a:extLst>
                <a:ext uri="{FF2B5EF4-FFF2-40B4-BE49-F238E27FC236}">
                  <a16:creationId xmlns:a16="http://schemas.microsoft.com/office/drawing/2014/main" id="{EC61BB82-DF6F-489A-A47D-72D4582DC8BC}"/>
                </a:ext>
              </a:extLst>
            </p:cNvPr>
            <p:cNvSpPr/>
            <p:nvPr/>
          </p:nvSpPr>
          <p:spPr>
            <a:xfrm>
              <a:off x="9588924" y="258468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4" name="图形 25" descr="城市 轮廓">
              <a:extLst>
                <a:ext uri="{FF2B5EF4-FFF2-40B4-BE49-F238E27FC236}">
                  <a16:creationId xmlns:a16="http://schemas.microsoft.com/office/drawing/2014/main" id="{D6830732-2B36-4C5B-A231-556CE04B14B0}"/>
                </a:ext>
              </a:extLst>
            </p:cNvPr>
            <p:cNvSpPr/>
            <p:nvPr/>
          </p:nvSpPr>
          <p:spPr>
            <a:xfrm>
              <a:off x="9646603" y="258468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5" name="图形 25" descr="城市 轮廓">
              <a:extLst>
                <a:ext uri="{FF2B5EF4-FFF2-40B4-BE49-F238E27FC236}">
                  <a16:creationId xmlns:a16="http://schemas.microsoft.com/office/drawing/2014/main" id="{147CE4F5-9F12-430D-9DB7-CB61C5900B66}"/>
                </a:ext>
              </a:extLst>
            </p:cNvPr>
            <p:cNvSpPr/>
            <p:nvPr/>
          </p:nvSpPr>
          <p:spPr>
            <a:xfrm>
              <a:off x="9934992"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6" name="图形 25" descr="城市 轮廓">
              <a:extLst>
                <a:ext uri="{FF2B5EF4-FFF2-40B4-BE49-F238E27FC236}">
                  <a16:creationId xmlns:a16="http://schemas.microsoft.com/office/drawing/2014/main" id="{76FBBBA6-BF99-4828-9C79-A68A6CAD614C}"/>
                </a:ext>
              </a:extLst>
            </p:cNvPr>
            <p:cNvSpPr/>
            <p:nvPr/>
          </p:nvSpPr>
          <p:spPr>
            <a:xfrm>
              <a:off x="9992671" y="2700171"/>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7" name="图形 25" descr="城市 轮廓">
              <a:extLst>
                <a:ext uri="{FF2B5EF4-FFF2-40B4-BE49-F238E27FC236}">
                  <a16:creationId xmlns:a16="http://schemas.microsoft.com/office/drawing/2014/main" id="{9613B44B-1551-4727-B58A-98A59DDF416A}"/>
                </a:ext>
              </a:extLst>
            </p:cNvPr>
            <p:cNvSpPr/>
            <p:nvPr/>
          </p:nvSpPr>
          <p:spPr>
            <a:xfrm>
              <a:off x="9934992"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8" name="图形 25" descr="城市 轮廓">
              <a:extLst>
                <a:ext uri="{FF2B5EF4-FFF2-40B4-BE49-F238E27FC236}">
                  <a16:creationId xmlns:a16="http://schemas.microsoft.com/office/drawing/2014/main" id="{DFFE33C3-C182-4152-B1F4-E63E474FBBE8}"/>
                </a:ext>
              </a:extLst>
            </p:cNvPr>
            <p:cNvSpPr/>
            <p:nvPr/>
          </p:nvSpPr>
          <p:spPr>
            <a:xfrm>
              <a:off x="9992671" y="2642362"/>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299" name="图形 25" descr="城市 轮廓">
              <a:extLst>
                <a:ext uri="{FF2B5EF4-FFF2-40B4-BE49-F238E27FC236}">
                  <a16:creationId xmlns:a16="http://schemas.microsoft.com/office/drawing/2014/main" id="{94815E9C-267F-4F23-A061-E01D97F021D0}"/>
                </a:ext>
              </a:extLst>
            </p:cNvPr>
            <p:cNvSpPr/>
            <p:nvPr/>
          </p:nvSpPr>
          <p:spPr>
            <a:xfrm>
              <a:off x="9934992" y="258468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300" name="图形 25" descr="城市 轮廓">
              <a:extLst>
                <a:ext uri="{FF2B5EF4-FFF2-40B4-BE49-F238E27FC236}">
                  <a16:creationId xmlns:a16="http://schemas.microsoft.com/office/drawing/2014/main" id="{FC3C68AF-9590-4ED1-9598-25DB990CEE29}"/>
                </a:ext>
              </a:extLst>
            </p:cNvPr>
            <p:cNvSpPr/>
            <p:nvPr/>
          </p:nvSpPr>
          <p:spPr>
            <a:xfrm>
              <a:off x="9992671" y="258468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301" name="图形 25" descr="城市 轮廓">
              <a:extLst>
                <a:ext uri="{FF2B5EF4-FFF2-40B4-BE49-F238E27FC236}">
                  <a16:creationId xmlns:a16="http://schemas.microsoft.com/office/drawing/2014/main" id="{76ABBB89-0007-45E5-9A26-E3C9E4DCCC31}"/>
                </a:ext>
              </a:extLst>
            </p:cNvPr>
            <p:cNvSpPr/>
            <p:nvPr/>
          </p:nvSpPr>
          <p:spPr>
            <a:xfrm>
              <a:off x="9934992" y="252713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302" name="图形 25" descr="城市 轮廓">
              <a:extLst>
                <a:ext uri="{FF2B5EF4-FFF2-40B4-BE49-F238E27FC236}">
                  <a16:creationId xmlns:a16="http://schemas.microsoft.com/office/drawing/2014/main" id="{9C117AA6-5F1F-44F7-B553-4CEF068E307D}"/>
                </a:ext>
              </a:extLst>
            </p:cNvPr>
            <p:cNvSpPr/>
            <p:nvPr/>
          </p:nvSpPr>
          <p:spPr>
            <a:xfrm>
              <a:off x="9992671" y="2527133"/>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303" name="图形 25" descr="城市 轮廓">
              <a:extLst>
                <a:ext uri="{FF2B5EF4-FFF2-40B4-BE49-F238E27FC236}">
                  <a16:creationId xmlns:a16="http://schemas.microsoft.com/office/drawing/2014/main" id="{BA5886D3-26D3-4428-ABC7-48F4D820B378}"/>
                </a:ext>
              </a:extLst>
            </p:cNvPr>
            <p:cNvSpPr/>
            <p:nvPr/>
          </p:nvSpPr>
          <p:spPr>
            <a:xfrm>
              <a:off x="9934992" y="2469324"/>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sp>
          <p:nvSpPr>
            <p:cNvPr id="304" name="图形 25" descr="城市 轮廓">
              <a:extLst>
                <a:ext uri="{FF2B5EF4-FFF2-40B4-BE49-F238E27FC236}">
                  <a16:creationId xmlns:a16="http://schemas.microsoft.com/office/drawing/2014/main" id="{2B2FDD18-3350-48EC-A025-FA11484293C9}"/>
                </a:ext>
              </a:extLst>
            </p:cNvPr>
            <p:cNvSpPr/>
            <p:nvPr/>
          </p:nvSpPr>
          <p:spPr>
            <a:xfrm>
              <a:off x="9992671" y="2469324"/>
              <a:ext cx="28839" cy="28846"/>
            </a:xfrm>
            <a:custGeom>
              <a:avLst/>
              <a:gdLst>
                <a:gd name="connsiteX0" fmla="*/ 0 w 28839"/>
                <a:gd name="connsiteY0" fmla="*/ 0 h 28846"/>
                <a:gd name="connsiteX1" fmla="*/ 28840 w 28839"/>
                <a:gd name="connsiteY1" fmla="*/ 0 h 28846"/>
                <a:gd name="connsiteX2" fmla="*/ 28840 w 28839"/>
                <a:gd name="connsiteY2" fmla="*/ 28847 h 28846"/>
                <a:gd name="connsiteX3" fmla="*/ 0 w 28839"/>
                <a:gd name="connsiteY3" fmla="*/ 28847 h 28846"/>
              </a:gdLst>
              <a:ahLst/>
              <a:cxnLst>
                <a:cxn ang="0">
                  <a:pos x="connsiteX0" y="connsiteY0"/>
                </a:cxn>
                <a:cxn ang="0">
                  <a:pos x="connsiteX1" y="connsiteY1"/>
                </a:cxn>
                <a:cxn ang="0">
                  <a:pos x="connsiteX2" y="connsiteY2"/>
                </a:cxn>
                <a:cxn ang="0">
                  <a:pos x="connsiteX3" y="connsiteY3"/>
                </a:cxn>
              </a:cxnLst>
              <a:rect l="l" t="t" r="r" b="b"/>
              <a:pathLst>
                <a:path w="28839" h="28846">
                  <a:moveTo>
                    <a:pt x="0" y="0"/>
                  </a:moveTo>
                  <a:lnTo>
                    <a:pt x="28840" y="0"/>
                  </a:lnTo>
                  <a:lnTo>
                    <a:pt x="28840" y="28847"/>
                  </a:lnTo>
                  <a:lnTo>
                    <a:pt x="0" y="28847"/>
                  </a:lnTo>
                  <a:close/>
                </a:path>
              </a:pathLst>
            </a:custGeom>
            <a:solidFill>
              <a:srgbClr val="000000"/>
            </a:solidFill>
            <a:ln w="7144" cap="flat">
              <a:noFill/>
              <a:prstDash val="solid"/>
              <a:miter/>
            </a:ln>
          </p:spPr>
          <p:txBody>
            <a:bodyPr rtlCol="0" anchor="ctr"/>
            <a:lstStyle/>
            <a:p>
              <a:endParaRPr lang="zh-CN" altLang="en-US"/>
            </a:p>
          </p:txBody>
        </p:sp>
      </p:grpSp>
      <p:grpSp>
        <p:nvGrpSpPr>
          <p:cNvPr id="445" name="组合 444">
            <a:extLst>
              <a:ext uri="{FF2B5EF4-FFF2-40B4-BE49-F238E27FC236}">
                <a16:creationId xmlns:a16="http://schemas.microsoft.com/office/drawing/2014/main" id="{02396972-B1CE-49AA-A27E-927C1AE13C55}"/>
              </a:ext>
            </a:extLst>
          </p:cNvPr>
          <p:cNvGrpSpPr/>
          <p:nvPr/>
        </p:nvGrpSpPr>
        <p:grpSpPr>
          <a:xfrm>
            <a:off x="10648693" y="2310707"/>
            <a:ext cx="432593" cy="555586"/>
            <a:chOff x="10648693" y="2310707"/>
            <a:chExt cx="432593" cy="555586"/>
          </a:xfrm>
        </p:grpSpPr>
        <p:sp>
          <p:nvSpPr>
            <p:cNvPr id="305" name="图形 27" descr="办公椅 轮廓">
              <a:extLst>
                <a:ext uri="{FF2B5EF4-FFF2-40B4-BE49-F238E27FC236}">
                  <a16:creationId xmlns:a16="http://schemas.microsoft.com/office/drawing/2014/main" id="{13366DBB-A69D-4AD6-A1F6-81280F5EB967}"/>
                </a:ext>
              </a:extLst>
            </p:cNvPr>
            <p:cNvSpPr/>
            <p:nvPr/>
          </p:nvSpPr>
          <p:spPr>
            <a:xfrm>
              <a:off x="10742421" y="2310707"/>
              <a:ext cx="245136" cy="273976"/>
            </a:xfrm>
            <a:custGeom>
              <a:avLst/>
              <a:gdLst>
                <a:gd name="connsiteX0" fmla="*/ 245136 w 245136"/>
                <a:gd name="connsiteY0" fmla="*/ 79309 h 273976"/>
                <a:gd name="connsiteX1" fmla="*/ 165828 w 245136"/>
                <a:gd name="connsiteY1" fmla="*/ 0 h 273976"/>
                <a:gd name="connsiteX2" fmla="*/ 79309 w 245136"/>
                <a:gd name="connsiteY2" fmla="*/ 0 h 273976"/>
                <a:gd name="connsiteX3" fmla="*/ 0 w 245136"/>
                <a:gd name="connsiteY3" fmla="*/ 79309 h 273976"/>
                <a:gd name="connsiteX4" fmla="*/ 0 w 245136"/>
                <a:gd name="connsiteY4" fmla="*/ 273976 h 273976"/>
                <a:gd name="connsiteX5" fmla="*/ 245136 w 245136"/>
                <a:gd name="connsiteY5" fmla="*/ 273976 h 273976"/>
                <a:gd name="connsiteX6" fmla="*/ 230717 w 245136"/>
                <a:gd name="connsiteY6" fmla="*/ 259556 h 273976"/>
                <a:gd name="connsiteX7" fmla="*/ 14420 w 245136"/>
                <a:gd name="connsiteY7" fmla="*/ 259556 h 273976"/>
                <a:gd name="connsiteX8" fmla="*/ 14420 w 245136"/>
                <a:gd name="connsiteY8" fmla="*/ 79309 h 273976"/>
                <a:gd name="connsiteX9" fmla="*/ 79309 w 245136"/>
                <a:gd name="connsiteY9" fmla="*/ 14420 h 273976"/>
                <a:gd name="connsiteX10" fmla="*/ 165828 w 245136"/>
                <a:gd name="connsiteY10" fmla="*/ 14420 h 273976"/>
                <a:gd name="connsiteX11" fmla="*/ 230717 w 245136"/>
                <a:gd name="connsiteY11" fmla="*/ 79309 h 2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136" h="273976">
                  <a:moveTo>
                    <a:pt x="245136" y="79309"/>
                  </a:moveTo>
                  <a:cubicBezTo>
                    <a:pt x="245085" y="35529"/>
                    <a:pt x="209608" y="52"/>
                    <a:pt x="165828" y="0"/>
                  </a:cubicBezTo>
                  <a:lnTo>
                    <a:pt x="79309" y="0"/>
                  </a:lnTo>
                  <a:cubicBezTo>
                    <a:pt x="35529" y="52"/>
                    <a:pt x="52" y="35529"/>
                    <a:pt x="0" y="79309"/>
                  </a:cubicBezTo>
                  <a:lnTo>
                    <a:pt x="0" y="273976"/>
                  </a:lnTo>
                  <a:lnTo>
                    <a:pt x="245136" y="273976"/>
                  </a:lnTo>
                  <a:close/>
                  <a:moveTo>
                    <a:pt x="230717" y="259556"/>
                  </a:moveTo>
                  <a:lnTo>
                    <a:pt x="14420" y="259556"/>
                  </a:lnTo>
                  <a:lnTo>
                    <a:pt x="14420" y="79309"/>
                  </a:lnTo>
                  <a:cubicBezTo>
                    <a:pt x="14464" y="43489"/>
                    <a:pt x="43489" y="14464"/>
                    <a:pt x="79309" y="14420"/>
                  </a:cubicBezTo>
                  <a:lnTo>
                    <a:pt x="165828" y="14420"/>
                  </a:lnTo>
                  <a:cubicBezTo>
                    <a:pt x="201647" y="14464"/>
                    <a:pt x="230673" y="43489"/>
                    <a:pt x="230717" y="79309"/>
                  </a:cubicBezTo>
                  <a:close/>
                </a:path>
              </a:pathLst>
            </a:custGeom>
            <a:solidFill>
              <a:srgbClr val="000000"/>
            </a:solidFill>
            <a:ln w="7144" cap="flat">
              <a:noFill/>
              <a:prstDash val="solid"/>
              <a:miter/>
            </a:ln>
          </p:spPr>
          <p:txBody>
            <a:bodyPr rtlCol="0" anchor="ctr"/>
            <a:lstStyle/>
            <a:p>
              <a:endParaRPr lang="zh-CN" altLang="en-US"/>
            </a:p>
          </p:txBody>
        </p:sp>
        <p:sp>
          <p:nvSpPr>
            <p:cNvPr id="306" name="图形 27" descr="办公椅 轮廓">
              <a:extLst>
                <a:ext uri="{FF2B5EF4-FFF2-40B4-BE49-F238E27FC236}">
                  <a16:creationId xmlns:a16="http://schemas.microsoft.com/office/drawing/2014/main" id="{13366DBB-A69D-4AD6-A1F6-81280F5EB967}"/>
                </a:ext>
              </a:extLst>
            </p:cNvPr>
            <p:cNvSpPr/>
            <p:nvPr/>
          </p:nvSpPr>
          <p:spPr>
            <a:xfrm>
              <a:off x="10648693" y="2494689"/>
              <a:ext cx="432593" cy="371604"/>
            </a:xfrm>
            <a:custGeom>
              <a:avLst/>
              <a:gdLst>
                <a:gd name="connsiteX0" fmla="*/ 410964 w 432593"/>
                <a:gd name="connsiteY0" fmla="*/ 0 h 371604"/>
                <a:gd name="connsiteX1" fmla="*/ 374915 w 432593"/>
                <a:gd name="connsiteY1" fmla="*/ 0 h 371604"/>
                <a:gd name="connsiteX2" fmla="*/ 353285 w 432593"/>
                <a:gd name="connsiteY2" fmla="*/ 21630 h 371604"/>
                <a:gd name="connsiteX3" fmla="*/ 353285 w 432593"/>
                <a:gd name="connsiteY3" fmla="*/ 21630 h 371604"/>
                <a:gd name="connsiteX4" fmla="*/ 374915 w 432593"/>
                <a:gd name="connsiteY4" fmla="*/ 43259 h 371604"/>
                <a:gd name="connsiteX5" fmla="*/ 374915 w 432593"/>
                <a:gd name="connsiteY5" fmla="*/ 115676 h 371604"/>
                <a:gd name="connsiteX6" fmla="*/ 359053 w 432593"/>
                <a:gd name="connsiteY6" fmla="*/ 141105 h 371604"/>
                <a:gd name="connsiteX7" fmla="*/ 329290 w 432593"/>
                <a:gd name="connsiteY7" fmla="*/ 118833 h 371604"/>
                <a:gd name="connsiteX8" fmla="*/ 103303 w 432593"/>
                <a:gd name="connsiteY8" fmla="*/ 118833 h 371604"/>
                <a:gd name="connsiteX9" fmla="*/ 73541 w 432593"/>
                <a:gd name="connsiteY9" fmla="*/ 141112 h 371604"/>
                <a:gd name="connsiteX10" fmla="*/ 57679 w 432593"/>
                <a:gd name="connsiteY10" fmla="*/ 115676 h 371604"/>
                <a:gd name="connsiteX11" fmla="*/ 57679 w 432593"/>
                <a:gd name="connsiteY11" fmla="*/ 43259 h 371604"/>
                <a:gd name="connsiteX12" fmla="*/ 57679 w 432593"/>
                <a:gd name="connsiteY12" fmla="*/ 43259 h 371604"/>
                <a:gd name="connsiteX13" fmla="*/ 79309 w 432593"/>
                <a:gd name="connsiteY13" fmla="*/ 21630 h 371604"/>
                <a:gd name="connsiteX14" fmla="*/ 79309 w 432593"/>
                <a:gd name="connsiteY14" fmla="*/ 21630 h 371604"/>
                <a:gd name="connsiteX15" fmla="*/ 57679 w 432593"/>
                <a:gd name="connsiteY15" fmla="*/ 0 h 371604"/>
                <a:gd name="connsiteX16" fmla="*/ 21630 w 432593"/>
                <a:gd name="connsiteY16" fmla="*/ 0 h 371604"/>
                <a:gd name="connsiteX17" fmla="*/ 0 w 432593"/>
                <a:gd name="connsiteY17" fmla="*/ 21630 h 371604"/>
                <a:gd name="connsiteX18" fmla="*/ 0 w 432593"/>
                <a:gd name="connsiteY18" fmla="*/ 21630 h 371604"/>
                <a:gd name="connsiteX19" fmla="*/ 21630 w 432593"/>
                <a:gd name="connsiteY19" fmla="*/ 43259 h 371604"/>
                <a:gd name="connsiteX20" fmla="*/ 43259 w 432593"/>
                <a:gd name="connsiteY20" fmla="*/ 43259 h 371604"/>
                <a:gd name="connsiteX21" fmla="*/ 43259 w 432593"/>
                <a:gd name="connsiteY21" fmla="*/ 115676 h 371604"/>
                <a:gd name="connsiteX22" fmla="*/ 72510 w 432593"/>
                <a:gd name="connsiteY22" fmla="*/ 156325 h 371604"/>
                <a:gd name="connsiteX23" fmla="*/ 103303 w 432593"/>
                <a:gd name="connsiteY23" fmla="*/ 183434 h 371604"/>
                <a:gd name="connsiteX24" fmla="*/ 209087 w 432593"/>
                <a:gd name="connsiteY24" fmla="*/ 183434 h 371604"/>
                <a:gd name="connsiteX25" fmla="*/ 209087 w 432593"/>
                <a:gd name="connsiteY25" fmla="*/ 273983 h 371604"/>
                <a:gd name="connsiteX26" fmla="*/ 146822 w 432593"/>
                <a:gd name="connsiteY26" fmla="*/ 273983 h 371604"/>
                <a:gd name="connsiteX27" fmla="*/ 97442 w 432593"/>
                <a:gd name="connsiteY27" fmla="*/ 314034 h 371604"/>
                <a:gd name="connsiteX28" fmla="*/ 74035 w 432593"/>
                <a:gd name="connsiteY28" fmla="*/ 347733 h 371604"/>
                <a:gd name="connsiteX29" fmla="*/ 107733 w 432593"/>
                <a:gd name="connsiteY29" fmla="*/ 371139 h 371604"/>
                <a:gd name="connsiteX30" fmla="*/ 131140 w 432593"/>
                <a:gd name="connsiteY30" fmla="*/ 337441 h 371604"/>
                <a:gd name="connsiteX31" fmla="*/ 112128 w 432593"/>
                <a:gd name="connsiteY31" fmla="*/ 315188 h 371604"/>
                <a:gd name="connsiteX32" fmla="*/ 146822 w 432593"/>
                <a:gd name="connsiteY32" fmla="*/ 288403 h 371604"/>
                <a:gd name="connsiteX33" fmla="*/ 209087 w 432593"/>
                <a:gd name="connsiteY33" fmla="*/ 288403 h 371604"/>
                <a:gd name="connsiteX34" fmla="*/ 209087 w 432593"/>
                <a:gd name="connsiteY34" fmla="*/ 314517 h 371604"/>
                <a:gd name="connsiteX35" fmla="*/ 188373 w 432593"/>
                <a:gd name="connsiteY35" fmla="*/ 349651 h 371604"/>
                <a:gd name="connsiteX36" fmla="*/ 223507 w 432593"/>
                <a:gd name="connsiteY36" fmla="*/ 370365 h 371604"/>
                <a:gd name="connsiteX37" fmla="*/ 244221 w 432593"/>
                <a:gd name="connsiteY37" fmla="*/ 335231 h 371604"/>
                <a:gd name="connsiteX38" fmla="*/ 223507 w 432593"/>
                <a:gd name="connsiteY38" fmla="*/ 314517 h 371604"/>
                <a:gd name="connsiteX39" fmla="*/ 223507 w 432593"/>
                <a:gd name="connsiteY39" fmla="*/ 288403 h 371604"/>
                <a:gd name="connsiteX40" fmla="*/ 290220 w 432593"/>
                <a:gd name="connsiteY40" fmla="*/ 288403 h 371604"/>
                <a:gd name="connsiteX41" fmla="*/ 324827 w 432593"/>
                <a:gd name="connsiteY41" fmla="*/ 314964 h 371604"/>
                <a:gd name="connsiteX42" fmla="*/ 306426 w 432593"/>
                <a:gd name="connsiteY42" fmla="*/ 351042 h 371604"/>
                <a:gd name="connsiteX43" fmla="*/ 342503 w 432593"/>
                <a:gd name="connsiteY43" fmla="*/ 369444 h 371604"/>
                <a:gd name="connsiteX44" fmla="*/ 360905 w 432593"/>
                <a:gd name="connsiteY44" fmla="*/ 333366 h 371604"/>
                <a:gd name="connsiteX45" fmla="*/ 339622 w 432593"/>
                <a:gd name="connsiteY45" fmla="*/ 314193 h 371604"/>
                <a:gd name="connsiteX46" fmla="*/ 290206 w 432593"/>
                <a:gd name="connsiteY46" fmla="*/ 273983 h 371604"/>
                <a:gd name="connsiteX47" fmla="*/ 223507 w 432593"/>
                <a:gd name="connsiteY47" fmla="*/ 273983 h 371604"/>
                <a:gd name="connsiteX48" fmla="*/ 223507 w 432593"/>
                <a:gd name="connsiteY48" fmla="*/ 183456 h 371604"/>
                <a:gd name="connsiteX49" fmla="*/ 329290 w 432593"/>
                <a:gd name="connsiteY49" fmla="*/ 183456 h 371604"/>
                <a:gd name="connsiteX50" fmla="*/ 360084 w 432593"/>
                <a:gd name="connsiteY50" fmla="*/ 156347 h 371604"/>
                <a:gd name="connsiteX51" fmla="*/ 389334 w 432593"/>
                <a:gd name="connsiteY51" fmla="*/ 115676 h 371604"/>
                <a:gd name="connsiteX52" fmla="*/ 389334 w 432593"/>
                <a:gd name="connsiteY52" fmla="*/ 43259 h 371604"/>
                <a:gd name="connsiteX53" fmla="*/ 410964 w 432593"/>
                <a:gd name="connsiteY53" fmla="*/ 43259 h 371604"/>
                <a:gd name="connsiteX54" fmla="*/ 432594 w 432593"/>
                <a:gd name="connsiteY54" fmla="*/ 21630 h 371604"/>
                <a:gd name="connsiteX55" fmla="*/ 432594 w 432593"/>
                <a:gd name="connsiteY55" fmla="*/ 21630 h 371604"/>
                <a:gd name="connsiteX56" fmla="*/ 410964 w 432593"/>
                <a:gd name="connsiteY56" fmla="*/ 0 h 371604"/>
                <a:gd name="connsiteX57" fmla="*/ 14420 w 432593"/>
                <a:gd name="connsiteY57" fmla="*/ 21630 h 371604"/>
                <a:gd name="connsiteX58" fmla="*/ 21630 w 432593"/>
                <a:gd name="connsiteY58" fmla="*/ 14420 h 371604"/>
                <a:gd name="connsiteX59" fmla="*/ 57679 w 432593"/>
                <a:gd name="connsiteY59" fmla="*/ 14420 h 371604"/>
                <a:gd name="connsiteX60" fmla="*/ 64889 w 432593"/>
                <a:gd name="connsiteY60" fmla="*/ 21630 h 371604"/>
                <a:gd name="connsiteX61" fmla="*/ 57679 w 432593"/>
                <a:gd name="connsiteY61" fmla="*/ 28840 h 371604"/>
                <a:gd name="connsiteX62" fmla="*/ 21630 w 432593"/>
                <a:gd name="connsiteY62" fmla="*/ 28840 h 371604"/>
                <a:gd name="connsiteX63" fmla="*/ 14420 w 432593"/>
                <a:gd name="connsiteY63" fmla="*/ 21630 h 371604"/>
                <a:gd name="connsiteX64" fmla="*/ 117182 w 432593"/>
                <a:gd name="connsiteY64" fmla="*/ 342340 h 371604"/>
                <a:gd name="connsiteX65" fmla="*/ 102763 w 432593"/>
                <a:gd name="connsiteY65" fmla="*/ 356760 h 371604"/>
                <a:gd name="connsiteX66" fmla="*/ 88343 w 432593"/>
                <a:gd name="connsiteY66" fmla="*/ 342340 h 371604"/>
                <a:gd name="connsiteX67" fmla="*/ 102763 w 432593"/>
                <a:gd name="connsiteY67" fmla="*/ 327920 h 371604"/>
                <a:gd name="connsiteX68" fmla="*/ 117182 w 432593"/>
                <a:gd name="connsiteY68" fmla="*/ 342340 h 371604"/>
                <a:gd name="connsiteX69" fmla="*/ 230717 w 432593"/>
                <a:gd name="connsiteY69" fmla="*/ 342340 h 371604"/>
                <a:gd name="connsiteX70" fmla="*/ 216297 w 432593"/>
                <a:gd name="connsiteY70" fmla="*/ 356760 h 371604"/>
                <a:gd name="connsiteX71" fmla="*/ 201877 w 432593"/>
                <a:gd name="connsiteY71" fmla="*/ 342340 h 371604"/>
                <a:gd name="connsiteX72" fmla="*/ 216297 w 432593"/>
                <a:gd name="connsiteY72" fmla="*/ 327920 h 371604"/>
                <a:gd name="connsiteX73" fmla="*/ 230717 w 432593"/>
                <a:gd name="connsiteY73" fmla="*/ 342340 h 371604"/>
                <a:gd name="connsiteX74" fmla="*/ 347899 w 432593"/>
                <a:gd name="connsiteY74" fmla="*/ 342340 h 371604"/>
                <a:gd name="connsiteX75" fmla="*/ 333479 w 432593"/>
                <a:gd name="connsiteY75" fmla="*/ 356760 h 371604"/>
                <a:gd name="connsiteX76" fmla="*/ 319060 w 432593"/>
                <a:gd name="connsiteY76" fmla="*/ 342340 h 371604"/>
                <a:gd name="connsiteX77" fmla="*/ 333479 w 432593"/>
                <a:gd name="connsiteY77" fmla="*/ 327920 h 371604"/>
                <a:gd name="connsiteX78" fmla="*/ 347899 w 432593"/>
                <a:gd name="connsiteY78" fmla="*/ 342340 h 371604"/>
                <a:gd name="connsiteX79" fmla="*/ 346075 w 432593"/>
                <a:gd name="connsiteY79" fmla="*/ 152251 h 371604"/>
                <a:gd name="connsiteX80" fmla="*/ 329290 w 432593"/>
                <a:gd name="connsiteY80" fmla="*/ 169036 h 371604"/>
                <a:gd name="connsiteX81" fmla="*/ 103303 w 432593"/>
                <a:gd name="connsiteY81" fmla="*/ 169036 h 371604"/>
                <a:gd name="connsiteX82" fmla="*/ 86519 w 432593"/>
                <a:gd name="connsiteY82" fmla="*/ 152251 h 371604"/>
                <a:gd name="connsiteX83" fmla="*/ 86519 w 432593"/>
                <a:gd name="connsiteY83" fmla="*/ 150038 h 371604"/>
                <a:gd name="connsiteX84" fmla="*/ 103303 w 432593"/>
                <a:gd name="connsiteY84" fmla="*/ 133253 h 371604"/>
                <a:gd name="connsiteX85" fmla="*/ 329290 w 432593"/>
                <a:gd name="connsiteY85" fmla="*/ 133253 h 371604"/>
                <a:gd name="connsiteX86" fmla="*/ 346075 w 432593"/>
                <a:gd name="connsiteY86" fmla="*/ 150038 h 371604"/>
                <a:gd name="connsiteX87" fmla="*/ 410964 w 432593"/>
                <a:gd name="connsiteY87" fmla="*/ 28840 h 371604"/>
                <a:gd name="connsiteX88" fmla="*/ 374915 w 432593"/>
                <a:gd name="connsiteY88" fmla="*/ 28840 h 371604"/>
                <a:gd name="connsiteX89" fmla="*/ 367705 w 432593"/>
                <a:gd name="connsiteY89" fmla="*/ 21630 h 371604"/>
                <a:gd name="connsiteX90" fmla="*/ 374915 w 432593"/>
                <a:gd name="connsiteY90" fmla="*/ 14420 h 371604"/>
                <a:gd name="connsiteX91" fmla="*/ 410964 w 432593"/>
                <a:gd name="connsiteY91" fmla="*/ 14420 h 371604"/>
                <a:gd name="connsiteX92" fmla="*/ 418174 w 432593"/>
                <a:gd name="connsiteY92" fmla="*/ 21630 h 371604"/>
                <a:gd name="connsiteX93" fmla="*/ 410964 w 432593"/>
                <a:gd name="connsiteY93" fmla="*/ 28840 h 37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2593" h="371604">
                  <a:moveTo>
                    <a:pt x="410964" y="0"/>
                  </a:moveTo>
                  <a:lnTo>
                    <a:pt x="374915" y="0"/>
                  </a:lnTo>
                  <a:cubicBezTo>
                    <a:pt x="362969" y="0"/>
                    <a:pt x="353285" y="9684"/>
                    <a:pt x="353285" y="21630"/>
                  </a:cubicBezTo>
                  <a:lnTo>
                    <a:pt x="353285" y="21630"/>
                  </a:lnTo>
                  <a:cubicBezTo>
                    <a:pt x="353285" y="33576"/>
                    <a:pt x="362969" y="43259"/>
                    <a:pt x="374915" y="43259"/>
                  </a:cubicBezTo>
                  <a:lnTo>
                    <a:pt x="374915" y="115676"/>
                  </a:lnTo>
                  <a:cubicBezTo>
                    <a:pt x="374881" y="126475"/>
                    <a:pt x="368737" y="136325"/>
                    <a:pt x="359053" y="141105"/>
                  </a:cubicBezTo>
                  <a:cubicBezTo>
                    <a:pt x="355147" y="127917"/>
                    <a:pt x="343044" y="118860"/>
                    <a:pt x="329290" y="118833"/>
                  </a:cubicBezTo>
                  <a:lnTo>
                    <a:pt x="103303" y="118833"/>
                  </a:lnTo>
                  <a:cubicBezTo>
                    <a:pt x="89547" y="118859"/>
                    <a:pt x="77441" y="127920"/>
                    <a:pt x="73541" y="141112"/>
                  </a:cubicBezTo>
                  <a:cubicBezTo>
                    <a:pt x="63856" y="136330"/>
                    <a:pt x="57712" y="126477"/>
                    <a:pt x="57679" y="115676"/>
                  </a:cubicBezTo>
                  <a:lnTo>
                    <a:pt x="57679" y="43259"/>
                  </a:lnTo>
                  <a:lnTo>
                    <a:pt x="57679" y="43259"/>
                  </a:lnTo>
                  <a:cubicBezTo>
                    <a:pt x="69625" y="43259"/>
                    <a:pt x="79309" y="33576"/>
                    <a:pt x="79309" y="21630"/>
                  </a:cubicBezTo>
                  <a:lnTo>
                    <a:pt x="79309" y="21630"/>
                  </a:lnTo>
                  <a:cubicBezTo>
                    <a:pt x="79309" y="9684"/>
                    <a:pt x="69625" y="0"/>
                    <a:pt x="57679" y="0"/>
                  </a:cubicBezTo>
                  <a:lnTo>
                    <a:pt x="21630" y="0"/>
                  </a:lnTo>
                  <a:cubicBezTo>
                    <a:pt x="9684" y="0"/>
                    <a:pt x="0" y="9684"/>
                    <a:pt x="0" y="21630"/>
                  </a:cubicBezTo>
                  <a:lnTo>
                    <a:pt x="0" y="21630"/>
                  </a:lnTo>
                  <a:cubicBezTo>
                    <a:pt x="0" y="33576"/>
                    <a:pt x="9684" y="43259"/>
                    <a:pt x="21630" y="43259"/>
                  </a:cubicBezTo>
                  <a:lnTo>
                    <a:pt x="43259" y="43259"/>
                  </a:lnTo>
                  <a:lnTo>
                    <a:pt x="43259" y="115676"/>
                  </a:lnTo>
                  <a:cubicBezTo>
                    <a:pt x="43299" y="134091"/>
                    <a:pt x="55061" y="150437"/>
                    <a:pt x="72510" y="156325"/>
                  </a:cubicBezTo>
                  <a:cubicBezTo>
                    <a:pt x="74518" y="171808"/>
                    <a:pt x="87690" y="183405"/>
                    <a:pt x="103303" y="183434"/>
                  </a:cubicBezTo>
                  <a:lnTo>
                    <a:pt x="209087" y="183434"/>
                  </a:lnTo>
                  <a:lnTo>
                    <a:pt x="209087" y="273983"/>
                  </a:lnTo>
                  <a:lnTo>
                    <a:pt x="146822" y="273983"/>
                  </a:lnTo>
                  <a:cubicBezTo>
                    <a:pt x="122976" y="274014"/>
                    <a:pt x="102394" y="290707"/>
                    <a:pt x="97442" y="314034"/>
                  </a:cubicBezTo>
                  <a:cubicBezTo>
                    <a:pt x="81672" y="316876"/>
                    <a:pt x="71193" y="331964"/>
                    <a:pt x="74035" y="347733"/>
                  </a:cubicBezTo>
                  <a:cubicBezTo>
                    <a:pt x="76877" y="363502"/>
                    <a:pt x="91964" y="373982"/>
                    <a:pt x="107733" y="371139"/>
                  </a:cubicBezTo>
                  <a:cubicBezTo>
                    <a:pt x="123503" y="368297"/>
                    <a:pt x="133982" y="353210"/>
                    <a:pt x="131140" y="337441"/>
                  </a:cubicBezTo>
                  <a:cubicBezTo>
                    <a:pt x="129283" y="327136"/>
                    <a:pt x="122017" y="318631"/>
                    <a:pt x="112128" y="315188"/>
                  </a:cubicBezTo>
                  <a:cubicBezTo>
                    <a:pt x="116301" y="299439"/>
                    <a:pt x="130529" y="288454"/>
                    <a:pt x="146822" y="288403"/>
                  </a:cubicBezTo>
                  <a:lnTo>
                    <a:pt x="209087" y="288403"/>
                  </a:lnTo>
                  <a:lnTo>
                    <a:pt x="209087" y="314517"/>
                  </a:lnTo>
                  <a:cubicBezTo>
                    <a:pt x="193665" y="318499"/>
                    <a:pt x="184391" y="334229"/>
                    <a:pt x="188373" y="349651"/>
                  </a:cubicBezTo>
                  <a:cubicBezTo>
                    <a:pt x="192355" y="365073"/>
                    <a:pt x="208085" y="374347"/>
                    <a:pt x="223507" y="370365"/>
                  </a:cubicBezTo>
                  <a:cubicBezTo>
                    <a:pt x="238929" y="366383"/>
                    <a:pt x="248203" y="350653"/>
                    <a:pt x="244221" y="335231"/>
                  </a:cubicBezTo>
                  <a:cubicBezTo>
                    <a:pt x="241598" y="325073"/>
                    <a:pt x="233666" y="317140"/>
                    <a:pt x="223507" y="314517"/>
                  </a:cubicBezTo>
                  <a:lnTo>
                    <a:pt x="223507" y="288403"/>
                  </a:lnTo>
                  <a:lnTo>
                    <a:pt x="290220" y="288403"/>
                  </a:lnTo>
                  <a:cubicBezTo>
                    <a:pt x="306418" y="288463"/>
                    <a:pt x="320581" y="299333"/>
                    <a:pt x="324827" y="314964"/>
                  </a:cubicBezTo>
                  <a:cubicBezTo>
                    <a:pt x="309783" y="319845"/>
                    <a:pt x="301545" y="335998"/>
                    <a:pt x="306426" y="351042"/>
                  </a:cubicBezTo>
                  <a:cubicBezTo>
                    <a:pt x="311307" y="366086"/>
                    <a:pt x="327459" y="374325"/>
                    <a:pt x="342503" y="369444"/>
                  </a:cubicBezTo>
                  <a:cubicBezTo>
                    <a:pt x="357547" y="364563"/>
                    <a:pt x="365786" y="348410"/>
                    <a:pt x="360905" y="333366"/>
                  </a:cubicBezTo>
                  <a:cubicBezTo>
                    <a:pt x="357746" y="323631"/>
                    <a:pt x="349633" y="316322"/>
                    <a:pt x="339622" y="314193"/>
                  </a:cubicBezTo>
                  <a:cubicBezTo>
                    <a:pt x="334732" y="290790"/>
                    <a:pt x="314114" y="274013"/>
                    <a:pt x="290206" y="273983"/>
                  </a:cubicBezTo>
                  <a:lnTo>
                    <a:pt x="223507" y="273983"/>
                  </a:lnTo>
                  <a:lnTo>
                    <a:pt x="223507" y="183456"/>
                  </a:lnTo>
                  <a:lnTo>
                    <a:pt x="329290" y="183456"/>
                  </a:lnTo>
                  <a:cubicBezTo>
                    <a:pt x="344903" y="183426"/>
                    <a:pt x="358076" y="171830"/>
                    <a:pt x="360084" y="156347"/>
                  </a:cubicBezTo>
                  <a:cubicBezTo>
                    <a:pt x="377538" y="150452"/>
                    <a:pt x="389299" y="134098"/>
                    <a:pt x="389334" y="115676"/>
                  </a:cubicBezTo>
                  <a:lnTo>
                    <a:pt x="389334" y="43259"/>
                  </a:lnTo>
                  <a:lnTo>
                    <a:pt x="410964" y="43259"/>
                  </a:lnTo>
                  <a:cubicBezTo>
                    <a:pt x="422910" y="43259"/>
                    <a:pt x="432594" y="33576"/>
                    <a:pt x="432594" y="21630"/>
                  </a:cubicBezTo>
                  <a:lnTo>
                    <a:pt x="432594" y="21630"/>
                  </a:lnTo>
                  <a:cubicBezTo>
                    <a:pt x="432594" y="9684"/>
                    <a:pt x="422910" y="0"/>
                    <a:pt x="410964" y="0"/>
                  </a:cubicBezTo>
                  <a:close/>
                  <a:moveTo>
                    <a:pt x="14420" y="21630"/>
                  </a:moveTo>
                  <a:cubicBezTo>
                    <a:pt x="14420" y="17648"/>
                    <a:pt x="17648" y="14420"/>
                    <a:pt x="21630" y="14420"/>
                  </a:cubicBezTo>
                  <a:lnTo>
                    <a:pt x="57679" y="14420"/>
                  </a:lnTo>
                  <a:cubicBezTo>
                    <a:pt x="61661" y="14420"/>
                    <a:pt x="64889" y="17648"/>
                    <a:pt x="64889" y="21630"/>
                  </a:cubicBezTo>
                  <a:cubicBezTo>
                    <a:pt x="64889" y="25612"/>
                    <a:pt x="61661" y="28840"/>
                    <a:pt x="57679" y="28840"/>
                  </a:cubicBezTo>
                  <a:lnTo>
                    <a:pt x="21630" y="28840"/>
                  </a:lnTo>
                  <a:cubicBezTo>
                    <a:pt x="17648" y="28840"/>
                    <a:pt x="14420" y="25612"/>
                    <a:pt x="14420" y="21630"/>
                  </a:cubicBezTo>
                  <a:close/>
                  <a:moveTo>
                    <a:pt x="117182" y="342340"/>
                  </a:moveTo>
                  <a:cubicBezTo>
                    <a:pt x="117182" y="350304"/>
                    <a:pt x="110727" y="356760"/>
                    <a:pt x="102763" y="356760"/>
                  </a:cubicBezTo>
                  <a:cubicBezTo>
                    <a:pt x="94799" y="356760"/>
                    <a:pt x="88343" y="350304"/>
                    <a:pt x="88343" y="342340"/>
                  </a:cubicBezTo>
                  <a:cubicBezTo>
                    <a:pt x="88343" y="334376"/>
                    <a:pt x="94799" y="327920"/>
                    <a:pt x="102763" y="327920"/>
                  </a:cubicBezTo>
                  <a:cubicBezTo>
                    <a:pt x="110727" y="327920"/>
                    <a:pt x="117182" y="334376"/>
                    <a:pt x="117182" y="342340"/>
                  </a:cubicBezTo>
                  <a:close/>
                  <a:moveTo>
                    <a:pt x="230717" y="342340"/>
                  </a:moveTo>
                  <a:cubicBezTo>
                    <a:pt x="230717" y="350304"/>
                    <a:pt x="224261" y="356760"/>
                    <a:pt x="216297" y="356760"/>
                  </a:cubicBezTo>
                  <a:cubicBezTo>
                    <a:pt x="208333" y="356760"/>
                    <a:pt x="201877" y="350304"/>
                    <a:pt x="201877" y="342340"/>
                  </a:cubicBezTo>
                  <a:cubicBezTo>
                    <a:pt x="201877" y="334376"/>
                    <a:pt x="208333" y="327920"/>
                    <a:pt x="216297" y="327920"/>
                  </a:cubicBezTo>
                  <a:cubicBezTo>
                    <a:pt x="224261" y="327920"/>
                    <a:pt x="230717" y="334376"/>
                    <a:pt x="230717" y="342340"/>
                  </a:cubicBezTo>
                  <a:close/>
                  <a:moveTo>
                    <a:pt x="347899" y="342340"/>
                  </a:moveTo>
                  <a:cubicBezTo>
                    <a:pt x="347899" y="350304"/>
                    <a:pt x="341443" y="356760"/>
                    <a:pt x="333479" y="356760"/>
                  </a:cubicBezTo>
                  <a:cubicBezTo>
                    <a:pt x="325515" y="356760"/>
                    <a:pt x="319060" y="350304"/>
                    <a:pt x="319060" y="342340"/>
                  </a:cubicBezTo>
                  <a:cubicBezTo>
                    <a:pt x="319060" y="334376"/>
                    <a:pt x="325515" y="327920"/>
                    <a:pt x="333479" y="327920"/>
                  </a:cubicBezTo>
                  <a:cubicBezTo>
                    <a:pt x="341443" y="327920"/>
                    <a:pt x="347899" y="334376"/>
                    <a:pt x="347899" y="342340"/>
                  </a:cubicBezTo>
                  <a:close/>
                  <a:moveTo>
                    <a:pt x="346075" y="152251"/>
                  </a:moveTo>
                  <a:cubicBezTo>
                    <a:pt x="346067" y="161518"/>
                    <a:pt x="338557" y="169028"/>
                    <a:pt x="329290" y="169036"/>
                  </a:cubicBezTo>
                  <a:lnTo>
                    <a:pt x="103303" y="169036"/>
                  </a:lnTo>
                  <a:cubicBezTo>
                    <a:pt x="94037" y="169028"/>
                    <a:pt x="86527" y="161518"/>
                    <a:pt x="86519" y="152251"/>
                  </a:cubicBezTo>
                  <a:lnTo>
                    <a:pt x="86519" y="150038"/>
                  </a:lnTo>
                  <a:cubicBezTo>
                    <a:pt x="86531" y="140773"/>
                    <a:pt x="94039" y="133266"/>
                    <a:pt x="103303" y="133253"/>
                  </a:cubicBezTo>
                  <a:lnTo>
                    <a:pt x="329290" y="133253"/>
                  </a:lnTo>
                  <a:cubicBezTo>
                    <a:pt x="338555" y="133266"/>
                    <a:pt x="346063" y="140773"/>
                    <a:pt x="346075" y="150038"/>
                  </a:cubicBezTo>
                  <a:close/>
                  <a:moveTo>
                    <a:pt x="410964" y="28840"/>
                  </a:moveTo>
                  <a:lnTo>
                    <a:pt x="374915" y="28840"/>
                  </a:lnTo>
                  <a:cubicBezTo>
                    <a:pt x="370933" y="28840"/>
                    <a:pt x="367705" y="25612"/>
                    <a:pt x="367705" y="21630"/>
                  </a:cubicBezTo>
                  <a:cubicBezTo>
                    <a:pt x="367705" y="17648"/>
                    <a:pt x="370933" y="14420"/>
                    <a:pt x="374915" y="14420"/>
                  </a:cubicBezTo>
                  <a:lnTo>
                    <a:pt x="410964" y="14420"/>
                  </a:lnTo>
                  <a:cubicBezTo>
                    <a:pt x="414946" y="14420"/>
                    <a:pt x="418174" y="17648"/>
                    <a:pt x="418174" y="21630"/>
                  </a:cubicBezTo>
                  <a:cubicBezTo>
                    <a:pt x="418174" y="25612"/>
                    <a:pt x="414946" y="28840"/>
                    <a:pt x="410964" y="28840"/>
                  </a:cubicBezTo>
                  <a:close/>
                </a:path>
              </a:pathLst>
            </a:custGeom>
            <a:solidFill>
              <a:srgbClr val="000000"/>
            </a:solidFill>
            <a:ln w="7144" cap="flat">
              <a:noFill/>
              <a:prstDash val="solid"/>
              <a:miter/>
            </a:ln>
          </p:spPr>
          <p:txBody>
            <a:bodyPr rtlCol="0" anchor="ctr"/>
            <a:lstStyle/>
            <a:p>
              <a:endParaRPr lang="zh-CN" altLang="en-US"/>
            </a:p>
          </p:txBody>
        </p:sp>
      </p:grpSp>
      <p:grpSp>
        <p:nvGrpSpPr>
          <p:cNvPr id="307" name="图形 29" descr="条形图 轮廓">
            <a:extLst>
              <a:ext uri="{FF2B5EF4-FFF2-40B4-BE49-F238E27FC236}">
                <a16:creationId xmlns:a16="http://schemas.microsoft.com/office/drawing/2014/main" id="{E14CD077-C91E-4404-A7F5-88EE5C66C347}"/>
              </a:ext>
            </a:extLst>
          </p:cNvPr>
          <p:cNvGrpSpPr/>
          <p:nvPr/>
        </p:nvGrpSpPr>
        <p:grpSpPr>
          <a:xfrm>
            <a:off x="1081860" y="3634713"/>
            <a:ext cx="490287" cy="490272"/>
            <a:chOff x="1081860" y="3634713"/>
            <a:chExt cx="490287" cy="490272"/>
          </a:xfrm>
          <a:solidFill>
            <a:srgbClr val="000000"/>
          </a:solidFill>
        </p:grpSpPr>
        <p:sp>
          <p:nvSpPr>
            <p:cNvPr id="308" name="图形 29" descr="条形图 轮廓">
              <a:extLst>
                <a:ext uri="{FF2B5EF4-FFF2-40B4-BE49-F238E27FC236}">
                  <a16:creationId xmlns:a16="http://schemas.microsoft.com/office/drawing/2014/main" id="{2B26A766-D7A7-4A5D-B69C-7519BE4D4DB0}"/>
                </a:ext>
              </a:extLst>
            </p:cNvPr>
            <p:cNvSpPr/>
            <p:nvPr/>
          </p:nvSpPr>
          <p:spPr>
            <a:xfrm>
              <a:off x="1081860" y="3634713"/>
              <a:ext cx="490049" cy="490272"/>
            </a:xfrm>
            <a:custGeom>
              <a:avLst/>
              <a:gdLst>
                <a:gd name="connsiteX0" fmla="*/ 14420 w 490049"/>
                <a:gd name="connsiteY0" fmla="*/ 0 h 490272"/>
                <a:gd name="connsiteX1" fmla="*/ 0 w 490049"/>
                <a:gd name="connsiteY1" fmla="*/ 0 h 490272"/>
                <a:gd name="connsiteX2" fmla="*/ 0 w 490049"/>
                <a:gd name="connsiteY2" fmla="*/ 490273 h 490272"/>
                <a:gd name="connsiteX3" fmla="*/ 490049 w 490049"/>
                <a:gd name="connsiteY3" fmla="*/ 490273 h 490272"/>
                <a:gd name="connsiteX4" fmla="*/ 490049 w 490049"/>
                <a:gd name="connsiteY4" fmla="*/ 475853 h 490272"/>
                <a:gd name="connsiteX5" fmla="*/ 14420 w 490049"/>
                <a:gd name="connsiteY5" fmla="*/ 475853 h 490272"/>
                <a:gd name="connsiteX6" fmla="*/ 14420 w 490049"/>
                <a:gd name="connsiteY6" fmla="*/ 0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49" h="490272">
                  <a:moveTo>
                    <a:pt x="14420" y="0"/>
                  </a:moveTo>
                  <a:lnTo>
                    <a:pt x="0" y="0"/>
                  </a:lnTo>
                  <a:lnTo>
                    <a:pt x="0" y="490273"/>
                  </a:lnTo>
                  <a:lnTo>
                    <a:pt x="490049" y="490273"/>
                  </a:lnTo>
                  <a:lnTo>
                    <a:pt x="490049" y="475853"/>
                  </a:lnTo>
                  <a:lnTo>
                    <a:pt x="14420" y="475853"/>
                  </a:lnTo>
                  <a:lnTo>
                    <a:pt x="14420" y="0"/>
                  </a:lnTo>
                  <a:close/>
                </a:path>
              </a:pathLst>
            </a:custGeom>
            <a:solidFill>
              <a:srgbClr val="000000"/>
            </a:solidFill>
            <a:ln w="7144" cap="flat">
              <a:noFill/>
              <a:prstDash val="solid"/>
              <a:miter/>
            </a:ln>
          </p:spPr>
          <p:txBody>
            <a:bodyPr rtlCol="0" anchor="ctr"/>
            <a:lstStyle/>
            <a:p>
              <a:endParaRPr lang="zh-CN" altLang="en-US"/>
            </a:p>
          </p:txBody>
        </p:sp>
        <p:sp>
          <p:nvSpPr>
            <p:cNvPr id="309" name="图形 29" descr="条形图 轮廓">
              <a:extLst>
                <a:ext uri="{FF2B5EF4-FFF2-40B4-BE49-F238E27FC236}">
                  <a16:creationId xmlns:a16="http://schemas.microsoft.com/office/drawing/2014/main" id="{0950A0B3-0669-4F74-9CC7-B14CA8263C55}"/>
                </a:ext>
              </a:extLst>
            </p:cNvPr>
            <p:cNvSpPr/>
            <p:nvPr/>
          </p:nvSpPr>
          <p:spPr>
            <a:xfrm>
              <a:off x="1139553" y="3786164"/>
              <a:ext cx="86518" cy="281258"/>
            </a:xfrm>
            <a:custGeom>
              <a:avLst/>
              <a:gdLst>
                <a:gd name="connsiteX0" fmla="*/ 86519 w 86518"/>
                <a:gd name="connsiteY0" fmla="*/ 281258 h 281258"/>
                <a:gd name="connsiteX1" fmla="*/ 86519 w 86518"/>
                <a:gd name="connsiteY1" fmla="*/ 0 h 281258"/>
                <a:gd name="connsiteX2" fmla="*/ 0 w 86518"/>
                <a:gd name="connsiteY2" fmla="*/ 0 h 281258"/>
                <a:gd name="connsiteX3" fmla="*/ 0 w 86518"/>
                <a:gd name="connsiteY3" fmla="*/ 281258 h 281258"/>
                <a:gd name="connsiteX4" fmla="*/ 14420 w 86518"/>
                <a:gd name="connsiteY4" fmla="*/ 14420 h 281258"/>
                <a:gd name="connsiteX5" fmla="*/ 72099 w 86518"/>
                <a:gd name="connsiteY5" fmla="*/ 14420 h 281258"/>
                <a:gd name="connsiteX6" fmla="*/ 72099 w 86518"/>
                <a:gd name="connsiteY6" fmla="*/ 266838 h 281258"/>
                <a:gd name="connsiteX7" fmla="*/ 14420 w 86518"/>
                <a:gd name="connsiteY7" fmla="*/ 266838 h 2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281258">
                  <a:moveTo>
                    <a:pt x="86519" y="281258"/>
                  </a:moveTo>
                  <a:lnTo>
                    <a:pt x="86519" y="0"/>
                  </a:lnTo>
                  <a:lnTo>
                    <a:pt x="0" y="0"/>
                  </a:lnTo>
                  <a:lnTo>
                    <a:pt x="0" y="281258"/>
                  </a:lnTo>
                  <a:close/>
                  <a:moveTo>
                    <a:pt x="14420" y="14420"/>
                  </a:moveTo>
                  <a:lnTo>
                    <a:pt x="72099" y="14420"/>
                  </a:lnTo>
                  <a:lnTo>
                    <a:pt x="72099" y="266838"/>
                  </a:lnTo>
                  <a:lnTo>
                    <a:pt x="14420" y="266838"/>
                  </a:lnTo>
                  <a:close/>
                </a:path>
              </a:pathLst>
            </a:custGeom>
            <a:solidFill>
              <a:srgbClr val="000000"/>
            </a:solidFill>
            <a:ln w="7144" cap="flat">
              <a:noFill/>
              <a:prstDash val="solid"/>
              <a:miter/>
            </a:ln>
          </p:spPr>
          <p:txBody>
            <a:bodyPr rtlCol="0" anchor="ctr"/>
            <a:lstStyle/>
            <a:p>
              <a:endParaRPr lang="zh-CN" altLang="en-US"/>
            </a:p>
          </p:txBody>
        </p:sp>
        <p:sp>
          <p:nvSpPr>
            <p:cNvPr id="310" name="图形 29" descr="条形图 轮廓">
              <a:extLst>
                <a:ext uri="{FF2B5EF4-FFF2-40B4-BE49-F238E27FC236}">
                  <a16:creationId xmlns:a16="http://schemas.microsoft.com/office/drawing/2014/main" id="{A0A4C37B-4ADA-4C95-8551-61C3E125EE12}"/>
                </a:ext>
              </a:extLst>
            </p:cNvPr>
            <p:cNvSpPr/>
            <p:nvPr/>
          </p:nvSpPr>
          <p:spPr>
            <a:xfrm>
              <a:off x="1254912" y="3634713"/>
              <a:ext cx="86518" cy="432709"/>
            </a:xfrm>
            <a:custGeom>
              <a:avLst/>
              <a:gdLst>
                <a:gd name="connsiteX0" fmla="*/ 86519 w 86518"/>
                <a:gd name="connsiteY0" fmla="*/ 432709 h 432709"/>
                <a:gd name="connsiteX1" fmla="*/ 86519 w 86518"/>
                <a:gd name="connsiteY1" fmla="*/ 0 h 432709"/>
                <a:gd name="connsiteX2" fmla="*/ 0 w 86518"/>
                <a:gd name="connsiteY2" fmla="*/ 0 h 432709"/>
                <a:gd name="connsiteX3" fmla="*/ 0 w 86518"/>
                <a:gd name="connsiteY3" fmla="*/ 432709 h 432709"/>
                <a:gd name="connsiteX4" fmla="*/ 14420 w 86518"/>
                <a:gd name="connsiteY4" fmla="*/ 14420 h 432709"/>
                <a:gd name="connsiteX5" fmla="*/ 72099 w 86518"/>
                <a:gd name="connsiteY5" fmla="*/ 14420 h 432709"/>
                <a:gd name="connsiteX6" fmla="*/ 72099 w 86518"/>
                <a:gd name="connsiteY6" fmla="*/ 418289 h 432709"/>
                <a:gd name="connsiteX7" fmla="*/ 14420 w 86518"/>
                <a:gd name="connsiteY7" fmla="*/ 418289 h 4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432709">
                  <a:moveTo>
                    <a:pt x="86519" y="432709"/>
                  </a:moveTo>
                  <a:lnTo>
                    <a:pt x="86519" y="0"/>
                  </a:lnTo>
                  <a:lnTo>
                    <a:pt x="0" y="0"/>
                  </a:lnTo>
                  <a:lnTo>
                    <a:pt x="0" y="432709"/>
                  </a:lnTo>
                  <a:close/>
                  <a:moveTo>
                    <a:pt x="14420" y="14420"/>
                  </a:moveTo>
                  <a:lnTo>
                    <a:pt x="72099" y="14420"/>
                  </a:lnTo>
                  <a:lnTo>
                    <a:pt x="72099" y="418289"/>
                  </a:lnTo>
                  <a:lnTo>
                    <a:pt x="14420" y="418289"/>
                  </a:lnTo>
                  <a:close/>
                </a:path>
              </a:pathLst>
            </a:custGeom>
            <a:solidFill>
              <a:srgbClr val="000000"/>
            </a:solidFill>
            <a:ln w="7144" cap="flat">
              <a:noFill/>
              <a:prstDash val="solid"/>
              <a:miter/>
            </a:ln>
          </p:spPr>
          <p:txBody>
            <a:bodyPr rtlCol="0" anchor="ctr"/>
            <a:lstStyle/>
            <a:p>
              <a:endParaRPr lang="zh-CN" altLang="en-US"/>
            </a:p>
          </p:txBody>
        </p:sp>
        <p:sp>
          <p:nvSpPr>
            <p:cNvPr id="311" name="图形 29" descr="条形图 轮廓">
              <a:extLst>
                <a:ext uri="{FF2B5EF4-FFF2-40B4-BE49-F238E27FC236}">
                  <a16:creationId xmlns:a16="http://schemas.microsoft.com/office/drawing/2014/main" id="{E70443E7-568A-402E-869C-1CA15D7989D4}"/>
                </a:ext>
              </a:extLst>
            </p:cNvPr>
            <p:cNvSpPr/>
            <p:nvPr/>
          </p:nvSpPr>
          <p:spPr>
            <a:xfrm>
              <a:off x="1370270" y="3786164"/>
              <a:ext cx="86518" cy="281258"/>
            </a:xfrm>
            <a:custGeom>
              <a:avLst/>
              <a:gdLst>
                <a:gd name="connsiteX0" fmla="*/ 86519 w 86518"/>
                <a:gd name="connsiteY0" fmla="*/ 281258 h 281258"/>
                <a:gd name="connsiteX1" fmla="*/ 86519 w 86518"/>
                <a:gd name="connsiteY1" fmla="*/ 0 h 281258"/>
                <a:gd name="connsiteX2" fmla="*/ 0 w 86518"/>
                <a:gd name="connsiteY2" fmla="*/ 0 h 281258"/>
                <a:gd name="connsiteX3" fmla="*/ 0 w 86518"/>
                <a:gd name="connsiteY3" fmla="*/ 281258 h 281258"/>
                <a:gd name="connsiteX4" fmla="*/ 14420 w 86518"/>
                <a:gd name="connsiteY4" fmla="*/ 14420 h 281258"/>
                <a:gd name="connsiteX5" fmla="*/ 72099 w 86518"/>
                <a:gd name="connsiteY5" fmla="*/ 14420 h 281258"/>
                <a:gd name="connsiteX6" fmla="*/ 72099 w 86518"/>
                <a:gd name="connsiteY6" fmla="*/ 266838 h 281258"/>
                <a:gd name="connsiteX7" fmla="*/ 14420 w 86518"/>
                <a:gd name="connsiteY7" fmla="*/ 266838 h 2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281258">
                  <a:moveTo>
                    <a:pt x="86519" y="281258"/>
                  </a:moveTo>
                  <a:lnTo>
                    <a:pt x="86519" y="0"/>
                  </a:lnTo>
                  <a:lnTo>
                    <a:pt x="0" y="0"/>
                  </a:lnTo>
                  <a:lnTo>
                    <a:pt x="0" y="281258"/>
                  </a:lnTo>
                  <a:close/>
                  <a:moveTo>
                    <a:pt x="14420" y="14420"/>
                  </a:moveTo>
                  <a:lnTo>
                    <a:pt x="72099" y="14420"/>
                  </a:lnTo>
                  <a:lnTo>
                    <a:pt x="72099" y="266838"/>
                  </a:lnTo>
                  <a:lnTo>
                    <a:pt x="14420" y="266838"/>
                  </a:lnTo>
                  <a:close/>
                </a:path>
              </a:pathLst>
            </a:custGeom>
            <a:solidFill>
              <a:srgbClr val="000000"/>
            </a:solidFill>
            <a:ln w="7144" cap="flat">
              <a:noFill/>
              <a:prstDash val="solid"/>
              <a:miter/>
            </a:ln>
          </p:spPr>
          <p:txBody>
            <a:bodyPr rtlCol="0" anchor="ctr"/>
            <a:lstStyle/>
            <a:p>
              <a:endParaRPr lang="zh-CN" altLang="en-US"/>
            </a:p>
          </p:txBody>
        </p:sp>
        <p:sp>
          <p:nvSpPr>
            <p:cNvPr id="312" name="图形 29" descr="条形图 轮廓">
              <a:extLst>
                <a:ext uri="{FF2B5EF4-FFF2-40B4-BE49-F238E27FC236}">
                  <a16:creationId xmlns:a16="http://schemas.microsoft.com/office/drawing/2014/main" id="{6DDCB00F-C203-4FDC-BE0E-91AC013AD0E2}"/>
                </a:ext>
              </a:extLst>
            </p:cNvPr>
            <p:cNvSpPr/>
            <p:nvPr/>
          </p:nvSpPr>
          <p:spPr>
            <a:xfrm>
              <a:off x="1485628" y="3908768"/>
              <a:ext cx="86518" cy="158653"/>
            </a:xfrm>
            <a:custGeom>
              <a:avLst/>
              <a:gdLst>
                <a:gd name="connsiteX0" fmla="*/ 0 w 86518"/>
                <a:gd name="connsiteY0" fmla="*/ 158654 h 158653"/>
                <a:gd name="connsiteX1" fmla="*/ 86519 w 86518"/>
                <a:gd name="connsiteY1" fmla="*/ 158654 h 158653"/>
                <a:gd name="connsiteX2" fmla="*/ 86519 w 86518"/>
                <a:gd name="connsiteY2" fmla="*/ 0 h 158653"/>
                <a:gd name="connsiteX3" fmla="*/ 0 w 86518"/>
                <a:gd name="connsiteY3" fmla="*/ 0 h 158653"/>
                <a:gd name="connsiteX4" fmla="*/ 14420 w 86518"/>
                <a:gd name="connsiteY4" fmla="*/ 14420 h 158653"/>
                <a:gd name="connsiteX5" fmla="*/ 72099 w 86518"/>
                <a:gd name="connsiteY5" fmla="*/ 14420 h 158653"/>
                <a:gd name="connsiteX6" fmla="*/ 72099 w 86518"/>
                <a:gd name="connsiteY6" fmla="*/ 144234 h 158653"/>
                <a:gd name="connsiteX7" fmla="*/ 14420 w 86518"/>
                <a:gd name="connsiteY7" fmla="*/ 144234 h 15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158653">
                  <a:moveTo>
                    <a:pt x="0" y="158654"/>
                  </a:moveTo>
                  <a:lnTo>
                    <a:pt x="86519" y="158654"/>
                  </a:lnTo>
                  <a:lnTo>
                    <a:pt x="86519" y="0"/>
                  </a:lnTo>
                  <a:lnTo>
                    <a:pt x="0" y="0"/>
                  </a:lnTo>
                  <a:close/>
                  <a:moveTo>
                    <a:pt x="14420" y="14420"/>
                  </a:moveTo>
                  <a:lnTo>
                    <a:pt x="72099" y="14420"/>
                  </a:lnTo>
                  <a:lnTo>
                    <a:pt x="72099" y="144234"/>
                  </a:lnTo>
                  <a:lnTo>
                    <a:pt x="14420" y="144234"/>
                  </a:lnTo>
                  <a:close/>
                </a:path>
              </a:pathLst>
            </a:custGeom>
            <a:solidFill>
              <a:srgbClr val="000000"/>
            </a:solidFill>
            <a:ln w="7144" cap="flat">
              <a:noFill/>
              <a:prstDash val="solid"/>
              <a:miter/>
            </a:ln>
          </p:spPr>
          <p:txBody>
            <a:bodyPr rtlCol="0" anchor="ctr"/>
            <a:lstStyle/>
            <a:p>
              <a:endParaRPr lang="zh-CN" altLang="en-US"/>
            </a:p>
          </p:txBody>
        </p:sp>
      </p:grpSp>
      <p:grpSp>
        <p:nvGrpSpPr>
          <p:cNvPr id="313" name="图形 31" descr="条形图 轮廓">
            <a:extLst>
              <a:ext uri="{FF2B5EF4-FFF2-40B4-BE49-F238E27FC236}">
                <a16:creationId xmlns:a16="http://schemas.microsoft.com/office/drawing/2014/main" id="{3D182830-274E-4A08-AD7C-753C0E701943}"/>
              </a:ext>
            </a:extLst>
          </p:cNvPr>
          <p:cNvGrpSpPr/>
          <p:nvPr/>
        </p:nvGrpSpPr>
        <p:grpSpPr>
          <a:xfrm>
            <a:off x="2141649" y="3634713"/>
            <a:ext cx="490287" cy="490272"/>
            <a:chOff x="2141649" y="3634713"/>
            <a:chExt cx="490287" cy="490272"/>
          </a:xfrm>
          <a:solidFill>
            <a:srgbClr val="000000"/>
          </a:solidFill>
        </p:grpSpPr>
        <p:sp>
          <p:nvSpPr>
            <p:cNvPr id="314" name="图形 31" descr="条形图 轮廓">
              <a:extLst>
                <a:ext uri="{FF2B5EF4-FFF2-40B4-BE49-F238E27FC236}">
                  <a16:creationId xmlns:a16="http://schemas.microsoft.com/office/drawing/2014/main" id="{C599D005-C7EB-406A-9E09-9DB5AAF3C83D}"/>
                </a:ext>
              </a:extLst>
            </p:cNvPr>
            <p:cNvSpPr/>
            <p:nvPr/>
          </p:nvSpPr>
          <p:spPr>
            <a:xfrm>
              <a:off x="2141880" y="3634713"/>
              <a:ext cx="490056" cy="490272"/>
            </a:xfrm>
            <a:custGeom>
              <a:avLst/>
              <a:gdLst>
                <a:gd name="connsiteX0" fmla="*/ 475637 w 490056"/>
                <a:gd name="connsiteY0" fmla="*/ 0 h 490272"/>
                <a:gd name="connsiteX1" fmla="*/ 490057 w 490056"/>
                <a:gd name="connsiteY1" fmla="*/ 0 h 490272"/>
                <a:gd name="connsiteX2" fmla="*/ 490057 w 490056"/>
                <a:gd name="connsiteY2" fmla="*/ 490273 h 490272"/>
                <a:gd name="connsiteX3" fmla="*/ 0 w 490056"/>
                <a:gd name="connsiteY3" fmla="*/ 490273 h 490272"/>
                <a:gd name="connsiteX4" fmla="*/ 0 w 490056"/>
                <a:gd name="connsiteY4" fmla="*/ 475853 h 490272"/>
                <a:gd name="connsiteX5" fmla="*/ 475637 w 490056"/>
                <a:gd name="connsiteY5" fmla="*/ 475853 h 490272"/>
                <a:gd name="connsiteX6" fmla="*/ 475637 w 490056"/>
                <a:gd name="connsiteY6" fmla="*/ 0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56" h="490272">
                  <a:moveTo>
                    <a:pt x="475637" y="0"/>
                  </a:moveTo>
                  <a:lnTo>
                    <a:pt x="490057" y="0"/>
                  </a:lnTo>
                  <a:lnTo>
                    <a:pt x="490057" y="490273"/>
                  </a:lnTo>
                  <a:lnTo>
                    <a:pt x="0" y="490273"/>
                  </a:lnTo>
                  <a:lnTo>
                    <a:pt x="0" y="475853"/>
                  </a:lnTo>
                  <a:lnTo>
                    <a:pt x="475637" y="475853"/>
                  </a:lnTo>
                  <a:lnTo>
                    <a:pt x="475637" y="0"/>
                  </a:lnTo>
                  <a:close/>
                </a:path>
              </a:pathLst>
            </a:custGeom>
            <a:solidFill>
              <a:srgbClr val="000000"/>
            </a:solidFill>
            <a:ln w="7144" cap="flat">
              <a:noFill/>
              <a:prstDash val="solid"/>
              <a:miter/>
            </a:ln>
          </p:spPr>
          <p:txBody>
            <a:bodyPr rtlCol="0" anchor="ctr"/>
            <a:lstStyle/>
            <a:p>
              <a:endParaRPr lang="zh-CN" altLang="en-US"/>
            </a:p>
          </p:txBody>
        </p:sp>
        <p:sp>
          <p:nvSpPr>
            <p:cNvPr id="315" name="图形 31" descr="条形图 轮廓">
              <a:extLst>
                <a:ext uri="{FF2B5EF4-FFF2-40B4-BE49-F238E27FC236}">
                  <a16:creationId xmlns:a16="http://schemas.microsoft.com/office/drawing/2014/main" id="{380C3532-A9A7-4986-833B-7F164AE15CC4}"/>
                </a:ext>
              </a:extLst>
            </p:cNvPr>
            <p:cNvSpPr/>
            <p:nvPr/>
          </p:nvSpPr>
          <p:spPr>
            <a:xfrm>
              <a:off x="2487724" y="3786164"/>
              <a:ext cx="86518" cy="281258"/>
            </a:xfrm>
            <a:custGeom>
              <a:avLst/>
              <a:gdLst>
                <a:gd name="connsiteX0" fmla="*/ 86519 w 86518"/>
                <a:gd name="connsiteY0" fmla="*/ 281258 h 281258"/>
                <a:gd name="connsiteX1" fmla="*/ 86519 w 86518"/>
                <a:gd name="connsiteY1" fmla="*/ 0 h 281258"/>
                <a:gd name="connsiteX2" fmla="*/ 0 w 86518"/>
                <a:gd name="connsiteY2" fmla="*/ 0 h 281258"/>
                <a:gd name="connsiteX3" fmla="*/ 0 w 86518"/>
                <a:gd name="connsiteY3" fmla="*/ 281258 h 281258"/>
                <a:gd name="connsiteX4" fmla="*/ 72099 w 86518"/>
                <a:gd name="connsiteY4" fmla="*/ 266838 h 281258"/>
                <a:gd name="connsiteX5" fmla="*/ 14420 w 86518"/>
                <a:gd name="connsiteY5" fmla="*/ 266838 h 281258"/>
                <a:gd name="connsiteX6" fmla="*/ 14420 w 86518"/>
                <a:gd name="connsiteY6" fmla="*/ 14420 h 281258"/>
                <a:gd name="connsiteX7" fmla="*/ 72099 w 86518"/>
                <a:gd name="connsiteY7" fmla="*/ 14420 h 2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281258">
                  <a:moveTo>
                    <a:pt x="86519" y="281258"/>
                  </a:moveTo>
                  <a:lnTo>
                    <a:pt x="86519" y="0"/>
                  </a:lnTo>
                  <a:lnTo>
                    <a:pt x="0" y="0"/>
                  </a:lnTo>
                  <a:lnTo>
                    <a:pt x="0" y="281258"/>
                  </a:lnTo>
                  <a:close/>
                  <a:moveTo>
                    <a:pt x="72099" y="266838"/>
                  </a:moveTo>
                  <a:lnTo>
                    <a:pt x="14420" y="266838"/>
                  </a:lnTo>
                  <a:lnTo>
                    <a:pt x="14420" y="14420"/>
                  </a:lnTo>
                  <a:lnTo>
                    <a:pt x="72099" y="14420"/>
                  </a:lnTo>
                  <a:close/>
                </a:path>
              </a:pathLst>
            </a:custGeom>
            <a:solidFill>
              <a:srgbClr val="000000"/>
            </a:solidFill>
            <a:ln w="7144" cap="flat">
              <a:noFill/>
              <a:prstDash val="solid"/>
              <a:miter/>
            </a:ln>
          </p:spPr>
          <p:txBody>
            <a:bodyPr rtlCol="0" anchor="ctr"/>
            <a:lstStyle/>
            <a:p>
              <a:endParaRPr lang="zh-CN" altLang="en-US"/>
            </a:p>
          </p:txBody>
        </p:sp>
        <p:sp>
          <p:nvSpPr>
            <p:cNvPr id="316" name="图形 31" descr="条形图 轮廓">
              <a:extLst>
                <a:ext uri="{FF2B5EF4-FFF2-40B4-BE49-F238E27FC236}">
                  <a16:creationId xmlns:a16="http://schemas.microsoft.com/office/drawing/2014/main" id="{56B34EA1-D347-469B-81C3-AC93B0072B23}"/>
                </a:ext>
              </a:extLst>
            </p:cNvPr>
            <p:cNvSpPr/>
            <p:nvPr/>
          </p:nvSpPr>
          <p:spPr>
            <a:xfrm>
              <a:off x="2372366" y="3634713"/>
              <a:ext cx="86518" cy="432709"/>
            </a:xfrm>
            <a:custGeom>
              <a:avLst/>
              <a:gdLst>
                <a:gd name="connsiteX0" fmla="*/ 86519 w 86518"/>
                <a:gd name="connsiteY0" fmla="*/ 432709 h 432709"/>
                <a:gd name="connsiteX1" fmla="*/ 86519 w 86518"/>
                <a:gd name="connsiteY1" fmla="*/ 0 h 432709"/>
                <a:gd name="connsiteX2" fmla="*/ 0 w 86518"/>
                <a:gd name="connsiteY2" fmla="*/ 0 h 432709"/>
                <a:gd name="connsiteX3" fmla="*/ 0 w 86518"/>
                <a:gd name="connsiteY3" fmla="*/ 432709 h 432709"/>
                <a:gd name="connsiteX4" fmla="*/ 72099 w 86518"/>
                <a:gd name="connsiteY4" fmla="*/ 418289 h 432709"/>
                <a:gd name="connsiteX5" fmla="*/ 14420 w 86518"/>
                <a:gd name="connsiteY5" fmla="*/ 418289 h 432709"/>
                <a:gd name="connsiteX6" fmla="*/ 14420 w 86518"/>
                <a:gd name="connsiteY6" fmla="*/ 14420 h 432709"/>
                <a:gd name="connsiteX7" fmla="*/ 72099 w 86518"/>
                <a:gd name="connsiteY7" fmla="*/ 14420 h 4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432709">
                  <a:moveTo>
                    <a:pt x="86519" y="432709"/>
                  </a:moveTo>
                  <a:lnTo>
                    <a:pt x="86519" y="0"/>
                  </a:lnTo>
                  <a:lnTo>
                    <a:pt x="0" y="0"/>
                  </a:lnTo>
                  <a:lnTo>
                    <a:pt x="0" y="432709"/>
                  </a:lnTo>
                  <a:close/>
                  <a:moveTo>
                    <a:pt x="72099" y="418289"/>
                  </a:moveTo>
                  <a:lnTo>
                    <a:pt x="14420" y="418289"/>
                  </a:lnTo>
                  <a:lnTo>
                    <a:pt x="14420" y="14420"/>
                  </a:lnTo>
                  <a:lnTo>
                    <a:pt x="72099" y="14420"/>
                  </a:lnTo>
                  <a:close/>
                </a:path>
              </a:pathLst>
            </a:custGeom>
            <a:solidFill>
              <a:srgbClr val="000000"/>
            </a:solidFill>
            <a:ln w="7144" cap="flat">
              <a:noFill/>
              <a:prstDash val="solid"/>
              <a:miter/>
            </a:ln>
          </p:spPr>
          <p:txBody>
            <a:bodyPr rtlCol="0" anchor="ctr"/>
            <a:lstStyle/>
            <a:p>
              <a:endParaRPr lang="zh-CN" altLang="en-US"/>
            </a:p>
          </p:txBody>
        </p:sp>
        <p:sp>
          <p:nvSpPr>
            <p:cNvPr id="317" name="图形 31" descr="条形图 轮廓">
              <a:extLst>
                <a:ext uri="{FF2B5EF4-FFF2-40B4-BE49-F238E27FC236}">
                  <a16:creationId xmlns:a16="http://schemas.microsoft.com/office/drawing/2014/main" id="{B77DA6C4-74B3-480A-9400-5CF441C651AD}"/>
                </a:ext>
              </a:extLst>
            </p:cNvPr>
            <p:cNvSpPr/>
            <p:nvPr/>
          </p:nvSpPr>
          <p:spPr>
            <a:xfrm>
              <a:off x="2257007" y="3786164"/>
              <a:ext cx="86518" cy="281258"/>
            </a:xfrm>
            <a:custGeom>
              <a:avLst/>
              <a:gdLst>
                <a:gd name="connsiteX0" fmla="*/ 86519 w 86518"/>
                <a:gd name="connsiteY0" fmla="*/ 281258 h 281258"/>
                <a:gd name="connsiteX1" fmla="*/ 86519 w 86518"/>
                <a:gd name="connsiteY1" fmla="*/ 0 h 281258"/>
                <a:gd name="connsiteX2" fmla="*/ 0 w 86518"/>
                <a:gd name="connsiteY2" fmla="*/ 0 h 281258"/>
                <a:gd name="connsiteX3" fmla="*/ 0 w 86518"/>
                <a:gd name="connsiteY3" fmla="*/ 281258 h 281258"/>
                <a:gd name="connsiteX4" fmla="*/ 72099 w 86518"/>
                <a:gd name="connsiteY4" fmla="*/ 266838 h 281258"/>
                <a:gd name="connsiteX5" fmla="*/ 14420 w 86518"/>
                <a:gd name="connsiteY5" fmla="*/ 266838 h 281258"/>
                <a:gd name="connsiteX6" fmla="*/ 14420 w 86518"/>
                <a:gd name="connsiteY6" fmla="*/ 14420 h 281258"/>
                <a:gd name="connsiteX7" fmla="*/ 72099 w 86518"/>
                <a:gd name="connsiteY7" fmla="*/ 14420 h 28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281258">
                  <a:moveTo>
                    <a:pt x="86519" y="281258"/>
                  </a:moveTo>
                  <a:lnTo>
                    <a:pt x="86519" y="0"/>
                  </a:lnTo>
                  <a:lnTo>
                    <a:pt x="0" y="0"/>
                  </a:lnTo>
                  <a:lnTo>
                    <a:pt x="0" y="281258"/>
                  </a:lnTo>
                  <a:close/>
                  <a:moveTo>
                    <a:pt x="72099" y="266838"/>
                  </a:moveTo>
                  <a:lnTo>
                    <a:pt x="14420" y="266838"/>
                  </a:lnTo>
                  <a:lnTo>
                    <a:pt x="14420" y="14420"/>
                  </a:lnTo>
                  <a:lnTo>
                    <a:pt x="72099" y="14420"/>
                  </a:lnTo>
                  <a:close/>
                </a:path>
              </a:pathLst>
            </a:custGeom>
            <a:solidFill>
              <a:srgbClr val="000000"/>
            </a:solidFill>
            <a:ln w="7144" cap="flat">
              <a:noFill/>
              <a:prstDash val="solid"/>
              <a:miter/>
            </a:ln>
          </p:spPr>
          <p:txBody>
            <a:bodyPr rtlCol="0" anchor="ctr"/>
            <a:lstStyle/>
            <a:p>
              <a:endParaRPr lang="zh-CN" altLang="en-US"/>
            </a:p>
          </p:txBody>
        </p:sp>
        <p:sp>
          <p:nvSpPr>
            <p:cNvPr id="318" name="图形 31" descr="条形图 轮廓">
              <a:extLst>
                <a:ext uri="{FF2B5EF4-FFF2-40B4-BE49-F238E27FC236}">
                  <a16:creationId xmlns:a16="http://schemas.microsoft.com/office/drawing/2014/main" id="{85ED6B8A-17FD-4B10-B302-0742B2DB2191}"/>
                </a:ext>
              </a:extLst>
            </p:cNvPr>
            <p:cNvSpPr/>
            <p:nvPr/>
          </p:nvSpPr>
          <p:spPr>
            <a:xfrm>
              <a:off x="2141649" y="3908768"/>
              <a:ext cx="86518" cy="158653"/>
            </a:xfrm>
            <a:custGeom>
              <a:avLst/>
              <a:gdLst>
                <a:gd name="connsiteX0" fmla="*/ 86519 w 86518"/>
                <a:gd name="connsiteY0" fmla="*/ 0 h 158653"/>
                <a:gd name="connsiteX1" fmla="*/ 0 w 86518"/>
                <a:gd name="connsiteY1" fmla="*/ 0 h 158653"/>
                <a:gd name="connsiteX2" fmla="*/ 0 w 86518"/>
                <a:gd name="connsiteY2" fmla="*/ 158654 h 158653"/>
                <a:gd name="connsiteX3" fmla="*/ 86519 w 86518"/>
                <a:gd name="connsiteY3" fmla="*/ 158654 h 158653"/>
                <a:gd name="connsiteX4" fmla="*/ 72099 w 86518"/>
                <a:gd name="connsiteY4" fmla="*/ 144234 h 158653"/>
                <a:gd name="connsiteX5" fmla="*/ 14420 w 86518"/>
                <a:gd name="connsiteY5" fmla="*/ 144234 h 158653"/>
                <a:gd name="connsiteX6" fmla="*/ 14420 w 86518"/>
                <a:gd name="connsiteY6" fmla="*/ 14420 h 158653"/>
                <a:gd name="connsiteX7" fmla="*/ 72099 w 86518"/>
                <a:gd name="connsiteY7" fmla="*/ 14420 h 15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18" h="158653">
                  <a:moveTo>
                    <a:pt x="86519" y="0"/>
                  </a:moveTo>
                  <a:lnTo>
                    <a:pt x="0" y="0"/>
                  </a:lnTo>
                  <a:lnTo>
                    <a:pt x="0" y="158654"/>
                  </a:lnTo>
                  <a:lnTo>
                    <a:pt x="86519" y="158654"/>
                  </a:lnTo>
                  <a:close/>
                  <a:moveTo>
                    <a:pt x="72099" y="144234"/>
                  </a:moveTo>
                  <a:lnTo>
                    <a:pt x="14420" y="144234"/>
                  </a:lnTo>
                  <a:lnTo>
                    <a:pt x="14420" y="14420"/>
                  </a:lnTo>
                  <a:lnTo>
                    <a:pt x="72099" y="14420"/>
                  </a:lnTo>
                  <a:close/>
                </a:path>
              </a:pathLst>
            </a:custGeom>
            <a:solidFill>
              <a:srgbClr val="000000"/>
            </a:solidFill>
            <a:ln w="7144" cap="flat">
              <a:noFill/>
              <a:prstDash val="solid"/>
              <a:miter/>
            </a:ln>
          </p:spPr>
          <p:txBody>
            <a:bodyPr rtlCol="0" anchor="ctr"/>
            <a:lstStyle/>
            <a:p>
              <a:endParaRPr lang="zh-CN" altLang="en-US"/>
            </a:p>
          </p:txBody>
        </p:sp>
      </p:grpSp>
      <p:grpSp>
        <p:nvGrpSpPr>
          <p:cNvPr id="319" name="图形 33" descr="下降趋势条形图 轮廓">
            <a:extLst>
              <a:ext uri="{FF2B5EF4-FFF2-40B4-BE49-F238E27FC236}">
                <a16:creationId xmlns:a16="http://schemas.microsoft.com/office/drawing/2014/main" id="{F0B6E299-8AAD-465D-84D9-9FDF5997A7F6}"/>
              </a:ext>
            </a:extLst>
          </p:cNvPr>
          <p:cNvGrpSpPr/>
          <p:nvPr/>
        </p:nvGrpSpPr>
        <p:grpSpPr>
          <a:xfrm>
            <a:off x="3194215" y="3641923"/>
            <a:ext cx="490272" cy="490272"/>
            <a:chOff x="3194215" y="3641923"/>
            <a:chExt cx="490272" cy="490272"/>
          </a:xfrm>
          <a:solidFill>
            <a:srgbClr val="000000"/>
          </a:solidFill>
        </p:grpSpPr>
        <p:sp>
          <p:nvSpPr>
            <p:cNvPr id="320" name="图形 33" descr="下降趋势条形图 轮廓">
              <a:extLst>
                <a:ext uri="{FF2B5EF4-FFF2-40B4-BE49-F238E27FC236}">
                  <a16:creationId xmlns:a16="http://schemas.microsoft.com/office/drawing/2014/main" id="{7C06BEA8-50BC-420C-8F2B-670C49A3BEEA}"/>
                </a:ext>
              </a:extLst>
            </p:cNvPr>
            <p:cNvSpPr/>
            <p:nvPr/>
          </p:nvSpPr>
          <p:spPr>
            <a:xfrm>
              <a:off x="3194215" y="3641923"/>
              <a:ext cx="490056" cy="490272"/>
            </a:xfrm>
            <a:custGeom>
              <a:avLst/>
              <a:gdLst>
                <a:gd name="connsiteX0" fmla="*/ 14420 w 490056"/>
                <a:gd name="connsiteY0" fmla="*/ 0 h 490272"/>
                <a:gd name="connsiteX1" fmla="*/ 0 w 490056"/>
                <a:gd name="connsiteY1" fmla="*/ 0 h 490272"/>
                <a:gd name="connsiteX2" fmla="*/ 0 w 490056"/>
                <a:gd name="connsiteY2" fmla="*/ 490273 h 490272"/>
                <a:gd name="connsiteX3" fmla="*/ 490057 w 490056"/>
                <a:gd name="connsiteY3" fmla="*/ 490273 h 490272"/>
                <a:gd name="connsiteX4" fmla="*/ 490057 w 490056"/>
                <a:gd name="connsiteY4" fmla="*/ 475853 h 490272"/>
                <a:gd name="connsiteX5" fmla="*/ 14420 w 490056"/>
                <a:gd name="connsiteY5" fmla="*/ 475853 h 490272"/>
                <a:gd name="connsiteX6" fmla="*/ 14420 w 490056"/>
                <a:gd name="connsiteY6" fmla="*/ 0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56" h="490272">
                  <a:moveTo>
                    <a:pt x="14420" y="0"/>
                  </a:moveTo>
                  <a:lnTo>
                    <a:pt x="0" y="0"/>
                  </a:lnTo>
                  <a:lnTo>
                    <a:pt x="0" y="490273"/>
                  </a:lnTo>
                  <a:lnTo>
                    <a:pt x="490057" y="490273"/>
                  </a:lnTo>
                  <a:lnTo>
                    <a:pt x="490057" y="475853"/>
                  </a:lnTo>
                  <a:lnTo>
                    <a:pt x="14420" y="475853"/>
                  </a:lnTo>
                  <a:lnTo>
                    <a:pt x="14420" y="0"/>
                  </a:lnTo>
                  <a:close/>
                </a:path>
              </a:pathLst>
            </a:custGeom>
            <a:solidFill>
              <a:srgbClr val="000000"/>
            </a:solidFill>
            <a:ln w="7144" cap="flat">
              <a:noFill/>
              <a:prstDash val="solid"/>
              <a:miter/>
            </a:ln>
          </p:spPr>
          <p:txBody>
            <a:bodyPr rtlCol="0" anchor="ctr"/>
            <a:lstStyle/>
            <a:p>
              <a:endParaRPr lang="zh-CN" altLang="en-US"/>
            </a:p>
          </p:txBody>
        </p:sp>
        <p:sp>
          <p:nvSpPr>
            <p:cNvPr id="321" name="图形 33" descr="下降趋势条形图 轮廓">
              <a:extLst>
                <a:ext uri="{FF2B5EF4-FFF2-40B4-BE49-F238E27FC236}">
                  <a16:creationId xmlns:a16="http://schemas.microsoft.com/office/drawing/2014/main" id="{BE9C057E-C30E-4637-ABEF-DD1CF8E329B3}"/>
                </a:ext>
              </a:extLst>
            </p:cNvPr>
            <p:cNvSpPr/>
            <p:nvPr/>
          </p:nvSpPr>
          <p:spPr>
            <a:xfrm>
              <a:off x="3251894" y="3641923"/>
              <a:ext cx="115358" cy="432593"/>
            </a:xfrm>
            <a:custGeom>
              <a:avLst/>
              <a:gdLst>
                <a:gd name="connsiteX0" fmla="*/ 115358 w 115358"/>
                <a:gd name="connsiteY0" fmla="*/ 0 h 432593"/>
                <a:gd name="connsiteX1" fmla="*/ 0 w 115358"/>
                <a:gd name="connsiteY1" fmla="*/ 0 h 432593"/>
                <a:gd name="connsiteX2" fmla="*/ 0 w 115358"/>
                <a:gd name="connsiteY2" fmla="*/ 432594 h 432593"/>
                <a:gd name="connsiteX3" fmla="*/ 115358 w 115358"/>
                <a:gd name="connsiteY3" fmla="*/ 432594 h 432593"/>
                <a:gd name="connsiteX4" fmla="*/ 100939 w 115358"/>
                <a:gd name="connsiteY4" fmla="*/ 418174 h 432593"/>
                <a:gd name="connsiteX5" fmla="*/ 14420 w 115358"/>
                <a:gd name="connsiteY5" fmla="*/ 418174 h 432593"/>
                <a:gd name="connsiteX6" fmla="*/ 14420 w 115358"/>
                <a:gd name="connsiteY6" fmla="*/ 14420 h 432593"/>
                <a:gd name="connsiteX7" fmla="*/ 100939 w 115358"/>
                <a:gd name="connsiteY7" fmla="*/ 14420 h 4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432593">
                  <a:moveTo>
                    <a:pt x="115358" y="0"/>
                  </a:moveTo>
                  <a:lnTo>
                    <a:pt x="0" y="0"/>
                  </a:lnTo>
                  <a:lnTo>
                    <a:pt x="0" y="432594"/>
                  </a:lnTo>
                  <a:lnTo>
                    <a:pt x="115358" y="432594"/>
                  </a:lnTo>
                  <a:close/>
                  <a:moveTo>
                    <a:pt x="100939" y="418174"/>
                  </a:moveTo>
                  <a:lnTo>
                    <a:pt x="14420" y="418174"/>
                  </a:lnTo>
                  <a:lnTo>
                    <a:pt x="14420" y="14420"/>
                  </a:lnTo>
                  <a:lnTo>
                    <a:pt x="100939" y="14420"/>
                  </a:lnTo>
                  <a:close/>
                </a:path>
              </a:pathLst>
            </a:custGeom>
            <a:solidFill>
              <a:srgbClr val="000000"/>
            </a:solidFill>
            <a:ln w="7144" cap="flat">
              <a:noFill/>
              <a:prstDash val="solid"/>
              <a:miter/>
            </a:ln>
          </p:spPr>
          <p:txBody>
            <a:bodyPr rtlCol="0" anchor="ctr"/>
            <a:lstStyle/>
            <a:p>
              <a:endParaRPr lang="zh-CN" altLang="en-US"/>
            </a:p>
          </p:txBody>
        </p:sp>
        <p:sp>
          <p:nvSpPr>
            <p:cNvPr id="322" name="图形 33" descr="下降趋势条形图 轮廓">
              <a:extLst>
                <a:ext uri="{FF2B5EF4-FFF2-40B4-BE49-F238E27FC236}">
                  <a16:creationId xmlns:a16="http://schemas.microsoft.com/office/drawing/2014/main" id="{03AB7BB7-D35C-4CFC-A407-D1775FB264D8}"/>
                </a:ext>
              </a:extLst>
            </p:cNvPr>
            <p:cNvSpPr/>
            <p:nvPr/>
          </p:nvSpPr>
          <p:spPr>
            <a:xfrm>
              <a:off x="3410512" y="3800541"/>
              <a:ext cx="115358" cy="273976"/>
            </a:xfrm>
            <a:custGeom>
              <a:avLst/>
              <a:gdLst>
                <a:gd name="connsiteX0" fmla="*/ 115358 w 115358"/>
                <a:gd name="connsiteY0" fmla="*/ 0 h 273976"/>
                <a:gd name="connsiteX1" fmla="*/ 0 w 115358"/>
                <a:gd name="connsiteY1" fmla="*/ 0 h 273976"/>
                <a:gd name="connsiteX2" fmla="*/ 0 w 115358"/>
                <a:gd name="connsiteY2" fmla="*/ 273976 h 273976"/>
                <a:gd name="connsiteX3" fmla="*/ 115358 w 115358"/>
                <a:gd name="connsiteY3" fmla="*/ 273976 h 273976"/>
                <a:gd name="connsiteX4" fmla="*/ 100939 w 115358"/>
                <a:gd name="connsiteY4" fmla="*/ 259556 h 273976"/>
                <a:gd name="connsiteX5" fmla="*/ 14420 w 115358"/>
                <a:gd name="connsiteY5" fmla="*/ 259556 h 273976"/>
                <a:gd name="connsiteX6" fmla="*/ 14420 w 115358"/>
                <a:gd name="connsiteY6" fmla="*/ 14420 h 273976"/>
                <a:gd name="connsiteX7" fmla="*/ 100939 w 115358"/>
                <a:gd name="connsiteY7" fmla="*/ 14420 h 2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273976">
                  <a:moveTo>
                    <a:pt x="115358" y="0"/>
                  </a:moveTo>
                  <a:lnTo>
                    <a:pt x="0" y="0"/>
                  </a:lnTo>
                  <a:lnTo>
                    <a:pt x="0" y="273976"/>
                  </a:lnTo>
                  <a:lnTo>
                    <a:pt x="115358" y="273976"/>
                  </a:lnTo>
                  <a:close/>
                  <a:moveTo>
                    <a:pt x="100939" y="259556"/>
                  </a:moveTo>
                  <a:lnTo>
                    <a:pt x="14420" y="259556"/>
                  </a:lnTo>
                  <a:lnTo>
                    <a:pt x="14420" y="14420"/>
                  </a:lnTo>
                  <a:lnTo>
                    <a:pt x="100939" y="14420"/>
                  </a:lnTo>
                  <a:close/>
                </a:path>
              </a:pathLst>
            </a:custGeom>
            <a:solidFill>
              <a:srgbClr val="000000"/>
            </a:solidFill>
            <a:ln w="7144" cap="flat">
              <a:noFill/>
              <a:prstDash val="solid"/>
              <a:miter/>
            </a:ln>
          </p:spPr>
          <p:txBody>
            <a:bodyPr rtlCol="0" anchor="ctr"/>
            <a:lstStyle/>
            <a:p>
              <a:endParaRPr lang="zh-CN" altLang="en-US"/>
            </a:p>
          </p:txBody>
        </p:sp>
        <p:sp>
          <p:nvSpPr>
            <p:cNvPr id="323" name="图形 33" descr="下降趋势条形图 轮廓">
              <a:extLst>
                <a:ext uri="{FF2B5EF4-FFF2-40B4-BE49-F238E27FC236}">
                  <a16:creationId xmlns:a16="http://schemas.microsoft.com/office/drawing/2014/main" id="{1C8D371E-691C-41A2-B1CC-A781EF201489}"/>
                </a:ext>
              </a:extLst>
            </p:cNvPr>
            <p:cNvSpPr/>
            <p:nvPr/>
          </p:nvSpPr>
          <p:spPr>
            <a:xfrm>
              <a:off x="3569130" y="3930319"/>
              <a:ext cx="115358" cy="144197"/>
            </a:xfrm>
            <a:custGeom>
              <a:avLst/>
              <a:gdLst>
                <a:gd name="connsiteX0" fmla="*/ 0 w 115358"/>
                <a:gd name="connsiteY0" fmla="*/ 144198 h 144197"/>
                <a:gd name="connsiteX1" fmla="*/ 115358 w 115358"/>
                <a:gd name="connsiteY1" fmla="*/ 144198 h 144197"/>
                <a:gd name="connsiteX2" fmla="*/ 115358 w 115358"/>
                <a:gd name="connsiteY2" fmla="*/ 0 h 144197"/>
                <a:gd name="connsiteX3" fmla="*/ 0 w 115358"/>
                <a:gd name="connsiteY3" fmla="*/ 0 h 144197"/>
                <a:gd name="connsiteX4" fmla="*/ 14420 w 115358"/>
                <a:gd name="connsiteY4" fmla="*/ 14420 h 144197"/>
                <a:gd name="connsiteX5" fmla="*/ 100939 w 115358"/>
                <a:gd name="connsiteY5" fmla="*/ 14420 h 144197"/>
                <a:gd name="connsiteX6" fmla="*/ 100939 w 115358"/>
                <a:gd name="connsiteY6" fmla="*/ 129778 h 144197"/>
                <a:gd name="connsiteX7" fmla="*/ 14420 w 115358"/>
                <a:gd name="connsiteY7" fmla="*/ 129778 h 1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144197">
                  <a:moveTo>
                    <a:pt x="0" y="144198"/>
                  </a:moveTo>
                  <a:lnTo>
                    <a:pt x="115358" y="144198"/>
                  </a:lnTo>
                  <a:lnTo>
                    <a:pt x="115358" y="0"/>
                  </a:lnTo>
                  <a:lnTo>
                    <a:pt x="0" y="0"/>
                  </a:lnTo>
                  <a:close/>
                  <a:moveTo>
                    <a:pt x="14420" y="14420"/>
                  </a:moveTo>
                  <a:lnTo>
                    <a:pt x="100939" y="14420"/>
                  </a:lnTo>
                  <a:lnTo>
                    <a:pt x="100939" y="129778"/>
                  </a:lnTo>
                  <a:lnTo>
                    <a:pt x="14420" y="129778"/>
                  </a:lnTo>
                  <a:close/>
                </a:path>
              </a:pathLst>
            </a:custGeom>
            <a:solidFill>
              <a:srgbClr val="000000"/>
            </a:solidFill>
            <a:ln w="7144" cap="flat">
              <a:noFill/>
              <a:prstDash val="solid"/>
              <a:miter/>
            </a:ln>
          </p:spPr>
          <p:txBody>
            <a:bodyPr rtlCol="0" anchor="ctr"/>
            <a:lstStyle/>
            <a:p>
              <a:endParaRPr lang="zh-CN" altLang="en-US"/>
            </a:p>
          </p:txBody>
        </p:sp>
        <p:sp>
          <p:nvSpPr>
            <p:cNvPr id="324" name="图形 33" descr="下降趋势条形图 轮廓">
              <a:extLst>
                <a:ext uri="{FF2B5EF4-FFF2-40B4-BE49-F238E27FC236}">
                  <a16:creationId xmlns:a16="http://schemas.microsoft.com/office/drawing/2014/main" id="{68A13D6D-0C93-4F2F-B8CF-7409AF7CBDD3}"/>
                </a:ext>
              </a:extLst>
            </p:cNvPr>
            <p:cNvSpPr/>
            <p:nvPr/>
          </p:nvSpPr>
          <p:spPr>
            <a:xfrm>
              <a:off x="3448652" y="3644035"/>
              <a:ext cx="235835" cy="235814"/>
            </a:xfrm>
            <a:custGeom>
              <a:avLst/>
              <a:gdLst>
                <a:gd name="connsiteX0" fmla="*/ 221416 w 235835"/>
                <a:gd name="connsiteY0" fmla="*/ 142085 h 235814"/>
                <a:gd name="connsiteX1" fmla="*/ 221416 w 235835"/>
                <a:gd name="connsiteY1" fmla="*/ 211048 h 235814"/>
                <a:gd name="connsiteX2" fmla="*/ 221343 w 235835"/>
                <a:gd name="connsiteY2" fmla="*/ 211119 h 235814"/>
                <a:gd name="connsiteX3" fmla="*/ 221293 w 235835"/>
                <a:gd name="connsiteY3" fmla="*/ 211099 h 235814"/>
                <a:gd name="connsiteX4" fmla="*/ 10166 w 235835"/>
                <a:gd name="connsiteY4" fmla="*/ 0 h 235814"/>
                <a:gd name="connsiteX5" fmla="*/ 0 w 235835"/>
                <a:gd name="connsiteY5" fmla="*/ 10195 h 235814"/>
                <a:gd name="connsiteX6" fmla="*/ 211077 w 235835"/>
                <a:gd name="connsiteY6" fmla="*/ 221272 h 235814"/>
                <a:gd name="connsiteX7" fmla="*/ 211076 w 235835"/>
                <a:gd name="connsiteY7" fmla="*/ 221373 h 235814"/>
                <a:gd name="connsiteX8" fmla="*/ 211026 w 235835"/>
                <a:gd name="connsiteY8" fmla="*/ 221394 h 235814"/>
                <a:gd name="connsiteX9" fmla="*/ 142302 w 235835"/>
                <a:gd name="connsiteY9" fmla="*/ 221394 h 235814"/>
                <a:gd name="connsiteX10" fmla="*/ 142302 w 235835"/>
                <a:gd name="connsiteY10" fmla="*/ 235814 h 235814"/>
                <a:gd name="connsiteX11" fmla="*/ 235836 w 235835"/>
                <a:gd name="connsiteY11" fmla="*/ 235814 h 235814"/>
                <a:gd name="connsiteX12" fmla="*/ 235836 w 235835"/>
                <a:gd name="connsiteY12" fmla="*/ 142085 h 23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835" h="235814">
                  <a:moveTo>
                    <a:pt x="221416" y="142085"/>
                  </a:moveTo>
                  <a:lnTo>
                    <a:pt x="221416" y="211048"/>
                  </a:lnTo>
                  <a:cubicBezTo>
                    <a:pt x="221415" y="211088"/>
                    <a:pt x="221383" y="211119"/>
                    <a:pt x="221343" y="211119"/>
                  </a:cubicBezTo>
                  <a:cubicBezTo>
                    <a:pt x="221324" y="211119"/>
                    <a:pt x="221306" y="211112"/>
                    <a:pt x="221293" y="211099"/>
                  </a:cubicBezTo>
                  <a:lnTo>
                    <a:pt x="10166" y="0"/>
                  </a:lnTo>
                  <a:lnTo>
                    <a:pt x="0" y="10195"/>
                  </a:lnTo>
                  <a:lnTo>
                    <a:pt x="211077" y="221272"/>
                  </a:lnTo>
                  <a:cubicBezTo>
                    <a:pt x="211105" y="221300"/>
                    <a:pt x="211104" y="221346"/>
                    <a:pt x="211076" y="221373"/>
                  </a:cubicBezTo>
                  <a:cubicBezTo>
                    <a:pt x="211063" y="221386"/>
                    <a:pt x="211045" y="221394"/>
                    <a:pt x="211026" y="221394"/>
                  </a:cubicBezTo>
                  <a:lnTo>
                    <a:pt x="142302" y="221394"/>
                  </a:lnTo>
                  <a:lnTo>
                    <a:pt x="142302" y="235814"/>
                  </a:lnTo>
                  <a:lnTo>
                    <a:pt x="235836" y="235814"/>
                  </a:lnTo>
                  <a:lnTo>
                    <a:pt x="235836" y="142085"/>
                  </a:lnTo>
                  <a:close/>
                </a:path>
              </a:pathLst>
            </a:custGeom>
            <a:solidFill>
              <a:srgbClr val="000000"/>
            </a:solidFill>
            <a:ln w="7144" cap="flat">
              <a:noFill/>
              <a:prstDash val="solid"/>
              <a:miter/>
            </a:ln>
          </p:spPr>
          <p:txBody>
            <a:bodyPr rtlCol="0" anchor="ctr"/>
            <a:lstStyle/>
            <a:p>
              <a:endParaRPr lang="zh-CN" altLang="en-US"/>
            </a:p>
          </p:txBody>
        </p:sp>
      </p:grpSp>
      <p:grpSp>
        <p:nvGrpSpPr>
          <p:cNvPr id="325" name="图形 35" descr="上升趋势条形图 轮廓">
            <a:extLst>
              <a:ext uri="{FF2B5EF4-FFF2-40B4-BE49-F238E27FC236}">
                <a16:creationId xmlns:a16="http://schemas.microsoft.com/office/drawing/2014/main" id="{19ECC9AE-A5F5-4693-A19A-3D52A9B4CCBD}"/>
              </a:ext>
            </a:extLst>
          </p:cNvPr>
          <p:cNvGrpSpPr/>
          <p:nvPr/>
        </p:nvGrpSpPr>
        <p:grpSpPr>
          <a:xfrm>
            <a:off x="4261200" y="3641923"/>
            <a:ext cx="490272" cy="490272"/>
            <a:chOff x="4261200" y="3641923"/>
            <a:chExt cx="490272" cy="490272"/>
          </a:xfrm>
          <a:solidFill>
            <a:srgbClr val="000000"/>
          </a:solidFill>
        </p:grpSpPr>
        <p:sp>
          <p:nvSpPr>
            <p:cNvPr id="326" name="图形 35" descr="上升趋势条形图 轮廓">
              <a:extLst>
                <a:ext uri="{FF2B5EF4-FFF2-40B4-BE49-F238E27FC236}">
                  <a16:creationId xmlns:a16="http://schemas.microsoft.com/office/drawing/2014/main" id="{D895BCCD-8355-45A8-8B33-CFB5EA0F9164}"/>
                </a:ext>
              </a:extLst>
            </p:cNvPr>
            <p:cNvSpPr/>
            <p:nvPr/>
          </p:nvSpPr>
          <p:spPr>
            <a:xfrm>
              <a:off x="4261200" y="3641923"/>
              <a:ext cx="490056" cy="490272"/>
            </a:xfrm>
            <a:custGeom>
              <a:avLst/>
              <a:gdLst>
                <a:gd name="connsiteX0" fmla="*/ 490057 w 490056"/>
                <a:gd name="connsiteY0" fmla="*/ 475853 h 490272"/>
                <a:gd name="connsiteX1" fmla="*/ 14420 w 490056"/>
                <a:gd name="connsiteY1" fmla="*/ 475853 h 490272"/>
                <a:gd name="connsiteX2" fmla="*/ 14420 w 490056"/>
                <a:gd name="connsiteY2" fmla="*/ 0 h 490272"/>
                <a:gd name="connsiteX3" fmla="*/ 0 w 490056"/>
                <a:gd name="connsiteY3" fmla="*/ 0 h 490272"/>
                <a:gd name="connsiteX4" fmla="*/ 0 w 490056"/>
                <a:gd name="connsiteY4" fmla="*/ 490273 h 490272"/>
                <a:gd name="connsiteX5" fmla="*/ 490057 w 490056"/>
                <a:gd name="connsiteY5" fmla="*/ 490273 h 490272"/>
                <a:gd name="connsiteX6" fmla="*/ 490057 w 490056"/>
                <a:gd name="connsiteY6" fmla="*/ 475853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56" h="490272">
                  <a:moveTo>
                    <a:pt x="490057" y="475853"/>
                  </a:moveTo>
                  <a:lnTo>
                    <a:pt x="14420" y="475853"/>
                  </a:lnTo>
                  <a:lnTo>
                    <a:pt x="14420" y="0"/>
                  </a:lnTo>
                  <a:lnTo>
                    <a:pt x="0" y="0"/>
                  </a:lnTo>
                  <a:lnTo>
                    <a:pt x="0" y="490273"/>
                  </a:lnTo>
                  <a:lnTo>
                    <a:pt x="490057" y="490273"/>
                  </a:lnTo>
                  <a:lnTo>
                    <a:pt x="490057" y="475853"/>
                  </a:lnTo>
                  <a:close/>
                </a:path>
              </a:pathLst>
            </a:custGeom>
            <a:solidFill>
              <a:srgbClr val="000000"/>
            </a:solidFill>
            <a:ln w="7144" cap="flat">
              <a:noFill/>
              <a:prstDash val="solid"/>
              <a:miter/>
            </a:ln>
          </p:spPr>
          <p:txBody>
            <a:bodyPr rtlCol="0" anchor="ctr"/>
            <a:lstStyle/>
            <a:p>
              <a:endParaRPr lang="zh-CN" altLang="en-US"/>
            </a:p>
          </p:txBody>
        </p:sp>
        <p:sp>
          <p:nvSpPr>
            <p:cNvPr id="327" name="图形 35" descr="上升趋势条形图 轮廓">
              <a:extLst>
                <a:ext uri="{FF2B5EF4-FFF2-40B4-BE49-F238E27FC236}">
                  <a16:creationId xmlns:a16="http://schemas.microsoft.com/office/drawing/2014/main" id="{B738B66F-342C-45CD-A62A-F0E573C43A9F}"/>
                </a:ext>
              </a:extLst>
            </p:cNvPr>
            <p:cNvSpPr/>
            <p:nvPr/>
          </p:nvSpPr>
          <p:spPr>
            <a:xfrm>
              <a:off x="4636115" y="3641923"/>
              <a:ext cx="115358" cy="432593"/>
            </a:xfrm>
            <a:custGeom>
              <a:avLst/>
              <a:gdLst>
                <a:gd name="connsiteX0" fmla="*/ 115358 w 115358"/>
                <a:gd name="connsiteY0" fmla="*/ 0 h 432593"/>
                <a:gd name="connsiteX1" fmla="*/ 0 w 115358"/>
                <a:gd name="connsiteY1" fmla="*/ 0 h 432593"/>
                <a:gd name="connsiteX2" fmla="*/ 0 w 115358"/>
                <a:gd name="connsiteY2" fmla="*/ 432594 h 432593"/>
                <a:gd name="connsiteX3" fmla="*/ 115358 w 115358"/>
                <a:gd name="connsiteY3" fmla="*/ 432594 h 432593"/>
                <a:gd name="connsiteX4" fmla="*/ 100939 w 115358"/>
                <a:gd name="connsiteY4" fmla="*/ 418174 h 432593"/>
                <a:gd name="connsiteX5" fmla="*/ 14420 w 115358"/>
                <a:gd name="connsiteY5" fmla="*/ 418174 h 432593"/>
                <a:gd name="connsiteX6" fmla="*/ 14420 w 115358"/>
                <a:gd name="connsiteY6" fmla="*/ 14420 h 432593"/>
                <a:gd name="connsiteX7" fmla="*/ 100939 w 115358"/>
                <a:gd name="connsiteY7" fmla="*/ 14420 h 4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432593">
                  <a:moveTo>
                    <a:pt x="115358" y="0"/>
                  </a:moveTo>
                  <a:lnTo>
                    <a:pt x="0" y="0"/>
                  </a:lnTo>
                  <a:lnTo>
                    <a:pt x="0" y="432594"/>
                  </a:lnTo>
                  <a:lnTo>
                    <a:pt x="115358" y="432594"/>
                  </a:lnTo>
                  <a:close/>
                  <a:moveTo>
                    <a:pt x="100939" y="418174"/>
                  </a:moveTo>
                  <a:lnTo>
                    <a:pt x="14420" y="418174"/>
                  </a:lnTo>
                  <a:lnTo>
                    <a:pt x="14420" y="14420"/>
                  </a:lnTo>
                  <a:lnTo>
                    <a:pt x="100939" y="14420"/>
                  </a:lnTo>
                  <a:close/>
                </a:path>
              </a:pathLst>
            </a:custGeom>
            <a:solidFill>
              <a:srgbClr val="000000"/>
            </a:solidFill>
            <a:ln w="7144" cap="flat">
              <a:noFill/>
              <a:prstDash val="solid"/>
              <a:miter/>
            </a:ln>
          </p:spPr>
          <p:txBody>
            <a:bodyPr rtlCol="0" anchor="ctr"/>
            <a:lstStyle/>
            <a:p>
              <a:endParaRPr lang="zh-CN" altLang="en-US"/>
            </a:p>
          </p:txBody>
        </p:sp>
        <p:sp>
          <p:nvSpPr>
            <p:cNvPr id="328" name="图形 35" descr="上升趋势条形图 轮廓">
              <a:extLst>
                <a:ext uri="{FF2B5EF4-FFF2-40B4-BE49-F238E27FC236}">
                  <a16:creationId xmlns:a16="http://schemas.microsoft.com/office/drawing/2014/main" id="{DF49A33A-5B5D-4EDD-B8F0-44BDB925CF3B}"/>
                </a:ext>
              </a:extLst>
            </p:cNvPr>
            <p:cNvSpPr/>
            <p:nvPr/>
          </p:nvSpPr>
          <p:spPr>
            <a:xfrm>
              <a:off x="4477497" y="3800541"/>
              <a:ext cx="115358" cy="273976"/>
            </a:xfrm>
            <a:custGeom>
              <a:avLst/>
              <a:gdLst>
                <a:gd name="connsiteX0" fmla="*/ 0 w 115358"/>
                <a:gd name="connsiteY0" fmla="*/ 273976 h 273976"/>
                <a:gd name="connsiteX1" fmla="*/ 115358 w 115358"/>
                <a:gd name="connsiteY1" fmla="*/ 273976 h 273976"/>
                <a:gd name="connsiteX2" fmla="*/ 115358 w 115358"/>
                <a:gd name="connsiteY2" fmla="*/ 0 h 273976"/>
                <a:gd name="connsiteX3" fmla="*/ 0 w 115358"/>
                <a:gd name="connsiteY3" fmla="*/ 0 h 273976"/>
                <a:gd name="connsiteX4" fmla="*/ 14420 w 115358"/>
                <a:gd name="connsiteY4" fmla="*/ 14420 h 273976"/>
                <a:gd name="connsiteX5" fmla="*/ 100939 w 115358"/>
                <a:gd name="connsiteY5" fmla="*/ 14420 h 273976"/>
                <a:gd name="connsiteX6" fmla="*/ 100939 w 115358"/>
                <a:gd name="connsiteY6" fmla="*/ 259556 h 273976"/>
                <a:gd name="connsiteX7" fmla="*/ 14420 w 115358"/>
                <a:gd name="connsiteY7" fmla="*/ 259556 h 2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273976">
                  <a:moveTo>
                    <a:pt x="0" y="273976"/>
                  </a:moveTo>
                  <a:lnTo>
                    <a:pt x="115358" y="273976"/>
                  </a:lnTo>
                  <a:lnTo>
                    <a:pt x="115358" y="0"/>
                  </a:lnTo>
                  <a:lnTo>
                    <a:pt x="0" y="0"/>
                  </a:lnTo>
                  <a:close/>
                  <a:moveTo>
                    <a:pt x="14420" y="14420"/>
                  </a:moveTo>
                  <a:lnTo>
                    <a:pt x="100939" y="14420"/>
                  </a:lnTo>
                  <a:lnTo>
                    <a:pt x="100939" y="259556"/>
                  </a:lnTo>
                  <a:lnTo>
                    <a:pt x="14420" y="259556"/>
                  </a:lnTo>
                  <a:close/>
                </a:path>
              </a:pathLst>
            </a:custGeom>
            <a:solidFill>
              <a:srgbClr val="000000"/>
            </a:solidFill>
            <a:ln w="7144" cap="flat">
              <a:noFill/>
              <a:prstDash val="solid"/>
              <a:miter/>
            </a:ln>
          </p:spPr>
          <p:txBody>
            <a:bodyPr rtlCol="0" anchor="ctr"/>
            <a:lstStyle/>
            <a:p>
              <a:endParaRPr lang="zh-CN" altLang="en-US"/>
            </a:p>
          </p:txBody>
        </p:sp>
        <p:sp>
          <p:nvSpPr>
            <p:cNvPr id="329" name="图形 35" descr="上升趋势条形图 轮廓">
              <a:extLst>
                <a:ext uri="{FF2B5EF4-FFF2-40B4-BE49-F238E27FC236}">
                  <a16:creationId xmlns:a16="http://schemas.microsoft.com/office/drawing/2014/main" id="{BA77E435-EAD3-4148-9565-DFFF6F0F9AFD}"/>
                </a:ext>
              </a:extLst>
            </p:cNvPr>
            <p:cNvSpPr/>
            <p:nvPr/>
          </p:nvSpPr>
          <p:spPr>
            <a:xfrm>
              <a:off x="4318879" y="3930319"/>
              <a:ext cx="115358" cy="144197"/>
            </a:xfrm>
            <a:custGeom>
              <a:avLst/>
              <a:gdLst>
                <a:gd name="connsiteX0" fmla="*/ 0 w 115358"/>
                <a:gd name="connsiteY0" fmla="*/ 144198 h 144197"/>
                <a:gd name="connsiteX1" fmla="*/ 115358 w 115358"/>
                <a:gd name="connsiteY1" fmla="*/ 144198 h 144197"/>
                <a:gd name="connsiteX2" fmla="*/ 115358 w 115358"/>
                <a:gd name="connsiteY2" fmla="*/ 0 h 144197"/>
                <a:gd name="connsiteX3" fmla="*/ 0 w 115358"/>
                <a:gd name="connsiteY3" fmla="*/ 0 h 144197"/>
                <a:gd name="connsiteX4" fmla="*/ 14420 w 115358"/>
                <a:gd name="connsiteY4" fmla="*/ 14420 h 144197"/>
                <a:gd name="connsiteX5" fmla="*/ 100939 w 115358"/>
                <a:gd name="connsiteY5" fmla="*/ 14420 h 144197"/>
                <a:gd name="connsiteX6" fmla="*/ 100939 w 115358"/>
                <a:gd name="connsiteY6" fmla="*/ 129778 h 144197"/>
                <a:gd name="connsiteX7" fmla="*/ 14420 w 115358"/>
                <a:gd name="connsiteY7" fmla="*/ 129778 h 1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144197">
                  <a:moveTo>
                    <a:pt x="0" y="144198"/>
                  </a:moveTo>
                  <a:lnTo>
                    <a:pt x="115358" y="144198"/>
                  </a:lnTo>
                  <a:lnTo>
                    <a:pt x="115358" y="0"/>
                  </a:lnTo>
                  <a:lnTo>
                    <a:pt x="0" y="0"/>
                  </a:lnTo>
                  <a:close/>
                  <a:moveTo>
                    <a:pt x="14420" y="14420"/>
                  </a:moveTo>
                  <a:lnTo>
                    <a:pt x="100939" y="14420"/>
                  </a:lnTo>
                  <a:lnTo>
                    <a:pt x="100939" y="129778"/>
                  </a:lnTo>
                  <a:lnTo>
                    <a:pt x="14420" y="129778"/>
                  </a:lnTo>
                  <a:close/>
                </a:path>
              </a:pathLst>
            </a:custGeom>
            <a:solidFill>
              <a:srgbClr val="000000"/>
            </a:solidFill>
            <a:ln w="7144" cap="flat">
              <a:noFill/>
              <a:prstDash val="solid"/>
              <a:miter/>
            </a:ln>
          </p:spPr>
          <p:txBody>
            <a:bodyPr rtlCol="0" anchor="ctr"/>
            <a:lstStyle/>
            <a:p>
              <a:endParaRPr lang="zh-CN" altLang="en-US"/>
            </a:p>
          </p:txBody>
        </p:sp>
        <p:sp>
          <p:nvSpPr>
            <p:cNvPr id="330" name="图形 35" descr="上升趋势条形图 轮廓">
              <a:extLst>
                <a:ext uri="{FF2B5EF4-FFF2-40B4-BE49-F238E27FC236}">
                  <a16:creationId xmlns:a16="http://schemas.microsoft.com/office/drawing/2014/main" id="{D42DC5D8-73D0-4C6F-AB51-AE9BE2285EBE}"/>
                </a:ext>
              </a:extLst>
            </p:cNvPr>
            <p:cNvSpPr/>
            <p:nvPr/>
          </p:nvSpPr>
          <p:spPr>
            <a:xfrm>
              <a:off x="4313782" y="3641923"/>
              <a:ext cx="235835" cy="235814"/>
            </a:xfrm>
            <a:custGeom>
              <a:avLst/>
              <a:gdLst>
                <a:gd name="connsiteX0" fmla="*/ 10195 w 235835"/>
                <a:gd name="connsiteY0" fmla="*/ 235814 h 235814"/>
                <a:gd name="connsiteX1" fmla="*/ 221293 w 235835"/>
                <a:gd name="connsiteY1" fmla="*/ 24716 h 235814"/>
                <a:gd name="connsiteX2" fmla="*/ 221395 w 235835"/>
                <a:gd name="connsiteY2" fmla="*/ 24716 h 235814"/>
                <a:gd name="connsiteX3" fmla="*/ 221416 w 235835"/>
                <a:gd name="connsiteY3" fmla="*/ 24766 h 235814"/>
                <a:gd name="connsiteX4" fmla="*/ 221416 w 235835"/>
                <a:gd name="connsiteY4" fmla="*/ 93729 h 235814"/>
                <a:gd name="connsiteX5" fmla="*/ 235836 w 235835"/>
                <a:gd name="connsiteY5" fmla="*/ 93729 h 235814"/>
                <a:gd name="connsiteX6" fmla="*/ 235836 w 235835"/>
                <a:gd name="connsiteY6" fmla="*/ 0 h 235814"/>
                <a:gd name="connsiteX7" fmla="*/ 142302 w 235835"/>
                <a:gd name="connsiteY7" fmla="*/ 0 h 235814"/>
                <a:gd name="connsiteX8" fmla="*/ 142302 w 235835"/>
                <a:gd name="connsiteY8" fmla="*/ 14420 h 235814"/>
                <a:gd name="connsiteX9" fmla="*/ 211026 w 235835"/>
                <a:gd name="connsiteY9" fmla="*/ 14420 h 235814"/>
                <a:gd name="connsiteX10" fmla="*/ 211098 w 235835"/>
                <a:gd name="connsiteY10" fmla="*/ 14493 h 235814"/>
                <a:gd name="connsiteX11" fmla="*/ 211077 w 235835"/>
                <a:gd name="connsiteY11" fmla="*/ 14542 h 235814"/>
                <a:gd name="connsiteX12" fmla="*/ 0 w 235835"/>
                <a:gd name="connsiteY12" fmla="*/ 225619 h 23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835" h="235814">
                  <a:moveTo>
                    <a:pt x="10195" y="235814"/>
                  </a:moveTo>
                  <a:lnTo>
                    <a:pt x="221293" y="24716"/>
                  </a:lnTo>
                  <a:cubicBezTo>
                    <a:pt x="221321" y="24687"/>
                    <a:pt x="221368" y="24688"/>
                    <a:pt x="221395" y="24716"/>
                  </a:cubicBezTo>
                  <a:cubicBezTo>
                    <a:pt x="221408" y="24730"/>
                    <a:pt x="221416" y="24747"/>
                    <a:pt x="221416" y="24766"/>
                  </a:cubicBezTo>
                  <a:lnTo>
                    <a:pt x="221416" y="93729"/>
                  </a:lnTo>
                  <a:lnTo>
                    <a:pt x="235836" y="93729"/>
                  </a:lnTo>
                  <a:lnTo>
                    <a:pt x="235836" y="0"/>
                  </a:lnTo>
                  <a:lnTo>
                    <a:pt x="142302" y="0"/>
                  </a:lnTo>
                  <a:lnTo>
                    <a:pt x="142302" y="14420"/>
                  </a:lnTo>
                  <a:lnTo>
                    <a:pt x="211026" y="14420"/>
                  </a:lnTo>
                  <a:cubicBezTo>
                    <a:pt x="211066" y="14421"/>
                    <a:pt x="211098" y="14453"/>
                    <a:pt x="211098" y="14493"/>
                  </a:cubicBezTo>
                  <a:cubicBezTo>
                    <a:pt x="211097" y="14511"/>
                    <a:pt x="211090" y="14529"/>
                    <a:pt x="211077" y="14542"/>
                  </a:cubicBezTo>
                  <a:lnTo>
                    <a:pt x="0" y="225619"/>
                  </a:lnTo>
                  <a:close/>
                </a:path>
              </a:pathLst>
            </a:custGeom>
            <a:solidFill>
              <a:srgbClr val="000000"/>
            </a:solidFill>
            <a:ln w="7144" cap="flat">
              <a:noFill/>
              <a:prstDash val="solid"/>
              <a:miter/>
            </a:ln>
          </p:spPr>
          <p:txBody>
            <a:bodyPr rtlCol="0" anchor="ctr"/>
            <a:lstStyle/>
            <a:p>
              <a:endParaRPr lang="zh-CN" altLang="en-US"/>
            </a:p>
          </p:txBody>
        </p:sp>
      </p:grpSp>
      <p:grpSp>
        <p:nvGrpSpPr>
          <p:cNvPr id="331" name="图形 37" descr="上升趋势条形图 轮廓">
            <a:extLst>
              <a:ext uri="{FF2B5EF4-FFF2-40B4-BE49-F238E27FC236}">
                <a16:creationId xmlns:a16="http://schemas.microsoft.com/office/drawing/2014/main" id="{8DBCE01F-19D1-4A68-9D9F-0F47F1DC5411}"/>
              </a:ext>
            </a:extLst>
          </p:cNvPr>
          <p:cNvGrpSpPr/>
          <p:nvPr/>
        </p:nvGrpSpPr>
        <p:grpSpPr>
          <a:xfrm>
            <a:off x="5320976" y="3641923"/>
            <a:ext cx="490272" cy="490272"/>
            <a:chOff x="5320976" y="3641923"/>
            <a:chExt cx="490272" cy="490272"/>
          </a:xfrm>
          <a:solidFill>
            <a:srgbClr val="000000"/>
          </a:solidFill>
        </p:grpSpPr>
        <p:sp>
          <p:nvSpPr>
            <p:cNvPr id="332" name="图形 37" descr="上升趋势条形图 轮廓">
              <a:extLst>
                <a:ext uri="{FF2B5EF4-FFF2-40B4-BE49-F238E27FC236}">
                  <a16:creationId xmlns:a16="http://schemas.microsoft.com/office/drawing/2014/main" id="{2D84BBAD-A45D-44A1-8261-E0D35FC0C217}"/>
                </a:ext>
              </a:extLst>
            </p:cNvPr>
            <p:cNvSpPr/>
            <p:nvPr/>
          </p:nvSpPr>
          <p:spPr>
            <a:xfrm>
              <a:off x="5321192" y="3641923"/>
              <a:ext cx="490056" cy="490272"/>
            </a:xfrm>
            <a:custGeom>
              <a:avLst/>
              <a:gdLst>
                <a:gd name="connsiteX0" fmla="*/ 0 w 490056"/>
                <a:gd name="connsiteY0" fmla="*/ 475853 h 490272"/>
                <a:gd name="connsiteX1" fmla="*/ 475637 w 490056"/>
                <a:gd name="connsiteY1" fmla="*/ 475853 h 490272"/>
                <a:gd name="connsiteX2" fmla="*/ 475637 w 490056"/>
                <a:gd name="connsiteY2" fmla="*/ 0 h 490272"/>
                <a:gd name="connsiteX3" fmla="*/ 490057 w 490056"/>
                <a:gd name="connsiteY3" fmla="*/ 0 h 490272"/>
                <a:gd name="connsiteX4" fmla="*/ 490057 w 490056"/>
                <a:gd name="connsiteY4" fmla="*/ 490273 h 490272"/>
                <a:gd name="connsiteX5" fmla="*/ 0 w 490056"/>
                <a:gd name="connsiteY5" fmla="*/ 490273 h 490272"/>
                <a:gd name="connsiteX6" fmla="*/ 0 w 490056"/>
                <a:gd name="connsiteY6" fmla="*/ 475853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056" h="490272">
                  <a:moveTo>
                    <a:pt x="0" y="475853"/>
                  </a:moveTo>
                  <a:lnTo>
                    <a:pt x="475637" y="475853"/>
                  </a:lnTo>
                  <a:lnTo>
                    <a:pt x="475637" y="0"/>
                  </a:lnTo>
                  <a:lnTo>
                    <a:pt x="490057" y="0"/>
                  </a:lnTo>
                  <a:lnTo>
                    <a:pt x="490057" y="490273"/>
                  </a:lnTo>
                  <a:lnTo>
                    <a:pt x="0" y="490273"/>
                  </a:lnTo>
                  <a:lnTo>
                    <a:pt x="0" y="475853"/>
                  </a:lnTo>
                  <a:close/>
                </a:path>
              </a:pathLst>
            </a:custGeom>
            <a:solidFill>
              <a:srgbClr val="000000"/>
            </a:solidFill>
            <a:ln w="7144" cap="flat">
              <a:noFill/>
              <a:prstDash val="solid"/>
              <a:miter/>
            </a:ln>
          </p:spPr>
          <p:txBody>
            <a:bodyPr rtlCol="0" anchor="ctr"/>
            <a:lstStyle/>
            <a:p>
              <a:endParaRPr lang="zh-CN" altLang="en-US"/>
            </a:p>
          </p:txBody>
        </p:sp>
        <p:sp>
          <p:nvSpPr>
            <p:cNvPr id="333" name="图形 37" descr="上升趋势条形图 轮廓">
              <a:extLst>
                <a:ext uri="{FF2B5EF4-FFF2-40B4-BE49-F238E27FC236}">
                  <a16:creationId xmlns:a16="http://schemas.microsoft.com/office/drawing/2014/main" id="{7D67D23A-4AAE-4A81-86C1-ED76C9EB08AA}"/>
                </a:ext>
              </a:extLst>
            </p:cNvPr>
            <p:cNvSpPr/>
            <p:nvPr/>
          </p:nvSpPr>
          <p:spPr>
            <a:xfrm>
              <a:off x="5320976" y="3641923"/>
              <a:ext cx="115358" cy="432593"/>
            </a:xfrm>
            <a:custGeom>
              <a:avLst/>
              <a:gdLst>
                <a:gd name="connsiteX0" fmla="*/ 0 w 115358"/>
                <a:gd name="connsiteY0" fmla="*/ 432594 h 432593"/>
                <a:gd name="connsiteX1" fmla="*/ 115358 w 115358"/>
                <a:gd name="connsiteY1" fmla="*/ 432594 h 432593"/>
                <a:gd name="connsiteX2" fmla="*/ 115358 w 115358"/>
                <a:gd name="connsiteY2" fmla="*/ 0 h 432593"/>
                <a:gd name="connsiteX3" fmla="*/ 0 w 115358"/>
                <a:gd name="connsiteY3" fmla="*/ 0 h 432593"/>
                <a:gd name="connsiteX4" fmla="*/ 14420 w 115358"/>
                <a:gd name="connsiteY4" fmla="*/ 14420 h 432593"/>
                <a:gd name="connsiteX5" fmla="*/ 100939 w 115358"/>
                <a:gd name="connsiteY5" fmla="*/ 14420 h 432593"/>
                <a:gd name="connsiteX6" fmla="*/ 100939 w 115358"/>
                <a:gd name="connsiteY6" fmla="*/ 418174 h 432593"/>
                <a:gd name="connsiteX7" fmla="*/ 14420 w 115358"/>
                <a:gd name="connsiteY7" fmla="*/ 418174 h 4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432593">
                  <a:moveTo>
                    <a:pt x="0" y="432594"/>
                  </a:moveTo>
                  <a:lnTo>
                    <a:pt x="115358" y="432594"/>
                  </a:lnTo>
                  <a:lnTo>
                    <a:pt x="115358" y="0"/>
                  </a:lnTo>
                  <a:lnTo>
                    <a:pt x="0" y="0"/>
                  </a:lnTo>
                  <a:close/>
                  <a:moveTo>
                    <a:pt x="14420" y="14420"/>
                  </a:moveTo>
                  <a:lnTo>
                    <a:pt x="100939" y="14420"/>
                  </a:lnTo>
                  <a:lnTo>
                    <a:pt x="100939" y="418174"/>
                  </a:lnTo>
                  <a:lnTo>
                    <a:pt x="14420" y="418174"/>
                  </a:lnTo>
                  <a:close/>
                </a:path>
              </a:pathLst>
            </a:custGeom>
            <a:solidFill>
              <a:srgbClr val="000000"/>
            </a:solidFill>
            <a:ln w="7144" cap="flat">
              <a:noFill/>
              <a:prstDash val="solid"/>
              <a:miter/>
            </a:ln>
          </p:spPr>
          <p:txBody>
            <a:bodyPr rtlCol="0" anchor="ctr"/>
            <a:lstStyle/>
            <a:p>
              <a:endParaRPr lang="zh-CN" altLang="en-US"/>
            </a:p>
          </p:txBody>
        </p:sp>
        <p:sp>
          <p:nvSpPr>
            <p:cNvPr id="334" name="图形 37" descr="上升趋势条形图 轮廓">
              <a:extLst>
                <a:ext uri="{FF2B5EF4-FFF2-40B4-BE49-F238E27FC236}">
                  <a16:creationId xmlns:a16="http://schemas.microsoft.com/office/drawing/2014/main" id="{0C54247D-B4DC-4EF0-8437-02009F825BBB}"/>
                </a:ext>
              </a:extLst>
            </p:cNvPr>
            <p:cNvSpPr/>
            <p:nvPr/>
          </p:nvSpPr>
          <p:spPr>
            <a:xfrm>
              <a:off x="5479594" y="3800541"/>
              <a:ext cx="115358" cy="273976"/>
            </a:xfrm>
            <a:custGeom>
              <a:avLst/>
              <a:gdLst>
                <a:gd name="connsiteX0" fmla="*/ 115358 w 115358"/>
                <a:gd name="connsiteY0" fmla="*/ 0 h 273976"/>
                <a:gd name="connsiteX1" fmla="*/ 0 w 115358"/>
                <a:gd name="connsiteY1" fmla="*/ 0 h 273976"/>
                <a:gd name="connsiteX2" fmla="*/ 0 w 115358"/>
                <a:gd name="connsiteY2" fmla="*/ 273976 h 273976"/>
                <a:gd name="connsiteX3" fmla="*/ 115358 w 115358"/>
                <a:gd name="connsiteY3" fmla="*/ 273976 h 273976"/>
                <a:gd name="connsiteX4" fmla="*/ 100939 w 115358"/>
                <a:gd name="connsiteY4" fmla="*/ 259556 h 273976"/>
                <a:gd name="connsiteX5" fmla="*/ 14420 w 115358"/>
                <a:gd name="connsiteY5" fmla="*/ 259556 h 273976"/>
                <a:gd name="connsiteX6" fmla="*/ 14420 w 115358"/>
                <a:gd name="connsiteY6" fmla="*/ 14420 h 273976"/>
                <a:gd name="connsiteX7" fmla="*/ 100939 w 115358"/>
                <a:gd name="connsiteY7" fmla="*/ 14420 h 2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273976">
                  <a:moveTo>
                    <a:pt x="115358" y="0"/>
                  </a:moveTo>
                  <a:lnTo>
                    <a:pt x="0" y="0"/>
                  </a:lnTo>
                  <a:lnTo>
                    <a:pt x="0" y="273976"/>
                  </a:lnTo>
                  <a:lnTo>
                    <a:pt x="115358" y="273976"/>
                  </a:lnTo>
                  <a:close/>
                  <a:moveTo>
                    <a:pt x="100939" y="259556"/>
                  </a:moveTo>
                  <a:lnTo>
                    <a:pt x="14420" y="259556"/>
                  </a:lnTo>
                  <a:lnTo>
                    <a:pt x="14420" y="14420"/>
                  </a:lnTo>
                  <a:lnTo>
                    <a:pt x="100939" y="14420"/>
                  </a:lnTo>
                  <a:close/>
                </a:path>
              </a:pathLst>
            </a:custGeom>
            <a:solidFill>
              <a:srgbClr val="000000"/>
            </a:solidFill>
            <a:ln w="7144" cap="flat">
              <a:noFill/>
              <a:prstDash val="solid"/>
              <a:miter/>
            </a:ln>
          </p:spPr>
          <p:txBody>
            <a:bodyPr rtlCol="0" anchor="ctr"/>
            <a:lstStyle/>
            <a:p>
              <a:endParaRPr lang="zh-CN" altLang="en-US"/>
            </a:p>
          </p:txBody>
        </p:sp>
        <p:sp>
          <p:nvSpPr>
            <p:cNvPr id="335" name="图形 37" descr="上升趋势条形图 轮廓">
              <a:extLst>
                <a:ext uri="{FF2B5EF4-FFF2-40B4-BE49-F238E27FC236}">
                  <a16:creationId xmlns:a16="http://schemas.microsoft.com/office/drawing/2014/main" id="{1D2B6354-BEF3-46B4-BAA1-E3A2C824DB2A}"/>
                </a:ext>
              </a:extLst>
            </p:cNvPr>
            <p:cNvSpPr/>
            <p:nvPr/>
          </p:nvSpPr>
          <p:spPr>
            <a:xfrm>
              <a:off x="5638211" y="3930319"/>
              <a:ext cx="115358" cy="144197"/>
            </a:xfrm>
            <a:custGeom>
              <a:avLst/>
              <a:gdLst>
                <a:gd name="connsiteX0" fmla="*/ 115358 w 115358"/>
                <a:gd name="connsiteY0" fmla="*/ 0 h 144197"/>
                <a:gd name="connsiteX1" fmla="*/ 0 w 115358"/>
                <a:gd name="connsiteY1" fmla="*/ 0 h 144197"/>
                <a:gd name="connsiteX2" fmla="*/ 0 w 115358"/>
                <a:gd name="connsiteY2" fmla="*/ 144198 h 144197"/>
                <a:gd name="connsiteX3" fmla="*/ 115358 w 115358"/>
                <a:gd name="connsiteY3" fmla="*/ 144198 h 144197"/>
                <a:gd name="connsiteX4" fmla="*/ 100939 w 115358"/>
                <a:gd name="connsiteY4" fmla="*/ 129778 h 144197"/>
                <a:gd name="connsiteX5" fmla="*/ 14420 w 115358"/>
                <a:gd name="connsiteY5" fmla="*/ 129778 h 144197"/>
                <a:gd name="connsiteX6" fmla="*/ 14420 w 115358"/>
                <a:gd name="connsiteY6" fmla="*/ 14420 h 144197"/>
                <a:gd name="connsiteX7" fmla="*/ 100939 w 115358"/>
                <a:gd name="connsiteY7" fmla="*/ 14420 h 1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58" h="144197">
                  <a:moveTo>
                    <a:pt x="115358" y="0"/>
                  </a:moveTo>
                  <a:lnTo>
                    <a:pt x="0" y="0"/>
                  </a:lnTo>
                  <a:lnTo>
                    <a:pt x="0" y="144198"/>
                  </a:lnTo>
                  <a:lnTo>
                    <a:pt x="115358" y="144198"/>
                  </a:lnTo>
                  <a:close/>
                  <a:moveTo>
                    <a:pt x="100939" y="129778"/>
                  </a:moveTo>
                  <a:lnTo>
                    <a:pt x="14420" y="129778"/>
                  </a:lnTo>
                  <a:lnTo>
                    <a:pt x="14420" y="14420"/>
                  </a:lnTo>
                  <a:lnTo>
                    <a:pt x="100939" y="14420"/>
                  </a:lnTo>
                  <a:close/>
                </a:path>
              </a:pathLst>
            </a:custGeom>
            <a:solidFill>
              <a:srgbClr val="000000"/>
            </a:solidFill>
            <a:ln w="7144" cap="flat">
              <a:noFill/>
              <a:prstDash val="solid"/>
              <a:miter/>
            </a:ln>
          </p:spPr>
          <p:txBody>
            <a:bodyPr rtlCol="0" anchor="ctr"/>
            <a:lstStyle/>
            <a:p>
              <a:endParaRPr lang="zh-CN" altLang="en-US"/>
            </a:p>
          </p:txBody>
        </p:sp>
        <p:sp>
          <p:nvSpPr>
            <p:cNvPr id="336" name="图形 37" descr="上升趋势条形图 轮廓">
              <a:extLst>
                <a:ext uri="{FF2B5EF4-FFF2-40B4-BE49-F238E27FC236}">
                  <a16:creationId xmlns:a16="http://schemas.microsoft.com/office/drawing/2014/main" id="{6C58C5F9-9119-4FB5-8CE5-A562523BA455}"/>
                </a:ext>
              </a:extLst>
            </p:cNvPr>
            <p:cNvSpPr/>
            <p:nvPr/>
          </p:nvSpPr>
          <p:spPr>
            <a:xfrm>
              <a:off x="5522853" y="3641923"/>
              <a:ext cx="235814" cy="235814"/>
            </a:xfrm>
            <a:custGeom>
              <a:avLst/>
              <a:gdLst>
                <a:gd name="connsiteX0" fmla="*/ 225619 w 235814"/>
                <a:gd name="connsiteY0" fmla="*/ 235814 h 235814"/>
                <a:gd name="connsiteX1" fmla="*/ 14521 w 235814"/>
                <a:gd name="connsiteY1" fmla="*/ 24716 h 235814"/>
                <a:gd name="connsiteX2" fmla="*/ 14419 w 235814"/>
                <a:gd name="connsiteY2" fmla="*/ 24716 h 235814"/>
                <a:gd name="connsiteX3" fmla="*/ 14398 w 235814"/>
                <a:gd name="connsiteY3" fmla="*/ 24766 h 235814"/>
                <a:gd name="connsiteX4" fmla="*/ 14398 w 235814"/>
                <a:gd name="connsiteY4" fmla="*/ 93729 h 235814"/>
                <a:gd name="connsiteX5" fmla="*/ 0 w 235814"/>
                <a:gd name="connsiteY5" fmla="*/ 93729 h 235814"/>
                <a:gd name="connsiteX6" fmla="*/ 0 w 235814"/>
                <a:gd name="connsiteY6" fmla="*/ 0 h 235814"/>
                <a:gd name="connsiteX7" fmla="*/ 93512 w 235814"/>
                <a:gd name="connsiteY7" fmla="*/ 0 h 235814"/>
                <a:gd name="connsiteX8" fmla="*/ 93512 w 235814"/>
                <a:gd name="connsiteY8" fmla="*/ 14420 h 235814"/>
                <a:gd name="connsiteX9" fmla="*/ 24788 w 235814"/>
                <a:gd name="connsiteY9" fmla="*/ 14420 h 235814"/>
                <a:gd name="connsiteX10" fmla="*/ 24716 w 235814"/>
                <a:gd name="connsiteY10" fmla="*/ 14493 h 235814"/>
                <a:gd name="connsiteX11" fmla="*/ 24737 w 235814"/>
                <a:gd name="connsiteY11" fmla="*/ 14542 h 235814"/>
                <a:gd name="connsiteX12" fmla="*/ 235814 w 235814"/>
                <a:gd name="connsiteY12" fmla="*/ 225619 h 23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814" h="235814">
                  <a:moveTo>
                    <a:pt x="225619" y="235814"/>
                  </a:moveTo>
                  <a:lnTo>
                    <a:pt x="14521" y="24716"/>
                  </a:lnTo>
                  <a:cubicBezTo>
                    <a:pt x="14493" y="24687"/>
                    <a:pt x="14446" y="24688"/>
                    <a:pt x="14419" y="24716"/>
                  </a:cubicBezTo>
                  <a:cubicBezTo>
                    <a:pt x="14406" y="24730"/>
                    <a:pt x="14398" y="24747"/>
                    <a:pt x="14398" y="24766"/>
                  </a:cubicBezTo>
                  <a:lnTo>
                    <a:pt x="14398" y="93729"/>
                  </a:lnTo>
                  <a:lnTo>
                    <a:pt x="0" y="93729"/>
                  </a:lnTo>
                  <a:lnTo>
                    <a:pt x="0" y="0"/>
                  </a:lnTo>
                  <a:lnTo>
                    <a:pt x="93512" y="0"/>
                  </a:lnTo>
                  <a:lnTo>
                    <a:pt x="93512" y="14420"/>
                  </a:lnTo>
                  <a:lnTo>
                    <a:pt x="24788" y="14420"/>
                  </a:lnTo>
                  <a:cubicBezTo>
                    <a:pt x="24748" y="14421"/>
                    <a:pt x="24716" y="14453"/>
                    <a:pt x="24716" y="14493"/>
                  </a:cubicBezTo>
                  <a:cubicBezTo>
                    <a:pt x="24717" y="14511"/>
                    <a:pt x="24724" y="14529"/>
                    <a:pt x="24737" y="14542"/>
                  </a:cubicBezTo>
                  <a:lnTo>
                    <a:pt x="235814" y="225619"/>
                  </a:lnTo>
                  <a:close/>
                </a:path>
              </a:pathLst>
            </a:custGeom>
            <a:solidFill>
              <a:srgbClr val="000000"/>
            </a:solidFill>
            <a:ln w="7144" cap="flat">
              <a:noFill/>
              <a:prstDash val="solid"/>
              <a:miter/>
            </a:ln>
          </p:spPr>
          <p:txBody>
            <a:bodyPr rtlCol="0" anchor="ctr"/>
            <a:lstStyle/>
            <a:p>
              <a:endParaRPr lang="zh-CN" altLang="en-US"/>
            </a:p>
          </p:txBody>
        </p:sp>
      </p:grpSp>
      <p:sp>
        <p:nvSpPr>
          <p:cNvPr id="337" name="图形 39" descr="区块链 轮廓">
            <a:extLst>
              <a:ext uri="{FF2B5EF4-FFF2-40B4-BE49-F238E27FC236}">
                <a16:creationId xmlns:a16="http://schemas.microsoft.com/office/drawing/2014/main" id="{583F051C-8D0F-422B-B37D-F2C534A82CE8}"/>
              </a:ext>
            </a:extLst>
          </p:cNvPr>
          <p:cNvSpPr/>
          <p:nvPr/>
        </p:nvSpPr>
        <p:spPr>
          <a:xfrm>
            <a:off x="6330285" y="3590254"/>
            <a:ext cx="591207" cy="579191"/>
          </a:xfrm>
          <a:custGeom>
            <a:avLst/>
            <a:gdLst>
              <a:gd name="connsiteX0" fmla="*/ 483059 w 591207"/>
              <a:gd name="connsiteY0" fmla="*/ 307143 h 579191"/>
              <a:gd name="connsiteX1" fmla="*/ 483059 w 591207"/>
              <a:gd name="connsiteY1" fmla="*/ 232726 h 579191"/>
              <a:gd name="connsiteX2" fmla="*/ 478957 w 591207"/>
              <a:gd name="connsiteY2" fmla="*/ 226220 h 579191"/>
              <a:gd name="connsiteX3" fmla="*/ 410960 w 591207"/>
              <a:gd name="connsiteY3" fmla="*/ 193735 h 579191"/>
              <a:gd name="connsiteX4" fmla="*/ 410960 w 591207"/>
              <a:gd name="connsiteY4" fmla="*/ 69215 h 579191"/>
              <a:gd name="connsiteX5" fmla="*/ 295602 w 591207"/>
              <a:gd name="connsiteY5" fmla="*/ 0 h 579191"/>
              <a:gd name="connsiteX6" fmla="*/ 180244 w 591207"/>
              <a:gd name="connsiteY6" fmla="*/ 69215 h 579191"/>
              <a:gd name="connsiteX7" fmla="*/ 180244 w 591207"/>
              <a:gd name="connsiteY7" fmla="*/ 193735 h 579191"/>
              <a:gd name="connsiteX8" fmla="*/ 112249 w 591207"/>
              <a:gd name="connsiteY8" fmla="*/ 226221 h 579191"/>
              <a:gd name="connsiteX9" fmla="*/ 108148 w 591207"/>
              <a:gd name="connsiteY9" fmla="*/ 232725 h 579191"/>
              <a:gd name="connsiteX10" fmla="*/ 108148 w 591207"/>
              <a:gd name="connsiteY10" fmla="*/ 307143 h 579191"/>
              <a:gd name="connsiteX11" fmla="*/ 0 w 591207"/>
              <a:gd name="connsiteY11" fmla="*/ 372032 h 579191"/>
              <a:gd name="connsiteX12" fmla="*/ 0 w 591207"/>
              <a:gd name="connsiteY12" fmla="*/ 509976 h 579191"/>
              <a:gd name="connsiteX13" fmla="*/ 115358 w 591207"/>
              <a:gd name="connsiteY13" fmla="*/ 579191 h 579191"/>
              <a:gd name="connsiteX14" fmla="*/ 220109 w 591207"/>
              <a:gd name="connsiteY14" fmla="*/ 516344 h 579191"/>
              <a:gd name="connsiteX15" fmla="*/ 291234 w 591207"/>
              <a:gd name="connsiteY15" fmla="*/ 562415 h 579191"/>
              <a:gd name="connsiteX16" fmla="*/ 298922 w 591207"/>
              <a:gd name="connsiteY16" fmla="*/ 562513 h 579191"/>
              <a:gd name="connsiteX17" fmla="*/ 372655 w 591207"/>
              <a:gd name="connsiteY17" fmla="*/ 517278 h 579191"/>
              <a:gd name="connsiteX18" fmla="*/ 475850 w 591207"/>
              <a:gd name="connsiteY18" fmla="*/ 579188 h 579191"/>
              <a:gd name="connsiteX19" fmla="*/ 591208 w 591207"/>
              <a:gd name="connsiteY19" fmla="*/ 509973 h 579191"/>
              <a:gd name="connsiteX20" fmla="*/ 591208 w 591207"/>
              <a:gd name="connsiteY20" fmla="*/ 372031 h 579191"/>
              <a:gd name="connsiteX21" fmla="*/ 569882 w 591207"/>
              <a:gd name="connsiteY21" fmla="*/ 376176 h 579191"/>
              <a:gd name="connsiteX22" fmla="*/ 475850 w 591207"/>
              <a:gd name="connsiteY22" fmla="*/ 432597 h 579191"/>
              <a:gd name="connsiteX23" fmla="*/ 381819 w 591207"/>
              <a:gd name="connsiteY23" fmla="*/ 376176 h 579191"/>
              <a:gd name="connsiteX24" fmla="*/ 381781 w 591207"/>
              <a:gd name="connsiteY24" fmla="*/ 376091 h 579191"/>
              <a:gd name="connsiteX25" fmla="*/ 381819 w 591207"/>
              <a:gd name="connsiteY25" fmla="*/ 376052 h 579191"/>
              <a:gd name="connsiteX26" fmla="*/ 468640 w 591207"/>
              <a:gd name="connsiteY26" fmla="*/ 323959 h 579191"/>
              <a:gd name="connsiteX27" fmla="*/ 468640 w 591207"/>
              <a:gd name="connsiteY27" fmla="*/ 352450 h 579191"/>
              <a:gd name="connsiteX28" fmla="*/ 475850 w 591207"/>
              <a:gd name="connsiteY28" fmla="*/ 359660 h 579191"/>
              <a:gd name="connsiteX29" fmla="*/ 483059 w 591207"/>
              <a:gd name="connsiteY29" fmla="*/ 352450 h 579191"/>
              <a:gd name="connsiteX30" fmla="*/ 483059 w 591207"/>
              <a:gd name="connsiteY30" fmla="*/ 323959 h 579191"/>
              <a:gd name="connsiteX31" fmla="*/ 569881 w 591207"/>
              <a:gd name="connsiteY31" fmla="*/ 376052 h 579191"/>
              <a:gd name="connsiteX32" fmla="*/ 569919 w 591207"/>
              <a:gd name="connsiteY32" fmla="*/ 376138 h 579191"/>
              <a:gd name="connsiteX33" fmla="*/ 569880 w 591207"/>
              <a:gd name="connsiteY33" fmla="*/ 376176 h 579191"/>
              <a:gd name="connsiteX34" fmla="*/ 371623 w 591207"/>
              <a:gd name="connsiteY34" fmla="*/ 174942 h 579191"/>
              <a:gd name="connsiteX35" fmla="*/ 362008 w 591207"/>
              <a:gd name="connsiteY35" fmla="*/ 178338 h 579191"/>
              <a:gd name="connsiteX36" fmla="*/ 365405 w 591207"/>
              <a:gd name="connsiteY36" fmla="*/ 187953 h 579191"/>
              <a:gd name="connsiteX37" fmla="*/ 392982 w 591207"/>
              <a:gd name="connsiteY37" fmla="*/ 201130 h 579191"/>
              <a:gd name="connsiteX38" fmla="*/ 302921 w 591207"/>
              <a:gd name="connsiteY38" fmla="*/ 255167 h 579191"/>
              <a:gd name="connsiteX39" fmla="*/ 302812 w 591207"/>
              <a:gd name="connsiteY39" fmla="*/ 255105 h 579191"/>
              <a:gd name="connsiteX40" fmla="*/ 302812 w 591207"/>
              <a:gd name="connsiteY40" fmla="*/ 142270 h 579191"/>
              <a:gd name="connsiteX41" fmla="*/ 396432 w 591207"/>
              <a:gd name="connsiteY41" fmla="*/ 86100 h 579191"/>
              <a:gd name="connsiteX42" fmla="*/ 396541 w 591207"/>
              <a:gd name="connsiteY42" fmla="*/ 86162 h 579191"/>
              <a:gd name="connsiteX43" fmla="*/ 396541 w 591207"/>
              <a:gd name="connsiteY43" fmla="*/ 186848 h 579191"/>
              <a:gd name="connsiteX44" fmla="*/ 389633 w 591207"/>
              <a:gd name="connsiteY44" fmla="*/ 73361 h 579191"/>
              <a:gd name="connsiteX45" fmla="*/ 295602 w 591207"/>
              <a:gd name="connsiteY45" fmla="*/ 129781 h 579191"/>
              <a:gd name="connsiteX46" fmla="*/ 201571 w 591207"/>
              <a:gd name="connsiteY46" fmla="*/ 73361 h 579191"/>
              <a:gd name="connsiteX47" fmla="*/ 201533 w 591207"/>
              <a:gd name="connsiteY47" fmla="*/ 73275 h 579191"/>
              <a:gd name="connsiteX48" fmla="*/ 201571 w 591207"/>
              <a:gd name="connsiteY48" fmla="*/ 73237 h 579191"/>
              <a:gd name="connsiteX49" fmla="*/ 295602 w 591207"/>
              <a:gd name="connsiteY49" fmla="*/ 16816 h 579191"/>
              <a:gd name="connsiteX50" fmla="*/ 389633 w 591207"/>
              <a:gd name="connsiteY50" fmla="*/ 73237 h 579191"/>
              <a:gd name="connsiteX51" fmla="*/ 389671 w 591207"/>
              <a:gd name="connsiteY51" fmla="*/ 73322 h 579191"/>
              <a:gd name="connsiteX52" fmla="*/ 389633 w 591207"/>
              <a:gd name="connsiteY52" fmla="*/ 73361 h 579191"/>
              <a:gd name="connsiteX53" fmla="*/ 194772 w 591207"/>
              <a:gd name="connsiteY53" fmla="*/ 86098 h 579191"/>
              <a:gd name="connsiteX54" fmla="*/ 288392 w 591207"/>
              <a:gd name="connsiteY54" fmla="*/ 142268 h 579191"/>
              <a:gd name="connsiteX55" fmla="*/ 288392 w 591207"/>
              <a:gd name="connsiteY55" fmla="*/ 255103 h 579191"/>
              <a:gd name="connsiteX56" fmla="*/ 288283 w 591207"/>
              <a:gd name="connsiteY56" fmla="*/ 255165 h 579191"/>
              <a:gd name="connsiteX57" fmla="*/ 198222 w 591207"/>
              <a:gd name="connsiteY57" fmla="*/ 201130 h 579191"/>
              <a:gd name="connsiteX58" fmla="*/ 225799 w 591207"/>
              <a:gd name="connsiteY58" fmla="*/ 187955 h 579191"/>
              <a:gd name="connsiteX59" fmla="*/ 229196 w 591207"/>
              <a:gd name="connsiteY59" fmla="*/ 178340 h 579191"/>
              <a:gd name="connsiteX60" fmla="*/ 219582 w 591207"/>
              <a:gd name="connsiteY60" fmla="*/ 174944 h 579191"/>
              <a:gd name="connsiteX61" fmla="*/ 194664 w 591207"/>
              <a:gd name="connsiteY61" fmla="*/ 186846 h 579191"/>
              <a:gd name="connsiteX62" fmla="*/ 194664 w 591207"/>
              <a:gd name="connsiteY62" fmla="*/ 86160 h 579191"/>
              <a:gd name="connsiteX63" fmla="*/ 194772 w 591207"/>
              <a:gd name="connsiteY63" fmla="*/ 86098 h 579191"/>
              <a:gd name="connsiteX64" fmla="*/ 115355 w 591207"/>
              <a:gd name="connsiteY64" fmla="*/ 359660 h 579191"/>
              <a:gd name="connsiteX65" fmla="*/ 122565 w 591207"/>
              <a:gd name="connsiteY65" fmla="*/ 352450 h 579191"/>
              <a:gd name="connsiteX66" fmla="*/ 122565 w 591207"/>
              <a:gd name="connsiteY66" fmla="*/ 323959 h 579191"/>
              <a:gd name="connsiteX67" fmla="*/ 209385 w 591207"/>
              <a:gd name="connsiteY67" fmla="*/ 376052 h 579191"/>
              <a:gd name="connsiteX68" fmla="*/ 209423 w 591207"/>
              <a:gd name="connsiteY68" fmla="*/ 376138 h 579191"/>
              <a:gd name="connsiteX69" fmla="*/ 209385 w 591207"/>
              <a:gd name="connsiteY69" fmla="*/ 376176 h 579191"/>
              <a:gd name="connsiteX70" fmla="*/ 115355 w 591207"/>
              <a:gd name="connsiteY70" fmla="*/ 432597 h 579191"/>
              <a:gd name="connsiteX71" fmla="*/ 21324 w 591207"/>
              <a:gd name="connsiteY71" fmla="*/ 376176 h 579191"/>
              <a:gd name="connsiteX72" fmla="*/ 21286 w 591207"/>
              <a:gd name="connsiteY72" fmla="*/ 376091 h 579191"/>
              <a:gd name="connsiteX73" fmla="*/ 21324 w 591207"/>
              <a:gd name="connsiteY73" fmla="*/ 376052 h 579191"/>
              <a:gd name="connsiteX74" fmla="*/ 108145 w 591207"/>
              <a:gd name="connsiteY74" fmla="*/ 323959 h 579191"/>
              <a:gd name="connsiteX75" fmla="*/ 108145 w 591207"/>
              <a:gd name="connsiteY75" fmla="*/ 352450 h 579191"/>
              <a:gd name="connsiteX76" fmla="*/ 115355 w 591207"/>
              <a:gd name="connsiteY76" fmla="*/ 359660 h 579191"/>
              <a:gd name="connsiteX77" fmla="*/ 14525 w 591207"/>
              <a:gd name="connsiteY77" fmla="*/ 388913 h 579191"/>
              <a:gd name="connsiteX78" fmla="*/ 108145 w 591207"/>
              <a:gd name="connsiteY78" fmla="*/ 445083 h 579191"/>
              <a:gd name="connsiteX79" fmla="*/ 108145 w 591207"/>
              <a:gd name="connsiteY79" fmla="*/ 557918 h 579191"/>
              <a:gd name="connsiteX80" fmla="*/ 108036 w 591207"/>
              <a:gd name="connsiteY80" fmla="*/ 557980 h 579191"/>
              <a:gd name="connsiteX81" fmla="*/ 14416 w 591207"/>
              <a:gd name="connsiteY81" fmla="*/ 501809 h 579191"/>
              <a:gd name="connsiteX82" fmla="*/ 14416 w 591207"/>
              <a:gd name="connsiteY82" fmla="*/ 388974 h 579191"/>
              <a:gd name="connsiteX83" fmla="*/ 14525 w 591207"/>
              <a:gd name="connsiteY83" fmla="*/ 388913 h 579191"/>
              <a:gd name="connsiteX84" fmla="*/ 122565 w 591207"/>
              <a:gd name="connsiteY84" fmla="*/ 557921 h 579191"/>
              <a:gd name="connsiteX85" fmla="*/ 122565 w 591207"/>
              <a:gd name="connsiteY85" fmla="*/ 445086 h 579191"/>
              <a:gd name="connsiteX86" fmla="*/ 216184 w 591207"/>
              <a:gd name="connsiteY86" fmla="*/ 388916 h 579191"/>
              <a:gd name="connsiteX87" fmla="*/ 216293 w 591207"/>
              <a:gd name="connsiteY87" fmla="*/ 388977 h 579191"/>
              <a:gd name="connsiteX88" fmla="*/ 216293 w 591207"/>
              <a:gd name="connsiteY88" fmla="*/ 496699 h 579191"/>
              <a:gd name="connsiteX89" fmla="*/ 198582 w 591207"/>
              <a:gd name="connsiteY89" fmla="*/ 485227 h 579191"/>
              <a:gd name="connsiteX90" fmla="*/ 188550 w 591207"/>
              <a:gd name="connsiteY90" fmla="*/ 487052 h 579191"/>
              <a:gd name="connsiteX91" fmla="*/ 190374 w 591207"/>
              <a:gd name="connsiteY91" fmla="*/ 497083 h 579191"/>
              <a:gd name="connsiteX92" fmla="*/ 190745 w 591207"/>
              <a:gd name="connsiteY92" fmla="*/ 497323 h 579191"/>
              <a:gd name="connsiteX93" fmla="*/ 206626 w 591207"/>
              <a:gd name="connsiteY93" fmla="*/ 507611 h 579191"/>
              <a:gd name="connsiteX94" fmla="*/ 122673 w 591207"/>
              <a:gd name="connsiteY94" fmla="*/ 557983 h 579191"/>
              <a:gd name="connsiteX95" fmla="*/ 122565 w 591207"/>
              <a:gd name="connsiteY95" fmla="*/ 557921 h 579191"/>
              <a:gd name="connsiteX96" fmla="*/ 295254 w 591207"/>
              <a:gd name="connsiteY96" fmla="*/ 547843 h 579191"/>
              <a:gd name="connsiteX97" fmla="*/ 230713 w 591207"/>
              <a:gd name="connsiteY97" fmla="*/ 506037 h 579191"/>
              <a:gd name="connsiteX98" fmla="*/ 230713 w 591207"/>
              <a:gd name="connsiteY98" fmla="*/ 372031 h 579191"/>
              <a:gd name="connsiteX99" fmla="*/ 122565 w 591207"/>
              <a:gd name="connsiteY99" fmla="*/ 307145 h 579191"/>
              <a:gd name="connsiteX100" fmla="*/ 122565 w 591207"/>
              <a:gd name="connsiteY100" fmla="*/ 237275 h 579191"/>
              <a:gd name="connsiteX101" fmla="*/ 182614 w 591207"/>
              <a:gd name="connsiteY101" fmla="*/ 208584 h 579191"/>
              <a:gd name="connsiteX102" fmla="*/ 295602 w 591207"/>
              <a:gd name="connsiteY102" fmla="*/ 276373 h 579191"/>
              <a:gd name="connsiteX103" fmla="*/ 408587 w 591207"/>
              <a:gd name="connsiteY103" fmla="*/ 208584 h 579191"/>
              <a:gd name="connsiteX104" fmla="*/ 468640 w 591207"/>
              <a:gd name="connsiteY104" fmla="*/ 237275 h 579191"/>
              <a:gd name="connsiteX105" fmla="*/ 468640 w 591207"/>
              <a:gd name="connsiteY105" fmla="*/ 307145 h 579191"/>
              <a:gd name="connsiteX106" fmla="*/ 360491 w 591207"/>
              <a:gd name="connsiteY106" fmla="*/ 372031 h 579191"/>
              <a:gd name="connsiteX107" fmla="*/ 360491 w 591207"/>
              <a:gd name="connsiteY107" fmla="*/ 507815 h 579191"/>
              <a:gd name="connsiteX108" fmla="*/ 402687 w 591207"/>
              <a:gd name="connsiteY108" fmla="*/ 490391 h 579191"/>
              <a:gd name="connsiteX109" fmla="*/ 392773 w 591207"/>
              <a:gd name="connsiteY109" fmla="*/ 488010 h 579191"/>
              <a:gd name="connsiteX110" fmla="*/ 392771 w 591207"/>
              <a:gd name="connsiteY110" fmla="*/ 488012 h 579191"/>
              <a:gd name="connsiteX111" fmla="*/ 374911 w 591207"/>
              <a:gd name="connsiteY111" fmla="*/ 498966 h 579191"/>
              <a:gd name="connsiteX112" fmla="*/ 374911 w 591207"/>
              <a:gd name="connsiteY112" fmla="*/ 388975 h 579191"/>
              <a:gd name="connsiteX113" fmla="*/ 375020 w 591207"/>
              <a:gd name="connsiteY113" fmla="*/ 388913 h 579191"/>
              <a:gd name="connsiteX114" fmla="*/ 468640 w 591207"/>
              <a:gd name="connsiteY114" fmla="*/ 445083 h 579191"/>
              <a:gd name="connsiteX115" fmla="*/ 468640 w 591207"/>
              <a:gd name="connsiteY115" fmla="*/ 557918 h 579191"/>
              <a:gd name="connsiteX116" fmla="*/ 468531 w 591207"/>
              <a:gd name="connsiteY116" fmla="*/ 557980 h 579191"/>
              <a:gd name="connsiteX117" fmla="*/ 386510 w 591207"/>
              <a:gd name="connsiteY117" fmla="*/ 508768 h 579191"/>
              <a:gd name="connsiteX118" fmla="*/ 400311 w 591207"/>
              <a:gd name="connsiteY118" fmla="*/ 500302 h 579191"/>
              <a:gd name="connsiteX119" fmla="*/ 402687 w 591207"/>
              <a:gd name="connsiteY119" fmla="*/ 490391 h 579191"/>
              <a:gd name="connsiteX120" fmla="*/ 483059 w 591207"/>
              <a:gd name="connsiteY120" fmla="*/ 557921 h 579191"/>
              <a:gd name="connsiteX121" fmla="*/ 483059 w 591207"/>
              <a:gd name="connsiteY121" fmla="*/ 445086 h 579191"/>
              <a:gd name="connsiteX122" fmla="*/ 576679 w 591207"/>
              <a:gd name="connsiteY122" fmla="*/ 388916 h 579191"/>
              <a:gd name="connsiteX123" fmla="*/ 576788 w 591207"/>
              <a:gd name="connsiteY123" fmla="*/ 388977 h 579191"/>
              <a:gd name="connsiteX124" fmla="*/ 576788 w 591207"/>
              <a:gd name="connsiteY124" fmla="*/ 501812 h 579191"/>
              <a:gd name="connsiteX125" fmla="*/ 483168 w 591207"/>
              <a:gd name="connsiteY125" fmla="*/ 557983 h 579191"/>
              <a:gd name="connsiteX126" fmla="*/ 483059 w 591207"/>
              <a:gd name="connsiteY126" fmla="*/ 557921 h 57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91207" h="579191">
                <a:moveTo>
                  <a:pt x="483059" y="307143"/>
                </a:moveTo>
                <a:lnTo>
                  <a:pt x="483059" y="232726"/>
                </a:lnTo>
                <a:cubicBezTo>
                  <a:pt x="482913" y="229993"/>
                  <a:pt x="481360" y="227531"/>
                  <a:pt x="478957" y="226220"/>
                </a:cubicBezTo>
                <a:lnTo>
                  <a:pt x="410960" y="193735"/>
                </a:lnTo>
                <a:lnTo>
                  <a:pt x="410960" y="69215"/>
                </a:lnTo>
                <a:lnTo>
                  <a:pt x="295602" y="0"/>
                </a:lnTo>
                <a:lnTo>
                  <a:pt x="180244" y="69215"/>
                </a:lnTo>
                <a:lnTo>
                  <a:pt x="180244" y="193735"/>
                </a:lnTo>
                <a:lnTo>
                  <a:pt x="112249" y="226221"/>
                </a:lnTo>
                <a:cubicBezTo>
                  <a:pt x="109847" y="227531"/>
                  <a:pt x="108296" y="229992"/>
                  <a:pt x="108148" y="232725"/>
                </a:cubicBezTo>
                <a:lnTo>
                  <a:pt x="108148" y="307143"/>
                </a:lnTo>
                <a:lnTo>
                  <a:pt x="0" y="372032"/>
                </a:lnTo>
                <a:lnTo>
                  <a:pt x="0" y="509976"/>
                </a:lnTo>
                <a:lnTo>
                  <a:pt x="115358" y="579191"/>
                </a:lnTo>
                <a:lnTo>
                  <a:pt x="220109" y="516344"/>
                </a:lnTo>
                <a:lnTo>
                  <a:pt x="291234" y="562415"/>
                </a:lnTo>
                <a:cubicBezTo>
                  <a:pt x="293563" y="563928"/>
                  <a:pt x="296555" y="563966"/>
                  <a:pt x="298922" y="562513"/>
                </a:cubicBezTo>
                <a:lnTo>
                  <a:pt x="372655" y="517278"/>
                </a:lnTo>
                <a:lnTo>
                  <a:pt x="475850" y="579188"/>
                </a:lnTo>
                <a:lnTo>
                  <a:pt x="591208" y="509973"/>
                </a:lnTo>
                <a:lnTo>
                  <a:pt x="591208" y="372031"/>
                </a:lnTo>
                <a:close/>
                <a:moveTo>
                  <a:pt x="569882" y="376176"/>
                </a:moveTo>
                <a:lnTo>
                  <a:pt x="475850" y="432597"/>
                </a:lnTo>
                <a:lnTo>
                  <a:pt x="381819" y="376176"/>
                </a:lnTo>
                <a:cubicBezTo>
                  <a:pt x="381785" y="376163"/>
                  <a:pt x="381768" y="376125"/>
                  <a:pt x="381781" y="376091"/>
                </a:cubicBezTo>
                <a:cubicBezTo>
                  <a:pt x="381787" y="376073"/>
                  <a:pt x="381801" y="376059"/>
                  <a:pt x="381819" y="376052"/>
                </a:cubicBezTo>
                <a:lnTo>
                  <a:pt x="468640" y="323959"/>
                </a:lnTo>
                <a:lnTo>
                  <a:pt x="468640" y="352450"/>
                </a:lnTo>
                <a:cubicBezTo>
                  <a:pt x="468640" y="356432"/>
                  <a:pt x="471868" y="359660"/>
                  <a:pt x="475850" y="359660"/>
                </a:cubicBezTo>
                <a:cubicBezTo>
                  <a:pt x="479832" y="359660"/>
                  <a:pt x="483059" y="356432"/>
                  <a:pt x="483059" y="352450"/>
                </a:cubicBezTo>
                <a:lnTo>
                  <a:pt x="483059" y="323959"/>
                </a:lnTo>
                <a:lnTo>
                  <a:pt x="569881" y="376052"/>
                </a:lnTo>
                <a:cubicBezTo>
                  <a:pt x="569915" y="376065"/>
                  <a:pt x="569932" y="376104"/>
                  <a:pt x="569919" y="376138"/>
                </a:cubicBezTo>
                <a:cubicBezTo>
                  <a:pt x="569912" y="376156"/>
                  <a:pt x="569898" y="376170"/>
                  <a:pt x="569880" y="376176"/>
                </a:cubicBezTo>
                <a:close/>
                <a:moveTo>
                  <a:pt x="371623" y="174942"/>
                </a:moveTo>
                <a:cubicBezTo>
                  <a:pt x="368030" y="173225"/>
                  <a:pt x="363726" y="174746"/>
                  <a:pt x="362008" y="178338"/>
                </a:cubicBezTo>
                <a:cubicBezTo>
                  <a:pt x="360291" y="181932"/>
                  <a:pt x="361813" y="186236"/>
                  <a:pt x="365405" y="187953"/>
                </a:cubicBezTo>
                <a:lnTo>
                  <a:pt x="392982" y="201130"/>
                </a:lnTo>
                <a:lnTo>
                  <a:pt x="302921" y="255167"/>
                </a:lnTo>
                <a:cubicBezTo>
                  <a:pt x="302861" y="255203"/>
                  <a:pt x="302812" y="255175"/>
                  <a:pt x="302812" y="255105"/>
                </a:cubicBezTo>
                <a:lnTo>
                  <a:pt x="302812" y="142270"/>
                </a:lnTo>
                <a:lnTo>
                  <a:pt x="396432" y="86100"/>
                </a:lnTo>
                <a:cubicBezTo>
                  <a:pt x="396492" y="86064"/>
                  <a:pt x="396541" y="86092"/>
                  <a:pt x="396541" y="86162"/>
                </a:cubicBezTo>
                <a:lnTo>
                  <a:pt x="396541" y="186848"/>
                </a:lnTo>
                <a:close/>
                <a:moveTo>
                  <a:pt x="389633" y="73361"/>
                </a:moveTo>
                <a:lnTo>
                  <a:pt x="295602" y="129781"/>
                </a:lnTo>
                <a:lnTo>
                  <a:pt x="201571" y="73361"/>
                </a:lnTo>
                <a:cubicBezTo>
                  <a:pt x="201538" y="73348"/>
                  <a:pt x="201520" y="73309"/>
                  <a:pt x="201533" y="73275"/>
                </a:cubicBezTo>
                <a:cubicBezTo>
                  <a:pt x="201540" y="73258"/>
                  <a:pt x="201553" y="73243"/>
                  <a:pt x="201571" y="73237"/>
                </a:cubicBezTo>
                <a:lnTo>
                  <a:pt x="295602" y="16816"/>
                </a:lnTo>
                <a:lnTo>
                  <a:pt x="389633" y="73237"/>
                </a:lnTo>
                <a:cubicBezTo>
                  <a:pt x="389667" y="73250"/>
                  <a:pt x="389684" y="73288"/>
                  <a:pt x="389671" y="73322"/>
                </a:cubicBezTo>
                <a:cubicBezTo>
                  <a:pt x="389665" y="73340"/>
                  <a:pt x="389651" y="73354"/>
                  <a:pt x="389633" y="73361"/>
                </a:cubicBezTo>
                <a:close/>
                <a:moveTo>
                  <a:pt x="194772" y="86098"/>
                </a:moveTo>
                <a:lnTo>
                  <a:pt x="288392" y="142268"/>
                </a:lnTo>
                <a:lnTo>
                  <a:pt x="288392" y="255103"/>
                </a:lnTo>
                <a:cubicBezTo>
                  <a:pt x="288392" y="255175"/>
                  <a:pt x="288343" y="255201"/>
                  <a:pt x="288283" y="255165"/>
                </a:cubicBezTo>
                <a:lnTo>
                  <a:pt x="198222" y="201130"/>
                </a:lnTo>
                <a:lnTo>
                  <a:pt x="225799" y="187955"/>
                </a:lnTo>
                <a:cubicBezTo>
                  <a:pt x="229391" y="186238"/>
                  <a:pt x="230913" y="181934"/>
                  <a:pt x="229196" y="178340"/>
                </a:cubicBezTo>
                <a:cubicBezTo>
                  <a:pt x="227479" y="174748"/>
                  <a:pt x="223174" y="173227"/>
                  <a:pt x="219582" y="174944"/>
                </a:cubicBezTo>
                <a:lnTo>
                  <a:pt x="194664" y="186846"/>
                </a:lnTo>
                <a:lnTo>
                  <a:pt x="194664" y="86160"/>
                </a:lnTo>
                <a:cubicBezTo>
                  <a:pt x="194664" y="86090"/>
                  <a:pt x="194713" y="86060"/>
                  <a:pt x="194772" y="86098"/>
                </a:cubicBezTo>
                <a:close/>
                <a:moveTo>
                  <a:pt x="115355" y="359660"/>
                </a:moveTo>
                <a:cubicBezTo>
                  <a:pt x="119337" y="359660"/>
                  <a:pt x="122565" y="356432"/>
                  <a:pt x="122565" y="352450"/>
                </a:cubicBezTo>
                <a:lnTo>
                  <a:pt x="122565" y="323959"/>
                </a:lnTo>
                <a:lnTo>
                  <a:pt x="209385" y="376052"/>
                </a:lnTo>
                <a:cubicBezTo>
                  <a:pt x="209419" y="376065"/>
                  <a:pt x="209436" y="376104"/>
                  <a:pt x="209423" y="376138"/>
                </a:cubicBezTo>
                <a:cubicBezTo>
                  <a:pt x="209416" y="376155"/>
                  <a:pt x="209403" y="376170"/>
                  <a:pt x="209385" y="376176"/>
                </a:cubicBezTo>
                <a:lnTo>
                  <a:pt x="115355" y="432597"/>
                </a:lnTo>
                <a:lnTo>
                  <a:pt x="21324" y="376176"/>
                </a:lnTo>
                <a:cubicBezTo>
                  <a:pt x="21290" y="376163"/>
                  <a:pt x="21273" y="376125"/>
                  <a:pt x="21286" y="376091"/>
                </a:cubicBezTo>
                <a:cubicBezTo>
                  <a:pt x="21292" y="376073"/>
                  <a:pt x="21306" y="376059"/>
                  <a:pt x="21324" y="376052"/>
                </a:cubicBezTo>
                <a:lnTo>
                  <a:pt x="108145" y="323959"/>
                </a:lnTo>
                <a:lnTo>
                  <a:pt x="108145" y="352450"/>
                </a:lnTo>
                <a:cubicBezTo>
                  <a:pt x="108145" y="356432"/>
                  <a:pt x="111373" y="359660"/>
                  <a:pt x="115355" y="359660"/>
                </a:cubicBezTo>
                <a:close/>
                <a:moveTo>
                  <a:pt x="14525" y="388913"/>
                </a:moveTo>
                <a:lnTo>
                  <a:pt x="108145" y="445083"/>
                </a:lnTo>
                <a:lnTo>
                  <a:pt x="108145" y="557918"/>
                </a:lnTo>
                <a:cubicBezTo>
                  <a:pt x="108145" y="557990"/>
                  <a:pt x="108096" y="558016"/>
                  <a:pt x="108036" y="557980"/>
                </a:cubicBezTo>
                <a:lnTo>
                  <a:pt x="14416" y="501809"/>
                </a:lnTo>
                <a:lnTo>
                  <a:pt x="14416" y="388974"/>
                </a:lnTo>
                <a:cubicBezTo>
                  <a:pt x="14416" y="388905"/>
                  <a:pt x="14465" y="388876"/>
                  <a:pt x="14525" y="388913"/>
                </a:cubicBezTo>
                <a:close/>
                <a:moveTo>
                  <a:pt x="122565" y="557921"/>
                </a:moveTo>
                <a:lnTo>
                  <a:pt x="122565" y="445086"/>
                </a:lnTo>
                <a:lnTo>
                  <a:pt x="216184" y="388916"/>
                </a:lnTo>
                <a:cubicBezTo>
                  <a:pt x="216244" y="388879"/>
                  <a:pt x="216293" y="388908"/>
                  <a:pt x="216293" y="388977"/>
                </a:cubicBezTo>
                <a:lnTo>
                  <a:pt x="216293" y="496699"/>
                </a:lnTo>
                <a:lnTo>
                  <a:pt x="198582" y="485227"/>
                </a:lnTo>
                <a:cubicBezTo>
                  <a:pt x="195308" y="482961"/>
                  <a:pt x="190817" y="483778"/>
                  <a:pt x="188550" y="487052"/>
                </a:cubicBezTo>
                <a:cubicBezTo>
                  <a:pt x="186284" y="490326"/>
                  <a:pt x="187100" y="494817"/>
                  <a:pt x="190374" y="497083"/>
                </a:cubicBezTo>
                <a:cubicBezTo>
                  <a:pt x="190496" y="497167"/>
                  <a:pt x="190619" y="497247"/>
                  <a:pt x="190745" y="497323"/>
                </a:cubicBezTo>
                <a:lnTo>
                  <a:pt x="206626" y="507611"/>
                </a:lnTo>
                <a:lnTo>
                  <a:pt x="122673" y="557983"/>
                </a:lnTo>
                <a:cubicBezTo>
                  <a:pt x="122614" y="558020"/>
                  <a:pt x="122565" y="557990"/>
                  <a:pt x="122565" y="557921"/>
                </a:cubicBezTo>
                <a:close/>
                <a:moveTo>
                  <a:pt x="295254" y="547843"/>
                </a:moveTo>
                <a:lnTo>
                  <a:pt x="230713" y="506037"/>
                </a:lnTo>
                <a:lnTo>
                  <a:pt x="230713" y="372031"/>
                </a:lnTo>
                <a:lnTo>
                  <a:pt x="122565" y="307145"/>
                </a:lnTo>
                <a:lnTo>
                  <a:pt x="122565" y="237275"/>
                </a:lnTo>
                <a:lnTo>
                  <a:pt x="182614" y="208584"/>
                </a:lnTo>
                <a:lnTo>
                  <a:pt x="295602" y="276373"/>
                </a:lnTo>
                <a:lnTo>
                  <a:pt x="408587" y="208584"/>
                </a:lnTo>
                <a:lnTo>
                  <a:pt x="468640" y="237275"/>
                </a:lnTo>
                <a:lnTo>
                  <a:pt x="468640" y="307145"/>
                </a:lnTo>
                <a:lnTo>
                  <a:pt x="360491" y="372031"/>
                </a:lnTo>
                <a:lnTo>
                  <a:pt x="360491" y="507815"/>
                </a:lnTo>
                <a:close/>
                <a:moveTo>
                  <a:pt x="402687" y="490391"/>
                </a:moveTo>
                <a:cubicBezTo>
                  <a:pt x="400606" y="486996"/>
                  <a:pt x="396168" y="485930"/>
                  <a:pt x="392773" y="488010"/>
                </a:cubicBezTo>
                <a:cubicBezTo>
                  <a:pt x="392772" y="488011"/>
                  <a:pt x="392771" y="488011"/>
                  <a:pt x="392771" y="488012"/>
                </a:cubicBezTo>
                <a:lnTo>
                  <a:pt x="374911" y="498966"/>
                </a:lnTo>
                <a:lnTo>
                  <a:pt x="374911" y="388975"/>
                </a:lnTo>
                <a:cubicBezTo>
                  <a:pt x="374911" y="388903"/>
                  <a:pt x="374960" y="388877"/>
                  <a:pt x="375020" y="388913"/>
                </a:cubicBezTo>
                <a:lnTo>
                  <a:pt x="468640" y="445083"/>
                </a:lnTo>
                <a:lnTo>
                  <a:pt x="468640" y="557918"/>
                </a:lnTo>
                <a:cubicBezTo>
                  <a:pt x="468640" y="557990"/>
                  <a:pt x="468591" y="558016"/>
                  <a:pt x="468531" y="557980"/>
                </a:cubicBezTo>
                <a:lnTo>
                  <a:pt x="386510" y="508768"/>
                </a:lnTo>
                <a:lnTo>
                  <a:pt x="400311" y="500302"/>
                </a:lnTo>
                <a:cubicBezTo>
                  <a:pt x="403702" y="498220"/>
                  <a:pt x="404766" y="493784"/>
                  <a:pt x="402687" y="490391"/>
                </a:cubicBezTo>
                <a:close/>
                <a:moveTo>
                  <a:pt x="483059" y="557921"/>
                </a:moveTo>
                <a:lnTo>
                  <a:pt x="483059" y="445086"/>
                </a:lnTo>
                <a:lnTo>
                  <a:pt x="576679" y="388916"/>
                </a:lnTo>
                <a:cubicBezTo>
                  <a:pt x="576739" y="388879"/>
                  <a:pt x="576788" y="388908"/>
                  <a:pt x="576788" y="388977"/>
                </a:cubicBezTo>
                <a:lnTo>
                  <a:pt x="576788" y="501812"/>
                </a:lnTo>
                <a:lnTo>
                  <a:pt x="483168" y="557983"/>
                </a:lnTo>
                <a:cubicBezTo>
                  <a:pt x="483108" y="558020"/>
                  <a:pt x="483059" y="557990"/>
                  <a:pt x="483059" y="557921"/>
                </a:cubicBezTo>
                <a:close/>
              </a:path>
            </a:pathLst>
          </a:custGeom>
          <a:solidFill>
            <a:srgbClr val="000000"/>
          </a:solidFill>
          <a:ln w="7144" cap="flat">
            <a:noFill/>
            <a:prstDash val="solid"/>
            <a:miter/>
          </a:ln>
        </p:spPr>
        <p:txBody>
          <a:bodyPr rtlCol="0" anchor="ctr"/>
          <a:lstStyle/>
          <a:p>
            <a:endParaRPr lang="zh-CN" altLang="en-US"/>
          </a:p>
        </p:txBody>
      </p:sp>
      <p:sp>
        <p:nvSpPr>
          <p:cNvPr id="338" name="图形 41" descr="书籍 轮廓">
            <a:extLst>
              <a:ext uri="{FF2B5EF4-FFF2-40B4-BE49-F238E27FC236}">
                <a16:creationId xmlns:a16="http://schemas.microsoft.com/office/drawing/2014/main" id="{6CDC7477-0779-4D35-B7F7-DC748B5665F7}"/>
              </a:ext>
            </a:extLst>
          </p:cNvPr>
          <p:cNvSpPr/>
          <p:nvPr/>
        </p:nvSpPr>
        <p:spPr>
          <a:xfrm>
            <a:off x="7363163" y="3593890"/>
            <a:ext cx="632531" cy="564982"/>
          </a:xfrm>
          <a:custGeom>
            <a:avLst/>
            <a:gdLst>
              <a:gd name="connsiteX0" fmla="*/ 627724 w 632531"/>
              <a:gd name="connsiteY0" fmla="*/ 411628 h 564982"/>
              <a:gd name="connsiteX1" fmla="*/ 588740 w 632531"/>
              <a:gd name="connsiteY1" fmla="*/ 397799 h 564982"/>
              <a:gd name="connsiteX2" fmla="*/ 588740 w 632531"/>
              <a:gd name="connsiteY2" fmla="*/ 332744 h 564982"/>
              <a:gd name="connsiteX3" fmla="*/ 620082 w 632531"/>
              <a:gd name="connsiteY3" fmla="*/ 319485 h 564982"/>
              <a:gd name="connsiteX4" fmla="*/ 623922 w 632531"/>
              <a:gd name="connsiteY4" fmla="*/ 310039 h 564982"/>
              <a:gd name="connsiteX5" fmla="*/ 618452 w 632531"/>
              <a:gd name="connsiteY5" fmla="*/ 305729 h 564982"/>
              <a:gd name="connsiteX6" fmla="*/ 566995 w 632531"/>
              <a:gd name="connsiteY6" fmla="*/ 297228 h 564982"/>
              <a:gd name="connsiteX7" fmla="*/ 566995 w 632531"/>
              <a:gd name="connsiteY7" fmla="*/ 233471 h 564982"/>
              <a:gd name="connsiteX8" fmla="*/ 628020 w 632531"/>
              <a:gd name="connsiteY8" fmla="*/ 208813 h 564982"/>
              <a:gd name="connsiteX9" fmla="*/ 632005 w 632531"/>
              <a:gd name="connsiteY9" fmla="*/ 199428 h 564982"/>
              <a:gd name="connsiteX10" fmla="*/ 627724 w 632531"/>
              <a:gd name="connsiteY10" fmla="*/ 195331 h 564982"/>
              <a:gd name="connsiteX11" fmla="*/ 588740 w 632531"/>
              <a:gd name="connsiteY11" fmla="*/ 181502 h 564982"/>
              <a:gd name="connsiteX12" fmla="*/ 588740 w 632531"/>
              <a:gd name="connsiteY12" fmla="*/ 116447 h 564982"/>
              <a:gd name="connsiteX13" fmla="*/ 620082 w 632531"/>
              <a:gd name="connsiteY13" fmla="*/ 103188 h 564982"/>
              <a:gd name="connsiteX14" fmla="*/ 623913 w 632531"/>
              <a:gd name="connsiteY14" fmla="*/ 93739 h 564982"/>
              <a:gd name="connsiteX15" fmla="*/ 619772 w 632531"/>
              <a:gd name="connsiteY15" fmla="*/ 89785 h 564982"/>
              <a:gd name="connsiteX16" fmla="*/ 377808 w 632531"/>
              <a:gd name="connsiteY16" fmla="*/ 447 h 564982"/>
              <a:gd name="connsiteX17" fmla="*/ 372970 w 632531"/>
              <a:gd name="connsiteY17" fmla="*/ 390 h 564982"/>
              <a:gd name="connsiteX18" fmla="*/ 46361 w 632531"/>
              <a:gd name="connsiteY18" fmla="*/ 114292 h 564982"/>
              <a:gd name="connsiteX19" fmla="*/ 44458 w 632531"/>
              <a:gd name="connsiteY19" fmla="*/ 115286 h 564982"/>
              <a:gd name="connsiteX20" fmla="*/ 21631 w 632531"/>
              <a:gd name="connsiteY20" fmla="*/ 183831 h 564982"/>
              <a:gd name="connsiteX21" fmla="*/ 25611 w 632531"/>
              <a:gd name="connsiteY21" fmla="*/ 218438 h 564982"/>
              <a:gd name="connsiteX22" fmla="*/ 2 w 632531"/>
              <a:gd name="connsiteY22" fmla="*/ 284770 h 564982"/>
              <a:gd name="connsiteX23" fmla="*/ 26037 w 632531"/>
              <a:gd name="connsiteY23" fmla="*/ 364006 h 564982"/>
              <a:gd name="connsiteX24" fmla="*/ 21631 w 632531"/>
              <a:gd name="connsiteY24" fmla="*/ 400128 h 564982"/>
              <a:gd name="connsiteX25" fmla="*/ 44891 w 632531"/>
              <a:gd name="connsiteY25" fmla="*/ 472349 h 564982"/>
              <a:gd name="connsiteX26" fmla="*/ 47054 w 632531"/>
              <a:gd name="connsiteY26" fmla="*/ 473698 h 564982"/>
              <a:gd name="connsiteX27" fmla="*/ 277770 w 632531"/>
              <a:gd name="connsiteY27" fmla="*/ 564485 h 564982"/>
              <a:gd name="connsiteX28" fmla="*/ 280409 w 632531"/>
              <a:gd name="connsiteY28" fmla="*/ 564982 h 564982"/>
              <a:gd name="connsiteX29" fmla="*/ 283113 w 632531"/>
              <a:gd name="connsiteY29" fmla="*/ 564456 h 564982"/>
              <a:gd name="connsiteX30" fmla="*/ 628020 w 632531"/>
              <a:gd name="connsiteY30" fmla="*/ 425110 h 564982"/>
              <a:gd name="connsiteX31" fmla="*/ 632005 w 632531"/>
              <a:gd name="connsiteY31" fmla="*/ 415725 h 564982"/>
              <a:gd name="connsiteX32" fmla="*/ 627724 w 632531"/>
              <a:gd name="connsiteY32" fmla="*/ 411628 h 564982"/>
              <a:gd name="connsiteX33" fmla="*/ 552575 w 632531"/>
              <a:gd name="connsiteY33" fmla="*/ 298432 h 564982"/>
              <a:gd name="connsiteX34" fmla="*/ 280113 w 632531"/>
              <a:gd name="connsiteY34" fmla="*/ 406999 h 564982"/>
              <a:gd name="connsiteX35" fmla="*/ 51877 w 632531"/>
              <a:gd name="connsiteY35" fmla="*/ 317149 h 564982"/>
              <a:gd name="connsiteX36" fmla="*/ 51877 w 632531"/>
              <a:gd name="connsiteY36" fmla="*/ 259391 h 564982"/>
              <a:gd name="connsiteX37" fmla="*/ 277799 w 632531"/>
              <a:gd name="connsiteY37" fmla="*/ 348188 h 564982"/>
              <a:gd name="connsiteX38" fmla="*/ 283142 w 632531"/>
              <a:gd name="connsiteY38" fmla="*/ 348188 h 564982"/>
              <a:gd name="connsiteX39" fmla="*/ 552561 w 632531"/>
              <a:gd name="connsiteY39" fmla="*/ 239318 h 564982"/>
              <a:gd name="connsiteX40" fmla="*/ 280416 w 632531"/>
              <a:gd name="connsiteY40" fmla="*/ 550007 h 564982"/>
              <a:gd name="connsiteX41" fmla="*/ 53809 w 632531"/>
              <a:gd name="connsiteY41" fmla="*/ 460850 h 564982"/>
              <a:gd name="connsiteX42" fmla="*/ 36066 w 632531"/>
              <a:gd name="connsiteY42" fmla="*/ 400128 h 564982"/>
              <a:gd name="connsiteX43" fmla="*/ 40918 w 632531"/>
              <a:gd name="connsiteY43" fmla="*/ 364547 h 564982"/>
              <a:gd name="connsiteX44" fmla="*/ 39382 w 632531"/>
              <a:gd name="connsiteY44" fmla="*/ 357510 h 564982"/>
              <a:gd name="connsiteX45" fmla="*/ 14436 w 632531"/>
              <a:gd name="connsiteY45" fmla="*/ 284741 h 564982"/>
              <a:gd name="connsiteX46" fmla="*/ 37508 w 632531"/>
              <a:gd name="connsiteY46" fmla="*/ 227458 h 564982"/>
              <a:gd name="connsiteX47" fmla="*/ 40803 w 632531"/>
              <a:gd name="connsiteY47" fmla="*/ 219159 h 564982"/>
              <a:gd name="connsiteX48" fmla="*/ 36087 w 632531"/>
              <a:gd name="connsiteY48" fmla="*/ 183831 h 564982"/>
              <a:gd name="connsiteX49" fmla="*/ 52447 w 632531"/>
              <a:gd name="connsiteY49" fmla="*/ 127450 h 564982"/>
              <a:gd name="connsiteX50" fmla="*/ 375234 w 632531"/>
              <a:gd name="connsiteY50" fmla="*/ 14867 h 564982"/>
              <a:gd name="connsiteX51" fmla="*/ 597515 w 632531"/>
              <a:gd name="connsiteY51" fmla="*/ 96945 h 564982"/>
              <a:gd name="connsiteX52" fmla="*/ 597515 w 632531"/>
              <a:gd name="connsiteY52" fmla="*/ 97081 h 564982"/>
              <a:gd name="connsiteX53" fmla="*/ 280416 w 632531"/>
              <a:gd name="connsiteY53" fmla="*/ 225562 h 564982"/>
              <a:gd name="connsiteX54" fmla="*/ 68936 w 632531"/>
              <a:gd name="connsiteY54" fmla="*/ 142316 h 564982"/>
              <a:gd name="connsiteX55" fmla="*/ 59587 w 632531"/>
              <a:gd name="connsiteY55" fmla="*/ 146387 h 564982"/>
              <a:gd name="connsiteX56" fmla="*/ 59087 w 632531"/>
              <a:gd name="connsiteY56" fmla="*/ 149029 h 564982"/>
              <a:gd name="connsiteX57" fmla="*/ 59087 w 632531"/>
              <a:gd name="connsiteY57" fmla="*/ 221128 h 564982"/>
              <a:gd name="connsiteX58" fmla="*/ 63651 w 632531"/>
              <a:gd name="connsiteY58" fmla="*/ 227833 h 564982"/>
              <a:gd name="connsiteX59" fmla="*/ 277799 w 632531"/>
              <a:gd name="connsiteY59" fmla="*/ 312138 h 564982"/>
              <a:gd name="connsiteX60" fmla="*/ 283142 w 632531"/>
              <a:gd name="connsiteY60" fmla="*/ 312138 h 564982"/>
              <a:gd name="connsiteX61" fmla="*/ 578207 w 632531"/>
              <a:gd name="connsiteY61" fmla="*/ 192887 h 564982"/>
              <a:gd name="connsiteX62" fmla="*/ 604811 w 632531"/>
              <a:gd name="connsiteY62" fmla="*/ 202497 h 564982"/>
              <a:gd name="connsiteX63" fmla="*/ 604811 w 632531"/>
              <a:gd name="connsiteY63" fmla="*/ 202634 h 564982"/>
              <a:gd name="connsiteX64" fmla="*/ 280416 w 632531"/>
              <a:gd name="connsiteY64" fmla="*/ 333710 h 564982"/>
              <a:gd name="connsiteX65" fmla="*/ 47306 w 632531"/>
              <a:gd name="connsiteY65" fmla="*/ 242101 h 564982"/>
              <a:gd name="connsiteX66" fmla="*/ 37957 w 632531"/>
              <a:gd name="connsiteY66" fmla="*/ 246172 h 564982"/>
              <a:gd name="connsiteX67" fmla="*/ 37457 w 632531"/>
              <a:gd name="connsiteY67" fmla="*/ 248814 h 564982"/>
              <a:gd name="connsiteX68" fmla="*/ 37457 w 632531"/>
              <a:gd name="connsiteY68" fmla="*/ 322066 h 564982"/>
              <a:gd name="connsiteX69" fmla="*/ 42021 w 632531"/>
              <a:gd name="connsiteY69" fmla="*/ 328772 h 564982"/>
              <a:gd name="connsiteX70" fmla="*/ 277489 w 632531"/>
              <a:gd name="connsiteY70" fmla="*/ 421462 h 564982"/>
              <a:gd name="connsiteX71" fmla="*/ 282796 w 632531"/>
              <a:gd name="connsiteY71" fmla="*/ 421462 h 564982"/>
              <a:gd name="connsiteX72" fmla="*/ 560586 w 632531"/>
              <a:gd name="connsiteY72" fmla="*/ 310790 h 564982"/>
              <a:gd name="connsiteX73" fmla="*/ 591285 w 632531"/>
              <a:gd name="connsiteY73" fmla="*/ 315837 h 564982"/>
              <a:gd name="connsiteX74" fmla="*/ 591285 w 632531"/>
              <a:gd name="connsiteY74" fmla="*/ 315974 h 564982"/>
              <a:gd name="connsiteX75" fmla="*/ 280416 w 632531"/>
              <a:gd name="connsiteY75" fmla="*/ 441859 h 564982"/>
              <a:gd name="connsiteX76" fmla="*/ 68936 w 632531"/>
              <a:gd name="connsiteY76" fmla="*/ 358613 h 564982"/>
              <a:gd name="connsiteX77" fmla="*/ 59587 w 632531"/>
              <a:gd name="connsiteY77" fmla="*/ 362684 h 564982"/>
              <a:gd name="connsiteX78" fmla="*/ 59087 w 632531"/>
              <a:gd name="connsiteY78" fmla="*/ 365326 h 564982"/>
              <a:gd name="connsiteX79" fmla="*/ 59087 w 632531"/>
              <a:gd name="connsiteY79" fmla="*/ 437425 h 564982"/>
              <a:gd name="connsiteX80" fmla="*/ 63651 w 632531"/>
              <a:gd name="connsiteY80" fmla="*/ 444130 h 564982"/>
              <a:gd name="connsiteX81" fmla="*/ 277799 w 632531"/>
              <a:gd name="connsiteY81" fmla="*/ 528435 h 564982"/>
              <a:gd name="connsiteX82" fmla="*/ 283142 w 632531"/>
              <a:gd name="connsiteY82" fmla="*/ 528435 h 564982"/>
              <a:gd name="connsiteX83" fmla="*/ 578207 w 632531"/>
              <a:gd name="connsiteY83" fmla="*/ 409184 h 564982"/>
              <a:gd name="connsiteX84" fmla="*/ 604811 w 632531"/>
              <a:gd name="connsiteY84" fmla="*/ 418794 h 564982"/>
              <a:gd name="connsiteX85" fmla="*/ 604811 w 632531"/>
              <a:gd name="connsiteY85" fmla="*/ 418931 h 564982"/>
              <a:gd name="connsiteX86" fmla="*/ 574320 w 632531"/>
              <a:gd name="connsiteY86" fmla="*/ 178907 h 564982"/>
              <a:gd name="connsiteX87" fmla="*/ 280416 w 632531"/>
              <a:gd name="connsiteY87" fmla="*/ 297661 h 564982"/>
              <a:gd name="connsiteX88" fmla="*/ 73492 w 632531"/>
              <a:gd name="connsiteY88" fmla="*/ 216189 h 564982"/>
              <a:gd name="connsiteX89" fmla="*/ 73492 w 632531"/>
              <a:gd name="connsiteY89" fmla="*/ 159591 h 564982"/>
              <a:gd name="connsiteX90" fmla="*/ 277799 w 632531"/>
              <a:gd name="connsiteY90" fmla="*/ 240039 h 564982"/>
              <a:gd name="connsiteX91" fmla="*/ 283142 w 632531"/>
              <a:gd name="connsiteY91" fmla="*/ 240039 h 564982"/>
              <a:gd name="connsiteX92" fmla="*/ 574320 w 632531"/>
              <a:gd name="connsiteY92" fmla="*/ 122359 h 564982"/>
              <a:gd name="connsiteX93" fmla="*/ 574320 w 632531"/>
              <a:gd name="connsiteY93" fmla="*/ 395204 h 564982"/>
              <a:gd name="connsiteX94" fmla="*/ 280416 w 632531"/>
              <a:gd name="connsiteY94" fmla="*/ 513958 h 564982"/>
              <a:gd name="connsiteX95" fmla="*/ 73492 w 632531"/>
              <a:gd name="connsiteY95" fmla="*/ 432486 h 564982"/>
              <a:gd name="connsiteX96" fmla="*/ 73492 w 632531"/>
              <a:gd name="connsiteY96" fmla="*/ 375888 h 564982"/>
              <a:gd name="connsiteX97" fmla="*/ 277799 w 632531"/>
              <a:gd name="connsiteY97" fmla="*/ 456336 h 564982"/>
              <a:gd name="connsiteX98" fmla="*/ 283142 w 632531"/>
              <a:gd name="connsiteY98" fmla="*/ 456336 h 564982"/>
              <a:gd name="connsiteX99" fmla="*/ 574320 w 632531"/>
              <a:gd name="connsiteY99" fmla="*/ 338656 h 5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32531" h="564982">
                <a:moveTo>
                  <a:pt x="627724" y="411628"/>
                </a:moveTo>
                <a:lnTo>
                  <a:pt x="588740" y="397799"/>
                </a:lnTo>
                <a:lnTo>
                  <a:pt x="588740" y="332744"/>
                </a:lnTo>
                <a:lnTo>
                  <a:pt x="620082" y="319485"/>
                </a:lnTo>
                <a:cubicBezTo>
                  <a:pt x="623750" y="317937"/>
                  <a:pt x="625470" y="313708"/>
                  <a:pt x="623922" y="310039"/>
                </a:cubicBezTo>
                <a:cubicBezTo>
                  <a:pt x="622959" y="307759"/>
                  <a:pt x="620894" y="306132"/>
                  <a:pt x="618452" y="305729"/>
                </a:cubicBezTo>
                <a:lnTo>
                  <a:pt x="566995" y="297228"/>
                </a:lnTo>
                <a:lnTo>
                  <a:pt x="566995" y="233471"/>
                </a:lnTo>
                <a:lnTo>
                  <a:pt x="628020" y="208813"/>
                </a:lnTo>
                <a:cubicBezTo>
                  <a:pt x="631712" y="207322"/>
                  <a:pt x="633496" y="203120"/>
                  <a:pt x="632005" y="199428"/>
                </a:cubicBezTo>
                <a:cubicBezTo>
                  <a:pt x="631231" y="197512"/>
                  <a:pt x="629672" y="196020"/>
                  <a:pt x="627724" y="195331"/>
                </a:cubicBezTo>
                <a:lnTo>
                  <a:pt x="588740" y="181502"/>
                </a:lnTo>
                <a:lnTo>
                  <a:pt x="588740" y="116447"/>
                </a:lnTo>
                <a:lnTo>
                  <a:pt x="620082" y="103188"/>
                </a:lnTo>
                <a:cubicBezTo>
                  <a:pt x="623749" y="101637"/>
                  <a:pt x="625465" y="97407"/>
                  <a:pt x="623913" y="93739"/>
                </a:cubicBezTo>
                <a:cubicBezTo>
                  <a:pt x="623137" y="91906"/>
                  <a:pt x="621639" y="90475"/>
                  <a:pt x="619772" y="89785"/>
                </a:cubicBezTo>
                <a:lnTo>
                  <a:pt x="377808" y="447"/>
                </a:lnTo>
                <a:cubicBezTo>
                  <a:pt x="376249" y="-129"/>
                  <a:pt x="374541" y="-149"/>
                  <a:pt x="372970" y="390"/>
                </a:cubicBezTo>
                <a:lnTo>
                  <a:pt x="46361" y="114292"/>
                </a:lnTo>
                <a:cubicBezTo>
                  <a:pt x="45680" y="114524"/>
                  <a:pt x="45038" y="114860"/>
                  <a:pt x="44458" y="115286"/>
                </a:cubicBezTo>
                <a:cubicBezTo>
                  <a:pt x="43528" y="116007"/>
                  <a:pt x="21631" y="132662"/>
                  <a:pt x="21631" y="183831"/>
                </a:cubicBezTo>
                <a:cubicBezTo>
                  <a:pt x="21543" y="195486"/>
                  <a:pt x="22880" y="207108"/>
                  <a:pt x="25611" y="218438"/>
                </a:cubicBezTo>
                <a:cubicBezTo>
                  <a:pt x="17111" y="225648"/>
                  <a:pt x="2" y="245115"/>
                  <a:pt x="2" y="284770"/>
                </a:cubicBezTo>
                <a:cubicBezTo>
                  <a:pt x="-146" y="313307"/>
                  <a:pt x="8992" y="341118"/>
                  <a:pt x="26037" y="364006"/>
                </a:cubicBezTo>
                <a:cubicBezTo>
                  <a:pt x="22966" y="375797"/>
                  <a:pt x="21484" y="387945"/>
                  <a:pt x="21631" y="400128"/>
                </a:cubicBezTo>
                <a:cubicBezTo>
                  <a:pt x="21631" y="450871"/>
                  <a:pt x="43939" y="471506"/>
                  <a:pt x="44891" y="472349"/>
                </a:cubicBezTo>
                <a:cubicBezTo>
                  <a:pt x="45524" y="472926"/>
                  <a:pt x="46257" y="473383"/>
                  <a:pt x="47054" y="473698"/>
                </a:cubicBezTo>
                <a:lnTo>
                  <a:pt x="277770" y="564485"/>
                </a:lnTo>
                <a:cubicBezTo>
                  <a:pt x="278612" y="564813"/>
                  <a:pt x="279506" y="564982"/>
                  <a:pt x="280409" y="564982"/>
                </a:cubicBezTo>
                <a:cubicBezTo>
                  <a:pt x="281336" y="564984"/>
                  <a:pt x="282254" y="564805"/>
                  <a:pt x="283113" y="564456"/>
                </a:cubicBezTo>
                <a:lnTo>
                  <a:pt x="628020" y="425110"/>
                </a:lnTo>
                <a:cubicBezTo>
                  <a:pt x="631712" y="423619"/>
                  <a:pt x="633496" y="419417"/>
                  <a:pt x="632005" y="415725"/>
                </a:cubicBezTo>
                <a:cubicBezTo>
                  <a:pt x="631231" y="413809"/>
                  <a:pt x="629672" y="412317"/>
                  <a:pt x="627724" y="411628"/>
                </a:cubicBezTo>
                <a:close/>
                <a:moveTo>
                  <a:pt x="552575" y="298432"/>
                </a:moveTo>
                <a:lnTo>
                  <a:pt x="280113" y="406999"/>
                </a:lnTo>
                <a:lnTo>
                  <a:pt x="51877" y="317149"/>
                </a:lnTo>
                <a:lnTo>
                  <a:pt x="51877" y="259391"/>
                </a:lnTo>
                <a:lnTo>
                  <a:pt x="277799" y="348188"/>
                </a:lnTo>
                <a:cubicBezTo>
                  <a:pt x="279514" y="348872"/>
                  <a:pt x="281426" y="348872"/>
                  <a:pt x="283142" y="348188"/>
                </a:cubicBezTo>
                <a:lnTo>
                  <a:pt x="552561" y="239318"/>
                </a:lnTo>
                <a:close/>
                <a:moveTo>
                  <a:pt x="280416" y="550007"/>
                </a:moveTo>
                <a:lnTo>
                  <a:pt x="53809" y="460850"/>
                </a:lnTo>
                <a:cubicBezTo>
                  <a:pt x="50291" y="456927"/>
                  <a:pt x="36066" y="438679"/>
                  <a:pt x="36066" y="400128"/>
                </a:cubicBezTo>
                <a:cubicBezTo>
                  <a:pt x="35859" y="388089"/>
                  <a:pt x="37495" y="376090"/>
                  <a:pt x="40918" y="364547"/>
                </a:cubicBezTo>
                <a:cubicBezTo>
                  <a:pt x="41698" y="362096"/>
                  <a:pt x="41113" y="359414"/>
                  <a:pt x="39382" y="357510"/>
                </a:cubicBezTo>
                <a:cubicBezTo>
                  <a:pt x="23004" y="336812"/>
                  <a:pt x="14202" y="311133"/>
                  <a:pt x="14436" y="284741"/>
                </a:cubicBezTo>
                <a:cubicBezTo>
                  <a:pt x="14436" y="241878"/>
                  <a:pt x="36592" y="227999"/>
                  <a:pt x="37508" y="227458"/>
                </a:cubicBezTo>
                <a:cubicBezTo>
                  <a:pt x="40393" y="225787"/>
                  <a:pt x="41755" y="222355"/>
                  <a:pt x="40803" y="219159"/>
                </a:cubicBezTo>
                <a:cubicBezTo>
                  <a:pt x="37540" y="207671"/>
                  <a:pt x="35952" y="195773"/>
                  <a:pt x="36087" y="183831"/>
                </a:cubicBezTo>
                <a:cubicBezTo>
                  <a:pt x="36087" y="145496"/>
                  <a:pt x="49433" y="130377"/>
                  <a:pt x="52447" y="127450"/>
                </a:cubicBezTo>
                <a:lnTo>
                  <a:pt x="375234" y="14867"/>
                </a:lnTo>
                <a:lnTo>
                  <a:pt x="597515" y="96945"/>
                </a:lnTo>
                <a:cubicBezTo>
                  <a:pt x="597616" y="96945"/>
                  <a:pt x="597616" y="97045"/>
                  <a:pt x="597515" y="97081"/>
                </a:cubicBezTo>
                <a:lnTo>
                  <a:pt x="280416" y="225562"/>
                </a:lnTo>
                <a:lnTo>
                  <a:pt x="68936" y="142316"/>
                </a:lnTo>
                <a:cubicBezTo>
                  <a:pt x="65230" y="140859"/>
                  <a:pt x="61044" y="142681"/>
                  <a:pt x="59587" y="146387"/>
                </a:cubicBezTo>
                <a:cubicBezTo>
                  <a:pt x="59256" y="147229"/>
                  <a:pt x="59087" y="148125"/>
                  <a:pt x="59087" y="149029"/>
                </a:cubicBezTo>
                <a:lnTo>
                  <a:pt x="59087" y="221128"/>
                </a:lnTo>
                <a:cubicBezTo>
                  <a:pt x="59088" y="224087"/>
                  <a:pt x="60897" y="226746"/>
                  <a:pt x="63651" y="227833"/>
                </a:cubicBezTo>
                <a:lnTo>
                  <a:pt x="277799" y="312138"/>
                </a:lnTo>
                <a:cubicBezTo>
                  <a:pt x="279514" y="312822"/>
                  <a:pt x="281426" y="312822"/>
                  <a:pt x="283142" y="312138"/>
                </a:cubicBezTo>
                <a:lnTo>
                  <a:pt x="578207" y="192887"/>
                </a:lnTo>
                <a:lnTo>
                  <a:pt x="604811" y="202497"/>
                </a:lnTo>
                <a:cubicBezTo>
                  <a:pt x="604905" y="202533"/>
                  <a:pt x="604905" y="202591"/>
                  <a:pt x="604811" y="202634"/>
                </a:cubicBezTo>
                <a:lnTo>
                  <a:pt x="280416" y="333710"/>
                </a:lnTo>
                <a:lnTo>
                  <a:pt x="47306" y="242101"/>
                </a:lnTo>
                <a:cubicBezTo>
                  <a:pt x="43600" y="240644"/>
                  <a:pt x="39415" y="242467"/>
                  <a:pt x="37957" y="246172"/>
                </a:cubicBezTo>
                <a:cubicBezTo>
                  <a:pt x="37627" y="247013"/>
                  <a:pt x="37457" y="247910"/>
                  <a:pt x="37457" y="248814"/>
                </a:cubicBezTo>
                <a:lnTo>
                  <a:pt x="37457" y="322066"/>
                </a:lnTo>
                <a:cubicBezTo>
                  <a:pt x="37458" y="325026"/>
                  <a:pt x="39268" y="327685"/>
                  <a:pt x="42021" y="328772"/>
                </a:cubicBezTo>
                <a:lnTo>
                  <a:pt x="277489" y="421462"/>
                </a:lnTo>
                <a:cubicBezTo>
                  <a:pt x="279193" y="422137"/>
                  <a:pt x="281091" y="422137"/>
                  <a:pt x="282796" y="421462"/>
                </a:cubicBezTo>
                <a:lnTo>
                  <a:pt x="560586" y="310790"/>
                </a:lnTo>
                <a:lnTo>
                  <a:pt x="591285" y="315837"/>
                </a:lnTo>
                <a:cubicBezTo>
                  <a:pt x="591422" y="315837"/>
                  <a:pt x="591430" y="315923"/>
                  <a:pt x="591285" y="315974"/>
                </a:cubicBezTo>
                <a:lnTo>
                  <a:pt x="280416" y="441859"/>
                </a:lnTo>
                <a:lnTo>
                  <a:pt x="68936" y="358613"/>
                </a:lnTo>
                <a:cubicBezTo>
                  <a:pt x="65230" y="357156"/>
                  <a:pt x="61044" y="358979"/>
                  <a:pt x="59587" y="362684"/>
                </a:cubicBezTo>
                <a:cubicBezTo>
                  <a:pt x="59256" y="363525"/>
                  <a:pt x="59087" y="364422"/>
                  <a:pt x="59087" y="365326"/>
                </a:cubicBezTo>
                <a:lnTo>
                  <a:pt x="59087" y="437425"/>
                </a:lnTo>
                <a:cubicBezTo>
                  <a:pt x="59088" y="440384"/>
                  <a:pt x="60897" y="443043"/>
                  <a:pt x="63651" y="444130"/>
                </a:cubicBezTo>
                <a:lnTo>
                  <a:pt x="277799" y="528435"/>
                </a:lnTo>
                <a:cubicBezTo>
                  <a:pt x="279514" y="529119"/>
                  <a:pt x="281426" y="529119"/>
                  <a:pt x="283142" y="528435"/>
                </a:cubicBezTo>
                <a:lnTo>
                  <a:pt x="578207" y="409184"/>
                </a:lnTo>
                <a:lnTo>
                  <a:pt x="604811" y="418794"/>
                </a:lnTo>
                <a:cubicBezTo>
                  <a:pt x="604905" y="418794"/>
                  <a:pt x="604905" y="418888"/>
                  <a:pt x="604811" y="418931"/>
                </a:cubicBezTo>
                <a:close/>
                <a:moveTo>
                  <a:pt x="574320" y="178907"/>
                </a:moveTo>
                <a:lnTo>
                  <a:pt x="280416" y="297661"/>
                </a:lnTo>
                <a:lnTo>
                  <a:pt x="73492" y="216189"/>
                </a:lnTo>
                <a:lnTo>
                  <a:pt x="73492" y="159591"/>
                </a:lnTo>
                <a:lnTo>
                  <a:pt x="277799" y="240039"/>
                </a:lnTo>
                <a:cubicBezTo>
                  <a:pt x="279514" y="240724"/>
                  <a:pt x="281426" y="240724"/>
                  <a:pt x="283142" y="240039"/>
                </a:cubicBezTo>
                <a:lnTo>
                  <a:pt x="574320" y="122359"/>
                </a:lnTo>
                <a:close/>
                <a:moveTo>
                  <a:pt x="574320" y="395204"/>
                </a:moveTo>
                <a:lnTo>
                  <a:pt x="280416" y="513958"/>
                </a:lnTo>
                <a:lnTo>
                  <a:pt x="73492" y="432486"/>
                </a:lnTo>
                <a:lnTo>
                  <a:pt x="73492" y="375888"/>
                </a:lnTo>
                <a:lnTo>
                  <a:pt x="277799" y="456336"/>
                </a:lnTo>
                <a:cubicBezTo>
                  <a:pt x="279514" y="457020"/>
                  <a:pt x="281426" y="457020"/>
                  <a:pt x="283142" y="456336"/>
                </a:cubicBezTo>
                <a:lnTo>
                  <a:pt x="574320" y="338656"/>
                </a:lnTo>
                <a:close/>
              </a:path>
            </a:pathLst>
          </a:custGeom>
          <a:solidFill>
            <a:srgbClr val="000000"/>
          </a:solidFill>
          <a:ln w="7144" cap="flat">
            <a:noFill/>
            <a:prstDash val="solid"/>
            <a:miter/>
          </a:ln>
        </p:spPr>
        <p:txBody>
          <a:bodyPr rtlCol="0" anchor="ctr"/>
          <a:lstStyle/>
          <a:p>
            <a:endParaRPr lang="zh-CN" altLang="en-US"/>
          </a:p>
        </p:txBody>
      </p:sp>
      <p:grpSp>
        <p:nvGrpSpPr>
          <p:cNvPr id="339" name="图形 43" descr="书架上的书籍 轮廓">
            <a:extLst>
              <a:ext uri="{FF2B5EF4-FFF2-40B4-BE49-F238E27FC236}">
                <a16:creationId xmlns:a16="http://schemas.microsoft.com/office/drawing/2014/main" id="{7205CB11-7762-43DF-AD88-8A1A67151FE0}"/>
              </a:ext>
            </a:extLst>
          </p:cNvPr>
          <p:cNvGrpSpPr/>
          <p:nvPr/>
        </p:nvGrpSpPr>
        <p:grpSpPr>
          <a:xfrm>
            <a:off x="8500302" y="3634713"/>
            <a:ext cx="490272" cy="490272"/>
            <a:chOff x="8500302" y="3634713"/>
            <a:chExt cx="490272" cy="490272"/>
          </a:xfrm>
          <a:solidFill>
            <a:srgbClr val="000000"/>
          </a:solidFill>
        </p:grpSpPr>
        <p:sp>
          <p:nvSpPr>
            <p:cNvPr id="340" name="图形 43" descr="书架上的书籍 轮廓">
              <a:extLst>
                <a:ext uri="{FF2B5EF4-FFF2-40B4-BE49-F238E27FC236}">
                  <a16:creationId xmlns:a16="http://schemas.microsoft.com/office/drawing/2014/main" id="{E46F131C-B39C-4A9D-A6BC-40234509F167}"/>
                </a:ext>
              </a:extLst>
            </p:cNvPr>
            <p:cNvSpPr/>
            <p:nvPr/>
          </p:nvSpPr>
          <p:spPr>
            <a:xfrm>
              <a:off x="8500302" y="3634713"/>
              <a:ext cx="490272" cy="490272"/>
            </a:xfrm>
            <a:custGeom>
              <a:avLst/>
              <a:gdLst>
                <a:gd name="connsiteX0" fmla="*/ 483063 w 490272"/>
                <a:gd name="connsiteY0" fmla="*/ 439804 h 490272"/>
                <a:gd name="connsiteX1" fmla="*/ 483063 w 490272"/>
                <a:gd name="connsiteY1" fmla="*/ 28840 h 490272"/>
                <a:gd name="connsiteX2" fmla="*/ 331655 w 490272"/>
                <a:gd name="connsiteY2" fmla="*/ 28840 h 490272"/>
                <a:gd name="connsiteX3" fmla="*/ 331655 w 490272"/>
                <a:gd name="connsiteY3" fmla="*/ 129778 h 490272"/>
                <a:gd name="connsiteX4" fmla="*/ 216297 w 490272"/>
                <a:gd name="connsiteY4" fmla="*/ 129778 h 490272"/>
                <a:gd name="connsiteX5" fmla="*/ 216297 w 490272"/>
                <a:gd name="connsiteY5" fmla="*/ 43259 h 490272"/>
                <a:gd name="connsiteX6" fmla="*/ 93729 w 490272"/>
                <a:gd name="connsiteY6" fmla="*/ 43259 h 490272"/>
                <a:gd name="connsiteX7" fmla="*/ 93729 w 490272"/>
                <a:gd name="connsiteY7" fmla="*/ 0 h 490272"/>
                <a:gd name="connsiteX8" fmla="*/ 7210 w 490272"/>
                <a:gd name="connsiteY8" fmla="*/ 0 h 490272"/>
                <a:gd name="connsiteX9" fmla="*/ 7210 w 490272"/>
                <a:gd name="connsiteY9" fmla="*/ 439804 h 490272"/>
                <a:gd name="connsiteX10" fmla="*/ 0 w 490272"/>
                <a:gd name="connsiteY10" fmla="*/ 439804 h 490272"/>
                <a:gd name="connsiteX11" fmla="*/ 0 w 490272"/>
                <a:gd name="connsiteY11" fmla="*/ 490273 h 490272"/>
                <a:gd name="connsiteX12" fmla="*/ 490273 w 490272"/>
                <a:gd name="connsiteY12" fmla="*/ 490273 h 490272"/>
                <a:gd name="connsiteX13" fmla="*/ 490273 w 490272"/>
                <a:gd name="connsiteY13" fmla="*/ 439804 h 490272"/>
                <a:gd name="connsiteX14" fmla="*/ 346075 w 490272"/>
                <a:gd name="connsiteY14" fmla="*/ 43259 h 490272"/>
                <a:gd name="connsiteX15" fmla="*/ 468643 w 490272"/>
                <a:gd name="connsiteY15" fmla="*/ 43259 h 490272"/>
                <a:gd name="connsiteX16" fmla="*/ 468643 w 490272"/>
                <a:gd name="connsiteY16" fmla="*/ 93729 h 490272"/>
                <a:gd name="connsiteX17" fmla="*/ 346075 w 490272"/>
                <a:gd name="connsiteY17" fmla="*/ 93729 h 490272"/>
                <a:gd name="connsiteX18" fmla="*/ 346075 w 490272"/>
                <a:gd name="connsiteY18" fmla="*/ 129778 h 490272"/>
                <a:gd name="connsiteX19" fmla="*/ 346075 w 490272"/>
                <a:gd name="connsiteY19" fmla="*/ 108148 h 490272"/>
                <a:gd name="connsiteX20" fmla="*/ 468643 w 490272"/>
                <a:gd name="connsiteY20" fmla="*/ 108148 h 490272"/>
                <a:gd name="connsiteX21" fmla="*/ 468643 w 490272"/>
                <a:gd name="connsiteY21" fmla="*/ 353285 h 490272"/>
                <a:gd name="connsiteX22" fmla="*/ 346075 w 490272"/>
                <a:gd name="connsiteY22" fmla="*/ 353285 h 490272"/>
                <a:gd name="connsiteX23" fmla="*/ 468643 w 490272"/>
                <a:gd name="connsiteY23" fmla="*/ 367705 h 490272"/>
                <a:gd name="connsiteX24" fmla="*/ 468643 w 490272"/>
                <a:gd name="connsiteY24" fmla="*/ 439804 h 490272"/>
                <a:gd name="connsiteX25" fmla="*/ 346075 w 490272"/>
                <a:gd name="connsiteY25" fmla="*/ 439804 h 490272"/>
                <a:gd name="connsiteX26" fmla="*/ 346075 w 490272"/>
                <a:gd name="connsiteY26" fmla="*/ 367705 h 490272"/>
                <a:gd name="connsiteX27" fmla="*/ 331655 w 490272"/>
                <a:gd name="connsiteY27" fmla="*/ 144198 h 490272"/>
                <a:gd name="connsiteX28" fmla="*/ 331655 w 490272"/>
                <a:gd name="connsiteY28" fmla="*/ 439804 h 490272"/>
                <a:gd name="connsiteX29" fmla="*/ 216297 w 490272"/>
                <a:gd name="connsiteY29" fmla="*/ 439804 h 490272"/>
                <a:gd name="connsiteX30" fmla="*/ 216297 w 490272"/>
                <a:gd name="connsiteY30" fmla="*/ 144198 h 490272"/>
                <a:gd name="connsiteX31" fmla="*/ 201877 w 490272"/>
                <a:gd name="connsiteY31" fmla="*/ 57679 h 490272"/>
                <a:gd name="connsiteX32" fmla="*/ 201877 w 490272"/>
                <a:gd name="connsiteY32" fmla="*/ 439804 h 490272"/>
                <a:gd name="connsiteX33" fmla="*/ 93729 w 490272"/>
                <a:gd name="connsiteY33" fmla="*/ 439804 h 490272"/>
                <a:gd name="connsiteX34" fmla="*/ 93729 w 490272"/>
                <a:gd name="connsiteY34" fmla="*/ 57679 h 490272"/>
                <a:gd name="connsiteX35" fmla="*/ 21630 w 490272"/>
                <a:gd name="connsiteY35" fmla="*/ 14420 h 490272"/>
                <a:gd name="connsiteX36" fmla="*/ 79309 w 490272"/>
                <a:gd name="connsiteY36" fmla="*/ 14420 h 490272"/>
                <a:gd name="connsiteX37" fmla="*/ 79309 w 490272"/>
                <a:gd name="connsiteY37" fmla="*/ 439804 h 490272"/>
                <a:gd name="connsiteX38" fmla="*/ 21630 w 490272"/>
                <a:gd name="connsiteY38" fmla="*/ 439804 h 490272"/>
                <a:gd name="connsiteX39" fmla="*/ 475853 w 490272"/>
                <a:gd name="connsiteY39" fmla="*/ 475853 h 490272"/>
                <a:gd name="connsiteX40" fmla="*/ 14420 w 490272"/>
                <a:gd name="connsiteY40" fmla="*/ 475853 h 490272"/>
                <a:gd name="connsiteX41" fmla="*/ 14420 w 490272"/>
                <a:gd name="connsiteY41" fmla="*/ 454223 h 490272"/>
                <a:gd name="connsiteX42" fmla="*/ 475853 w 490272"/>
                <a:gd name="connsiteY42" fmla="*/ 454223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0272" h="490272">
                  <a:moveTo>
                    <a:pt x="483063" y="439804"/>
                  </a:moveTo>
                  <a:lnTo>
                    <a:pt x="483063" y="28840"/>
                  </a:lnTo>
                  <a:lnTo>
                    <a:pt x="331655" y="28840"/>
                  </a:lnTo>
                  <a:lnTo>
                    <a:pt x="331655" y="129778"/>
                  </a:lnTo>
                  <a:lnTo>
                    <a:pt x="216297" y="129778"/>
                  </a:lnTo>
                  <a:lnTo>
                    <a:pt x="216297" y="43259"/>
                  </a:lnTo>
                  <a:lnTo>
                    <a:pt x="93729" y="43259"/>
                  </a:lnTo>
                  <a:lnTo>
                    <a:pt x="93729" y="0"/>
                  </a:lnTo>
                  <a:lnTo>
                    <a:pt x="7210" y="0"/>
                  </a:lnTo>
                  <a:lnTo>
                    <a:pt x="7210" y="439804"/>
                  </a:lnTo>
                  <a:lnTo>
                    <a:pt x="0" y="439804"/>
                  </a:lnTo>
                  <a:lnTo>
                    <a:pt x="0" y="490273"/>
                  </a:lnTo>
                  <a:lnTo>
                    <a:pt x="490273" y="490273"/>
                  </a:lnTo>
                  <a:lnTo>
                    <a:pt x="490273" y="439804"/>
                  </a:lnTo>
                  <a:close/>
                  <a:moveTo>
                    <a:pt x="346075" y="43259"/>
                  </a:moveTo>
                  <a:lnTo>
                    <a:pt x="468643" y="43259"/>
                  </a:lnTo>
                  <a:lnTo>
                    <a:pt x="468643" y="93729"/>
                  </a:lnTo>
                  <a:lnTo>
                    <a:pt x="346075" y="93729"/>
                  </a:lnTo>
                  <a:close/>
                  <a:moveTo>
                    <a:pt x="346075" y="129778"/>
                  </a:moveTo>
                  <a:lnTo>
                    <a:pt x="346075" y="108148"/>
                  </a:lnTo>
                  <a:lnTo>
                    <a:pt x="468643" y="108148"/>
                  </a:lnTo>
                  <a:lnTo>
                    <a:pt x="468643" y="353285"/>
                  </a:lnTo>
                  <a:lnTo>
                    <a:pt x="346075" y="353285"/>
                  </a:lnTo>
                  <a:close/>
                  <a:moveTo>
                    <a:pt x="468643" y="367705"/>
                  </a:moveTo>
                  <a:lnTo>
                    <a:pt x="468643" y="439804"/>
                  </a:lnTo>
                  <a:lnTo>
                    <a:pt x="346075" y="439804"/>
                  </a:lnTo>
                  <a:lnTo>
                    <a:pt x="346075" y="367705"/>
                  </a:lnTo>
                  <a:close/>
                  <a:moveTo>
                    <a:pt x="331655" y="144198"/>
                  </a:moveTo>
                  <a:lnTo>
                    <a:pt x="331655" y="439804"/>
                  </a:lnTo>
                  <a:lnTo>
                    <a:pt x="216297" y="439804"/>
                  </a:lnTo>
                  <a:lnTo>
                    <a:pt x="216297" y="144198"/>
                  </a:lnTo>
                  <a:close/>
                  <a:moveTo>
                    <a:pt x="201877" y="57679"/>
                  </a:moveTo>
                  <a:lnTo>
                    <a:pt x="201877" y="439804"/>
                  </a:lnTo>
                  <a:lnTo>
                    <a:pt x="93729" y="439804"/>
                  </a:lnTo>
                  <a:lnTo>
                    <a:pt x="93729" y="57679"/>
                  </a:lnTo>
                  <a:close/>
                  <a:moveTo>
                    <a:pt x="21630" y="14420"/>
                  </a:moveTo>
                  <a:lnTo>
                    <a:pt x="79309" y="14420"/>
                  </a:lnTo>
                  <a:lnTo>
                    <a:pt x="79309" y="439804"/>
                  </a:lnTo>
                  <a:lnTo>
                    <a:pt x="21630" y="439804"/>
                  </a:lnTo>
                  <a:close/>
                  <a:moveTo>
                    <a:pt x="475853" y="475853"/>
                  </a:moveTo>
                  <a:lnTo>
                    <a:pt x="14420" y="475853"/>
                  </a:lnTo>
                  <a:lnTo>
                    <a:pt x="14420" y="454223"/>
                  </a:lnTo>
                  <a:lnTo>
                    <a:pt x="475853" y="454223"/>
                  </a:lnTo>
                  <a:close/>
                </a:path>
              </a:pathLst>
            </a:custGeom>
            <a:solidFill>
              <a:srgbClr val="000000"/>
            </a:solidFill>
            <a:ln w="7144" cap="flat">
              <a:noFill/>
              <a:prstDash val="solid"/>
              <a:miter/>
            </a:ln>
          </p:spPr>
          <p:txBody>
            <a:bodyPr rtlCol="0" anchor="ctr"/>
            <a:lstStyle/>
            <a:p>
              <a:endParaRPr lang="zh-CN" altLang="en-US"/>
            </a:p>
          </p:txBody>
        </p:sp>
        <p:sp>
          <p:nvSpPr>
            <p:cNvPr id="341" name="图形 43" descr="书架上的书籍 轮廓">
              <a:extLst>
                <a:ext uri="{FF2B5EF4-FFF2-40B4-BE49-F238E27FC236}">
                  <a16:creationId xmlns:a16="http://schemas.microsoft.com/office/drawing/2014/main" id="{6E208E6C-34F1-4EF0-ABA7-E63A0F311844}"/>
                </a:ext>
              </a:extLst>
            </p:cNvPr>
            <p:cNvSpPr/>
            <p:nvPr/>
          </p:nvSpPr>
          <p:spPr>
            <a:xfrm>
              <a:off x="8622870" y="3721232"/>
              <a:ext cx="50469" cy="50469"/>
            </a:xfrm>
            <a:custGeom>
              <a:avLst/>
              <a:gdLst>
                <a:gd name="connsiteX0" fmla="*/ 50469 w 50469"/>
                <a:gd name="connsiteY0" fmla="*/ 0 h 50469"/>
                <a:gd name="connsiteX1" fmla="*/ 0 w 50469"/>
                <a:gd name="connsiteY1" fmla="*/ 0 h 50469"/>
                <a:gd name="connsiteX2" fmla="*/ 0 w 50469"/>
                <a:gd name="connsiteY2" fmla="*/ 50469 h 50469"/>
                <a:gd name="connsiteX3" fmla="*/ 50469 w 50469"/>
                <a:gd name="connsiteY3" fmla="*/ 50469 h 50469"/>
                <a:gd name="connsiteX4" fmla="*/ 36049 w 50469"/>
                <a:gd name="connsiteY4" fmla="*/ 36049 h 50469"/>
                <a:gd name="connsiteX5" fmla="*/ 14420 w 50469"/>
                <a:gd name="connsiteY5" fmla="*/ 36049 h 50469"/>
                <a:gd name="connsiteX6" fmla="*/ 14420 w 50469"/>
                <a:gd name="connsiteY6" fmla="*/ 14420 h 50469"/>
                <a:gd name="connsiteX7" fmla="*/ 36049 w 50469"/>
                <a:gd name="connsiteY7" fmla="*/ 14420 h 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69" h="50469">
                  <a:moveTo>
                    <a:pt x="50469" y="0"/>
                  </a:moveTo>
                  <a:lnTo>
                    <a:pt x="0" y="0"/>
                  </a:lnTo>
                  <a:lnTo>
                    <a:pt x="0" y="50469"/>
                  </a:lnTo>
                  <a:lnTo>
                    <a:pt x="50469" y="50469"/>
                  </a:lnTo>
                  <a:close/>
                  <a:moveTo>
                    <a:pt x="36049" y="36049"/>
                  </a:moveTo>
                  <a:lnTo>
                    <a:pt x="14420" y="36049"/>
                  </a:lnTo>
                  <a:lnTo>
                    <a:pt x="14420" y="14420"/>
                  </a:lnTo>
                  <a:lnTo>
                    <a:pt x="36049" y="14420"/>
                  </a:lnTo>
                  <a:close/>
                </a:path>
              </a:pathLst>
            </a:custGeom>
            <a:solidFill>
              <a:srgbClr val="000000"/>
            </a:solidFill>
            <a:ln w="7144" cap="flat">
              <a:noFill/>
              <a:prstDash val="solid"/>
              <a:miter/>
            </a:ln>
          </p:spPr>
          <p:txBody>
            <a:bodyPr rtlCol="0" anchor="ctr"/>
            <a:lstStyle/>
            <a:p>
              <a:endParaRPr lang="zh-CN" altLang="en-US"/>
            </a:p>
          </p:txBody>
        </p:sp>
        <p:sp>
          <p:nvSpPr>
            <p:cNvPr id="342" name="图形 43" descr="书架上的书籍 轮廓">
              <a:extLst>
                <a:ext uri="{FF2B5EF4-FFF2-40B4-BE49-F238E27FC236}">
                  <a16:creationId xmlns:a16="http://schemas.microsoft.com/office/drawing/2014/main" id="{B92785F6-9945-4944-961B-57016AA4261F}"/>
                </a:ext>
              </a:extLst>
            </p:cNvPr>
            <p:cNvSpPr/>
            <p:nvPr/>
          </p:nvSpPr>
          <p:spPr>
            <a:xfrm>
              <a:off x="8759858" y="3822170"/>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343" name="图形 43" descr="书架上的书籍 轮廓">
              <a:extLst>
                <a:ext uri="{FF2B5EF4-FFF2-40B4-BE49-F238E27FC236}">
                  <a16:creationId xmlns:a16="http://schemas.microsoft.com/office/drawing/2014/main" id="{DED0F842-7B07-4B0D-AFC9-C60EF4615734}"/>
                </a:ext>
              </a:extLst>
            </p:cNvPr>
            <p:cNvSpPr/>
            <p:nvPr/>
          </p:nvSpPr>
          <p:spPr>
            <a:xfrm>
              <a:off x="8759858" y="3987998"/>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grpSp>
      <p:grpSp>
        <p:nvGrpSpPr>
          <p:cNvPr id="344" name="图形 45" descr="巴士 轮廓">
            <a:extLst>
              <a:ext uri="{FF2B5EF4-FFF2-40B4-BE49-F238E27FC236}">
                <a16:creationId xmlns:a16="http://schemas.microsoft.com/office/drawing/2014/main" id="{D615ED4B-FA4E-4668-AB94-F4448E769736}"/>
              </a:ext>
            </a:extLst>
          </p:cNvPr>
          <p:cNvGrpSpPr/>
          <p:nvPr/>
        </p:nvGrpSpPr>
        <p:grpSpPr>
          <a:xfrm>
            <a:off x="9488014" y="3706812"/>
            <a:ext cx="634470" cy="353739"/>
            <a:chOff x="9488014" y="3706812"/>
            <a:chExt cx="634470" cy="353739"/>
          </a:xfrm>
          <a:solidFill>
            <a:srgbClr val="000000"/>
          </a:solidFill>
        </p:grpSpPr>
        <p:sp>
          <p:nvSpPr>
            <p:cNvPr id="345" name="图形 45" descr="巴士 轮廓">
              <a:extLst>
                <a:ext uri="{FF2B5EF4-FFF2-40B4-BE49-F238E27FC236}">
                  <a16:creationId xmlns:a16="http://schemas.microsoft.com/office/drawing/2014/main" id="{720C0839-C350-4843-B34F-A511E1A76713}"/>
                </a:ext>
              </a:extLst>
            </p:cNvPr>
            <p:cNvSpPr/>
            <p:nvPr/>
          </p:nvSpPr>
          <p:spPr>
            <a:xfrm>
              <a:off x="9560077" y="3945193"/>
              <a:ext cx="115358" cy="115358"/>
            </a:xfrm>
            <a:custGeom>
              <a:avLst/>
              <a:gdLst>
                <a:gd name="connsiteX0" fmla="*/ 57679 w 115358"/>
                <a:gd name="connsiteY0" fmla="*/ 0 h 115358"/>
                <a:gd name="connsiteX1" fmla="*/ 0 w 115358"/>
                <a:gd name="connsiteY1" fmla="*/ 57679 h 115358"/>
                <a:gd name="connsiteX2" fmla="*/ 57679 w 115358"/>
                <a:gd name="connsiteY2" fmla="*/ 115358 h 115358"/>
                <a:gd name="connsiteX3" fmla="*/ 115358 w 115358"/>
                <a:gd name="connsiteY3" fmla="*/ 57679 h 115358"/>
                <a:gd name="connsiteX4" fmla="*/ 57679 w 115358"/>
                <a:gd name="connsiteY4" fmla="*/ 0 h 115358"/>
                <a:gd name="connsiteX5" fmla="*/ 57679 w 115358"/>
                <a:gd name="connsiteY5" fmla="*/ 100939 h 115358"/>
                <a:gd name="connsiteX6" fmla="*/ 14420 w 115358"/>
                <a:gd name="connsiteY6" fmla="*/ 57679 h 115358"/>
                <a:gd name="connsiteX7" fmla="*/ 57679 w 115358"/>
                <a:gd name="connsiteY7" fmla="*/ 14420 h 115358"/>
                <a:gd name="connsiteX8" fmla="*/ 100939 w 115358"/>
                <a:gd name="connsiteY8" fmla="*/ 57679 h 115358"/>
                <a:gd name="connsiteX9" fmla="*/ 57679 w 115358"/>
                <a:gd name="connsiteY9" fmla="*/ 100967 h 1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58" h="115358">
                  <a:moveTo>
                    <a:pt x="57679" y="0"/>
                  </a:moveTo>
                  <a:cubicBezTo>
                    <a:pt x="25824" y="0"/>
                    <a:pt x="0" y="25824"/>
                    <a:pt x="0" y="57679"/>
                  </a:cubicBezTo>
                  <a:cubicBezTo>
                    <a:pt x="0" y="89535"/>
                    <a:pt x="25824" y="115358"/>
                    <a:pt x="57679" y="115358"/>
                  </a:cubicBezTo>
                  <a:cubicBezTo>
                    <a:pt x="89535" y="115358"/>
                    <a:pt x="115358" y="89535"/>
                    <a:pt x="115358" y="57679"/>
                  </a:cubicBezTo>
                  <a:cubicBezTo>
                    <a:pt x="115319" y="25840"/>
                    <a:pt x="89518" y="40"/>
                    <a:pt x="57679" y="0"/>
                  </a:cubicBezTo>
                  <a:close/>
                  <a:moveTo>
                    <a:pt x="57679" y="100939"/>
                  </a:moveTo>
                  <a:cubicBezTo>
                    <a:pt x="33788" y="100939"/>
                    <a:pt x="14420" y="81571"/>
                    <a:pt x="14420" y="57679"/>
                  </a:cubicBezTo>
                  <a:cubicBezTo>
                    <a:pt x="14420" y="33788"/>
                    <a:pt x="33788" y="14420"/>
                    <a:pt x="57679" y="14420"/>
                  </a:cubicBezTo>
                  <a:cubicBezTo>
                    <a:pt x="81571" y="14420"/>
                    <a:pt x="100939" y="33788"/>
                    <a:pt x="100939" y="57679"/>
                  </a:cubicBezTo>
                  <a:cubicBezTo>
                    <a:pt x="100926" y="81571"/>
                    <a:pt x="81571" y="100939"/>
                    <a:pt x="57679" y="100967"/>
                  </a:cubicBezTo>
                  <a:close/>
                </a:path>
              </a:pathLst>
            </a:custGeom>
            <a:solidFill>
              <a:srgbClr val="000000"/>
            </a:solidFill>
            <a:ln w="7144" cap="flat">
              <a:noFill/>
              <a:prstDash val="solid"/>
              <a:miter/>
            </a:ln>
          </p:spPr>
          <p:txBody>
            <a:bodyPr rtlCol="0" anchor="ctr"/>
            <a:lstStyle/>
            <a:p>
              <a:endParaRPr lang="zh-CN" altLang="en-US"/>
            </a:p>
          </p:txBody>
        </p:sp>
        <p:sp>
          <p:nvSpPr>
            <p:cNvPr id="346" name="图形 45" descr="巴士 轮廓">
              <a:extLst>
                <a:ext uri="{FF2B5EF4-FFF2-40B4-BE49-F238E27FC236}">
                  <a16:creationId xmlns:a16="http://schemas.microsoft.com/office/drawing/2014/main" id="{7173CD5B-96D5-48F6-958D-DF5FDA5307ED}"/>
                </a:ext>
              </a:extLst>
            </p:cNvPr>
            <p:cNvSpPr/>
            <p:nvPr/>
          </p:nvSpPr>
          <p:spPr>
            <a:xfrm>
              <a:off x="9686712" y="4009628"/>
              <a:ext cx="244285" cy="14419"/>
            </a:xfrm>
            <a:custGeom>
              <a:avLst/>
              <a:gdLst>
                <a:gd name="connsiteX0" fmla="*/ 2834 w 244285"/>
                <a:gd name="connsiteY0" fmla="*/ 0 h 14419"/>
                <a:gd name="connsiteX1" fmla="*/ 0 w 244285"/>
                <a:gd name="connsiteY1" fmla="*/ 14420 h 14419"/>
                <a:gd name="connsiteX2" fmla="*/ 244286 w 244285"/>
                <a:gd name="connsiteY2" fmla="*/ 14420 h 14419"/>
                <a:gd name="connsiteX3" fmla="*/ 241445 w 244285"/>
                <a:gd name="connsiteY3" fmla="*/ 0 h 14419"/>
              </a:gdLst>
              <a:ahLst/>
              <a:cxnLst>
                <a:cxn ang="0">
                  <a:pos x="connsiteX0" y="connsiteY0"/>
                </a:cxn>
                <a:cxn ang="0">
                  <a:pos x="connsiteX1" y="connsiteY1"/>
                </a:cxn>
                <a:cxn ang="0">
                  <a:pos x="connsiteX2" y="connsiteY2"/>
                </a:cxn>
                <a:cxn ang="0">
                  <a:pos x="connsiteX3" y="connsiteY3"/>
                </a:cxn>
              </a:cxnLst>
              <a:rect l="l" t="t" r="r" b="b"/>
              <a:pathLst>
                <a:path w="244285" h="14419">
                  <a:moveTo>
                    <a:pt x="2834" y="0"/>
                  </a:moveTo>
                  <a:cubicBezTo>
                    <a:pt x="2385" y="4891"/>
                    <a:pt x="1435" y="9723"/>
                    <a:pt x="0" y="14420"/>
                  </a:cubicBezTo>
                  <a:lnTo>
                    <a:pt x="244286" y="14420"/>
                  </a:lnTo>
                  <a:cubicBezTo>
                    <a:pt x="242844" y="9724"/>
                    <a:pt x="241892" y="4892"/>
                    <a:pt x="241445" y="0"/>
                  </a:cubicBezTo>
                  <a:close/>
                </a:path>
              </a:pathLst>
            </a:custGeom>
            <a:solidFill>
              <a:srgbClr val="000000"/>
            </a:solidFill>
            <a:ln w="7144" cap="flat">
              <a:noFill/>
              <a:prstDash val="solid"/>
              <a:miter/>
            </a:ln>
          </p:spPr>
          <p:txBody>
            <a:bodyPr rtlCol="0" anchor="ctr"/>
            <a:lstStyle/>
            <a:p>
              <a:endParaRPr lang="zh-CN" altLang="en-US"/>
            </a:p>
          </p:txBody>
        </p:sp>
        <p:sp>
          <p:nvSpPr>
            <p:cNvPr id="347" name="图形 45" descr="巴士 轮廓">
              <a:extLst>
                <a:ext uri="{FF2B5EF4-FFF2-40B4-BE49-F238E27FC236}">
                  <a16:creationId xmlns:a16="http://schemas.microsoft.com/office/drawing/2014/main" id="{5559EFEF-3353-4534-8DDC-86161F39DA79}"/>
                </a:ext>
              </a:extLst>
            </p:cNvPr>
            <p:cNvSpPr/>
            <p:nvPr/>
          </p:nvSpPr>
          <p:spPr>
            <a:xfrm>
              <a:off x="9488014" y="3706812"/>
              <a:ext cx="634470" cy="317235"/>
            </a:xfrm>
            <a:custGeom>
              <a:avLst/>
              <a:gdLst>
                <a:gd name="connsiteX0" fmla="*/ 633656 w 634470"/>
                <a:gd name="connsiteY0" fmla="*/ 181791 h 317235"/>
                <a:gd name="connsiteX1" fmla="*/ 613310 w 634470"/>
                <a:gd name="connsiteY1" fmla="*/ 54637 h 317235"/>
                <a:gd name="connsiteX2" fmla="*/ 549243 w 634470"/>
                <a:gd name="connsiteY2" fmla="*/ 0 h 317235"/>
                <a:gd name="connsiteX3" fmla="*/ 36049 w 634470"/>
                <a:gd name="connsiteY3" fmla="*/ 0 h 317235"/>
                <a:gd name="connsiteX4" fmla="*/ 0 w 634470"/>
                <a:gd name="connsiteY4" fmla="*/ 36050 h 317235"/>
                <a:gd name="connsiteX5" fmla="*/ 0 w 634470"/>
                <a:gd name="connsiteY5" fmla="*/ 281186 h 317235"/>
                <a:gd name="connsiteX6" fmla="*/ 36049 w 634470"/>
                <a:gd name="connsiteY6" fmla="*/ 317236 h 317235"/>
                <a:gd name="connsiteX7" fmla="*/ 60852 w 634470"/>
                <a:gd name="connsiteY7" fmla="*/ 317236 h 317235"/>
                <a:gd name="connsiteX8" fmla="*/ 58011 w 634470"/>
                <a:gd name="connsiteY8" fmla="*/ 302816 h 317235"/>
                <a:gd name="connsiteX9" fmla="*/ 36049 w 634470"/>
                <a:gd name="connsiteY9" fmla="*/ 302816 h 317235"/>
                <a:gd name="connsiteX10" fmla="*/ 14420 w 634470"/>
                <a:gd name="connsiteY10" fmla="*/ 281186 h 317235"/>
                <a:gd name="connsiteX11" fmla="*/ 14420 w 634470"/>
                <a:gd name="connsiteY11" fmla="*/ 158618 h 317235"/>
                <a:gd name="connsiteX12" fmla="*/ 458448 w 634470"/>
                <a:gd name="connsiteY12" fmla="*/ 158618 h 317235"/>
                <a:gd name="connsiteX13" fmla="*/ 501708 w 634470"/>
                <a:gd name="connsiteY13" fmla="*/ 201878 h 317235"/>
                <a:gd name="connsiteX14" fmla="*/ 620051 w 634470"/>
                <a:gd name="connsiteY14" fmla="*/ 201878 h 317235"/>
                <a:gd name="connsiteX15" fmla="*/ 620051 w 634470"/>
                <a:gd name="connsiteY15" fmla="*/ 281186 h 317235"/>
                <a:gd name="connsiteX16" fmla="*/ 598421 w 634470"/>
                <a:gd name="connsiteY16" fmla="*/ 302816 h 317235"/>
                <a:gd name="connsiteX17" fmla="*/ 583663 w 634470"/>
                <a:gd name="connsiteY17" fmla="*/ 302816 h 317235"/>
                <a:gd name="connsiteX18" fmla="*/ 580822 w 634470"/>
                <a:gd name="connsiteY18" fmla="*/ 317236 h 317235"/>
                <a:gd name="connsiteX19" fmla="*/ 598421 w 634470"/>
                <a:gd name="connsiteY19" fmla="*/ 317236 h 317235"/>
                <a:gd name="connsiteX20" fmla="*/ 634471 w 634470"/>
                <a:gd name="connsiteY20" fmla="*/ 281186 h 317235"/>
                <a:gd name="connsiteX21" fmla="*/ 634471 w 634470"/>
                <a:gd name="connsiteY21" fmla="*/ 192043 h 317235"/>
                <a:gd name="connsiteX22" fmla="*/ 633656 w 634470"/>
                <a:gd name="connsiteY22" fmla="*/ 181791 h 317235"/>
                <a:gd name="connsiteX23" fmla="*/ 454223 w 634470"/>
                <a:gd name="connsiteY23" fmla="*/ 14420 h 317235"/>
                <a:gd name="connsiteX24" fmla="*/ 454223 w 634470"/>
                <a:gd name="connsiteY24" fmla="*/ 144198 h 317235"/>
                <a:gd name="connsiteX25" fmla="*/ 317235 w 634470"/>
                <a:gd name="connsiteY25" fmla="*/ 144198 h 317235"/>
                <a:gd name="connsiteX26" fmla="*/ 317235 w 634470"/>
                <a:gd name="connsiteY26" fmla="*/ 14420 h 317235"/>
                <a:gd name="connsiteX27" fmla="*/ 302816 w 634470"/>
                <a:gd name="connsiteY27" fmla="*/ 14420 h 317235"/>
                <a:gd name="connsiteX28" fmla="*/ 302816 w 634470"/>
                <a:gd name="connsiteY28" fmla="*/ 144198 h 317235"/>
                <a:gd name="connsiteX29" fmla="*/ 165828 w 634470"/>
                <a:gd name="connsiteY29" fmla="*/ 144198 h 317235"/>
                <a:gd name="connsiteX30" fmla="*/ 165828 w 634470"/>
                <a:gd name="connsiteY30" fmla="*/ 14420 h 317235"/>
                <a:gd name="connsiteX31" fmla="*/ 14420 w 634470"/>
                <a:gd name="connsiteY31" fmla="*/ 36050 h 317235"/>
                <a:gd name="connsiteX32" fmla="*/ 36049 w 634470"/>
                <a:gd name="connsiteY32" fmla="*/ 14420 h 317235"/>
                <a:gd name="connsiteX33" fmla="*/ 151408 w 634470"/>
                <a:gd name="connsiteY33" fmla="*/ 14420 h 317235"/>
                <a:gd name="connsiteX34" fmla="*/ 151408 w 634470"/>
                <a:gd name="connsiteY34" fmla="*/ 144198 h 317235"/>
                <a:gd name="connsiteX35" fmla="*/ 14420 w 634470"/>
                <a:gd name="connsiteY35" fmla="*/ 144198 h 317235"/>
                <a:gd name="connsiteX36" fmla="*/ 468643 w 634470"/>
                <a:gd name="connsiteY36" fmla="*/ 148423 h 317235"/>
                <a:gd name="connsiteX37" fmla="*/ 468643 w 634470"/>
                <a:gd name="connsiteY37" fmla="*/ 14420 h 317235"/>
                <a:gd name="connsiteX38" fmla="*/ 549243 w 634470"/>
                <a:gd name="connsiteY38" fmla="*/ 14420 h 317235"/>
                <a:gd name="connsiteX39" fmla="*/ 599106 w 634470"/>
                <a:gd name="connsiteY39" fmla="*/ 56915 h 317235"/>
                <a:gd name="connsiteX40" fmla="*/ 619445 w 634470"/>
                <a:gd name="connsiteY40" fmla="*/ 184076 h 317235"/>
                <a:gd name="connsiteX41" fmla="*/ 619712 w 634470"/>
                <a:gd name="connsiteY41" fmla="*/ 187458 h 317235"/>
                <a:gd name="connsiteX42" fmla="*/ 507678 w 634470"/>
                <a:gd name="connsiteY42" fmla="*/ 187458 h 31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4470" h="317235">
                  <a:moveTo>
                    <a:pt x="633656" y="181791"/>
                  </a:moveTo>
                  <a:lnTo>
                    <a:pt x="613310" y="54637"/>
                  </a:lnTo>
                  <a:cubicBezTo>
                    <a:pt x="608386" y="23097"/>
                    <a:pt x="581165" y="-118"/>
                    <a:pt x="549243" y="0"/>
                  </a:cubicBezTo>
                  <a:lnTo>
                    <a:pt x="36049" y="0"/>
                  </a:lnTo>
                  <a:cubicBezTo>
                    <a:pt x="16150" y="24"/>
                    <a:pt x="24" y="16150"/>
                    <a:pt x="0" y="36050"/>
                  </a:cubicBezTo>
                  <a:lnTo>
                    <a:pt x="0" y="281186"/>
                  </a:lnTo>
                  <a:cubicBezTo>
                    <a:pt x="24" y="301086"/>
                    <a:pt x="16150" y="317212"/>
                    <a:pt x="36049" y="317236"/>
                  </a:cubicBezTo>
                  <a:lnTo>
                    <a:pt x="60852" y="317236"/>
                  </a:lnTo>
                  <a:cubicBezTo>
                    <a:pt x="59410" y="312540"/>
                    <a:pt x="58458" y="307708"/>
                    <a:pt x="58011" y="302816"/>
                  </a:cubicBezTo>
                  <a:lnTo>
                    <a:pt x="36049" y="302816"/>
                  </a:lnTo>
                  <a:cubicBezTo>
                    <a:pt x="24104" y="302816"/>
                    <a:pt x="14420" y="293132"/>
                    <a:pt x="14420" y="281186"/>
                  </a:cubicBezTo>
                  <a:lnTo>
                    <a:pt x="14420" y="158618"/>
                  </a:lnTo>
                  <a:lnTo>
                    <a:pt x="458448" y="158618"/>
                  </a:lnTo>
                  <a:lnTo>
                    <a:pt x="501708" y="201878"/>
                  </a:lnTo>
                  <a:lnTo>
                    <a:pt x="620051" y="201878"/>
                  </a:lnTo>
                  <a:lnTo>
                    <a:pt x="620051" y="281186"/>
                  </a:lnTo>
                  <a:cubicBezTo>
                    <a:pt x="620051" y="293132"/>
                    <a:pt x="610367" y="302816"/>
                    <a:pt x="598421" y="302816"/>
                  </a:cubicBezTo>
                  <a:lnTo>
                    <a:pt x="583663" y="302816"/>
                  </a:lnTo>
                  <a:cubicBezTo>
                    <a:pt x="583216" y="307708"/>
                    <a:pt x="582263" y="312540"/>
                    <a:pt x="580822" y="317236"/>
                  </a:cubicBezTo>
                  <a:lnTo>
                    <a:pt x="598421" y="317236"/>
                  </a:lnTo>
                  <a:cubicBezTo>
                    <a:pt x="618321" y="317212"/>
                    <a:pt x="634447" y="301086"/>
                    <a:pt x="634471" y="281186"/>
                  </a:cubicBezTo>
                  <a:lnTo>
                    <a:pt x="634471" y="192043"/>
                  </a:lnTo>
                  <a:cubicBezTo>
                    <a:pt x="634472" y="188610"/>
                    <a:pt x="634200" y="185181"/>
                    <a:pt x="633656" y="181791"/>
                  </a:cubicBezTo>
                  <a:close/>
                  <a:moveTo>
                    <a:pt x="454223" y="14420"/>
                  </a:moveTo>
                  <a:lnTo>
                    <a:pt x="454223" y="144198"/>
                  </a:lnTo>
                  <a:lnTo>
                    <a:pt x="317235" y="144198"/>
                  </a:lnTo>
                  <a:lnTo>
                    <a:pt x="317235" y="14420"/>
                  </a:lnTo>
                  <a:close/>
                  <a:moveTo>
                    <a:pt x="302816" y="14420"/>
                  </a:moveTo>
                  <a:lnTo>
                    <a:pt x="302816" y="144198"/>
                  </a:lnTo>
                  <a:lnTo>
                    <a:pt x="165828" y="144198"/>
                  </a:lnTo>
                  <a:lnTo>
                    <a:pt x="165828" y="14420"/>
                  </a:lnTo>
                  <a:close/>
                  <a:moveTo>
                    <a:pt x="14420" y="36050"/>
                  </a:moveTo>
                  <a:cubicBezTo>
                    <a:pt x="14420" y="24104"/>
                    <a:pt x="24104" y="14420"/>
                    <a:pt x="36049" y="14420"/>
                  </a:cubicBezTo>
                  <a:lnTo>
                    <a:pt x="151408" y="14420"/>
                  </a:lnTo>
                  <a:lnTo>
                    <a:pt x="151408" y="144198"/>
                  </a:lnTo>
                  <a:lnTo>
                    <a:pt x="14420" y="144198"/>
                  </a:lnTo>
                  <a:close/>
                  <a:moveTo>
                    <a:pt x="468643" y="148423"/>
                  </a:moveTo>
                  <a:lnTo>
                    <a:pt x="468643" y="14420"/>
                  </a:lnTo>
                  <a:lnTo>
                    <a:pt x="549243" y="14420"/>
                  </a:lnTo>
                  <a:cubicBezTo>
                    <a:pt x="574081" y="14318"/>
                    <a:pt x="595269" y="32375"/>
                    <a:pt x="599106" y="56915"/>
                  </a:cubicBezTo>
                  <a:lnTo>
                    <a:pt x="619445" y="184076"/>
                  </a:lnTo>
                  <a:cubicBezTo>
                    <a:pt x="619626" y="185187"/>
                    <a:pt x="619611" y="186333"/>
                    <a:pt x="619712" y="187458"/>
                  </a:cubicBezTo>
                  <a:lnTo>
                    <a:pt x="507678" y="187458"/>
                  </a:lnTo>
                  <a:close/>
                </a:path>
              </a:pathLst>
            </a:custGeom>
            <a:solidFill>
              <a:srgbClr val="000000"/>
            </a:solidFill>
            <a:ln w="7144" cap="flat">
              <a:noFill/>
              <a:prstDash val="solid"/>
              <a:miter/>
            </a:ln>
          </p:spPr>
          <p:txBody>
            <a:bodyPr rtlCol="0" anchor="ctr"/>
            <a:lstStyle/>
            <a:p>
              <a:endParaRPr lang="zh-CN" altLang="en-US"/>
            </a:p>
          </p:txBody>
        </p:sp>
        <p:sp>
          <p:nvSpPr>
            <p:cNvPr id="348" name="图形 45" descr="巴士 轮廓">
              <a:extLst>
                <a:ext uri="{FF2B5EF4-FFF2-40B4-BE49-F238E27FC236}">
                  <a16:creationId xmlns:a16="http://schemas.microsoft.com/office/drawing/2014/main" id="{395F83C2-573E-48A6-B88D-7CAA7BABCADF}"/>
                </a:ext>
              </a:extLst>
            </p:cNvPr>
            <p:cNvSpPr/>
            <p:nvPr/>
          </p:nvSpPr>
          <p:spPr>
            <a:xfrm>
              <a:off x="9942238" y="3945193"/>
              <a:ext cx="115358" cy="115358"/>
            </a:xfrm>
            <a:custGeom>
              <a:avLst/>
              <a:gdLst>
                <a:gd name="connsiteX0" fmla="*/ 57679 w 115358"/>
                <a:gd name="connsiteY0" fmla="*/ 0 h 115358"/>
                <a:gd name="connsiteX1" fmla="*/ 0 w 115358"/>
                <a:gd name="connsiteY1" fmla="*/ 57679 h 115358"/>
                <a:gd name="connsiteX2" fmla="*/ 57679 w 115358"/>
                <a:gd name="connsiteY2" fmla="*/ 115358 h 115358"/>
                <a:gd name="connsiteX3" fmla="*/ 115358 w 115358"/>
                <a:gd name="connsiteY3" fmla="*/ 57679 h 115358"/>
                <a:gd name="connsiteX4" fmla="*/ 57679 w 115358"/>
                <a:gd name="connsiteY4" fmla="*/ 0 h 115358"/>
                <a:gd name="connsiteX5" fmla="*/ 57679 w 115358"/>
                <a:gd name="connsiteY5" fmla="*/ 100939 h 115358"/>
                <a:gd name="connsiteX6" fmla="*/ 14420 w 115358"/>
                <a:gd name="connsiteY6" fmla="*/ 57679 h 115358"/>
                <a:gd name="connsiteX7" fmla="*/ 57679 w 115358"/>
                <a:gd name="connsiteY7" fmla="*/ 14420 h 115358"/>
                <a:gd name="connsiteX8" fmla="*/ 100939 w 115358"/>
                <a:gd name="connsiteY8" fmla="*/ 57679 h 115358"/>
                <a:gd name="connsiteX9" fmla="*/ 57679 w 115358"/>
                <a:gd name="connsiteY9" fmla="*/ 100967 h 1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58" h="115358">
                  <a:moveTo>
                    <a:pt x="57679" y="0"/>
                  </a:moveTo>
                  <a:cubicBezTo>
                    <a:pt x="25824" y="0"/>
                    <a:pt x="0" y="25824"/>
                    <a:pt x="0" y="57679"/>
                  </a:cubicBezTo>
                  <a:cubicBezTo>
                    <a:pt x="0" y="89535"/>
                    <a:pt x="25824" y="115358"/>
                    <a:pt x="57679" y="115358"/>
                  </a:cubicBezTo>
                  <a:cubicBezTo>
                    <a:pt x="89535" y="115358"/>
                    <a:pt x="115358" y="89535"/>
                    <a:pt x="115358" y="57679"/>
                  </a:cubicBezTo>
                  <a:cubicBezTo>
                    <a:pt x="115319" y="25840"/>
                    <a:pt x="89518" y="40"/>
                    <a:pt x="57679" y="0"/>
                  </a:cubicBezTo>
                  <a:close/>
                  <a:moveTo>
                    <a:pt x="57679" y="100939"/>
                  </a:moveTo>
                  <a:cubicBezTo>
                    <a:pt x="33788" y="100939"/>
                    <a:pt x="14420" y="81571"/>
                    <a:pt x="14420" y="57679"/>
                  </a:cubicBezTo>
                  <a:cubicBezTo>
                    <a:pt x="14420" y="33788"/>
                    <a:pt x="33788" y="14420"/>
                    <a:pt x="57679" y="14420"/>
                  </a:cubicBezTo>
                  <a:cubicBezTo>
                    <a:pt x="81571" y="14420"/>
                    <a:pt x="100939" y="33788"/>
                    <a:pt x="100939" y="57679"/>
                  </a:cubicBezTo>
                  <a:cubicBezTo>
                    <a:pt x="100926" y="81571"/>
                    <a:pt x="81571" y="100939"/>
                    <a:pt x="57679" y="100967"/>
                  </a:cubicBezTo>
                  <a:close/>
                </a:path>
              </a:pathLst>
            </a:custGeom>
            <a:solidFill>
              <a:srgbClr val="000000"/>
            </a:solidFill>
            <a:ln w="7144" cap="flat">
              <a:noFill/>
              <a:prstDash val="solid"/>
              <a:miter/>
            </a:ln>
          </p:spPr>
          <p:txBody>
            <a:bodyPr rtlCol="0" anchor="ctr"/>
            <a:lstStyle/>
            <a:p>
              <a:endParaRPr lang="zh-CN" altLang="en-US"/>
            </a:p>
          </p:txBody>
        </p:sp>
      </p:grpSp>
      <p:grpSp>
        <p:nvGrpSpPr>
          <p:cNvPr id="349" name="图形 47" descr="计算器 轮廓">
            <a:extLst>
              <a:ext uri="{FF2B5EF4-FFF2-40B4-BE49-F238E27FC236}">
                <a16:creationId xmlns:a16="http://schemas.microsoft.com/office/drawing/2014/main" id="{28B02ADA-904D-440E-A5E8-94FBDCEC89CA}"/>
              </a:ext>
            </a:extLst>
          </p:cNvPr>
          <p:cNvGrpSpPr/>
          <p:nvPr/>
        </p:nvGrpSpPr>
        <p:grpSpPr>
          <a:xfrm>
            <a:off x="10663112" y="3591454"/>
            <a:ext cx="403754" cy="576791"/>
            <a:chOff x="10663112" y="3591454"/>
            <a:chExt cx="403754" cy="576791"/>
          </a:xfrm>
          <a:solidFill>
            <a:srgbClr val="000000"/>
          </a:solidFill>
        </p:grpSpPr>
        <p:sp>
          <p:nvSpPr>
            <p:cNvPr id="350" name="图形 47" descr="计算器 轮廓">
              <a:extLst>
                <a:ext uri="{FF2B5EF4-FFF2-40B4-BE49-F238E27FC236}">
                  <a16:creationId xmlns:a16="http://schemas.microsoft.com/office/drawing/2014/main" id="{D43ED8CA-47DD-4123-8B23-4BF9F15DB7CF}"/>
                </a:ext>
              </a:extLst>
            </p:cNvPr>
            <p:cNvSpPr/>
            <p:nvPr/>
          </p:nvSpPr>
          <p:spPr>
            <a:xfrm>
              <a:off x="10663112" y="3591454"/>
              <a:ext cx="403754" cy="576791"/>
            </a:xfrm>
            <a:custGeom>
              <a:avLst/>
              <a:gdLst>
                <a:gd name="connsiteX0" fmla="*/ 374915 w 403754"/>
                <a:gd name="connsiteY0" fmla="*/ 0 h 576791"/>
                <a:gd name="connsiteX1" fmla="*/ 28840 w 403754"/>
                <a:gd name="connsiteY1" fmla="*/ 0 h 576791"/>
                <a:gd name="connsiteX2" fmla="*/ 0 w 403754"/>
                <a:gd name="connsiteY2" fmla="*/ 28840 h 576791"/>
                <a:gd name="connsiteX3" fmla="*/ 0 w 403754"/>
                <a:gd name="connsiteY3" fmla="*/ 547952 h 576791"/>
                <a:gd name="connsiteX4" fmla="*/ 28840 w 403754"/>
                <a:gd name="connsiteY4" fmla="*/ 576792 h 576791"/>
                <a:gd name="connsiteX5" fmla="*/ 374915 w 403754"/>
                <a:gd name="connsiteY5" fmla="*/ 576792 h 576791"/>
                <a:gd name="connsiteX6" fmla="*/ 403754 w 403754"/>
                <a:gd name="connsiteY6" fmla="*/ 547952 h 576791"/>
                <a:gd name="connsiteX7" fmla="*/ 403754 w 403754"/>
                <a:gd name="connsiteY7" fmla="*/ 28840 h 576791"/>
                <a:gd name="connsiteX8" fmla="*/ 374915 w 403754"/>
                <a:gd name="connsiteY8" fmla="*/ 0 h 576791"/>
                <a:gd name="connsiteX9" fmla="*/ 389334 w 403754"/>
                <a:gd name="connsiteY9" fmla="*/ 547952 h 576791"/>
                <a:gd name="connsiteX10" fmla="*/ 374915 w 403754"/>
                <a:gd name="connsiteY10" fmla="*/ 562372 h 576791"/>
                <a:gd name="connsiteX11" fmla="*/ 28840 w 403754"/>
                <a:gd name="connsiteY11" fmla="*/ 562372 h 576791"/>
                <a:gd name="connsiteX12" fmla="*/ 14420 w 403754"/>
                <a:gd name="connsiteY12" fmla="*/ 547952 h 576791"/>
                <a:gd name="connsiteX13" fmla="*/ 14420 w 403754"/>
                <a:gd name="connsiteY13" fmla="*/ 28840 h 576791"/>
                <a:gd name="connsiteX14" fmla="*/ 28840 w 403754"/>
                <a:gd name="connsiteY14" fmla="*/ 14420 h 576791"/>
                <a:gd name="connsiteX15" fmla="*/ 374915 w 403754"/>
                <a:gd name="connsiteY15" fmla="*/ 14420 h 576791"/>
                <a:gd name="connsiteX16" fmla="*/ 389334 w 403754"/>
                <a:gd name="connsiteY16" fmla="*/ 28840 h 5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3754" h="576791">
                  <a:moveTo>
                    <a:pt x="374915" y="0"/>
                  </a:moveTo>
                  <a:lnTo>
                    <a:pt x="28840" y="0"/>
                  </a:lnTo>
                  <a:cubicBezTo>
                    <a:pt x="12932" y="48"/>
                    <a:pt x="48" y="12932"/>
                    <a:pt x="0" y="28840"/>
                  </a:cubicBezTo>
                  <a:lnTo>
                    <a:pt x="0" y="547952"/>
                  </a:lnTo>
                  <a:cubicBezTo>
                    <a:pt x="48" y="563860"/>
                    <a:pt x="12932" y="576744"/>
                    <a:pt x="28840" y="576792"/>
                  </a:cubicBezTo>
                  <a:lnTo>
                    <a:pt x="374915" y="576792"/>
                  </a:lnTo>
                  <a:cubicBezTo>
                    <a:pt x="390822" y="576744"/>
                    <a:pt x="403707" y="563860"/>
                    <a:pt x="403754" y="547952"/>
                  </a:cubicBezTo>
                  <a:lnTo>
                    <a:pt x="403754" y="28840"/>
                  </a:lnTo>
                  <a:cubicBezTo>
                    <a:pt x="403707" y="12932"/>
                    <a:pt x="390822" y="48"/>
                    <a:pt x="374915" y="0"/>
                  </a:cubicBezTo>
                  <a:close/>
                  <a:moveTo>
                    <a:pt x="389334" y="547952"/>
                  </a:moveTo>
                  <a:cubicBezTo>
                    <a:pt x="389334" y="555916"/>
                    <a:pt x="382879" y="562372"/>
                    <a:pt x="374915" y="562372"/>
                  </a:cubicBezTo>
                  <a:lnTo>
                    <a:pt x="28840" y="562372"/>
                  </a:lnTo>
                  <a:cubicBezTo>
                    <a:pt x="20876" y="562372"/>
                    <a:pt x="14420" y="555916"/>
                    <a:pt x="14420" y="547952"/>
                  </a:cubicBezTo>
                  <a:lnTo>
                    <a:pt x="14420" y="28840"/>
                  </a:lnTo>
                  <a:cubicBezTo>
                    <a:pt x="14420" y="20876"/>
                    <a:pt x="20876" y="14420"/>
                    <a:pt x="28840" y="14420"/>
                  </a:cubicBezTo>
                  <a:lnTo>
                    <a:pt x="374915" y="14420"/>
                  </a:lnTo>
                  <a:cubicBezTo>
                    <a:pt x="382879" y="14420"/>
                    <a:pt x="389334" y="20876"/>
                    <a:pt x="389334" y="28840"/>
                  </a:cubicBezTo>
                  <a:close/>
                </a:path>
              </a:pathLst>
            </a:custGeom>
            <a:solidFill>
              <a:srgbClr val="000000"/>
            </a:solidFill>
            <a:ln w="7144" cap="flat">
              <a:noFill/>
              <a:prstDash val="solid"/>
              <a:miter/>
            </a:ln>
          </p:spPr>
          <p:txBody>
            <a:bodyPr rtlCol="0" anchor="ctr"/>
            <a:lstStyle/>
            <a:p>
              <a:endParaRPr lang="zh-CN" altLang="en-US"/>
            </a:p>
          </p:txBody>
        </p:sp>
        <p:sp>
          <p:nvSpPr>
            <p:cNvPr id="351" name="图形 47" descr="计算器 轮廓">
              <a:extLst>
                <a:ext uri="{FF2B5EF4-FFF2-40B4-BE49-F238E27FC236}">
                  <a16:creationId xmlns:a16="http://schemas.microsoft.com/office/drawing/2014/main" id="{A3EDCD8B-4A3F-4387-A8BD-459878C1162B}"/>
                </a:ext>
              </a:extLst>
            </p:cNvPr>
            <p:cNvSpPr/>
            <p:nvPr/>
          </p:nvSpPr>
          <p:spPr>
            <a:xfrm>
              <a:off x="10735211" y="3656343"/>
              <a:ext cx="259556" cy="129778"/>
            </a:xfrm>
            <a:custGeom>
              <a:avLst/>
              <a:gdLst>
                <a:gd name="connsiteX0" fmla="*/ 0 w 259556"/>
                <a:gd name="connsiteY0" fmla="*/ 129778 h 129778"/>
                <a:gd name="connsiteX1" fmla="*/ 259556 w 259556"/>
                <a:gd name="connsiteY1" fmla="*/ 129778 h 129778"/>
                <a:gd name="connsiteX2" fmla="*/ 259556 w 259556"/>
                <a:gd name="connsiteY2" fmla="*/ 0 h 129778"/>
                <a:gd name="connsiteX3" fmla="*/ 0 w 259556"/>
                <a:gd name="connsiteY3" fmla="*/ 0 h 129778"/>
                <a:gd name="connsiteX4" fmla="*/ 14420 w 259556"/>
                <a:gd name="connsiteY4" fmla="*/ 14420 h 129778"/>
                <a:gd name="connsiteX5" fmla="*/ 245136 w 259556"/>
                <a:gd name="connsiteY5" fmla="*/ 14420 h 129778"/>
                <a:gd name="connsiteX6" fmla="*/ 245136 w 259556"/>
                <a:gd name="connsiteY6" fmla="*/ 115358 h 129778"/>
                <a:gd name="connsiteX7" fmla="*/ 14420 w 259556"/>
                <a:gd name="connsiteY7" fmla="*/ 115358 h 1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29778">
                  <a:moveTo>
                    <a:pt x="0" y="129778"/>
                  </a:moveTo>
                  <a:lnTo>
                    <a:pt x="259556" y="129778"/>
                  </a:lnTo>
                  <a:lnTo>
                    <a:pt x="259556" y="0"/>
                  </a:lnTo>
                  <a:lnTo>
                    <a:pt x="0" y="0"/>
                  </a:lnTo>
                  <a:close/>
                  <a:moveTo>
                    <a:pt x="14420" y="14420"/>
                  </a:moveTo>
                  <a:lnTo>
                    <a:pt x="245136" y="14420"/>
                  </a:lnTo>
                  <a:lnTo>
                    <a:pt x="245136" y="115358"/>
                  </a:lnTo>
                  <a:lnTo>
                    <a:pt x="14420" y="115358"/>
                  </a:lnTo>
                  <a:close/>
                </a:path>
              </a:pathLst>
            </a:custGeom>
            <a:solidFill>
              <a:srgbClr val="000000"/>
            </a:solidFill>
            <a:ln w="7144" cap="flat">
              <a:noFill/>
              <a:prstDash val="solid"/>
              <a:miter/>
            </a:ln>
          </p:spPr>
          <p:txBody>
            <a:bodyPr rtlCol="0" anchor="ctr"/>
            <a:lstStyle/>
            <a:p>
              <a:endParaRPr lang="zh-CN" altLang="en-US"/>
            </a:p>
          </p:txBody>
        </p:sp>
        <p:sp>
          <p:nvSpPr>
            <p:cNvPr id="352" name="图形 47" descr="计算器 轮廓">
              <a:extLst>
                <a:ext uri="{FF2B5EF4-FFF2-40B4-BE49-F238E27FC236}">
                  <a16:creationId xmlns:a16="http://schemas.microsoft.com/office/drawing/2014/main" id="{1117C6A3-1470-49F0-8941-998747CC3701}"/>
                </a:ext>
              </a:extLst>
            </p:cNvPr>
            <p:cNvSpPr/>
            <p:nvPr/>
          </p:nvSpPr>
          <p:spPr>
            <a:xfrm>
              <a:off x="10742421" y="3836590"/>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3" name="图形 47" descr="计算器 轮廓">
              <a:extLst>
                <a:ext uri="{FF2B5EF4-FFF2-40B4-BE49-F238E27FC236}">
                  <a16:creationId xmlns:a16="http://schemas.microsoft.com/office/drawing/2014/main" id="{929BD39E-2DA0-4921-B9A4-3F42BB0589B8}"/>
                </a:ext>
              </a:extLst>
            </p:cNvPr>
            <p:cNvSpPr/>
            <p:nvPr/>
          </p:nvSpPr>
          <p:spPr>
            <a:xfrm>
              <a:off x="10814520" y="3836590"/>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4" name="图形 47" descr="计算器 轮廓">
              <a:extLst>
                <a:ext uri="{FF2B5EF4-FFF2-40B4-BE49-F238E27FC236}">
                  <a16:creationId xmlns:a16="http://schemas.microsoft.com/office/drawing/2014/main" id="{A9B6702F-ED6A-4B9F-BDE6-39BEE7F44492}"/>
                </a:ext>
              </a:extLst>
            </p:cNvPr>
            <p:cNvSpPr/>
            <p:nvPr/>
          </p:nvSpPr>
          <p:spPr>
            <a:xfrm>
              <a:off x="10886619" y="3836590"/>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5" name="图形 47" descr="计算器 轮廓">
              <a:extLst>
                <a:ext uri="{FF2B5EF4-FFF2-40B4-BE49-F238E27FC236}">
                  <a16:creationId xmlns:a16="http://schemas.microsoft.com/office/drawing/2014/main" id="{B4789BF9-0D98-413D-81A5-0B4C10FB21BD}"/>
                </a:ext>
              </a:extLst>
            </p:cNvPr>
            <p:cNvSpPr/>
            <p:nvPr/>
          </p:nvSpPr>
          <p:spPr>
            <a:xfrm>
              <a:off x="10958718" y="3836590"/>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6" name="图形 47" descr="计算器 轮廓">
              <a:extLst>
                <a:ext uri="{FF2B5EF4-FFF2-40B4-BE49-F238E27FC236}">
                  <a16:creationId xmlns:a16="http://schemas.microsoft.com/office/drawing/2014/main" id="{A27B81FB-8344-4455-888D-A15729F0638E}"/>
                </a:ext>
              </a:extLst>
            </p:cNvPr>
            <p:cNvSpPr/>
            <p:nvPr/>
          </p:nvSpPr>
          <p:spPr>
            <a:xfrm>
              <a:off x="10742421" y="3908689"/>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7" name="图形 47" descr="计算器 轮廓">
              <a:extLst>
                <a:ext uri="{FF2B5EF4-FFF2-40B4-BE49-F238E27FC236}">
                  <a16:creationId xmlns:a16="http://schemas.microsoft.com/office/drawing/2014/main" id="{EFC80149-42BE-485D-B24C-086EA6F3FD90}"/>
                </a:ext>
              </a:extLst>
            </p:cNvPr>
            <p:cNvSpPr/>
            <p:nvPr/>
          </p:nvSpPr>
          <p:spPr>
            <a:xfrm>
              <a:off x="10814520" y="3908689"/>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8" name="图形 47" descr="计算器 轮廓">
              <a:extLst>
                <a:ext uri="{FF2B5EF4-FFF2-40B4-BE49-F238E27FC236}">
                  <a16:creationId xmlns:a16="http://schemas.microsoft.com/office/drawing/2014/main" id="{67D2434E-CD9D-4B9E-A2FE-6D2719BFCE5D}"/>
                </a:ext>
              </a:extLst>
            </p:cNvPr>
            <p:cNvSpPr/>
            <p:nvPr/>
          </p:nvSpPr>
          <p:spPr>
            <a:xfrm>
              <a:off x="10886619" y="3908689"/>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59" name="图形 47" descr="计算器 轮廓">
              <a:extLst>
                <a:ext uri="{FF2B5EF4-FFF2-40B4-BE49-F238E27FC236}">
                  <a16:creationId xmlns:a16="http://schemas.microsoft.com/office/drawing/2014/main" id="{A6D15F42-7543-4D88-9593-5F67846AD3AD}"/>
                </a:ext>
              </a:extLst>
            </p:cNvPr>
            <p:cNvSpPr/>
            <p:nvPr/>
          </p:nvSpPr>
          <p:spPr>
            <a:xfrm>
              <a:off x="10958718" y="3908689"/>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0" name="图形 47" descr="计算器 轮廓">
              <a:extLst>
                <a:ext uri="{FF2B5EF4-FFF2-40B4-BE49-F238E27FC236}">
                  <a16:creationId xmlns:a16="http://schemas.microsoft.com/office/drawing/2014/main" id="{707605DB-910A-4623-8821-02191F23F7C6}"/>
                </a:ext>
              </a:extLst>
            </p:cNvPr>
            <p:cNvSpPr/>
            <p:nvPr/>
          </p:nvSpPr>
          <p:spPr>
            <a:xfrm>
              <a:off x="10742421" y="3980788"/>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1" name="图形 47" descr="计算器 轮廓">
              <a:extLst>
                <a:ext uri="{FF2B5EF4-FFF2-40B4-BE49-F238E27FC236}">
                  <a16:creationId xmlns:a16="http://schemas.microsoft.com/office/drawing/2014/main" id="{E9EE8C6D-2D9E-4011-B28F-E058E915C857}"/>
                </a:ext>
              </a:extLst>
            </p:cNvPr>
            <p:cNvSpPr/>
            <p:nvPr/>
          </p:nvSpPr>
          <p:spPr>
            <a:xfrm>
              <a:off x="10814520" y="3980788"/>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2" name="图形 47" descr="计算器 轮廓">
              <a:extLst>
                <a:ext uri="{FF2B5EF4-FFF2-40B4-BE49-F238E27FC236}">
                  <a16:creationId xmlns:a16="http://schemas.microsoft.com/office/drawing/2014/main" id="{B383A9AA-61BB-4200-AEC4-A3E11F6FBC26}"/>
                </a:ext>
              </a:extLst>
            </p:cNvPr>
            <p:cNvSpPr/>
            <p:nvPr/>
          </p:nvSpPr>
          <p:spPr>
            <a:xfrm>
              <a:off x="10886619" y="3980788"/>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3" name="图形 47" descr="计算器 轮廓">
              <a:extLst>
                <a:ext uri="{FF2B5EF4-FFF2-40B4-BE49-F238E27FC236}">
                  <a16:creationId xmlns:a16="http://schemas.microsoft.com/office/drawing/2014/main" id="{7B469578-0724-44CC-B0BB-F4B7B6DE083C}"/>
                </a:ext>
              </a:extLst>
            </p:cNvPr>
            <p:cNvSpPr/>
            <p:nvPr/>
          </p:nvSpPr>
          <p:spPr>
            <a:xfrm>
              <a:off x="10958718" y="3980788"/>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4" name="图形 47" descr="计算器 轮廓">
              <a:extLst>
                <a:ext uri="{FF2B5EF4-FFF2-40B4-BE49-F238E27FC236}">
                  <a16:creationId xmlns:a16="http://schemas.microsoft.com/office/drawing/2014/main" id="{1406770F-94AC-4B7C-99E5-DD9B4DAB19C0}"/>
                </a:ext>
              </a:extLst>
            </p:cNvPr>
            <p:cNvSpPr/>
            <p:nvPr/>
          </p:nvSpPr>
          <p:spPr>
            <a:xfrm>
              <a:off x="10742421" y="4052887"/>
              <a:ext cx="100938" cy="28839"/>
            </a:xfrm>
            <a:custGeom>
              <a:avLst/>
              <a:gdLst>
                <a:gd name="connsiteX0" fmla="*/ 0 w 100938"/>
                <a:gd name="connsiteY0" fmla="*/ 0 h 28839"/>
                <a:gd name="connsiteX1" fmla="*/ 100939 w 100938"/>
                <a:gd name="connsiteY1" fmla="*/ 0 h 28839"/>
                <a:gd name="connsiteX2" fmla="*/ 100939 w 100938"/>
                <a:gd name="connsiteY2" fmla="*/ 28840 h 28839"/>
                <a:gd name="connsiteX3" fmla="*/ 0 w 100938"/>
                <a:gd name="connsiteY3" fmla="*/ 28840 h 28839"/>
              </a:gdLst>
              <a:ahLst/>
              <a:cxnLst>
                <a:cxn ang="0">
                  <a:pos x="connsiteX0" y="connsiteY0"/>
                </a:cxn>
                <a:cxn ang="0">
                  <a:pos x="connsiteX1" y="connsiteY1"/>
                </a:cxn>
                <a:cxn ang="0">
                  <a:pos x="connsiteX2" y="connsiteY2"/>
                </a:cxn>
                <a:cxn ang="0">
                  <a:pos x="connsiteX3" y="connsiteY3"/>
                </a:cxn>
              </a:cxnLst>
              <a:rect l="l" t="t" r="r" b="b"/>
              <a:pathLst>
                <a:path w="100938" h="28839">
                  <a:moveTo>
                    <a:pt x="0" y="0"/>
                  </a:moveTo>
                  <a:lnTo>
                    <a:pt x="100939" y="0"/>
                  </a:lnTo>
                  <a:lnTo>
                    <a:pt x="100939"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5" name="图形 47" descr="计算器 轮廓">
              <a:extLst>
                <a:ext uri="{FF2B5EF4-FFF2-40B4-BE49-F238E27FC236}">
                  <a16:creationId xmlns:a16="http://schemas.microsoft.com/office/drawing/2014/main" id="{7533E9EB-0D57-4665-99A0-CCA6671E821A}"/>
                </a:ext>
              </a:extLst>
            </p:cNvPr>
            <p:cNvSpPr/>
            <p:nvPr/>
          </p:nvSpPr>
          <p:spPr>
            <a:xfrm>
              <a:off x="10886619" y="4052887"/>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sp>
          <p:nvSpPr>
            <p:cNvPr id="366" name="图形 47" descr="计算器 轮廓">
              <a:extLst>
                <a:ext uri="{FF2B5EF4-FFF2-40B4-BE49-F238E27FC236}">
                  <a16:creationId xmlns:a16="http://schemas.microsoft.com/office/drawing/2014/main" id="{3F95AFA0-7AFD-47C2-8CD9-CFCC62343DD9}"/>
                </a:ext>
              </a:extLst>
            </p:cNvPr>
            <p:cNvSpPr/>
            <p:nvPr/>
          </p:nvSpPr>
          <p:spPr>
            <a:xfrm>
              <a:off x="10958718" y="4052887"/>
              <a:ext cx="28839" cy="28839"/>
            </a:xfrm>
            <a:custGeom>
              <a:avLst/>
              <a:gdLst>
                <a:gd name="connsiteX0" fmla="*/ 0 w 28839"/>
                <a:gd name="connsiteY0" fmla="*/ 0 h 28839"/>
                <a:gd name="connsiteX1" fmla="*/ 28840 w 28839"/>
                <a:gd name="connsiteY1" fmla="*/ 0 h 28839"/>
                <a:gd name="connsiteX2" fmla="*/ 28840 w 28839"/>
                <a:gd name="connsiteY2" fmla="*/ 28840 h 28839"/>
                <a:gd name="connsiteX3" fmla="*/ 0 w 28839"/>
                <a:gd name="connsiteY3" fmla="*/ 28840 h 28839"/>
              </a:gdLst>
              <a:ahLst/>
              <a:cxnLst>
                <a:cxn ang="0">
                  <a:pos x="connsiteX0" y="connsiteY0"/>
                </a:cxn>
                <a:cxn ang="0">
                  <a:pos x="connsiteX1" y="connsiteY1"/>
                </a:cxn>
                <a:cxn ang="0">
                  <a:pos x="connsiteX2" y="connsiteY2"/>
                </a:cxn>
                <a:cxn ang="0">
                  <a:pos x="connsiteX3" y="connsiteY3"/>
                </a:cxn>
              </a:cxnLst>
              <a:rect l="l" t="t" r="r" b="b"/>
              <a:pathLst>
                <a:path w="28839" h="28839">
                  <a:moveTo>
                    <a:pt x="0" y="0"/>
                  </a:moveTo>
                  <a:lnTo>
                    <a:pt x="28840" y="0"/>
                  </a:lnTo>
                  <a:lnTo>
                    <a:pt x="28840" y="28840"/>
                  </a:lnTo>
                  <a:lnTo>
                    <a:pt x="0" y="28840"/>
                  </a:lnTo>
                  <a:close/>
                </a:path>
              </a:pathLst>
            </a:custGeom>
            <a:solidFill>
              <a:srgbClr val="000000"/>
            </a:solidFill>
            <a:ln w="7144" cap="flat">
              <a:noFill/>
              <a:prstDash val="solid"/>
              <a:miter/>
            </a:ln>
          </p:spPr>
          <p:txBody>
            <a:bodyPr rtlCol="0" anchor="ctr"/>
            <a:lstStyle/>
            <a:p>
              <a:endParaRPr lang="zh-CN" altLang="en-US"/>
            </a:p>
          </p:txBody>
        </p:sp>
      </p:grpSp>
      <p:grpSp>
        <p:nvGrpSpPr>
          <p:cNvPr id="367" name="图形 49" descr="教室 轮廓">
            <a:extLst>
              <a:ext uri="{FF2B5EF4-FFF2-40B4-BE49-F238E27FC236}">
                <a16:creationId xmlns:a16="http://schemas.microsoft.com/office/drawing/2014/main" id="{6BE6CA6A-38EE-4E78-A86F-88F685DFF1D5}"/>
              </a:ext>
            </a:extLst>
          </p:cNvPr>
          <p:cNvGrpSpPr/>
          <p:nvPr/>
        </p:nvGrpSpPr>
        <p:grpSpPr>
          <a:xfrm>
            <a:off x="1028447" y="4886621"/>
            <a:ext cx="601451" cy="562371"/>
            <a:chOff x="1028447" y="4886621"/>
            <a:chExt cx="601451" cy="562371"/>
          </a:xfrm>
          <a:solidFill>
            <a:srgbClr val="000000"/>
          </a:solidFill>
        </p:grpSpPr>
        <p:sp>
          <p:nvSpPr>
            <p:cNvPr id="368" name="图形 49" descr="教室 轮廓">
              <a:extLst>
                <a:ext uri="{FF2B5EF4-FFF2-40B4-BE49-F238E27FC236}">
                  <a16:creationId xmlns:a16="http://schemas.microsoft.com/office/drawing/2014/main" id="{29533F70-138B-4B84-9984-8061478AE7B8}"/>
                </a:ext>
              </a:extLst>
            </p:cNvPr>
            <p:cNvSpPr/>
            <p:nvPr/>
          </p:nvSpPr>
          <p:spPr>
            <a:xfrm>
              <a:off x="1244349" y="5280295"/>
              <a:ext cx="65480" cy="65480"/>
            </a:xfrm>
            <a:custGeom>
              <a:avLst/>
              <a:gdLst>
                <a:gd name="connsiteX0" fmla="*/ 0 w 65480"/>
                <a:gd name="connsiteY0" fmla="*/ 32733 h 65480"/>
                <a:gd name="connsiteX1" fmla="*/ 32733 w 65480"/>
                <a:gd name="connsiteY1" fmla="*/ 65480 h 65480"/>
                <a:gd name="connsiteX2" fmla="*/ 65480 w 65480"/>
                <a:gd name="connsiteY2" fmla="*/ 32747 h 65480"/>
                <a:gd name="connsiteX3" fmla="*/ 32747 w 65480"/>
                <a:gd name="connsiteY3" fmla="*/ 0 h 65480"/>
                <a:gd name="connsiteX4" fmla="*/ 32733 w 65480"/>
                <a:gd name="connsiteY4" fmla="*/ 0 h 65480"/>
                <a:gd name="connsiteX5" fmla="*/ 0 w 65480"/>
                <a:gd name="connsiteY5" fmla="*/ 32733 h 65480"/>
                <a:gd name="connsiteX6" fmla="*/ 51053 w 65480"/>
                <a:gd name="connsiteY6" fmla="*/ 32733 h 65480"/>
                <a:gd name="connsiteX7" fmla="*/ 32740 w 65480"/>
                <a:gd name="connsiteY7" fmla="*/ 51060 h 65480"/>
                <a:gd name="connsiteX8" fmla="*/ 14413 w 65480"/>
                <a:gd name="connsiteY8" fmla="*/ 32747 h 65480"/>
                <a:gd name="connsiteX9" fmla="*/ 32726 w 65480"/>
                <a:gd name="connsiteY9" fmla="*/ 14420 h 65480"/>
                <a:gd name="connsiteX10" fmla="*/ 32740 w 65480"/>
                <a:gd name="connsiteY10" fmla="*/ 14420 h 65480"/>
                <a:gd name="connsiteX11" fmla="*/ 51053 w 65480"/>
                <a:gd name="connsiteY11" fmla="*/ 32733 h 6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80" h="65480">
                  <a:moveTo>
                    <a:pt x="0" y="32733"/>
                  </a:moveTo>
                  <a:cubicBezTo>
                    <a:pt x="-4" y="50815"/>
                    <a:pt x="14651" y="65476"/>
                    <a:pt x="32733" y="65480"/>
                  </a:cubicBezTo>
                  <a:cubicBezTo>
                    <a:pt x="50815" y="65484"/>
                    <a:pt x="65476" y="50829"/>
                    <a:pt x="65480" y="32747"/>
                  </a:cubicBezTo>
                  <a:cubicBezTo>
                    <a:pt x="65485" y="14666"/>
                    <a:pt x="50829" y="4"/>
                    <a:pt x="32747" y="0"/>
                  </a:cubicBezTo>
                  <a:cubicBezTo>
                    <a:pt x="32742" y="0"/>
                    <a:pt x="32738" y="0"/>
                    <a:pt x="32733" y="0"/>
                  </a:cubicBezTo>
                  <a:cubicBezTo>
                    <a:pt x="14657" y="4"/>
                    <a:pt x="4" y="14656"/>
                    <a:pt x="0" y="32733"/>
                  </a:cubicBezTo>
                  <a:close/>
                  <a:moveTo>
                    <a:pt x="51053" y="32733"/>
                  </a:moveTo>
                  <a:cubicBezTo>
                    <a:pt x="51058" y="42851"/>
                    <a:pt x="42859" y="51056"/>
                    <a:pt x="32740" y="51060"/>
                  </a:cubicBezTo>
                  <a:cubicBezTo>
                    <a:pt x="22622" y="51064"/>
                    <a:pt x="14417" y="42866"/>
                    <a:pt x="14413" y="32747"/>
                  </a:cubicBezTo>
                  <a:cubicBezTo>
                    <a:pt x="14408" y="22629"/>
                    <a:pt x="22607" y="14423"/>
                    <a:pt x="32726" y="14420"/>
                  </a:cubicBezTo>
                  <a:cubicBezTo>
                    <a:pt x="32731" y="14420"/>
                    <a:pt x="32735" y="14420"/>
                    <a:pt x="32740" y="14420"/>
                  </a:cubicBezTo>
                  <a:cubicBezTo>
                    <a:pt x="42848" y="14436"/>
                    <a:pt x="51037" y="22625"/>
                    <a:pt x="51053" y="32733"/>
                  </a:cubicBezTo>
                  <a:close/>
                </a:path>
              </a:pathLst>
            </a:custGeom>
            <a:solidFill>
              <a:srgbClr val="000000"/>
            </a:solidFill>
            <a:ln w="7144" cap="flat">
              <a:noFill/>
              <a:prstDash val="solid"/>
              <a:miter/>
            </a:ln>
          </p:spPr>
          <p:txBody>
            <a:bodyPr rtlCol="0" anchor="ctr"/>
            <a:lstStyle/>
            <a:p>
              <a:endParaRPr lang="zh-CN" altLang="en-US"/>
            </a:p>
          </p:txBody>
        </p:sp>
        <p:sp>
          <p:nvSpPr>
            <p:cNvPr id="369" name="图形 49" descr="教室 轮廓">
              <a:extLst>
                <a:ext uri="{FF2B5EF4-FFF2-40B4-BE49-F238E27FC236}">
                  <a16:creationId xmlns:a16="http://schemas.microsoft.com/office/drawing/2014/main" id="{74040D4C-FCC2-46F0-8A09-3CBF0954EF07}"/>
                </a:ext>
              </a:extLst>
            </p:cNvPr>
            <p:cNvSpPr/>
            <p:nvPr/>
          </p:nvSpPr>
          <p:spPr>
            <a:xfrm>
              <a:off x="1211681" y="5354781"/>
              <a:ext cx="129778" cy="65372"/>
            </a:xfrm>
            <a:custGeom>
              <a:avLst/>
              <a:gdLst>
                <a:gd name="connsiteX0" fmla="*/ 123311 w 129778"/>
                <a:gd name="connsiteY0" fmla="*/ 19611 h 65372"/>
                <a:gd name="connsiteX1" fmla="*/ 91652 w 129778"/>
                <a:gd name="connsiteY1" fmla="*/ 4038 h 65372"/>
                <a:gd name="connsiteX2" fmla="*/ 64896 w 129778"/>
                <a:gd name="connsiteY2" fmla="*/ 0 h 65372"/>
                <a:gd name="connsiteX3" fmla="*/ 38148 w 129778"/>
                <a:gd name="connsiteY3" fmla="*/ 4038 h 65372"/>
                <a:gd name="connsiteX4" fmla="*/ 6489 w 129778"/>
                <a:gd name="connsiteY4" fmla="*/ 19611 h 65372"/>
                <a:gd name="connsiteX5" fmla="*/ 0 w 129778"/>
                <a:gd name="connsiteY5" fmla="*/ 32661 h 65372"/>
                <a:gd name="connsiteX6" fmla="*/ 0 w 129778"/>
                <a:gd name="connsiteY6" fmla="*/ 65372 h 65372"/>
                <a:gd name="connsiteX7" fmla="*/ 129778 w 129778"/>
                <a:gd name="connsiteY7" fmla="*/ 65372 h 65372"/>
                <a:gd name="connsiteX8" fmla="*/ 129778 w 129778"/>
                <a:gd name="connsiteY8" fmla="*/ 32639 h 65372"/>
                <a:gd name="connsiteX9" fmla="*/ 123311 w 129778"/>
                <a:gd name="connsiteY9" fmla="*/ 19611 h 65372"/>
                <a:gd name="connsiteX10" fmla="*/ 115380 w 129778"/>
                <a:gd name="connsiteY10" fmla="*/ 50952 h 65372"/>
                <a:gd name="connsiteX11" fmla="*/ 14391 w 129778"/>
                <a:gd name="connsiteY11" fmla="*/ 50952 h 65372"/>
                <a:gd name="connsiteX12" fmla="*/ 14391 w 129778"/>
                <a:gd name="connsiteY12" fmla="*/ 32928 h 65372"/>
                <a:gd name="connsiteX13" fmla="*/ 15263 w 129778"/>
                <a:gd name="connsiteY13" fmla="*/ 31003 h 65372"/>
                <a:gd name="connsiteX14" fmla="*/ 42163 w 129778"/>
                <a:gd name="connsiteY14" fmla="*/ 17837 h 65372"/>
                <a:gd name="connsiteX15" fmla="*/ 64968 w 129778"/>
                <a:gd name="connsiteY15" fmla="*/ 14384 h 65372"/>
                <a:gd name="connsiteX16" fmla="*/ 87391 w 129778"/>
                <a:gd name="connsiteY16" fmla="*/ 17787 h 65372"/>
                <a:gd name="connsiteX17" fmla="*/ 87946 w 129778"/>
                <a:gd name="connsiteY17" fmla="*/ 17945 h 65372"/>
                <a:gd name="connsiteX18" fmla="*/ 114342 w 129778"/>
                <a:gd name="connsiteY18" fmla="*/ 30887 h 65372"/>
                <a:gd name="connsiteX19" fmla="*/ 115351 w 129778"/>
                <a:gd name="connsiteY19" fmla="*/ 32625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778" h="65372">
                  <a:moveTo>
                    <a:pt x="123311" y="19611"/>
                  </a:moveTo>
                  <a:cubicBezTo>
                    <a:pt x="113903" y="12360"/>
                    <a:pt x="103138" y="7064"/>
                    <a:pt x="91652" y="4038"/>
                  </a:cubicBezTo>
                  <a:cubicBezTo>
                    <a:pt x="82982" y="1376"/>
                    <a:pt x="73966" y="15"/>
                    <a:pt x="64896" y="0"/>
                  </a:cubicBezTo>
                  <a:cubicBezTo>
                    <a:pt x="55839" y="136"/>
                    <a:pt x="46841" y="1494"/>
                    <a:pt x="38148" y="4038"/>
                  </a:cubicBezTo>
                  <a:cubicBezTo>
                    <a:pt x="26788" y="7397"/>
                    <a:pt x="16083" y="12663"/>
                    <a:pt x="6489" y="19611"/>
                  </a:cubicBezTo>
                  <a:cubicBezTo>
                    <a:pt x="2485" y="22773"/>
                    <a:pt x="105" y="27560"/>
                    <a:pt x="0" y="32661"/>
                  </a:cubicBezTo>
                  <a:lnTo>
                    <a:pt x="0" y="65372"/>
                  </a:lnTo>
                  <a:lnTo>
                    <a:pt x="129778" y="65372"/>
                  </a:lnTo>
                  <a:lnTo>
                    <a:pt x="129778" y="32639"/>
                  </a:lnTo>
                  <a:cubicBezTo>
                    <a:pt x="129671" y="27550"/>
                    <a:pt x="127300" y="22773"/>
                    <a:pt x="123311" y="19611"/>
                  </a:cubicBezTo>
                  <a:close/>
                  <a:moveTo>
                    <a:pt x="115380" y="50952"/>
                  </a:moveTo>
                  <a:lnTo>
                    <a:pt x="14391" y="50952"/>
                  </a:lnTo>
                  <a:lnTo>
                    <a:pt x="14391" y="32928"/>
                  </a:lnTo>
                  <a:cubicBezTo>
                    <a:pt x="14403" y="32193"/>
                    <a:pt x="14719" y="31496"/>
                    <a:pt x="15263" y="31003"/>
                  </a:cubicBezTo>
                  <a:cubicBezTo>
                    <a:pt x="23433" y="25145"/>
                    <a:pt x="32525" y="20695"/>
                    <a:pt x="42163" y="17837"/>
                  </a:cubicBezTo>
                  <a:cubicBezTo>
                    <a:pt x="49577" y="15674"/>
                    <a:pt x="57247" y="14513"/>
                    <a:pt x="64968" y="14384"/>
                  </a:cubicBezTo>
                  <a:cubicBezTo>
                    <a:pt x="72570" y="14405"/>
                    <a:pt x="80126" y="15552"/>
                    <a:pt x="87391" y="17787"/>
                  </a:cubicBezTo>
                  <a:lnTo>
                    <a:pt x="87946" y="17945"/>
                  </a:lnTo>
                  <a:cubicBezTo>
                    <a:pt x="97522" y="20449"/>
                    <a:pt x="106498" y="24850"/>
                    <a:pt x="114342" y="30887"/>
                  </a:cubicBezTo>
                  <a:cubicBezTo>
                    <a:pt x="114897" y="31308"/>
                    <a:pt x="115260" y="31934"/>
                    <a:pt x="115351" y="32625"/>
                  </a:cubicBezTo>
                  <a:close/>
                </a:path>
              </a:pathLst>
            </a:custGeom>
            <a:solidFill>
              <a:srgbClr val="000000"/>
            </a:solidFill>
            <a:ln w="7144" cap="flat">
              <a:noFill/>
              <a:prstDash val="solid"/>
              <a:miter/>
            </a:ln>
          </p:spPr>
          <p:txBody>
            <a:bodyPr rtlCol="0" anchor="ctr"/>
            <a:lstStyle/>
            <a:p>
              <a:endParaRPr lang="zh-CN" altLang="en-US"/>
            </a:p>
          </p:txBody>
        </p:sp>
        <p:sp>
          <p:nvSpPr>
            <p:cNvPr id="370" name="图形 49" descr="教室 轮廓">
              <a:extLst>
                <a:ext uri="{FF2B5EF4-FFF2-40B4-BE49-F238E27FC236}">
                  <a16:creationId xmlns:a16="http://schemas.microsoft.com/office/drawing/2014/main" id="{E5B5F3CB-E724-41D9-813F-73534F615594}"/>
                </a:ext>
              </a:extLst>
            </p:cNvPr>
            <p:cNvSpPr/>
            <p:nvPr/>
          </p:nvSpPr>
          <p:spPr>
            <a:xfrm>
              <a:off x="1387574" y="5280295"/>
              <a:ext cx="65480" cy="65480"/>
            </a:xfrm>
            <a:custGeom>
              <a:avLst/>
              <a:gdLst>
                <a:gd name="connsiteX0" fmla="*/ 0 w 65480"/>
                <a:gd name="connsiteY0" fmla="*/ 32733 h 65480"/>
                <a:gd name="connsiteX1" fmla="*/ 32733 w 65480"/>
                <a:gd name="connsiteY1" fmla="*/ 65480 h 65480"/>
                <a:gd name="connsiteX2" fmla="*/ 65480 w 65480"/>
                <a:gd name="connsiteY2" fmla="*/ 32747 h 65480"/>
                <a:gd name="connsiteX3" fmla="*/ 32747 w 65480"/>
                <a:gd name="connsiteY3" fmla="*/ 0 h 65480"/>
                <a:gd name="connsiteX4" fmla="*/ 32740 w 65480"/>
                <a:gd name="connsiteY4" fmla="*/ 0 h 65480"/>
                <a:gd name="connsiteX5" fmla="*/ 0 w 65480"/>
                <a:gd name="connsiteY5" fmla="*/ 32733 h 65480"/>
                <a:gd name="connsiteX6" fmla="*/ 51060 w 65480"/>
                <a:gd name="connsiteY6" fmla="*/ 32733 h 65480"/>
                <a:gd name="connsiteX7" fmla="*/ 32747 w 65480"/>
                <a:gd name="connsiteY7" fmla="*/ 51060 h 65480"/>
                <a:gd name="connsiteX8" fmla="*/ 14420 w 65480"/>
                <a:gd name="connsiteY8" fmla="*/ 32747 h 65480"/>
                <a:gd name="connsiteX9" fmla="*/ 32733 w 65480"/>
                <a:gd name="connsiteY9" fmla="*/ 14420 h 65480"/>
                <a:gd name="connsiteX10" fmla="*/ 32740 w 65480"/>
                <a:gd name="connsiteY10" fmla="*/ 14420 h 65480"/>
                <a:gd name="connsiteX11" fmla="*/ 51039 w 65480"/>
                <a:gd name="connsiteY11" fmla="*/ 32733 h 6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80" h="65480">
                  <a:moveTo>
                    <a:pt x="0" y="32733"/>
                  </a:moveTo>
                  <a:cubicBezTo>
                    <a:pt x="-4" y="50815"/>
                    <a:pt x="14651" y="65476"/>
                    <a:pt x="32733" y="65480"/>
                  </a:cubicBezTo>
                  <a:cubicBezTo>
                    <a:pt x="50815" y="65484"/>
                    <a:pt x="65477" y="50829"/>
                    <a:pt x="65480" y="32747"/>
                  </a:cubicBezTo>
                  <a:cubicBezTo>
                    <a:pt x="65485" y="14666"/>
                    <a:pt x="50829" y="4"/>
                    <a:pt x="32747" y="0"/>
                  </a:cubicBezTo>
                  <a:cubicBezTo>
                    <a:pt x="32745" y="0"/>
                    <a:pt x="32742" y="0"/>
                    <a:pt x="32740" y="0"/>
                  </a:cubicBezTo>
                  <a:cubicBezTo>
                    <a:pt x="14663" y="4"/>
                    <a:pt x="8" y="14656"/>
                    <a:pt x="0" y="32733"/>
                  </a:cubicBezTo>
                  <a:close/>
                  <a:moveTo>
                    <a:pt x="51060" y="32733"/>
                  </a:moveTo>
                  <a:cubicBezTo>
                    <a:pt x="51065" y="42851"/>
                    <a:pt x="42866" y="51056"/>
                    <a:pt x="32747" y="51060"/>
                  </a:cubicBezTo>
                  <a:cubicBezTo>
                    <a:pt x="22629" y="51064"/>
                    <a:pt x="14424" y="42866"/>
                    <a:pt x="14420" y="32747"/>
                  </a:cubicBezTo>
                  <a:cubicBezTo>
                    <a:pt x="14415" y="22629"/>
                    <a:pt x="22615" y="14423"/>
                    <a:pt x="32733" y="14420"/>
                  </a:cubicBezTo>
                  <a:cubicBezTo>
                    <a:pt x="32735" y="14420"/>
                    <a:pt x="32738" y="14420"/>
                    <a:pt x="32740" y="14420"/>
                  </a:cubicBezTo>
                  <a:cubicBezTo>
                    <a:pt x="42842" y="14444"/>
                    <a:pt x="51023" y="22631"/>
                    <a:pt x="51039" y="32733"/>
                  </a:cubicBezTo>
                  <a:close/>
                </a:path>
              </a:pathLst>
            </a:custGeom>
            <a:solidFill>
              <a:srgbClr val="000000"/>
            </a:solidFill>
            <a:ln w="7144" cap="flat">
              <a:noFill/>
              <a:prstDash val="solid"/>
              <a:miter/>
            </a:ln>
          </p:spPr>
          <p:txBody>
            <a:bodyPr rtlCol="0" anchor="ctr"/>
            <a:lstStyle/>
            <a:p>
              <a:endParaRPr lang="zh-CN" altLang="en-US"/>
            </a:p>
          </p:txBody>
        </p:sp>
        <p:sp>
          <p:nvSpPr>
            <p:cNvPr id="371" name="图形 49" descr="教室 轮廓">
              <a:extLst>
                <a:ext uri="{FF2B5EF4-FFF2-40B4-BE49-F238E27FC236}">
                  <a16:creationId xmlns:a16="http://schemas.microsoft.com/office/drawing/2014/main" id="{D000CAAA-A24E-4C40-8963-A52DE21F9E4A}"/>
                </a:ext>
              </a:extLst>
            </p:cNvPr>
            <p:cNvSpPr/>
            <p:nvPr/>
          </p:nvSpPr>
          <p:spPr>
            <a:xfrm>
              <a:off x="1355901" y="5354781"/>
              <a:ext cx="129778" cy="65372"/>
            </a:xfrm>
            <a:custGeom>
              <a:avLst/>
              <a:gdLst>
                <a:gd name="connsiteX0" fmla="*/ 123304 w 129778"/>
                <a:gd name="connsiteY0" fmla="*/ 19611 h 65372"/>
                <a:gd name="connsiteX1" fmla="*/ 91652 w 129778"/>
                <a:gd name="connsiteY1" fmla="*/ 4038 h 65372"/>
                <a:gd name="connsiteX2" fmla="*/ 64896 w 129778"/>
                <a:gd name="connsiteY2" fmla="*/ 0 h 65372"/>
                <a:gd name="connsiteX3" fmla="*/ 38148 w 129778"/>
                <a:gd name="connsiteY3" fmla="*/ 4038 h 65372"/>
                <a:gd name="connsiteX4" fmla="*/ 6489 w 129778"/>
                <a:gd name="connsiteY4" fmla="*/ 19611 h 65372"/>
                <a:gd name="connsiteX5" fmla="*/ 0 w 129778"/>
                <a:gd name="connsiteY5" fmla="*/ 32661 h 65372"/>
                <a:gd name="connsiteX6" fmla="*/ 0 w 129778"/>
                <a:gd name="connsiteY6" fmla="*/ 65372 h 65372"/>
                <a:gd name="connsiteX7" fmla="*/ 129778 w 129778"/>
                <a:gd name="connsiteY7" fmla="*/ 65372 h 65372"/>
                <a:gd name="connsiteX8" fmla="*/ 129778 w 129778"/>
                <a:gd name="connsiteY8" fmla="*/ 32639 h 65372"/>
                <a:gd name="connsiteX9" fmla="*/ 123304 w 129778"/>
                <a:gd name="connsiteY9" fmla="*/ 19611 h 65372"/>
                <a:gd name="connsiteX10" fmla="*/ 115373 w 129778"/>
                <a:gd name="connsiteY10" fmla="*/ 50952 h 65372"/>
                <a:gd name="connsiteX11" fmla="*/ 14434 w 129778"/>
                <a:gd name="connsiteY11" fmla="*/ 50952 h 65372"/>
                <a:gd name="connsiteX12" fmla="*/ 14434 w 129778"/>
                <a:gd name="connsiteY12" fmla="*/ 32928 h 65372"/>
                <a:gd name="connsiteX13" fmla="*/ 15314 w 129778"/>
                <a:gd name="connsiteY13" fmla="*/ 31003 h 65372"/>
                <a:gd name="connsiteX14" fmla="*/ 42207 w 129778"/>
                <a:gd name="connsiteY14" fmla="*/ 17837 h 65372"/>
                <a:gd name="connsiteX15" fmla="*/ 65012 w 129778"/>
                <a:gd name="connsiteY15" fmla="*/ 14384 h 65372"/>
                <a:gd name="connsiteX16" fmla="*/ 87442 w 129778"/>
                <a:gd name="connsiteY16" fmla="*/ 17787 h 65372"/>
                <a:gd name="connsiteX17" fmla="*/ 87997 w 129778"/>
                <a:gd name="connsiteY17" fmla="*/ 17945 h 65372"/>
                <a:gd name="connsiteX18" fmla="*/ 114385 w 129778"/>
                <a:gd name="connsiteY18" fmla="*/ 30887 h 65372"/>
                <a:gd name="connsiteX19" fmla="*/ 115394 w 129778"/>
                <a:gd name="connsiteY19" fmla="*/ 32625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778" h="65372">
                  <a:moveTo>
                    <a:pt x="123304" y="19611"/>
                  </a:moveTo>
                  <a:cubicBezTo>
                    <a:pt x="113897" y="12361"/>
                    <a:pt x="103135" y="7066"/>
                    <a:pt x="91652" y="4038"/>
                  </a:cubicBezTo>
                  <a:cubicBezTo>
                    <a:pt x="82982" y="1376"/>
                    <a:pt x="73966" y="16"/>
                    <a:pt x="64896" y="0"/>
                  </a:cubicBezTo>
                  <a:cubicBezTo>
                    <a:pt x="55839" y="136"/>
                    <a:pt x="46841" y="1494"/>
                    <a:pt x="38148" y="4038"/>
                  </a:cubicBezTo>
                  <a:cubicBezTo>
                    <a:pt x="26788" y="7396"/>
                    <a:pt x="16082" y="12662"/>
                    <a:pt x="6489" y="19611"/>
                  </a:cubicBezTo>
                  <a:cubicBezTo>
                    <a:pt x="2485" y="22773"/>
                    <a:pt x="105" y="27560"/>
                    <a:pt x="0" y="32661"/>
                  </a:cubicBezTo>
                  <a:lnTo>
                    <a:pt x="0" y="65372"/>
                  </a:lnTo>
                  <a:lnTo>
                    <a:pt x="129778" y="65372"/>
                  </a:lnTo>
                  <a:lnTo>
                    <a:pt x="129778" y="32639"/>
                  </a:lnTo>
                  <a:cubicBezTo>
                    <a:pt x="129670" y="27548"/>
                    <a:pt x="127296" y="22772"/>
                    <a:pt x="123304" y="19611"/>
                  </a:cubicBezTo>
                  <a:close/>
                  <a:moveTo>
                    <a:pt x="115373" y="50952"/>
                  </a:moveTo>
                  <a:lnTo>
                    <a:pt x="14434" y="50952"/>
                  </a:lnTo>
                  <a:lnTo>
                    <a:pt x="14434" y="32928"/>
                  </a:lnTo>
                  <a:cubicBezTo>
                    <a:pt x="14449" y="32192"/>
                    <a:pt x="14768" y="31496"/>
                    <a:pt x="15314" y="31003"/>
                  </a:cubicBezTo>
                  <a:cubicBezTo>
                    <a:pt x="23480" y="25143"/>
                    <a:pt x="32570" y="20693"/>
                    <a:pt x="42207" y="17837"/>
                  </a:cubicBezTo>
                  <a:cubicBezTo>
                    <a:pt x="49621" y="15675"/>
                    <a:pt x="57290" y="14514"/>
                    <a:pt x="65012" y="14384"/>
                  </a:cubicBezTo>
                  <a:cubicBezTo>
                    <a:pt x="72615" y="14405"/>
                    <a:pt x="80174" y="15552"/>
                    <a:pt x="87442" y="17787"/>
                  </a:cubicBezTo>
                  <a:lnTo>
                    <a:pt x="87997" y="17945"/>
                  </a:lnTo>
                  <a:cubicBezTo>
                    <a:pt x="97572" y="20447"/>
                    <a:pt x="106545" y="24848"/>
                    <a:pt x="114385" y="30887"/>
                  </a:cubicBezTo>
                  <a:cubicBezTo>
                    <a:pt x="114940" y="31308"/>
                    <a:pt x="115304" y="31934"/>
                    <a:pt x="115394" y="32625"/>
                  </a:cubicBezTo>
                  <a:close/>
                </a:path>
              </a:pathLst>
            </a:custGeom>
            <a:solidFill>
              <a:srgbClr val="000000"/>
            </a:solidFill>
            <a:ln w="7144" cap="flat">
              <a:noFill/>
              <a:prstDash val="solid"/>
              <a:miter/>
            </a:ln>
          </p:spPr>
          <p:txBody>
            <a:bodyPr rtlCol="0" anchor="ctr"/>
            <a:lstStyle/>
            <a:p>
              <a:endParaRPr lang="zh-CN" altLang="en-US"/>
            </a:p>
          </p:txBody>
        </p:sp>
        <p:sp>
          <p:nvSpPr>
            <p:cNvPr id="372" name="图形 49" descr="教室 轮廓">
              <a:extLst>
                <a:ext uri="{FF2B5EF4-FFF2-40B4-BE49-F238E27FC236}">
                  <a16:creationId xmlns:a16="http://schemas.microsoft.com/office/drawing/2014/main" id="{F0261393-A491-4605-967F-A1FE47A1E45F}"/>
                </a:ext>
              </a:extLst>
            </p:cNvPr>
            <p:cNvSpPr/>
            <p:nvPr/>
          </p:nvSpPr>
          <p:spPr>
            <a:xfrm>
              <a:off x="1531772" y="5280295"/>
              <a:ext cx="65480" cy="65480"/>
            </a:xfrm>
            <a:custGeom>
              <a:avLst/>
              <a:gdLst>
                <a:gd name="connsiteX0" fmla="*/ 0 w 65480"/>
                <a:gd name="connsiteY0" fmla="*/ 32733 h 65480"/>
                <a:gd name="connsiteX1" fmla="*/ 32733 w 65480"/>
                <a:gd name="connsiteY1" fmla="*/ 65480 h 65480"/>
                <a:gd name="connsiteX2" fmla="*/ 65480 w 65480"/>
                <a:gd name="connsiteY2" fmla="*/ 32747 h 65480"/>
                <a:gd name="connsiteX3" fmla="*/ 32747 w 65480"/>
                <a:gd name="connsiteY3" fmla="*/ 0 h 65480"/>
                <a:gd name="connsiteX4" fmla="*/ 32740 w 65480"/>
                <a:gd name="connsiteY4" fmla="*/ 0 h 65480"/>
                <a:gd name="connsiteX5" fmla="*/ 0 w 65480"/>
                <a:gd name="connsiteY5" fmla="*/ 32733 h 65480"/>
                <a:gd name="connsiteX6" fmla="*/ 51053 w 65480"/>
                <a:gd name="connsiteY6" fmla="*/ 32733 h 65480"/>
                <a:gd name="connsiteX7" fmla="*/ 32740 w 65480"/>
                <a:gd name="connsiteY7" fmla="*/ 51060 h 65480"/>
                <a:gd name="connsiteX8" fmla="*/ 14413 w 65480"/>
                <a:gd name="connsiteY8" fmla="*/ 32747 h 65480"/>
                <a:gd name="connsiteX9" fmla="*/ 32726 w 65480"/>
                <a:gd name="connsiteY9" fmla="*/ 14420 h 65480"/>
                <a:gd name="connsiteX10" fmla="*/ 32740 w 65480"/>
                <a:gd name="connsiteY10" fmla="*/ 14420 h 65480"/>
                <a:gd name="connsiteX11" fmla="*/ 51053 w 65480"/>
                <a:gd name="connsiteY11" fmla="*/ 32733 h 6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80" h="65480">
                  <a:moveTo>
                    <a:pt x="0" y="32733"/>
                  </a:moveTo>
                  <a:cubicBezTo>
                    <a:pt x="-4" y="50815"/>
                    <a:pt x="14651" y="65476"/>
                    <a:pt x="32733" y="65480"/>
                  </a:cubicBezTo>
                  <a:cubicBezTo>
                    <a:pt x="50815" y="65484"/>
                    <a:pt x="65477" y="50829"/>
                    <a:pt x="65480" y="32747"/>
                  </a:cubicBezTo>
                  <a:cubicBezTo>
                    <a:pt x="65485" y="14666"/>
                    <a:pt x="50829" y="4"/>
                    <a:pt x="32747" y="0"/>
                  </a:cubicBezTo>
                  <a:cubicBezTo>
                    <a:pt x="32745" y="0"/>
                    <a:pt x="32742" y="0"/>
                    <a:pt x="32740" y="0"/>
                  </a:cubicBezTo>
                  <a:cubicBezTo>
                    <a:pt x="14663" y="4"/>
                    <a:pt x="8" y="14656"/>
                    <a:pt x="0" y="32733"/>
                  </a:cubicBezTo>
                  <a:close/>
                  <a:moveTo>
                    <a:pt x="51053" y="32733"/>
                  </a:moveTo>
                  <a:cubicBezTo>
                    <a:pt x="51058" y="42851"/>
                    <a:pt x="42858" y="51056"/>
                    <a:pt x="32740" y="51060"/>
                  </a:cubicBezTo>
                  <a:cubicBezTo>
                    <a:pt x="22622" y="51064"/>
                    <a:pt x="14417" y="42866"/>
                    <a:pt x="14413" y="32747"/>
                  </a:cubicBezTo>
                  <a:cubicBezTo>
                    <a:pt x="14409" y="22629"/>
                    <a:pt x="22607" y="14423"/>
                    <a:pt x="32726" y="14420"/>
                  </a:cubicBezTo>
                  <a:cubicBezTo>
                    <a:pt x="32731" y="14420"/>
                    <a:pt x="32735" y="14420"/>
                    <a:pt x="32740" y="14420"/>
                  </a:cubicBezTo>
                  <a:cubicBezTo>
                    <a:pt x="42849" y="14432"/>
                    <a:pt x="51041" y="22624"/>
                    <a:pt x="51053" y="32733"/>
                  </a:cubicBezTo>
                  <a:close/>
                </a:path>
              </a:pathLst>
            </a:custGeom>
            <a:solidFill>
              <a:srgbClr val="000000"/>
            </a:solidFill>
            <a:ln w="7144" cap="flat">
              <a:noFill/>
              <a:prstDash val="solid"/>
              <a:miter/>
            </a:ln>
          </p:spPr>
          <p:txBody>
            <a:bodyPr rtlCol="0" anchor="ctr"/>
            <a:lstStyle/>
            <a:p>
              <a:endParaRPr lang="zh-CN" altLang="en-US"/>
            </a:p>
          </p:txBody>
        </p:sp>
        <p:sp>
          <p:nvSpPr>
            <p:cNvPr id="373" name="图形 49" descr="教室 轮廓">
              <a:extLst>
                <a:ext uri="{FF2B5EF4-FFF2-40B4-BE49-F238E27FC236}">
                  <a16:creationId xmlns:a16="http://schemas.microsoft.com/office/drawing/2014/main" id="{814619DD-B276-4543-BAE2-35A8A64C6FAC}"/>
                </a:ext>
              </a:extLst>
            </p:cNvPr>
            <p:cNvSpPr/>
            <p:nvPr/>
          </p:nvSpPr>
          <p:spPr>
            <a:xfrm>
              <a:off x="1500120" y="5354781"/>
              <a:ext cx="129778" cy="65372"/>
            </a:xfrm>
            <a:custGeom>
              <a:avLst/>
              <a:gdLst>
                <a:gd name="connsiteX0" fmla="*/ 123304 w 129778"/>
                <a:gd name="connsiteY0" fmla="*/ 19611 h 65372"/>
                <a:gd name="connsiteX1" fmla="*/ 91645 w 129778"/>
                <a:gd name="connsiteY1" fmla="*/ 4038 h 65372"/>
                <a:gd name="connsiteX2" fmla="*/ 64896 w 129778"/>
                <a:gd name="connsiteY2" fmla="*/ 0 h 65372"/>
                <a:gd name="connsiteX3" fmla="*/ 38140 w 129778"/>
                <a:gd name="connsiteY3" fmla="*/ 4038 h 65372"/>
                <a:gd name="connsiteX4" fmla="*/ 6489 w 129778"/>
                <a:gd name="connsiteY4" fmla="*/ 19611 h 65372"/>
                <a:gd name="connsiteX5" fmla="*/ 0 w 129778"/>
                <a:gd name="connsiteY5" fmla="*/ 32661 h 65372"/>
                <a:gd name="connsiteX6" fmla="*/ 0 w 129778"/>
                <a:gd name="connsiteY6" fmla="*/ 65372 h 65372"/>
                <a:gd name="connsiteX7" fmla="*/ 129778 w 129778"/>
                <a:gd name="connsiteY7" fmla="*/ 65372 h 65372"/>
                <a:gd name="connsiteX8" fmla="*/ 129778 w 129778"/>
                <a:gd name="connsiteY8" fmla="*/ 32639 h 65372"/>
                <a:gd name="connsiteX9" fmla="*/ 123304 w 129778"/>
                <a:gd name="connsiteY9" fmla="*/ 19611 h 65372"/>
                <a:gd name="connsiteX10" fmla="*/ 115373 w 129778"/>
                <a:gd name="connsiteY10" fmla="*/ 50952 h 65372"/>
                <a:gd name="connsiteX11" fmla="*/ 14434 w 129778"/>
                <a:gd name="connsiteY11" fmla="*/ 50952 h 65372"/>
                <a:gd name="connsiteX12" fmla="*/ 14434 w 129778"/>
                <a:gd name="connsiteY12" fmla="*/ 32928 h 65372"/>
                <a:gd name="connsiteX13" fmla="*/ 15307 w 129778"/>
                <a:gd name="connsiteY13" fmla="*/ 31003 h 65372"/>
                <a:gd name="connsiteX14" fmla="*/ 42207 w 129778"/>
                <a:gd name="connsiteY14" fmla="*/ 17837 h 65372"/>
                <a:gd name="connsiteX15" fmla="*/ 65012 w 129778"/>
                <a:gd name="connsiteY15" fmla="*/ 14384 h 65372"/>
                <a:gd name="connsiteX16" fmla="*/ 87434 w 129778"/>
                <a:gd name="connsiteY16" fmla="*/ 17787 h 65372"/>
                <a:gd name="connsiteX17" fmla="*/ 87990 w 129778"/>
                <a:gd name="connsiteY17" fmla="*/ 17945 h 65372"/>
                <a:gd name="connsiteX18" fmla="*/ 114385 w 129778"/>
                <a:gd name="connsiteY18" fmla="*/ 30887 h 65372"/>
                <a:gd name="connsiteX19" fmla="*/ 115394 w 129778"/>
                <a:gd name="connsiteY19" fmla="*/ 32625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778" h="65372">
                  <a:moveTo>
                    <a:pt x="123304" y="19611"/>
                  </a:moveTo>
                  <a:cubicBezTo>
                    <a:pt x="113895" y="12360"/>
                    <a:pt x="103131" y="7064"/>
                    <a:pt x="91645" y="4038"/>
                  </a:cubicBezTo>
                  <a:cubicBezTo>
                    <a:pt x="82977" y="1376"/>
                    <a:pt x="73963" y="16"/>
                    <a:pt x="64896" y="0"/>
                  </a:cubicBezTo>
                  <a:cubicBezTo>
                    <a:pt x="55836" y="136"/>
                    <a:pt x="46837" y="1493"/>
                    <a:pt x="38140" y="4038"/>
                  </a:cubicBezTo>
                  <a:cubicBezTo>
                    <a:pt x="26783" y="7396"/>
                    <a:pt x="16079" y="12662"/>
                    <a:pt x="6489" y="19611"/>
                  </a:cubicBezTo>
                  <a:cubicBezTo>
                    <a:pt x="2481" y="22770"/>
                    <a:pt x="100" y="27558"/>
                    <a:pt x="0" y="32661"/>
                  </a:cubicBezTo>
                  <a:lnTo>
                    <a:pt x="0" y="65372"/>
                  </a:lnTo>
                  <a:lnTo>
                    <a:pt x="129778" y="65372"/>
                  </a:lnTo>
                  <a:lnTo>
                    <a:pt x="129778" y="32639"/>
                  </a:lnTo>
                  <a:cubicBezTo>
                    <a:pt x="129670" y="27548"/>
                    <a:pt x="127296" y="22772"/>
                    <a:pt x="123304" y="19611"/>
                  </a:cubicBezTo>
                  <a:close/>
                  <a:moveTo>
                    <a:pt x="115373" y="50952"/>
                  </a:moveTo>
                  <a:lnTo>
                    <a:pt x="14434" y="50952"/>
                  </a:lnTo>
                  <a:lnTo>
                    <a:pt x="14434" y="32928"/>
                  </a:lnTo>
                  <a:cubicBezTo>
                    <a:pt x="14446" y="32193"/>
                    <a:pt x="14762" y="31496"/>
                    <a:pt x="15307" y="31003"/>
                  </a:cubicBezTo>
                  <a:cubicBezTo>
                    <a:pt x="23476" y="25145"/>
                    <a:pt x="32569" y="20695"/>
                    <a:pt x="42207" y="17837"/>
                  </a:cubicBezTo>
                  <a:cubicBezTo>
                    <a:pt x="49621" y="15674"/>
                    <a:pt x="57290" y="14513"/>
                    <a:pt x="65012" y="14384"/>
                  </a:cubicBezTo>
                  <a:cubicBezTo>
                    <a:pt x="72613" y="14405"/>
                    <a:pt x="80169" y="15552"/>
                    <a:pt x="87434" y="17787"/>
                  </a:cubicBezTo>
                  <a:lnTo>
                    <a:pt x="87990" y="17945"/>
                  </a:lnTo>
                  <a:cubicBezTo>
                    <a:pt x="97566" y="20449"/>
                    <a:pt x="106541" y="24850"/>
                    <a:pt x="114385" y="30887"/>
                  </a:cubicBezTo>
                  <a:cubicBezTo>
                    <a:pt x="114940" y="31308"/>
                    <a:pt x="115304" y="31934"/>
                    <a:pt x="115394" y="32625"/>
                  </a:cubicBezTo>
                  <a:close/>
                </a:path>
              </a:pathLst>
            </a:custGeom>
            <a:solidFill>
              <a:srgbClr val="000000"/>
            </a:solidFill>
            <a:ln w="7144" cap="flat">
              <a:noFill/>
              <a:prstDash val="solid"/>
              <a:miter/>
            </a:ln>
          </p:spPr>
          <p:txBody>
            <a:bodyPr rtlCol="0" anchor="ctr"/>
            <a:lstStyle/>
            <a:p>
              <a:endParaRPr lang="zh-CN" altLang="en-US"/>
            </a:p>
          </p:txBody>
        </p:sp>
        <p:sp>
          <p:nvSpPr>
            <p:cNvPr id="374" name="图形 49" descr="教室 轮廓">
              <a:extLst>
                <a:ext uri="{FF2B5EF4-FFF2-40B4-BE49-F238E27FC236}">
                  <a16:creationId xmlns:a16="http://schemas.microsoft.com/office/drawing/2014/main" id="{FB8A4E40-DB15-4323-B03E-A3242B49D650}"/>
                </a:ext>
              </a:extLst>
            </p:cNvPr>
            <p:cNvSpPr/>
            <p:nvPr/>
          </p:nvSpPr>
          <p:spPr>
            <a:xfrm>
              <a:off x="1139553" y="4886621"/>
              <a:ext cx="425383" cy="302815"/>
            </a:xfrm>
            <a:custGeom>
              <a:avLst/>
              <a:gdLst>
                <a:gd name="connsiteX0" fmla="*/ 14420 w 425383"/>
                <a:gd name="connsiteY0" fmla="*/ 28840 h 302815"/>
                <a:gd name="connsiteX1" fmla="*/ 28840 w 425383"/>
                <a:gd name="connsiteY1" fmla="*/ 14420 h 302815"/>
                <a:gd name="connsiteX2" fmla="*/ 396544 w 425383"/>
                <a:gd name="connsiteY2" fmla="*/ 14420 h 302815"/>
                <a:gd name="connsiteX3" fmla="*/ 410964 w 425383"/>
                <a:gd name="connsiteY3" fmla="*/ 28840 h 302815"/>
                <a:gd name="connsiteX4" fmla="*/ 410964 w 425383"/>
                <a:gd name="connsiteY4" fmla="*/ 273976 h 302815"/>
                <a:gd name="connsiteX5" fmla="*/ 396544 w 425383"/>
                <a:gd name="connsiteY5" fmla="*/ 288396 h 302815"/>
                <a:gd name="connsiteX6" fmla="*/ 152583 w 425383"/>
                <a:gd name="connsiteY6" fmla="*/ 288396 h 302815"/>
                <a:gd name="connsiteX7" fmla="*/ 143852 w 425383"/>
                <a:gd name="connsiteY7" fmla="*/ 302816 h 302815"/>
                <a:gd name="connsiteX8" fmla="*/ 396544 w 425383"/>
                <a:gd name="connsiteY8" fmla="*/ 302816 h 302815"/>
                <a:gd name="connsiteX9" fmla="*/ 425384 w 425383"/>
                <a:gd name="connsiteY9" fmla="*/ 273976 h 302815"/>
                <a:gd name="connsiteX10" fmla="*/ 425384 w 425383"/>
                <a:gd name="connsiteY10" fmla="*/ 28840 h 302815"/>
                <a:gd name="connsiteX11" fmla="*/ 396544 w 425383"/>
                <a:gd name="connsiteY11" fmla="*/ 0 h 302815"/>
                <a:gd name="connsiteX12" fmla="*/ 28840 w 425383"/>
                <a:gd name="connsiteY12" fmla="*/ 0 h 302815"/>
                <a:gd name="connsiteX13" fmla="*/ 0 w 425383"/>
                <a:gd name="connsiteY13" fmla="*/ 28840 h 302815"/>
                <a:gd name="connsiteX14" fmla="*/ 0 w 425383"/>
                <a:gd name="connsiteY14" fmla="*/ 57917 h 302815"/>
                <a:gd name="connsiteX15" fmla="*/ 14420 w 425383"/>
                <a:gd name="connsiteY15" fmla="*/ 60570 h 30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383" h="302815">
                  <a:moveTo>
                    <a:pt x="14420" y="28840"/>
                  </a:moveTo>
                  <a:cubicBezTo>
                    <a:pt x="14420" y="20876"/>
                    <a:pt x="20876" y="14420"/>
                    <a:pt x="28840" y="14420"/>
                  </a:cubicBezTo>
                  <a:lnTo>
                    <a:pt x="396544" y="14420"/>
                  </a:lnTo>
                  <a:cubicBezTo>
                    <a:pt x="404508" y="14420"/>
                    <a:pt x="410964" y="20876"/>
                    <a:pt x="410964" y="28840"/>
                  </a:cubicBezTo>
                  <a:lnTo>
                    <a:pt x="410964" y="273976"/>
                  </a:lnTo>
                  <a:cubicBezTo>
                    <a:pt x="410964" y="281940"/>
                    <a:pt x="404508" y="288396"/>
                    <a:pt x="396544" y="288396"/>
                  </a:cubicBezTo>
                  <a:lnTo>
                    <a:pt x="152583" y="288396"/>
                  </a:lnTo>
                  <a:lnTo>
                    <a:pt x="143852" y="302816"/>
                  </a:lnTo>
                  <a:lnTo>
                    <a:pt x="396544" y="302816"/>
                  </a:lnTo>
                  <a:cubicBezTo>
                    <a:pt x="412472" y="302816"/>
                    <a:pt x="425384" y="289903"/>
                    <a:pt x="425384" y="273976"/>
                  </a:cubicBezTo>
                  <a:lnTo>
                    <a:pt x="425384" y="28840"/>
                  </a:lnTo>
                  <a:cubicBezTo>
                    <a:pt x="425384" y="12912"/>
                    <a:pt x="412472" y="0"/>
                    <a:pt x="396544" y="0"/>
                  </a:cubicBezTo>
                  <a:lnTo>
                    <a:pt x="28840" y="0"/>
                  </a:lnTo>
                  <a:cubicBezTo>
                    <a:pt x="12912" y="0"/>
                    <a:pt x="0" y="12912"/>
                    <a:pt x="0" y="28840"/>
                  </a:cubicBezTo>
                  <a:lnTo>
                    <a:pt x="0" y="57917"/>
                  </a:lnTo>
                  <a:cubicBezTo>
                    <a:pt x="4892" y="58249"/>
                    <a:pt x="9730" y="59140"/>
                    <a:pt x="14420" y="60570"/>
                  </a:cubicBezTo>
                  <a:close/>
                </a:path>
              </a:pathLst>
            </a:custGeom>
            <a:solidFill>
              <a:srgbClr val="000000"/>
            </a:solidFill>
            <a:ln w="7144" cap="flat">
              <a:noFill/>
              <a:prstDash val="solid"/>
              <a:miter/>
            </a:ln>
          </p:spPr>
          <p:txBody>
            <a:bodyPr rtlCol="0" anchor="ctr"/>
            <a:lstStyle/>
            <a:p>
              <a:endParaRPr lang="zh-CN" altLang="en-US"/>
            </a:p>
          </p:txBody>
        </p:sp>
        <p:sp>
          <p:nvSpPr>
            <p:cNvPr id="375" name="图形 49" descr="教室 轮廓">
              <a:extLst>
                <a:ext uri="{FF2B5EF4-FFF2-40B4-BE49-F238E27FC236}">
                  <a16:creationId xmlns:a16="http://schemas.microsoft.com/office/drawing/2014/main" id="{74650DDD-38F5-41CC-A525-F858D08D9B60}"/>
                </a:ext>
              </a:extLst>
            </p:cNvPr>
            <p:cNvSpPr/>
            <p:nvPr/>
          </p:nvSpPr>
          <p:spPr>
            <a:xfrm>
              <a:off x="1028447" y="4994540"/>
              <a:ext cx="358781" cy="271199"/>
            </a:xfrm>
            <a:custGeom>
              <a:avLst/>
              <a:gdLst>
                <a:gd name="connsiteX0" fmla="*/ 196904 w 358781"/>
                <a:gd name="connsiteY0" fmla="*/ 167001 h 271199"/>
                <a:gd name="connsiteX1" fmla="*/ 203876 w 358781"/>
                <a:gd name="connsiteY1" fmla="*/ 163670 h 271199"/>
                <a:gd name="connsiteX2" fmla="*/ 234821 w 358781"/>
                <a:gd name="connsiteY2" fmla="*/ 114312 h 271199"/>
                <a:gd name="connsiteX3" fmla="*/ 250635 w 358781"/>
                <a:gd name="connsiteY3" fmla="*/ 110742 h 271199"/>
                <a:gd name="connsiteX4" fmla="*/ 251173 w 358781"/>
                <a:gd name="connsiteY4" fmla="*/ 111103 h 271199"/>
                <a:gd name="connsiteX5" fmla="*/ 253567 w 358781"/>
                <a:gd name="connsiteY5" fmla="*/ 127585 h 271199"/>
                <a:gd name="connsiteX6" fmla="*/ 215794 w 358781"/>
                <a:gd name="connsiteY6" fmla="*/ 189972 h 271199"/>
                <a:gd name="connsiteX7" fmla="*/ 197272 w 358781"/>
                <a:gd name="connsiteY7" fmla="*/ 195062 h 271199"/>
                <a:gd name="connsiteX8" fmla="*/ 187517 w 358781"/>
                <a:gd name="connsiteY8" fmla="*/ 198040 h 271199"/>
                <a:gd name="connsiteX9" fmla="*/ 190495 w 358781"/>
                <a:gd name="connsiteY9" fmla="*/ 207795 h 271199"/>
                <a:gd name="connsiteX10" fmla="*/ 228123 w 358781"/>
                <a:gd name="connsiteY10" fmla="*/ 197442 h 271199"/>
                <a:gd name="connsiteX11" fmla="*/ 265824 w 358781"/>
                <a:gd name="connsiteY11" fmla="*/ 135177 h 271199"/>
                <a:gd name="connsiteX12" fmla="*/ 265355 w 358781"/>
                <a:gd name="connsiteY12" fmla="*/ 105328 h 271199"/>
                <a:gd name="connsiteX13" fmla="*/ 356791 w 358781"/>
                <a:gd name="connsiteY13" fmla="*/ 12183 h 271199"/>
                <a:gd name="connsiteX14" fmla="*/ 356544 w 358781"/>
                <a:gd name="connsiteY14" fmla="*/ 1990 h 271199"/>
                <a:gd name="connsiteX15" fmla="*/ 346495 w 358781"/>
                <a:gd name="connsiteY15" fmla="*/ 2090 h 271199"/>
                <a:gd name="connsiteX16" fmla="*/ 253913 w 358781"/>
                <a:gd name="connsiteY16" fmla="*/ 96395 h 271199"/>
                <a:gd name="connsiteX17" fmla="*/ 239493 w 358781"/>
                <a:gd name="connsiteY17" fmla="*/ 95032 h 271199"/>
                <a:gd name="connsiteX18" fmla="*/ 222600 w 358781"/>
                <a:gd name="connsiteY18" fmla="*/ 106619 h 271199"/>
                <a:gd name="connsiteX19" fmla="*/ 199788 w 358781"/>
                <a:gd name="connsiteY19" fmla="*/ 143021 h 271199"/>
                <a:gd name="connsiteX20" fmla="*/ 186472 w 358781"/>
                <a:gd name="connsiteY20" fmla="*/ 102732 h 271199"/>
                <a:gd name="connsiteX21" fmla="*/ 186003 w 358781"/>
                <a:gd name="connsiteY21" fmla="*/ 101622 h 271199"/>
                <a:gd name="connsiteX22" fmla="*/ 106377 w 358781"/>
                <a:gd name="connsiteY22" fmla="*/ 72328 h 271199"/>
                <a:gd name="connsiteX23" fmla="*/ 26693 w 358781"/>
                <a:gd name="connsiteY23" fmla="*/ 101694 h 271199"/>
                <a:gd name="connsiteX24" fmla="*/ 26260 w 358781"/>
                <a:gd name="connsiteY24" fmla="*/ 102711 h 271199"/>
                <a:gd name="connsiteX25" fmla="*/ 25806 w 358781"/>
                <a:gd name="connsiteY25" fmla="*/ 104225 h 271199"/>
                <a:gd name="connsiteX26" fmla="*/ 636 w 358781"/>
                <a:gd name="connsiteY26" fmla="*/ 241826 h 271199"/>
                <a:gd name="connsiteX27" fmla="*/ 18354 w 358781"/>
                <a:gd name="connsiteY27" fmla="*/ 270431 h 271199"/>
                <a:gd name="connsiteX28" fmla="*/ 20103 w 358781"/>
                <a:gd name="connsiteY28" fmla="*/ 270773 h 271199"/>
                <a:gd name="connsiteX29" fmla="*/ 22266 w 358781"/>
                <a:gd name="connsiteY29" fmla="*/ 271112 h 271199"/>
                <a:gd name="connsiteX30" fmla="*/ 23405 w 358781"/>
                <a:gd name="connsiteY30" fmla="*/ 271199 h 271199"/>
                <a:gd name="connsiteX31" fmla="*/ 30388 w 358781"/>
                <a:gd name="connsiteY31" fmla="*/ 263769 h 271199"/>
                <a:gd name="connsiteX32" fmla="*/ 24487 w 358781"/>
                <a:gd name="connsiteY32" fmla="*/ 256902 h 271199"/>
                <a:gd name="connsiteX33" fmla="*/ 22324 w 358781"/>
                <a:gd name="connsiteY33" fmla="*/ 256556 h 271199"/>
                <a:gd name="connsiteX34" fmla="*/ 16008 w 358781"/>
                <a:gd name="connsiteY34" fmla="*/ 252525 h 271199"/>
                <a:gd name="connsiteX35" fmla="*/ 14746 w 358781"/>
                <a:gd name="connsiteY35" fmla="*/ 244803 h 271199"/>
                <a:gd name="connsiteX36" fmla="*/ 39844 w 358781"/>
                <a:gd name="connsiteY36" fmla="*/ 107628 h 271199"/>
                <a:gd name="connsiteX37" fmla="*/ 39923 w 358781"/>
                <a:gd name="connsiteY37" fmla="*/ 107426 h 271199"/>
                <a:gd name="connsiteX38" fmla="*/ 106377 w 358781"/>
                <a:gd name="connsiteY38" fmla="*/ 86748 h 271199"/>
                <a:gd name="connsiteX39" fmla="*/ 172773 w 358781"/>
                <a:gd name="connsiteY39" fmla="*/ 107304 h 271199"/>
                <a:gd name="connsiteX40" fmla="*/ 190927 w 358781"/>
                <a:gd name="connsiteY40" fmla="*/ 162099 h 271199"/>
                <a:gd name="connsiteX41" fmla="*/ 196904 w 358781"/>
                <a:gd name="connsiteY41" fmla="*/ 167001 h 27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8781" h="271199">
                  <a:moveTo>
                    <a:pt x="196904" y="167001"/>
                  </a:moveTo>
                  <a:cubicBezTo>
                    <a:pt x="199677" y="167335"/>
                    <a:pt x="202394" y="166037"/>
                    <a:pt x="203876" y="163670"/>
                  </a:cubicBezTo>
                  <a:lnTo>
                    <a:pt x="234821" y="114312"/>
                  </a:lnTo>
                  <a:cubicBezTo>
                    <a:pt x="238203" y="108959"/>
                    <a:pt x="245283" y="107360"/>
                    <a:pt x="250635" y="110742"/>
                  </a:cubicBezTo>
                  <a:cubicBezTo>
                    <a:pt x="250818" y="110857"/>
                    <a:pt x="250997" y="110978"/>
                    <a:pt x="251173" y="111103"/>
                  </a:cubicBezTo>
                  <a:cubicBezTo>
                    <a:pt x="256154" y="115128"/>
                    <a:pt x="257197" y="122309"/>
                    <a:pt x="253567" y="127585"/>
                  </a:cubicBezTo>
                  <a:lnTo>
                    <a:pt x="215794" y="189972"/>
                  </a:lnTo>
                  <a:cubicBezTo>
                    <a:pt x="211948" y="196313"/>
                    <a:pt x="203819" y="198548"/>
                    <a:pt x="197272" y="195062"/>
                  </a:cubicBezTo>
                  <a:cubicBezTo>
                    <a:pt x="193756" y="193191"/>
                    <a:pt x="189389" y="194524"/>
                    <a:pt x="187517" y="198040"/>
                  </a:cubicBezTo>
                  <a:cubicBezTo>
                    <a:pt x="185645" y="201556"/>
                    <a:pt x="186978" y="205923"/>
                    <a:pt x="190495" y="207795"/>
                  </a:cubicBezTo>
                  <a:cubicBezTo>
                    <a:pt x="203798" y="214874"/>
                    <a:pt x="220313" y="210329"/>
                    <a:pt x="228123" y="197442"/>
                  </a:cubicBezTo>
                  <a:lnTo>
                    <a:pt x="265824" y="135177"/>
                  </a:lnTo>
                  <a:cubicBezTo>
                    <a:pt x="271731" y="126051"/>
                    <a:pt x="271545" y="114263"/>
                    <a:pt x="265355" y="105328"/>
                  </a:cubicBezTo>
                  <a:lnTo>
                    <a:pt x="356791" y="12183"/>
                  </a:lnTo>
                  <a:cubicBezTo>
                    <a:pt x="359538" y="9300"/>
                    <a:pt x="359428" y="4737"/>
                    <a:pt x="356544" y="1990"/>
                  </a:cubicBezTo>
                  <a:cubicBezTo>
                    <a:pt x="353720" y="-701"/>
                    <a:pt x="349266" y="-657"/>
                    <a:pt x="346495" y="2090"/>
                  </a:cubicBezTo>
                  <a:lnTo>
                    <a:pt x="253913" y="96395"/>
                  </a:lnTo>
                  <a:cubicBezTo>
                    <a:pt x="249336" y="94569"/>
                    <a:pt x="244331" y="94096"/>
                    <a:pt x="239493" y="95032"/>
                  </a:cubicBezTo>
                  <a:cubicBezTo>
                    <a:pt x="232518" y="96428"/>
                    <a:pt x="226414" y="100613"/>
                    <a:pt x="222600" y="106619"/>
                  </a:cubicBezTo>
                  <a:lnTo>
                    <a:pt x="199788" y="143021"/>
                  </a:lnTo>
                  <a:lnTo>
                    <a:pt x="186472" y="102732"/>
                  </a:lnTo>
                  <a:lnTo>
                    <a:pt x="186003" y="101622"/>
                  </a:lnTo>
                  <a:cubicBezTo>
                    <a:pt x="175275" y="76993"/>
                    <a:pt x="149715" y="72328"/>
                    <a:pt x="106377" y="72328"/>
                  </a:cubicBezTo>
                  <a:cubicBezTo>
                    <a:pt x="63038" y="72328"/>
                    <a:pt x="37508" y="76993"/>
                    <a:pt x="26693" y="101694"/>
                  </a:cubicBezTo>
                  <a:cubicBezTo>
                    <a:pt x="26693" y="101694"/>
                    <a:pt x="26405" y="102300"/>
                    <a:pt x="26260" y="102711"/>
                  </a:cubicBezTo>
                  <a:cubicBezTo>
                    <a:pt x="26071" y="103203"/>
                    <a:pt x="25919" y="103709"/>
                    <a:pt x="25806" y="104225"/>
                  </a:cubicBezTo>
                  <a:lnTo>
                    <a:pt x="636" y="241826"/>
                  </a:lnTo>
                  <a:cubicBezTo>
                    <a:pt x="-2370" y="254618"/>
                    <a:pt x="5563" y="267425"/>
                    <a:pt x="18354" y="270431"/>
                  </a:cubicBezTo>
                  <a:cubicBezTo>
                    <a:pt x="18933" y="270567"/>
                    <a:pt x="19516" y="270681"/>
                    <a:pt x="20103" y="270773"/>
                  </a:cubicBezTo>
                  <a:lnTo>
                    <a:pt x="22266" y="271112"/>
                  </a:lnTo>
                  <a:cubicBezTo>
                    <a:pt x="22643" y="271173"/>
                    <a:pt x="23024" y="271202"/>
                    <a:pt x="23405" y="271199"/>
                  </a:cubicBezTo>
                  <a:cubicBezTo>
                    <a:pt x="27385" y="271076"/>
                    <a:pt x="30511" y="267749"/>
                    <a:pt x="30388" y="263769"/>
                  </a:cubicBezTo>
                  <a:cubicBezTo>
                    <a:pt x="30283" y="260376"/>
                    <a:pt x="27825" y="257516"/>
                    <a:pt x="24487" y="256902"/>
                  </a:cubicBezTo>
                  <a:lnTo>
                    <a:pt x="22324" y="256556"/>
                  </a:lnTo>
                  <a:cubicBezTo>
                    <a:pt x="19746" y="256159"/>
                    <a:pt x="17454" y="254696"/>
                    <a:pt x="16008" y="252525"/>
                  </a:cubicBezTo>
                  <a:cubicBezTo>
                    <a:pt x="14505" y="250249"/>
                    <a:pt x="14046" y="247439"/>
                    <a:pt x="14746" y="244803"/>
                  </a:cubicBezTo>
                  <a:lnTo>
                    <a:pt x="39844" y="107628"/>
                  </a:lnTo>
                  <a:lnTo>
                    <a:pt x="39923" y="107426"/>
                  </a:lnTo>
                  <a:cubicBezTo>
                    <a:pt x="45799" y="94008"/>
                    <a:pt x="58121" y="86748"/>
                    <a:pt x="106377" y="86748"/>
                  </a:cubicBezTo>
                  <a:cubicBezTo>
                    <a:pt x="154633" y="86748"/>
                    <a:pt x="166940" y="94008"/>
                    <a:pt x="172773" y="107304"/>
                  </a:cubicBezTo>
                  <a:lnTo>
                    <a:pt x="190927" y="162099"/>
                  </a:lnTo>
                  <a:cubicBezTo>
                    <a:pt x="191801" y="164753"/>
                    <a:pt x="194130" y="166664"/>
                    <a:pt x="196904" y="167001"/>
                  </a:cubicBezTo>
                  <a:close/>
                </a:path>
              </a:pathLst>
            </a:custGeom>
            <a:solidFill>
              <a:srgbClr val="000000"/>
            </a:solidFill>
            <a:ln w="7144" cap="flat">
              <a:noFill/>
              <a:prstDash val="solid"/>
              <a:miter/>
            </a:ln>
          </p:spPr>
          <p:txBody>
            <a:bodyPr rtlCol="0" anchor="ctr"/>
            <a:lstStyle/>
            <a:p>
              <a:endParaRPr lang="zh-CN" altLang="en-US"/>
            </a:p>
          </p:txBody>
        </p:sp>
        <p:sp>
          <p:nvSpPr>
            <p:cNvPr id="376" name="图形 49" descr="教室 轮廓">
              <a:extLst>
                <a:ext uri="{FF2B5EF4-FFF2-40B4-BE49-F238E27FC236}">
                  <a16:creationId xmlns:a16="http://schemas.microsoft.com/office/drawing/2014/main" id="{652F8262-203B-4849-821E-3B01395862D0}"/>
                </a:ext>
              </a:extLst>
            </p:cNvPr>
            <p:cNvSpPr/>
            <p:nvPr/>
          </p:nvSpPr>
          <p:spPr>
            <a:xfrm>
              <a:off x="1081874" y="5134785"/>
              <a:ext cx="108148" cy="314207"/>
            </a:xfrm>
            <a:custGeom>
              <a:avLst/>
              <a:gdLst>
                <a:gd name="connsiteX0" fmla="*/ 100939 w 108148"/>
                <a:gd name="connsiteY0" fmla="*/ 0 h 314207"/>
                <a:gd name="connsiteX1" fmla="*/ 93729 w 108148"/>
                <a:gd name="connsiteY1" fmla="*/ 7210 h 314207"/>
                <a:gd name="connsiteX2" fmla="*/ 93729 w 108148"/>
                <a:gd name="connsiteY2" fmla="*/ 299787 h 314207"/>
                <a:gd name="connsiteX3" fmla="*/ 61284 w 108148"/>
                <a:gd name="connsiteY3" fmla="*/ 299787 h 314207"/>
                <a:gd name="connsiteX4" fmla="*/ 61284 w 108148"/>
                <a:gd name="connsiteY4" fmla="*/ 120607 h 314207"/>
                <a:gd name="connsiteX5" fmla="*/ 46864 w 108148"/>
                <a:gd name="connsiteY5" fmla="*/ 120607 h 314207"/>
                <a:gd name="connsiteX6" fmla="*/ 46864 w 108148"/>
                <a:gd name="connsiteY6" fmla="*/ 299787 h 314207"/>
                <a:gd name="connsiteX7" fmla="*/ 14420 w 108148"/>
                <a:gd name="connsiteY7" fmla="*/ 299787 h 314207"/>
                <a:gd name="connsiteX8" fmla="*/ 14420 w 108148"/>
                <a:gd name="connsiteY8" fmla="*/ 7210 h 314207"/>
                <a:gd name="connsiteX9" fmla="*/ 7210 w 108148"/>
                <a:gd name="connsiteY9" fmla="*/ 0 h 314207"/>
                <a:gd name="connsiteX10" fmla="*/ 0 w 108148"/>
                <a:gd name="connsiteY10" fmla="*/ 7210 h 314207"/>
                <a:gd name="connsiteX11" fmla="*/ 0 w 108148"/>
                <a:gd name="connsiteY11" fmla="*/ 314207 h 314207"/>
                <a:gd name="connsiteX12" fmla="*/ 108148 w 108148"/>
                <a:gd name="connsiteY12" fmla="*/ 314207 h 314207"/>
                <a:gd name="connsiteX13" fmla="*/ 108148 w 108148"/>
                <a:gd name="connsiteY13" fmla="*/ 7210 h 314207"/>
                <a:gd name="connsiteX14" fmla="*/ 100939 w 108148"/>
                <a:gd name="connsiteY14" fmla="*/ 0 h 31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148" h="314207">
                  <a:moveTo>
                    <a:pt x="100939" y="0"/>
                  </a:moveTo>
                  <a:cubicBezTo>
                    <a:pt x="96957" y="0"/>
                    <a:pt x="93729" y="3228"/>
                    <a:pt x="93729" y="7210"/>
                  </a:cubicBezTo>
                  <a:lnTo>
                    <a:pt x="93729" y="299787"/>
                  </a:lnTo>
                  <a:lnTo>
                    <a:pt x="61284" y="299787"/>
                  </a:lnTo>
                  <a:lnTo>
                    <a:pt x="61284" y="120607"/>
                  </a:lnTo>
                  <a:lnTo>
                    <a:pt x="46864" y="120607"/>
                  </a:lnTo>
                  <a:lnTo>
                    <a:pt x="46864" y="299787"/>
                  </a:lnTo>
                  <a:lnTo>
                    <a:pt x="14420" y="299787"/>
                  </a:lnTo>
                  <a:lnTo>
                    <a:pt x="14420" y="7210"/>
                  </a:lnTo>
                  <a:cubicBezTo>
                    <a:pt x="14420" y="3228"/>
                    <a:pt x="11192" y="0"/>
                    <a:pt x="7210" y="0"/>
                  </a:cubicBezTo>
                  <a:cubicBezTo>
                    <a:pt x="3228" y="0"/>
                    <a:pt x="0" y="3228"/>
                    <a:pt x="0" y="7210"/>
                  </a:cubicBezTo>
                  <a:lnTo>
                    <a:pt x="0" y="314207"/>
                  </a:lnTo>
                  <a:lnTo>
                    <a:pt x="108148" y="314207"/>
                  </a:lnTo>
                  <a:lnTo>
                    <a:pt x="108148" y="7210"/>
                  </a:lnTo>
                  <a:cubicBezTo>
                    <a:pt x="108148" y="3228"/>
                    <a:pt x="104921" y="0"/>
                    <a:pt x="100939" y="0"/>
                  </a:cubicBezTo>
                  <a:close/>
                </a:path>
              </a:pathLst>
            </a:custGeom>
            <a:solidFill>
              <a:srgbClr val="000000"/>
            </a:solidFill>
            <a:ln w="7144" cap="flat">
              <a:noFill/>
              <a:prstDash val="solid"/>
              <a:miter/>
            </a:ln>
          </p:spPr>
          <p:txBody>
            <a:bodyPr rtlCol="0" anchor="ctr"/>
            <a:lstStyle/>
            <a:p>
              <a:endParaRPr lang="zh-CN" altLang="en-US"/>
            </a:p>
          </p:txBody>
        </p:sp>
        <p:sp>
          <p:nvSpPr>
            <p:cNvPr id="377" name="图形 49" descr="教室 轮廓">
              <a:extLst>
                <a:ext uri="{FF2B5EF4-FFF2-40B4-BE49-F238E27FC236}">
                  <a16:creationId xmlns:a16="http://schemas.microsoft.com/office/drawing/2014/main" id="{6334C3D2-2B44-472C-9B53-67E759D98C40}"/>
                </a:ext>
              </a:extLst>
            </p:cNvPr>
            <p:cNvSpPr/>
            <p:nvPr/>
          </p:nvSpPr>
          <p:spPr>
            <a:xfrm>
              <a:off x="1091564" y="4965929"/>
              <a:ext cx="86518" cy="86518"/>
            </a:xfrm>
            <a:custGeom>
              <a:avLst/>
              <a:gdLst>
                <a:gd name="connsiteX0" fmla="*/ 43259 w 86518"/>
                <a:gd name="connsiteY0" fmla="*/ 86519 h 86518"/>
                <a:gd name="connsiteX1" fmla="*/ 86519 w 86518"/>
                <a:gd name="connsiteY1" fmla="*/ 43259 h 86518"/>
                <a:gd name="connsiteX2" fmla="*/ 43259 w 86518"/>
                <a:gd name="connsiteY2" fmla="*/ 0 h 86518"/>
                <a:gd name="connsiteX3" fmla="*/ 0 w 86518"/>
                <a:gd name="connsiteY3" fmla="*/ 43259 h 86518"/>
                <a:gd name="connsiteX4" fmla="*/ 43259 w 86518"/>
                <a:gd name="connsiteY4" fmla="*/ 86519 h 86518"/>
                <a:gd name="connsiteX5" fmla="*/ 43259 w 86518"/>
                <a:gd name="connsiteY5" fmla="*/ 14420 h 86518"/>
                <a:gd name="connsiteX6" fmla="*/ 72099 w 86518"/>
                <a:gd name="connsiteY6" fmla="*/ 43259 h 86518"/>
                <a:gd name="connsiteX7" fmla="*/ 43259 w 86518"/>
                <a:gd name="connsiteY7" fmla="*/ 72099 h 86518"/>
                <a:gd name="connsiteX8" fmla="*/ 14420 w 86518"/>
                <a:gd name="connsiteY8" fmla="*/ 43259 h 86518"/>
                <a:gd name="connsiteX9" fmla="*/ 43259 w 86518"/>
                <a:gd name="connsiteY9" fmla="*/ 14420 h 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518" h="86518">
                  <a:moveTo>
                    <a:pt x="43259" y="86519"/>
                  </a:moveTo>
                  <a:cubicBezTo>
                    <a:pt x="67151" y="86519"/>
                    <a:pt x="86519" y="67151"/>
                    <a:pt x="86519" y="43259"/>
                  </a:cubicBezTo>
                  <a:cubicBezTo>
                    <a:pt x="86519" y="19368"/>
                    <a:pt x="67151" y="0"/>
                    <a:pt x="43259" y="0"/>
                  </a:cubicBezTo>
                  <a:cubicBezTo>
                    <a:pt x="19368" y="0"/>
                    <a:pt x="0" y="19368"/>
                    <a:pt x="0" y="43259"/>
                  </a:cubicBezTo>
                  <a:cubicBezTo>
                    <a:pt x="28" y="67139"/>
                    <a:pt x="19379" y="86491"/>
                    <a:pt x="43259" y="86519"/>
                  </a:cubicBezTo>
                  <a:close/>
                  <a:moveTo>
                    <a:pt x="43259" y="14420"/>
                  </a:moveTo>
                  <a:cubicBezTo>
                    <a:pt x="59187" y="14420"/>
                    <a:pt x="72099" y="27332"/>
                    <a:pt x="72099" y="43259"/>
                  </a:cubicBezTo>
                  <a:cubicBezTo>
                    <a:pt x="72099" y="59187"/>
                    <a:pt x="59187" y="72099"/>
                    <a:pt x="43259" y="72099"/>
                  </a:cubicBezTo>
                  <a:cubicBezTo>
                    <a:pt x="27332" y="72099"/>
                    <a:pt x="14420" y="59187"/>
                    <a:pt x="14420" y="43259"/>
                  </a:cubicBezTo>
                  <a:cubicBezTo>
                    <a:pt x="14420" y="27332"/>
                    <a:pt x="27332" y="14420"/>
                    <a:pt x="43259" y="14420"/>
                  </a:cubicBezTo>
                  <a:close/>
                </a:path>
              </a:pathLst>
            </a:custGeom>
            <a:solidFill>
              <a:srgbClr val="000000"/>
            </a:solidFill>
            <a:ln w="7144" cap="flat">
              <a:noFill/>
              <a:prstDash val="solid"/>
              <a:miter/>
            </a:ln>
          </p:spPr>
          <p:txBody>
            <a:bodyPr rtlCol="0" anchor="ctr"/>
            <a:lstStyle/>
            <a:p>
              <a:endParaRPr lang="zh-CN" altLang="en-US"/>
            </a:p>
          </p:txBody>
        </p:sp>
      </p:grpSp>
      <p:grpSp>
        <p:nvGrpSpPr>
          <p:cNvPr id="444" name="组合 443">
            <a:extLst>
              <a:ext uri="{FF2B5EF4-FFF2-40B4-BE49-F238E27FC236}">
                <a16:creationId xmlns:a16="http://schemas.microsoft.com/office/drawing/2014/main" id="{412CCC1E-AA7F-4AC2-921F-0E1DEE2E8CCE}"/>
              </a:ext>
            </a:extLst>
          </p:cNvPr>
          <p:cNvGrpSpPr/>
          <p:nvPr/>
        </p:nvGrpSpPr>
        <p:grpSpPr>
          <a:xfrm>
            <a:off x="2148859" y="4879259"/>
            <a:ext cx="526338" cy="576943"/>
            <a:chOff x="2148859" y="4879259"/>
            <a:chExt cx="526338" cy="576943"/>
          </a:xfrm>
        </p:grpSpPr>
        <p:sp>
          <p:nvSpPr>
            <p:cNvPr id="378" name="图形 51" descr="剪贴板 轮廓">
              <a:extLst>
                <a:ext uri="{FF2B5EF4-FFF2-40B4-BE49-F238E27FC236}">
                  <a16:creationId xmlns:a16="http://schemas.microsoft.com/office/drawing/2014/main" id="{4BB3137C-5C29-4984-A6AB-A212E7AE5E62}"/>
                </a:ext>
              </a:extLst>
            </p:cNvPr>
            <p:cNvSpPr/>
            <p:nvPr/>
          </p:nvSpPr>
          <p:spPr>
            <a:xfrm>
              <a:off x="2339920" y="4915460"/>
              <a:ext cx="50470" cy="50469"/>
            </a:xfrm>
            <a:custGeom>
              <a:avLst/>
              <a:gdLst>
                <a:gd name="connsiteX0" fmla="*/ 25236 w 50470"/>
                <a:gd name="connsiteY0" fmla="*/ 50469 h 50469"/>
                <a:gd name="connsiteX1" fmla="*/ 50471 w 50470"/>
                <a:gd name="connsiteY1" fmla="*/ 25235 h 50469"/>
                <a:gd name="connsiteX2" fmla="*/ 25236 w 50470"/>
                <a:gd name="connsiteY2" fmla="*/ 0 h 50469"/>
                <a:gd name="connsiteX3" fmla="*/ 24515 w 50470"/>
                <a:gd name="connsiteY3" fmla="*/ 0 h 50469"/>
                <a:gd name="connsiteX4" fmla="*/ 2 w 50470"/>
                <a:gd name="connsiteY4" fmla="*/ 25235 h 50469"/>
                <a:gd name="connsiteX5" fmla="*/ 25236 w 50470"/>
                <a:gd name="connsiteY5" fmla="*/ 50469 h 50469"/>
                <a:gd name="connsiteX6" fmla="*/ 24760 w 50470"/>
                <a:gd name="connsiteY6" fmla="*/ 14420 h 50469"/>
                <a:gd name="connsiteX7" fmla="*/ 25236 w 50470"/>
                <a:gd name="connsiteY7" fmla="*/ 14420 h 50469"/>
                <a:gd name="connsiteX8" fmla="*/ 36050 w 50470"/>
                <a:gd name="connsiteY8" fmla="*/ 25235 h 50469"/>
                <a:gd name="connsiteX9" fmla="*/ 25236 w 50470"/>
                <a:gd name="connsiteY9" fmla="*/ 36049 h 50469"/>
                <a:gd name="connsiteX10" fmla="*/ 14421 w 50470"/>
                <a:gd name="connsiteY10" fmla="*/ 25234 h 50469"/>
                <a:gd name="connsiteX11" fmla="*/ 14421 w 50470"/>
                <a:gd name="connsiteY11" fmla="*/ 25134 h 50469"/>
                <a:gd name="connsiteX12" fmla="*/ 24760 w 50470"/>
                <a:gd name="connsiteY12" fmla="*/ 14420 h 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70" h="50469">
                  <a:moveTo>
                    <a:pt x="25236" y="50469"/>
                  </a:moveTo>
                  <a:cubicBezTo>
                    <a:pt x="39173" y="50469"/>
                    <a:pt x="50471" y="39171"/>
                    <a:pt x="50471" y="25235"/>
                  </a:cubicBezTo>
                  <a:cubicBezTo>
                    <a:pt x="50471" y="11298"/>
                    <a:pt x="39173" y="0"/>
                    <a:pt x="25236" y="0"/>
                  </a:cubicBezTo>
                  <a:lnTo>
                    <a:pt x="24515" y="0"/>
                  </a:lnTo>
                  <a:cubicBezTo>
                    <a:pt x="10798" y="245"/>
                    <a:pt x="-151" y="11516"/>
                    <a:pt x="2" y="25235"/>
                  </a:cubicBezTo>
                  <a:cubicBezTo>
                    <a:pt x="25" y="39161"/>
                    <a:pt x="11310" y="50445"/>
                    <a:pt x="25236" y="50469"/>
                  </a:cubicBezTo>
                  <a:close/>
                  <a:moveTo>
                    <a:pt x="24760" y="14420"/>
                  </a:moveTo>
                  <a:lnTo>
                    <a:pt x="25236" y="14420"/>
                  </a:lnTo>
                  <a:cubicBezTo>
                    <a:pt x="31209" y="14420"/>
                    <a:pt x="36051" y="19262"/>
                    <a:pt x="36050" y="25235"/>
                  </a:cubicBezTo>
                  <a:cubicBezTo>
                    <a:pt x="36050" y="31208"/>
                    <a:pt x="31208" y="36049"/>
                    <a:pt x="25236" y="36049"/>
                  </a:cubicBezTo>
                  <a:cubicBezTo>
                    <a:pt x="19262" y="36049"/>
                    <a:pt x="14421" y="31207"/>
                    <a:pt x="14421" y="25234"/>
                  </a:cubicBezTo>
                  <a:cubicBezTo>
                    <a:pt x="14421" y="25201"/>
                    <a:pt x="14421" y="25167"/>
                    <a:pt x="14421" y="25134"/>
                  </a:cubicBezTo>
                  <a:cubicBezTo>
                    <a:pt x="14329" y="19325"/>
                    <a:pt x="18951" y="14534"/>
                    <a:pt x="24760" y="14420"/>
                  </a:cubicBezTo>
                  <a:close/>
                </a:path>
              </a:pathLst>
            </a:custGeom>
            <a:solidFill>
              <a:srgbClr val="000000"/>
            </a:solidFill>
            <a:ln w="7144" cap="flat">
              <a:noFill/>
              <a:prstDash val="solid"/>
              <a:miter/>
            </a:ln>
          </p:spPr>
          <p:txBody>
            <a:bodyPr rtlCol="0" anchor="ctr"/>
            <a:lstStyle/>
            <a:p>
              <a:endParaRPr lang="zh-CN" altLang="en-US"/>
            </a:p>
          </p:txBody>
        </p:sp>
        <p:sp>
          <p:nvSpPr>
            <p:cNvPr id="379" name="图形 51" descr="剪贴板 轮廓">
              <a:extLst>
                <a:ext uri="{FF2B5EF4-FFF2-40B4-BE49-F238E27FC236}">
                  <a16:creationId xmlns:a16="http://schemas.microsoft.com/office/drawing/2014/main" id="{4BB3137C-5C29-4984-A6AB-A212E7AE5E62}"/>
                </a:ext>
              </a:extLst>
            </p:cNvPr>
            <p:cNvSpPr/>
            <p:nvPr/>
          </p:nvSpPr>
          <p:spPr>
            <a:xfrm>
              <a:off x="2206538" y="5196646"/>
              <a:ext cx="158617" cy="14419"/>
            </a:xfrm>
            <a:custGeom>
              <a:avLst/>
              <a:gdLst>
                <a:gd name="connsiteX0" fmla="*/ 158618 w 158617"/>
                <a:gd name="connsiteY0" fmla="*/ 3475 h 14419"/>
                <a:gd name="connsiteX1" fmla="*/ 158618 w 158617"/>
                <a:gd name="connsiteY1" fmla="*/ 0 h 14419"/>
                <a:gd name="connsiteX2" fmla="*/ 0 w 158617"/>
                <a:gd name="connsiteY2" fmla="*/ 0 h 14419"/>
                <a:gd name="connsiteX3" fmla="*/ 0 w 158617"/>
                <a:gd name="connsiteY3" fmla="*/ 14420 h 14419"/>
                <a:gd name="connsiteX4" fmla="*/ 147695 w 158617"/>
                <a:gd name="connsiteY4" fmla="*/ 14420 h 14419"/>
                <a:gd name="connsiteX5" fmla="*/ 158618 w 158617"/>
                <a:gd name="connsiteY5" fmla="*/ 3475 h 1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17" h="14419">
                  <a:moveTo>
                    <a:pt x="158618" y="3475"/>
                  </a:moveTo>
                  <a:lnTo>
                    <a:pt x="158618" y="0"/>
                  </a:lnTo>
                  <a:lnTo>
                    <a:pt x="0" y="0"/>
                  </a:lnTo>
                  <a:lnTo>
                    <a:pt x="0" y="14420"/>
                  </a:lnTo>
                  <a:lnTo>
                    <a:pt x="147695" y="14420"/>
                  </a:lnTo>
                  <a:lnTo>
                    <a:pt x="158618" y="3475"/>
                  </a:lnTo>
                  <a:close/>
                </a:path>
              </a:pathLst>
            </a:custGeom>
            <a:solidFill>
              <a:srgbClr val="000000"/>
            </a:solidFill>
            <a:ln w="7144" cap="flat">
              <a:noFill/>
              <a:prstDash val="solid"/>
              <a:miter/>
            </a:ln>
          </p:spPr>
          <p:txBody>
            <a:bodyPr rtlCol="0" anchor="ctr"/>
            <a:lstStyle/>
            <a:p>
              <a:endParaRPr lang="zh-CN" altLang="en-US"/>
            </a:p>
          </p:txBody>
        </p:sp>
        <p:sp>
          <p:nvSpPr>
            <p:cNvPr id="380" name="图形 51" descr="剪贴板 轮廓">
              <a:extLst>
                <a:ext uri="{FF2B5EF4-FFF2-40B4-BE49-F238E27FC236}">
                  <a16:creationId xmlns:a16="http://schemas.microsoft.com/office/drawing/2014/main" id="{4BB3137C-5C29-4984-A6AB-A212E7AE5E62}"/>
                </a:ext>
              </a:extLst>
            </p:cNvPr>
            <p:cNvSpPr/>
            <p:nvPr/>
          </p:nvSpPr>
          <p:spPr>
            <a:xfrm>
              <a:off x="2206538" y="5283165"/>
              <a:ext cx="121421" cy="14419"/>
            </a:xfrm>
            <a:custGeom>
              <a:avLst/>
              <a:gdLst>
                <a:gd name="connsiteX0" fmla="*/ 0 w 121421"/>
                <a:gd name="connsiteY0" fmla="*/ 14420 h 14419"/>
                <a:gd name="connsiteX1" fmla="*/ 116634 w 121421"/>
                <a:gd name="connsiteY1" fmla="*/ 14420 h 14419"/>
                <a:gd name="connsiteX2" fmla="*/ 121422 w 121421"/>
                <a:gd name="connsiteY2" fmla="*/ 0 h 14419"/>
                <a:gd name="connsiteX3" fmla="*/ 0 w 121421"/>
                <a:gd name="connsiteY3" fmla="*/ 0 h 14419"/>
                <a:gd name="connsiteX4" fmla="*/ 0 w 121421"/>
                <a:gd name="connsiteY4" fmla="*/ 14420 h 1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1" h="14419">
                  <a:moveTo>
                    <a:pt x="0" y="14420"/>
                  </a:moveTo>
                  <a:lnTo>
                    <a:pt x="116634" y="14420"/>
                  </a:lnTo>
                  <a:lnTo>
                    <a:pt x="121422" y="0"/>
                  </a:lnTo>
                  <a:lnTo>
                    <a:pt x="0" y="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381" name="图形 51" descr="剪贴板 轮廓">
              <a:extLst>
                <a:ext uri="{FF2B5EF4-FFF2-40B4-BE49-F238E27FC236}">
                  <a16:creationId xmlns:a16="http://schemas.microsoft.com/office/drawing/2014/main" id="{4BB3137C-5C29-4984-A6AB-A212E7AE5E62}"/>
                </a:ext>
              </a:extLst>
            </p:cNvPr>
            <p:cNvSpPr/>
            <p:nvPr/>
          </p:nvSpPr>
          <p:spPr>
            <a:xfrm>
              <a:off x="2206538" y="5110127"/>
              <a:ext cx="248431" cy="14419"/>
            </a:xfrm>
            <a:custGeom>
              <a:avLst/>
              <a:gdLst>
                <a:gd name="connsiteX0" fmla="*/ 248431 w 248431"/>
                <a:gd name="connsiteY0" fmla="*/ 0 h 14419"/>
                <a:gd name="connsiteX1" fmla="*/ 0 w 248431"/>
                <a:gd name="connsiteY1" fmla="*/ 0 h 14419"/>
                <a:gd name="connsiteX2" fmla="*/ 0 w 248431"/>
                <a:gd name="connsiteY2" fmla="*/ 14420 h 14419"/>
                <a:gd name="connsiteX3" fmla="*/ 234040 w 248431"/>
                <a:gd name="connsiteY3" fmla="*/ 14420 h 14419"/>
                <a:gd name="connsiteX4" fmla="*/ 248431 w 248431"/>
                <a:gd name="connsiteY4" fmla="*/ 0 h 1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31" h="14419">
                  <a:moveTo>
                    <a:pt x="248431" y="0"/>
                  </a:moveTo>
                  <a:lnTo>
                    <a:pt x="0" y="0"/>
                  </a:lnTo>
                  <a:lnTo>
                    <a:pt x="0" y="14420"/>
                  </a:lnTo>
                  <a:lnTo>
                    <a:pt x="234040" y="14420"/>
                  </a:lnTo>
                  <a:lnTo>
                    <a:pt x="248431" y="0"/>
                  </a:lnTo>
                  <a:close/>
                </a:path>
              </a:pathLst>
            </a:custGeom>
            <a:solidFill>
              <a:srgbClr val="000000"/>
            </a:solidFill>
            <a:ln w="7144" cap="flat">
              <a:noFill/>
              <a:prstDash val="solid"/>
              <a:miter/>
            </a:ln>
          </p:spPr>
          <p:txBody>
            <a:bodyPr rtlCol="0" anchor="ctr"/>
            <a:lstStyle/>
            <a:p>
              <a:endParaRPr lang="zh-CN" altLang="en-US"/>
            </a:p>
          </p:txBody>
        </p:sp>
        <p:sp>
          <p:nvSpPr>
            <p:cNvPr id="382" name="图形 51" descr="剪贴板 轮廓">
              <a:extLst>
                <a:ext uri="{FF2B5EF4-FFF2-40B4-BE49-F238E27FC236}">
                  <a16:creationId xmlns:a16="http://schemas.microsoft.com/office/drawing/2014/main" id="{4BB3137C-5C29-4984-A6AB-A212E7AE5E62}"/>
                </a:ext>
              </a:extLst>
            </p:cNvPr>
            <p:cNvSpPr/>
            <p:nvPr/>
          </p:nvSpPr>
          <p:spPr>
            <a:xfrm>
              <a:off x="2343526" y="4973124"/>
              <a:ext cx="331671" cy="331814"/>
            </a:xfrm>
            <a:custGeom>
              <a:avLst/>
              <a:gdLst>
                <a:gd name="connsiteX0" fmla="*/ 297343 w 331671"/>
                <a:gd name="connsiteY0" fmla="*/ 4983 h 331814"/>
                <a:gd name="connsiteX1" fmla="*/ 274006 w 331671"/>
                <a:gd name="connsiteY1" fmla="*/ 4687 h 331814"/>
                <a:gd name="connsiteX2" fmla="*/ 273976 w 331671"/>
                <a:gd name="connsiteY2" fmla="*/ 4716 h 331814"/>
                <a:gd name="connsiteX3" fmla="*/ 273709 w 331671"/>
                <a:gd name="connsiteY3" fmla="*/ 4983 h 331814"/>
                <a:gd name="connsiteX4" fmla="*/ 26129 w 331671"/>
                <a:gd name="connsiteY4" fmla="*/ 253082 h 331814"/>
                <a:gd name="connsiteX5" fmla="*/ 0 w 331671"/>
                <a:gd name="connsiteY5" fmla="*/ 331814 h 331814"/>
                <a:gd name="connsiteX6" fmla="*/ 79093 w 331671"/>
                <a:gd name="connsiteY6" fmla="*/ 305715 h 331814"/>
                <a:gd name="connsiteX7" fmla="*/ 326334 w 331671"/>
                <a:gd name="connsiteY7" fmla="*/ 57564 h 331814"/>
                <a:gd name="connsiteX8" fmla="*/ 327776 w 331671"/>
                <a:gd name="connsiteY8" fmla="*/ 35430 h 331814"/>
                <a:gd name="connsiteX9" fmla="*/ 24766 w 331671"/>
                <a:gd name="connsiteY9" fmla="*/ 302982 h 331814"/>
                <a:gd name="connsiteX10" fmla="*/ 37491 w 331671"/>
                <a:gd name="connsiteY10" fmla="*/ 264618 h 331814"/>
                <a:gd name="connsiteX11" fmla="*/ 67904 w 331671"/>
                <a:gd name="connsiteY11" fmla="*/ 266890 h 331814"/>
                <a:gd name="connsiteX12" fmla="*/ 68782 w 331671"/>
                <a:gd name="connsiteY12" fmla="*/ 293941 h 331814"/>
                <a:gd name="connsiteX13" fmla="*/ 28868 w 331671"/>
                <a:gd name="connsiteY13" fmla="*/ 307113 h 331814"/>
                <a:gd name="connsiteX14" fmla="*/ 77038 w 331671"/>
                <a:gd name="connsiteY14" fmla="*/ 255483 h 331814"/>
                <a:gd name="connsiteX15" fmla="*/ 54391 w 331671"/>
                <a:gd name="connsiteY15" fmla="*/ 245202 h 331814"/>
                <a:gd name="connsiteX16" fmla="*/ 245454 w 331671"/>
                <a:gd name="connsiteY16" fmla="*/ 53743 h 331814"/>
                <a:gd name="connsiteX17" fmla="*/ 277675 w 331671"/>
                <a:gd name="connsiteY17" fmla="*/ 85971 h 331814"/>
                <a:gd name="connsiteX18" fmla="*/ 87240 w 331671"/>
                <a:gd name="connsiteY18" fmla="*/ 277127 h 331814"/>
                <a:gd name="connsiteX19" fmla="*/ 77038 w 331671"/>
                <a:gd name="connsiteY19" fmla="*/ 255483 h 331814"/>
                <a:gd name="connsiteX20" fmla="*/ 316803 w 331671"/>
                <a:gd name="connsiteY20" fmla="*/ 46742 h 331814"/>
                <a:gd name="connsiteX21" fmla="*/ 316450 w 331671"/>
                <a:gd name="connsiteY21" fmla="*/ 47052 h 331814"/>
                <a:gd name="connsiteX22" fmla="*/ 316118 w 331671"/>
                <a:gd name="connsiteY22" fmla="*/ 47391 h 331814"/>
                <a:gd name="connsiteX23" fmla="*/ 287855 w 331671"/>
                <a:gd name="connsiteY23" fmla="*/ 75755 h 331814"/>
                <a:gd name="connsiteX24" fmla="*/ 255634 w 331671"/>
                <a:gd name="connsiteY24" fmla="*/ 43541 h 331814"/>
                <a:gd name="connsiteX25" fmla="*/ 284070 w 331671"/>
                <a:gd name="connsiteY25" fmla="*/ 15026 h 331814"/>
                <a:gd name="connsiteX26" fmla="*/ 285512 w 331671"/>
                <a:gd name="connsiteY26" fmla="*/ 14435 h 331814"/>
                <a:gd name="connsiteX27" fmla="*/ 287112 w 331671"/>
                <a:gd name="connsiteY27" fmla="*/ 15156 h 331814"/>
                <a:gd name="connsiteX28" fmla="*/ 317012 w 331671"/>
                <a:gd name="connsiteY28" fmla="*/ 45098 h 331814"/>
                <a:gd name="connsiteX29" fmla="*/ 316803 w 331671"/>
                <a:gd name="connsiteY29" fmla="*/ 46742 h 33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1671" h="331814">
                  <a:moveTo>
                    <a:pt x="297343" y="4983"/>
                  </a:moveTo>
                  <a:cubicBezTo>
                    <a:pt x="290981" y="-1544"/>
                    <a:pt x="280532" y="-1676"/>
                    <a:pt x="274006" y="4687"/>
                  </a:cubicBezTo>
                  <a:cubicBezTo>
                    <a:pt x="273996" y="4696"/>
                    <a:pt x="273986" y="4706"/>
                    <a:pt x="273976" y="4716"/>
                  </a:cubicBezTo>
                  <a:lnTo>
                    <a:pt x="273709" y="4983"/>
                  </a:lnTo>
                  <a:lnTo>
                    <a:pt x="26129" y="253082"/>
                  </a:lnTo>
                  <a:lnTo>
                    <a:pt x="0" y="331814"/>
                  </a:lnTo>
                  <a:lnTo>
                    <a:pt x="79093" y="305715"/>
                  </a:lnTo>
                  <a:lnTo>
                    <a:pt x="326334" y="57564"/>
                  </a:lnTo>
                  <a:cubicBezTo>
                    <a:pt x="332843" y="51849"/>
                    <a:pt x="333488" y="41941"/>
                    <a:pt x="327776" y="35430"/>
                  </a:cubicBezTo>
                  <a:close/>
                  <a:moveTo>
                    <a:pt x="24766" y="302982"/>
                  </a:moveTo>
                  <a:lnTo>
                    <a:pt x="37491" y="264618"/>
                  </a:lnTo>
                  <a:cubicBezTo>
                    <a:pt x="46517" y="256847"/>
                    <a:pt x="60133" y="257864"/>
                    <a:pt x="67904" y="266890"/>
                  </a:cubicBezTo>
                  <a:cubicBezTo>
                    <a:pt x="74523" y="274578"/>
                    <a:pt x="74889" y="285840"/>
                    <a:pt x="68782" y="293941"/>
                  </a:cubicBezTo>
                  <a:lnTo>
                    <a:pt x="28868" y="307113"/>
                  </a:lnTo>
                  <a:close/>
                  <a:moveTo>
                    <a:pt x="77038" y="255483"/>
                  </a:moveTo>
                  <a:cubicBezTo>
                    <a:pt x="70963" y="249455"/>
                    <a:pt x="62928" y="245807"/>
                    <a:pt x="54391" y="245202"/>
                  </a:cubicBezTo>
                  <a:lnTo>
                    <a:pt x="245454" y="53743"/>
                  </a:lnTo>
                  <a:lnTo>
                    <a:pt x="277675" y="85971"/>
                  </a:lnTo>
                  <a:lnTo>
                    <a:pt x="87240" y="277127"/>
                  </a:lnTo>
                  <a:cubicBezTo>
                    <a:pt x="86424" y="268956"/>
                    <a:pt x="82822" y="261313"/>
                    <a:pt x="77038" y="255483"/>
                  </a:cubicBezTo>
                  <a:close/>
                  <a:moveTo>
                    <a:pt x="316803" y="46742"/>
                  </a:moveTo>
                  <a:lnTo>
                    <a:pt x="316450" y="47052"/>
                  </a:lnTo>
                  <a:lnTo>
                    <a:pt x="316118" y="47391"/>
                  </a:lnTo>
                  <a:lnTo>
                    <a:pt x="287855" y="75755"/>
                  </a:lnTo>
                  <a:lnTo>
                    <a:pt x="255634" y="43541"/>
                  </a:lnTo>
                  <a:lnTo>
                    <a:pt x="284070" y="15026"/>
                  </a:lnTo>
                  <a:cubicBezTo>
                    <a:pt x="284453" y="14646"/>
                    <a:pt x="284972" y="14433"/>
                    <a:pt x="285512" y="14435"/>
                  </a:cubicBezTo>
                  <a:cubicBezTo>
                    <a:pt x="286123" y="14438"/>
                    <a:pt x="286705" y="14700"/>
                    <a:pt x="287112" y="15156"/>
                  </a:cubicBezTo>
                  <a:lnTo>
                    <a:pt x="317012" y="45098"/>
                  </a:lnTo>
                  <a:cubicBezTo>
                    <a:pt x="317359" y="45623"/>
                    <a:pt x="317270" y="46322"/>
                    <a:pt x="316803" y="46742"/>
                  </a:cubicBezTo>
                  <a:close/>
                </a:path>
              </a:pathLst>
            </a:custGeom>
            <a:solidFill>
              <a:srgbClr val="000000"/>
            </a:solidFill>
            <a:ln w="7144" cap="flat">
              <a:noFill/>
              <a:prstDash val="solid"/>
              <a:miter/>
            </a:ln>
          </p:spPr>
          <p:txBody>
            <a:bodyPr rtlCol="0" anchor="ctr"/>
            <a:lstStyle/>
            <a:p>
              <a:endParaRPr lang="zh-CN" altLang="en-US"/>
            </a:p>
          </p:txBody>
        </p:sp>
        <p:sp>
          <p:nvSpPr>
            <p:cNvPr id="383" name="图形 51" descr="剪贴板 轮廓">
              <a:extLst>
                <a:ext uri="{FF2B5EF4-FFF2-40B4-BE49-F238E27FC236}">
                  <a16:creationId xmlns:a16="http://schemas.microsoft.com/office/drawing/2014/main" id="{4BB3137C-5C29-4984-A6AB-A212E7AE5E62}"/>
                </a:ext>
              </a:extLst>
            </p:cNvPr>
            <p:cNvSpPr/>
            <p:nvPr/>
          </p:nvSpPr>
          <p:spPr>
            <a:xfrm>
              <a:off x="2148859" y="4879259"/>
              <a:ext cx="432593" cy="576943"/>
            </a:xfrm>
            <a:custGeom>
              <a:avLst/>
              <a:gdLst>
                <a:gd name="connsiteX0" fmla="*/ 432594 w 432593"/>
                <a:gd name="connsiteY0" fmla="*/ 270818 h 576943"/>
                <a:gd name="connsiteX1" fmla="*/ 418174 w 432593"/>
                <a:gd name="connsiteY1" fmla="*/ 285288 h 576943"/>
                <a:gd name="connsiteX2" fmla="*/ 418174 w 432593"/>
                <a:gd name="connsiteY2" fmla="*/ 548104 h 576943"/>
                <a:gd name="connsiteX3" fmla="*/ 403754 w 432593"/>
                <a:gd name="connsiteY3" fmla="*/ 562523 h 576943"/>
                <a:gd name="connsiteX4" fmla="*/ 28840 w 432593"/>
                <a:gd name="connsiteY4" fmla="*/ 562523 h 576943"/>
                <a:gd name="connsiteX5" fmla="*/ 14420 w 432593"/>
                <a:gd name="connsiteY5" fmla="*/ 548104 h 576943"/>
                <a:gd name="connsiteX6" fmla="*/ 14420 w 432593"/>
                <a:gd name="connsiteY6" fmla="*/ 79309 h 576943"/>
                <a:gd name="connsiteX7" fmla="*/ 28840 w 432593"/>
                <a:gd name="connsiteY7" fmla="*/ 64889 h 576943"/>
                <a:gd name="connsiteX8" fmla="*/ 108148 w 432593"/>
                <a:gd name="connsiteY8" fmla="*/ 64889 h 576943"/>
                <a:gd name="connsiteX9" fmla="*/ 108148 w 432593"/>
                <a:gd name="connsiteY9" fmla="*/ 137139 h 576943"/>
                <a:gd name="connsiteX10" fmla="*/ 324445 w 432593"/>
                <a:gd name="connsiteY10" fmla="*/ 137139 h 576943"/>
                <a:gd name="connsiteX11" fmla="*/ 324445 w 432593"/>
                <a:gd name="connsiteY11" fmla="*/ 64889 h 576943"/>
                <a:gd name="connsiteX12" fmla="*/ 403754 w 432593"/>
                <a:gd name="connsiteY12" fmla="*/ 64889 h 576943"/>
                <a:gd name="connsiteX13" fmla="*/ 418174 w 432593"/>
                <a:gd name="connsiteY13" fmla="*/ 79309 h 576943"/>
                <a:gd name="connsiteX14" fmla="*/ 418174 w 432593"/>
                <a:gd name="connsiteY14" fmla="*/ 118596 h 576943"/>
                <a:gd name="connsiteX15" fmla="*/ 432594 w 432593"/>
                <a:gd name="connsiteY15" fmla="*/ 104176 h 576943"/>
                <a:gd name="connsiteX16" fmla="*/ 432594 w 432593"/>
                <a:gd name="connsiteY16" fmla="*/ 79309 h 576943"/>
                <a:gd name="connsiteX17" fmla="*/ 403754 w 432593"/>
                <a:gd name="connsiteY17" fmla="*/ 50469 h 576943"/>
                <a:gd name="connsiteX18" fmla="*/ 295606 w 432593"/>
                <a:gd name="connsiteY18" fmla="*/ 50469 h 576943"/>
                <a:gd name="connsiteX19" fmla="*/ 295606 w 432593"/>
                <a:gd name="connsiteY19" fmla="*/ 36049 h 576943"/>
                <a:gd name="connsiteX20" fmla="*/ 259556 w 432593"/>
                <a:gd name="connsiteY20" fmla="*/ 0 h 576943"/>
                <a:gd name="connsiteX21" fmla="*/ 173038 w 432593"/>
                <a:gd name="connsiteY21" fmla="*/ 0 h 576943"/>
                <a:gd name="connsiteX22" fmla="*/ 136988 w 432593"/>
                <a:gd name="connsiteY22" fmla="*/ 36049 h 576943"/>
                <a:gd name="connsiteX23" fmla="*/ 136988 w 432593"/>
                <a:gd name="connsiteY23" fmla="*/ 50469 h 576943"/>
                <a:gd name="connsiteX24" fmla="*/ 28840 w 432593"/>
                <a:gd name="connsiteY24" fmla="*/ 50469 h 576943"/>
                <a:gd name="connsiteX25" fmla="*/ 0 w 432593"/>
                <a:gd name="connsiteY25" fmla="*/ 79309 h 576943"/>
                <a:gd name="connsiteX26" fmla="*/ 0 w 432593"/>
                <a:gd name="connsiteY26" fmla="*/ 548104 h 576943"/>
                <a:gd name="connsiteX27" fmla="*/ 28840 w 432593"/>
                <a:gd name="connsiteY27" fmla="*/ 576943 h 576943"/>
                <a:gd name="connsiteX28" fmla="*/ 403754 w 432593"/>
                <a:gd name="connsiteY28" fmla="*/ 576943 h 576943"/>
                <a:gd name="connsiteX29" fmla="*/ 432594 w 432593"/>
                <a:gd name="connsiteY29" fmla="*/ 548104 h 576943"/>
                <a:gd name="connsiteX30" fmla="*/ 122568 w 432593"/>
                <a:gd name="connsiteY30" fmla="*/ 64889 h 576943"/>
                <a:gd name="connsiteX31" fmla="*/ 151408 w 432593"/>
                <a:gd name="connsiteY31" fmla="*/ 64889 h 576943"/>
                <a:gd name="connsiteX32" fmla="*/ 151408 w 432593"/>
                <a:gd name="connsiteY32" fmla="*/ 36049 h 576943"/>
                <a:gd name="connsiteX33" fmla="*/ 173038 w 432593"/>
                <a:gd name="connsiteY33" fmla="*/ 14420 h 576943"/>
                <a:gd name="connsiteX34" fmla="*/ 259556 w 432593"/>
                <a:gd name="connsiteY34" fmla="*/ 14420 h 576943"/>
                <a:gd name="connsiteX35" fmla="*/ 281186 w 432593"/>
                <a:gd name="connsiteY35" fmla="*/ 36049 h 576943"/>
                <a:gd name="connsiteX36" fmla="*/ 281186 w 432593"/>
                <a:gd name="connsiteY36" fmla="*/ 64889 h 576943"/>
                <a:gd name="connsiteX37" fmla="*/ 310026 w 432593"/>
                <a:gd name="connsiteY37" fmla="*/ 64889 h 576943"/>
                <a:gd name="connsiteX38" fmla="*/ 310026 w 432593"/>
                <a:gd name="connsiteY38" fmla="*/ 122720 h 576943"/>
                <a:gd name="connsiteX39" fmla="*/ 122568 w 432593"/>
                <a:gd name="connsiteY39" fmla="*/ 122720 h 57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2593" h="576943">
                  <a:moveTo>
                    <a:pt x="432594" y="270818"/>
                  </a:moveTo>
                  <a:lnTo>
                    <a:pt x="418174" y="285288"/>
                  </a:lnTo>
                  <a:lnTo>
                    <a:pt x="418174" y="548104"/>
                  </a:lnTo>
                  <a:cubicBezTo>
                    <a:pt x="418174" y="556068"/>
                    <a:pt x="411718" y="562523"/>
                    <a:pt x="403754" y="562523"/>
                  </a:cubicBezTo>
                  <a:lnTo>
                    <a:pt x="28840" y="562523"/>
                  </a:lnTo>
                  <a:cubicBezTo>
                    <a:pt x="20876" y="562523"/>
                    <a:pt x="14420" y="556068"/>
                    <a:pt x="14420" y="548104"/>
                  </a:cubicBezTo>
                  <a:lnTo>
                    <a:pt x="14420" y="79309"/>
                  </a:lnTo>
                  <a:cubicBezTo>
                    <a:pt x="14420" y="71345"/>
                    <a:pt x="20876" y="64889"/>
                    <a:pt x="28840" y="64889"/>
                  </a:cubicBezTo>
                  <a:lnTo>
                    <a:pt x="108148" y="64889"/>
                  </a:lnTo>
                  <a:lnTo>
                    <a:pt x="108148" y="137139"/>
                  </a:lnTo>
                  <a:lnTo>
                    <a:pt x="324445" y="137139"/>
                  </a:lnTo>
                  <a:lnTo>
                    <a:pt x="324445" y="64889"/>
                  </a:lnTo>
                  <a:lnTo>
                    <a:pt x="403754" y="64889"/>
                  </a:lnTo>
                  <a:cubicBezTo>
                    <a:pt x="411718" y="64889"/>
                    <a:pt x="418174" y="71345"/>
                    <a:pt x="418174" y="79309"/>
                  </a:cubicBezTo>
                  <a:lnTo>
                    <a:pt x="418174" y="118596"/>
                  </a:lnTo>
                  <a:lnTo>
                    <a:pt x="432594" y="104176"/>
                  </a:lnTo>
                  <a:lnTo>
                    <a:pt x="432594" y="79309"/>
                  </a:lnTo>
                  <a:cubicBezTo>
                    <a:pt x="432594" y="63381"/>
                    <a:pt x="419682" y="50469"/>
                    <a:pt x="403754" y="50469"/>
                  </a:cubicBezTo>
                  <a:lnTo>
                    <a:pt x="295606" y="50469"/>
                  </a:lnTo>
                  <a:lnTo>
                    <a:pt x="295606" y="36049"/>
                  </a:lnTo>
                  <a:cubicBezTo>
                    <a:pt x="295578" y="16152"/>
                    <a:pt x="279454" y="28"/>
                    <a:pt x="259556" y="0"/>
                  </a:cubicBezTo>
                  <a:lnTo>
                    <a:pt x="173038" y="0"/>
                  </a:lnTo>
                  <a:cubicBezTo>
                    <a:pt x="153137" y="24"/>
                    <a:pt x="137012" y="16149"/>
                    <a:pt x="136988" y="36049"/>
                  </a:cubicBezTo>
                  <a:lnTo>
                    <a:pt x="136988" y="50469"/>
                  </a:lnTo>
                  <a:lnTo>
                    <a:pt x="28840" y="50469"/>
                  </a:lnTo>
                  <a:cubicBezTo>
                    <a:pt x="12920" y="50489"/>
                    <a:pt x="20" y="63389"/>
                    <a:pt x="0" y="79309"/>
                  </a:cubicBezTo>
                  <a:lnTo>
                    <a:pt x="0" y="548104"/>
                  </a:lnTo>
                  <a:cubicBezTo>
                    <a:pt x="0" y="564031"/>
                    <a:pt x="12912" y="576943"/>
                    <a:pt x="28840" y="576943"/>
                  </a:cubicBezTo>
                  <a:lnTo>
                    <a:pt x="403754" y="576943"/>
                  </a:lnTo>
                  <a:cubicBezTo>
                    <a:pt x="419682" y="576943"/>
                    <a:pt x="432594" y="564031"/>
                    <a:pt x="432594" y="548104"/>
                  </a:cubicBezTo>
                  <a:close/>
                  <a:moveTo>
                    <a:pt x="122568" y="64889"/>
                  </a:moveTo>
                  <a:lnTo>
                    <a:pt x="151408" y="64889"/>
                  </a:lnTo>
                  <a:lnTo>
                    <a:pt x="151408" y="36049"/>
                  </a:lnTo>
                  <a:cubicBezTo>
                    <a:pt x="151408" y="24103"/>
                    <a:pt x="161091" y="14420"/>
                    <a:pt x="173038" y="14420"/>
                  </a:cubicBezTo>
                  <a:lnTo>
                    <a:pt x="259556" y="14420"/>
                  </a:lnTo>
                  <a:cubicBezTo>
                    <a:pt x="271502" y="14420"/>
                    <a:pt x="281186" y="24103"/>
                    <a:pt x="281186" y="36049"/>
                  </a:cubicBezTo>
                  <a:lnTo>
                    <a:pt x="281186" y="64889"/>
                  </a:lnTo>
                  <a:lnTo>
                    <a:pt x="310026" y="64889"/>
                  </a:lnTo>
                  <a:lnTo>
                    <a:pt x="310026" y="122720"/>
                  </a:lnTo>
                  <a:lnTo>
                    <a:pt x="122568" y="122720"/>
                  </a:lnTo>
                  <a:close/>
                </a:path>
              </a:pathLst>
            </a:custGeom>
            <a:solidFill>
              <a:srgbClr val="000000"/>
            </a:solidFill>
            <a:ln w="7144" cap="flat">
              <a:noFill/>
              <a:prstDash val="solid"/>
              <a:miter/>
            </a:ln>
          </p:spPr>
          <p:txBody>
            <a:bodyPr rtlCol="0" anchor="ctr"/>
            <a:lstStyle/>
            <a:p>
              <a:endParaRPr lang="zh-CN" altLang="en-US"/>
            </a:p>
          </p:txBody>
        </p:sp>
      </p:grpSp>
      <p:grpSp>
        <p:nvGrpSpPr>
          <p:cNvPr id="384" name="图形 53" descr="混在一起的剪贴板 轮廓">
            <a:extLst>
              <a:ext uri="{FF2B5EF4-FFF2-40B4-BE49-F238E27FC236}">
                <a16:creationId xmlns:a16="http://schemas.microsoft.com/office/drawing/2014/main" id="{4A29FF2E-6B58-4A36-B311-85E87CF0ED7D}"/>
              </a:ext>
            </a:extLst>
          </p:cNvPr>
          <p:cNvGrpSpPr/>
          <p:nvPr/>
        </p:nvGrpSpPr>
        <p:grpSpPr>
          <a:xfrm>
            <a:off x="3230265" y="4879259"/>
            <a:ext cx="432593" cy="576943"/>
            <a:chOff x="3230265" y="4879259"/>
            <a:chExt cx="432593" cy="576943"/>
          </a:xfrm>
          <a:solidFill>
            <a:srgbClr val="000000"/>
          </a:solidFill>
        </p:grpSpPr>
        <p:sp>
          <p:nvSpPr>
            <p:cNvPr id="385" name="图形 53" descr="混在一起的剪贴板 轮廓">
              <a:extLst>
                <a:ext uri="{FF2B5EF4-FFF2-40B4-BE49-F238E27FC236}">
                  <a16:creationId xmlns:a16="http://schemas.microsoft.com/office/drawing/2014/main" id="{7A93B452-B4A1-4B0C-8D7F-668D12232C79}"/>
                </a:ext>
              </a:extLst>
            </p:cNvPr>
            <p:cNvSpPr/>
            <p:nvPr/>
          </p:nvSpPr>
          <p:spPr>
            <a:xfrm>
              <a:off x="3421327" y="4915460"/>
              <a:ext cx="50470" cy="50469"/>
            </a:xfrm>
            <a:custGeom>
              <a:avLst/>
              <a:gdLst>
                <a:gd name="connsiteX0" fmla="*/ 50469 w 50470"/>
                <a:gd name="connsiteY0" fmla="*/ 25235 h 50469"/>
                <a:gd name="connsiteX1" fmla="*/ 25956 w 50470"/>
                <a:gd name="connsiteY1" fmla="*/ 0 h 50469"/>
                <a:gd name="connsiteX2" fmla="*/ 25235 w 50470"/>
                <a:gd name="connsiteY2" fmla="*/ 0 h 50469"/>
                <a:gd name="connsiteX3" fmla="*/ 0 w 50470"/>
                <a:gd name="connsiteY3" fmla="*/ 25235 h 50469"/>
                <a:gd name="connsiteX4" fmla="*/ 25235 w 50470"/>
                <a:gd name="connsiteY4" fmla="*/ 50469 h 50469"/>
                <a:gd name="connsiteX5" fmla="*/ 50469 w 50470"/>
                <a:gd name="connsiteY5" fmla="*/ 25235 h 50469"/>
                <a:gd name="connsiteX6" fmla="*/ 36049 w 50470"/>
                <a:gd name="connsiteY6" fmla="*/ 25119 h 50469"/>
                <a:gd name="connsiteX7" fmla="*/ 25351 w 50470"/>
                <a:gd name="connsiteY7" fmla="*/ 36049 h 50469"/>
                <a:gd name="connsiteX8" fmla="*/ 14421 w 50470"/>
                <a:gd name="connsiteY8" fmla="*/ 25350 h 50469"/>
                <a:gd name="connsiteX9" fmla="*/ 25120 w 50470"/>
                <a:gd name="connsiteY9" fmla="*/ 14421 h 50469"/>
                <a:gd name="connsiteX10" fmla="*/ 25235 w 50470"/>
                <a:gd name="connsiteY10" fmla="*/ 14420 h 50469"/>
                <a:gd name="connsiteX11" fmla="*/ 25703 w 50470"/>
                <a:gd name="connsiteY11" fmla="*/ 14420 h 50469"/>
                <a:gd name="connsiteX12" fmla="*/ 36049 w 50470"/>
                <a:gd name="connsiteY12" fmla="*/ 25119 h 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70" h="50469">
                  <a:moveTo>
                    <a:pt x="50469" y="25235"/>
                  </a:moveTo>
                  <a:cubicBezTo>
                    <a:pt x="50622" y="11516"/>
                    <a:pt x="39673" y="245"/>
                    <a:pt x="25956" y="0"/>
                  </a:cubicBezTo>
                  <a:lnTo>
                    <a:pt x="25235" y="0"/>
                  </a:lnTo>
                  <a:cubicBezTo>
                    <a:pt x="11298" y="0"/>
                    <a:pt x="0" y="11298"/>
                    <a:pt x="0" y="25235"/>
                  </a:cubicBezTo>
                  <a:cubicBezTo>
                    <a:pt x="0" y="39171"/>
                    <a:pt x="11298" y="50469"/>
                    <a:pt x="25235" y="50469"/>
                  </a:cubicBezTo>
                  <a:cubicBezTo>
                    <a:pt x="39171" y="50469"/>
                    <a:pt x="50469" y="39171"/>
                    <a:pt x="50469" y="25235"/>
                  </a:cubicBezTo>
                  <a:close/>
                  <a:moveTo>
                    <a:pt x="36049" y="25119"/>
                  </a:moveTo>
                  <a:cubicBezTo>
                    <a:pt x="36113" y="31092"/>
                    <a:pt x="31323" y="35985"/>
                    <a:pt x="25351" y="36049"/>
                  </a:cubicBezTo>
                  <a:cubicBezTo>
                    <a:pt x="19378" y="36113"/>
                    <a:pt x="14485" y="31323"/>
                    <a:pt x="14421" y="25350"/>
                  </a:cubicBezTo>
                  <a:cubicBezTo>
                    <a:pt x="14357" y="19377"/>
                    <a:pt x="19147" y="14484"/>
                    <a:pt x="25120" y="14421"/>
                  </a:cubicBezTo>
                  <a:cubicBezTo>
                    <a:pt x="25158" y="14420"/>
                    <a:pt x="25196" y="14420"/>
                    <a:pt x="25235" y="14420"/>
                  </a:cubicBezTo>
                  <a:lnTo>
                    <a:pt x="25703" y="14420"/>
                  </a:lnTo>
                  <a:cubicBezTo>
                    <a:pt x="31509" y="14530"/>
                    <a:pt x="36134" y="19313"/>
                    <a:pt x="36049" y="25119"/>
                  </a:cubicBezTo>
                  <a:close/>
                </a:path>
              </a:pathLst>
            </a:custGeom>
            <a:solidFill>
              <a:srgbClr val="000000"/>
            </a:solidFill>
            <a:ln w="7144" cap="flat">
              <a:noFill/>
              <a:prstDash val="solid"/>
              <a:miter/>
            </a:ln>
          </p:spPr>
          <p:txBody>
            <a:bodyPr rtlCol="0" anchor="ctr"/>
            <a:lstStyle/>
            <a:p>
              <a:endParaRPr lang="zh-CN" altLang="en-US"/>
            </a:p>
          </p:txBody>
        </p:sp>
        <p:sp>
          <p:nvSpPr>
            <p:cNvPr id="386" name="图形 53" descr="混在一起的剪贴板 轮廓">
              <a:extLst>
                <a:ext uri="{FF2B5EF4-FFF2-40B4-BE49-F238E27FC236}">
                  <a16:creationId xmlns:a16="http://schemas.microsoft.com/office/drawing/2014/main" id="{940B320E-D715-4040-9C26-532C6820C9D5}"/>
                </a:ext>
              </a:extLst>
            </p:cNvPr>
            <p:cNvSpPr/>
            <p:nvPr/>
          </p:nvSpPr>
          <p:spPr>
            <a:xfrm>
              <a:off x="3493729" y="5061756"/>
              <a:ext cx="96713" cy="72971"/>
            </a:xfrm>
            <a:custGeom>
              <a:avLst/>
              <a:gdLst>
                <a:gd name="connsiteX0" fmla="*/ 33937 w 96713"/>
                <a:gd name="connsiteY0" fmla="*/ 52575 h 72971"/>
                <a:gd name="connsiteX1" fmla="*/ 10195 w 96713"/>
                <a:gd name="connsiteY1" fmla="*/ 28840 h 72971"/>
                <a:gd name="connsiteX2" fmla="*/ 0 w 96713"/>
                <a:gd name="connsiteY2" fmla="*/ 39034 h 72971"/>
                <a:gd name="connsiteX3" fmla="*/ 33937 w 96713"/>
                <a:gd name="connsiteY3" fmla="*/ 72971 h 72971"/>
                <a:gd name="connsiteX4" fmla="*/ 96714 w 96713"/>
                <a:gd name="connsiteY4" fmla="*/ 10195 h 72971"/>
                <a:gd name="connsiteX5" fmla="*/ 86519 w 96713"/>
                <a:gd name="connsiteY5" fmla="*/ 0 h 72971"/>
                <a:gd name="connsiteX6" fmla="*/ 33937 w 96713"/>
                <a:gd name="connsiteY6" fmla="*/ 52575 h 7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3" h="72971">
                  <a:moveTo>
                    <a:pt x="33937" y="52575"/>
                  </a:moveTo>
                  <a:lnTo>
                    <a:pt x="10195" y="28840"/>
                  </a:lnTo>
                  <a:lnTo>
                    <a:pt x="0" y="39034"/>
                  </a:lnTo>
                  <a:lnTo>
                    <a:pt x="33937" y="72971"/>
                  </a:lnTo>
                  <a:lnTo>
                    <a:pt x="96714" y="10195"/>
                  </a:lnTo>
                  <a:lnTo>
                    <a:pt x="86519" y="0"/>
                  </a:lnTo>
                  <a:lnTo>
                    <a:pt x="33937" y="52575"/>
                  </a:lnTo>
                  <a:close/>
                </a:path>
              </a:pathLst>
            </a:custGeom>
            <a:solidFill>
              <a:srgbClr val="000000"/>
            </a:solidFill>
            <a:ln w="7144" cap="flat">
              <a:noFill/>
              <a:prstDash val="solid"/>
              <a:miter/>
            </a:ln>
          </p:spPr>
          <p:txBody>
            <a:bodyPr rtlCol="0" anchor="ctr"/>
            <a:lstStyle/>
            <a:p>
              <a:endParaRPr lang="zh-CN" altLang="en-US"/>
            </a:p>
          </p:txBody>
        </p:sp>
        <p:sp>
          <p:nvSpPr>
            <p:cNvPr id="387" name="图形 53" descr="混在一起的剪贴板 轮廓">
              <a:extLst>
                <a:ext uri="{FF2B5EF4-FFF2-40B4-BE49-F238E27FC236}">
                  <a16:creationId xmlns:a16="http://schemas.microsoft.com/office/drawing/2014/main" id="{6305DA06-4D34-4888-848C-E4896E08829F}"/>
                </a:ext>
              </a:extLst>
            </p:cNvPr>
            <p:cNvSpPr/>
            <p:nvPr/>
          </p:nvSpPr>
          <p:spPr>
            <a:xfrm>
              <a:off x="3302356" y="5088483"/>
              <a:ext cx="151407" cy="14419"/>
            </a:xfrm>
            <a:custGeom>
              <a:avLst/>
              <a:gdLst>
                <a:gd name="connsiteX0" fmla="*/ 0 w 151407"/>
                <a:gd name="connsiteY0" fmla="*/ 0 h 14419"/>
                <a:gd name="connsiteX1" fmla="*/ 151408 w 151407"/>
                <a:gd name="connsiteY1" fmla="*/ 0 h 14419"/>
                <a:gd name="connsiteX2" fmla="*/ 151408 w 151407"/>
                <a:gd name="connsiteY2" fmla="*/ 14420 h 14419"/>
                <a:gd name="connsiteX3" fmla="*/ 0 w 151407"/>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51407" h="14419">
                  <a:moveTo>
                    <a:pt x="0" y="0"/>
                  </a:moveTo>
                  <a:lnTo>
                    <a:pt x="151408" y="0"/>
                  </a:lnTo>
                  <a:lnTo>
                    <a:pt x="151408"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388" name="图形 53" descr="混在一起的剪贴板 轮廓">
              <a:extLst>
                <a:ext uri="{FF2B5EF4-FFF2-40B4-BE49-F238E27FC236}">
                  <a16:creationId xmlns:a16="http://schemas.microsoft.com/office/drawing/2014/main" id="{FA8C852A-F058-488E-90C0-EABAA41DEBB7}"/>
                </a:ext>
              </a:extLst>
            </p:cNvPr>
            <p:cNvSpPr/>
            <p:nvPr/>
          </p:nvSpPr>
          <p:spPr>
            <a:xfrm>
              <a:off x="3493729" y="5148275"/>
              <a:ext cx="91306" cy="69366"/>
            </a:xfrm>
            <a:custGeom>
              <a:avLst/>
              <a:gdLst>
                <a:gd name="connsiteX0" fmla="*/ 32135 w 91306"/>
                <a:gd name="connsiteY0" fmla="*/ 48970 h 69366"/>
                <a:gd name="connsiteX1" fmla="*/ 10195 w 91306"/>
                <a:gd name="connsiteY1" fmla="*/ 27037 h 69366"/>
                <a:gd name="connsiteX2" fmla="*/ 0 w 91306"/>
                <a:gd name="connsiteY2" fmla="*/ 37232 h 69366"/>
                <a:gd name="connsiteX3" fmla="*/ 32135 w 91306"/>
                <a:gd name="connsiteY3" fmla="*/ 69366 h 69366"/>
                <a:gd name="connsiteX4" fmla="*/ 91306 w 91306"/>
                <a:gd name="connsiteY4" fmla="*/ 10195 h 69366"/>
                <a:gd name="connsiteX5" fmla="*/ 81111 w 91306"/>
                <a:gd name="connsiteY5" fmla="*/ 0 h 69366"/>
                <a:gd name="connsiteX6" fmla="*/ 32135 w 91306"/>
                <a:gd name="connsiteY6" fmla="*/ 48970 h 6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6" h="69366">
                  <a:moveTo>
                    <a:pt x="32135" y="48970"/>
                  </a:moveTo>
                  <a:lnTo>
                    <a:pt x="10195" y="27037"/>
                  </a:lnTo>
                  <a:lnTo>
                    <a:pt x="0" y="37232"/>
                  </a:lnTo>
                  <a:lnTo>
                    <a:pt x="32135" y="69366"/>
                  </a:lnTo>
                  <a:lnTo>
                    <a:pt x="91306" y="10195"/>
                  </a:lnTo>
                  <a:lnTo>
                    <a:pt x="81111" y="0"/>
                  </a:lnTo>
                  <a:lnTo>
                    <a:pt x="32135" y="48970"/>
                  </a:lnTo>
                  <a:close/>
                </a:path>
              </a:pathLst>
            </a:custGeom>
            <a:solidFill>
              <a:srgbClr val="000000"/>
            </a:solidFill>
            <a:ln w="7144" cap="flat">
              <a:noFill/>
              <a:prstDash val="solid"/>
              <a:miter/>
            </a:ln>
          </p:spPr>
          <p:txBody>
            <a:bodyPr rtlCol="0" anchor="ctr"/>
            <a:lstStyle/>
            <a:p>
              <a:endParaRPr lang="zh-CN" altLang="en-US"/>
            </a:p>
          </p:txBody>
        </p:sp>
        <p:sp>
          <p:nvSpPr>
            <p:cNvPr id="389" name="图形 53" descr="混在一起的剪贴板 轮廓">
              <a:extLst>
                <a:ext uri="{FF2B5EF4-FFF2-40B4-BE49-F238E27FC236}">
                  <a16:creationId xmlns:a16="http://schemas.microsoft.com/office/drawing/2014/main" id="{DCF7AB66-E0C0-483D-A84F-CD4EA4FF05FE}"/>
                </a:ext>
              </a:extLst>
            </p:cNvPr>
            <p:cNvSpPr/>
            <p:nvPr/>
          </p:nvSpPr>
          <p:spPr>
            <a:xfrm>
              <a:off x="3302356" y="5175002"/>
              <a:ext cx="151407" cy="14419"/>
            </a:xfrm>
            <a:custGeom>
              <a:avLst/>
              <a:gdLst>
                <a:gd name="connsiteX0" fmla="*/ 0 w 151407"/>
                <a:gd name="connsiteY0" fmla="*/ 0 h 14419"/>
                <a:gd name="connsiteX1" fmla="*/ 151408 w 151407"/>
                <a:gd name="connsiteY1" fmla="*/ 0 h 14419"/>
                <a:gd name="connsiteX2" fmla="*/ 151408 w 151407"/>
                <a:gd name="connsiteY2" fmla="*/ 14420 h 14419"/>
                <a:gd name="connsiteX3" fmla="*/ 0 w 151407"/>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51407" h="14419">
                  <a:moveTo>
                    <a:pt x="0" y="0"/>
                  </a:moveTo>
                  <a:lnTo>
                    <a:pt x="151408" y="0"/>
                  </a:lnTo>
                  <a:lnTo>
                    <a:pt x="151408"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390" name="图形 53" descr="混在一起的剪贴板 轮廓">
              <a:extLst>
                <a:ext uri="{FF2B5EF4-FFF2-40B4-BE49-F238E27FC236}">
                  <a16:creationId xmlns:a16="http://schemas.microsoft.com/office/drawing/2014/main" id="{6D8D0CCA-2AE1-4233-B7AA-278BC57734C6}"/>
                </a:ext>
              </a:extLst>
            </p:cNvPr>
            <p:cNvSpPr/>
            <p:nvPr/>
          </p:nvSpPr>
          <p:spPr>
            <a:xfrm>
              <a:off x="3302356" y="5261521"/>
              <a:ext cx="151407" cy="14419"/>
            </a:xfrm>
            <a:custGeom>
              <a:avLst/>
              <a:gdLst>
                <a:gd name="connsiteX0" fmla="*/ 0 w 151407"/>
                <a:gd name="connsiteY0" fmla="*/ 0 h 14419"/>
                <a:gd name="connsiteX1" fmla="*/ 151408 w 151407"/>
                <a:gd name="connsiteY1" fmla="*/ 0 h 14419"/>
                <a:gd name="connsiteX2" fmla="*/ 151408 w 151407"/>
                <a:gd name="connsiteY2" fmla="*/ 14420 h 14419"/>
                <a:gd name="connsiteX3" fmla="*/ 0 w 151407"/>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51407" h="14419">
                  <a:moveTo>
                    <a:pt x="0" y="0"/>
                  </a:moveTo>
                  <a:lnTo>
                    <a:pt x="151408" y="0"/>
                  </a:lnTo>
                  <a:lnTo>
                    <a:pt x="151408"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391" name="图形 53" descr="混在一起的剪贴板 轮廓">
              <a:extLst>
                <a:ext uri="{FF2B5EF4-FFF2-40B4-BE49-F238E27FC236}">
                  <a16:creationId xmlns:a16="http://schemas.microsoft.com/office/drawing/2014/main" id="{4085C907-40FD-4207-9C35-A4E162E2D853}"/>
                </a:ext>
              </a:extLst>
            </p:cNvPr>
            <p:cNvSpPr/>
            <p:nvPr/>
          </p:nvSpPr>
          <p:spPr>
            <a:xfrm>
              <a:off x="3302356" y="5348039"/>
              <a:ext cx="151407" cy="14419"/>
            </a:xfrm>
            <a:custGeom>
              <a:avLst/>
              <a:gdLst>
                <a:gd name="connsiteX0" fmla="*/ 0 w 151407"/>
                <a:gd name="connsiteY0" fmla="*/ 0 h 14419"/>
                <a:gd name="connsiteX1" fmla="*/ 151408 w 151407"/>
                <a:gd name="connsiteY1" fmla="*/ 0 h 14419"/>
                <a:gd name="connsiteX2" fmla="*/ 151408 w 151407"/>
                <a:gd name="connsiteY2" fmla="*/ 14420 h 14419"/>
                <a:gd name="connsiteX3" fmla="*/ 0 w 151407"/>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51407" h="14419">
                  <a:moveTo>
                    <a:pt x="0" y="0"/>
                  </a:moveTo>
                  <a:lnTo>
                    <a:pt x="151408" y="0"/>
                  </a:lnTo>
                  <a:lnTo>
                    <a:pt x="151408"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392" name="图形 53" descr="混在一起的剪贴板 轮廓">
              <a:extLst>
                <a:ext uri="{FF2B5EF4-FFF2-40B4-BE49-F238E27FC236}">
                  <a16:creationId xmlns:a16="http://schemas.microsoft.com/office/drawing/2014/main" id="{41A875A0-14FC-4611-BBA0-3264B6CA478E}"/>
                </a:ext>
              </a:extLst>
            </p:cNvPr>
            <p:cNvSpPr/>
            <p:nvPr/>
          </p:nvSpPr>
          <p:spPr>
            <a:xfrm>
              <a:off x="3517161" y="5234794"/>
              <a:ext cx="67873" cy="67873"/>
            </a:xfrm>
            <a:custGeom>
              <a:avLst/>
              <a:gdLst>
                <a:gd name="connsiteX0" fmla="*/ 10195 w 67873"/>
                <a:gd name="connsiteY0" fmla="*/ 0 h 67873"/>
                <a:gd name="connsiteX1" fmla="*/ 33937 w 67873"/>
                <a:gd name="connsiteY1" fmla="*/ 23735 h 67873"/>
                <a:gd name="connsiteX2" fmla="*/ 57679 w 67873"/>
                <a:gd name="connsiteY2" fmla="*/ 0 h 67873"/>
                <a:gd name="connsiteX3" fmla="*/ 67874 w 67873"/>
                <a:gd name="connsiteY3" fmla="*/ 10195 h 67873"/>
                <a:gd name="connsiteX4" fmla="*/ 44132 w 67873"/>
                <a:gd name="connsiteY4" fmla="*/ 33937 h 67873"/>
                <a:gd name="connsiteX5" fmla="*/ 67874 w 67873"/>
                <a:gd name="connsiteY5" fmla="*/ 57679 h 67873"/>
                <a:gd name="connsiteX6" fmla="*/ 57679 w 67873"/>
                <a:gd name="connsiteY6" fmla="*/ 67874 h 67873"/>
                <a:gd name="connsiteX7" fmla="*/ 33937 w 67873"/>
                <a:gd name="connsiteY7" fmla="*/ 44132 h 67873"/>
                <a:gd name="connsiteX8" fmla="*/ 10195 w 67873"/>
                <a:gd name="connsiteY8" fmla="*/ 67874 h 67873"/>
                <a:gd name="connsiteX9" fmla="*/ 0 w 67873"/>
                <a:gd name="connsiteY9" fmla="*/ 57679 h 67873"/>
                <a:gd name="connsiteX10" fmla="*/ 23742 w 67873"/>
                <a:gd name="connsiteY10" fmla="*/ 33937 h 67873"/>
                <a:gd name="connsiteX11" fmla="*/ 0 w 67873"/>
                <a:gd name="connsiteY11" fmla="*/ 10195 h 67873"/>
                <a:gd name="connsiteX12" fmla="*/ 10195 w 67873"/>
                <a:gd name="connsiteY12" fmla="*/ 0 h 6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73" h="67873">
                  <a:moveTo>
                    <a:pt x="10195" y="0"/>
                  </a:moveTo>
                  <a:lnTo>
                    <a:pt x="33937" y="23735"/>
                  </a:lnTo>
                  <a:lnTo>
                    <a:pt x="57679" y="0"/>
                  </a:lnTo>
                  <a:lnTo>
                    <a:pt x="67874" y="10195"/>
                  </a:lnTo>
                  <a:lnTo>
                    <a:pt x="44132" y="33937"/>
                  </a:lnTo>
                  <a:lnTo>
                    <a:pt x="67874" y="57679"/>
                  </a:lnTo>
                  <a:lnTo>
                    <a:pt x="57679" y="67874"/>
                  </a:lnTo>
                  <a:lnTo>
                    <a:pt x="33937" y="44132"/>
                  </a:lnTo>
                  <a:lnTo>
                    <a:pt x="10195" y="67874"/>
                  </a:lnTo>
                  <a:lnTo>
                    <a:pt x="0" y="57679"/>
                  </a:lnTo>
                  <a:lnTo>
                    <a:pt x="23742" y="33937"/>
                  </a:lnTo>
                  <a:lnTo>
                    <a:pt x="0" y="10195"/>
                  </a:lnTo>
                  <a:lnTo>
                    <a:pt x="10195" y="0"/>
                  </a:lnTo>
                  <a:close/>
                </a:path>
              </a:pathLst>
            </a:custGeom>
            <a:solidFill>
              <a:srgbClr val="000000"/>
            </a:solidFill>
            <a:ln w="7144" cap="flat">
              <a:noFill/>
              <a:prstDash val="solid"/>
              <a:miter/>
            </a:ln>
          </p:spPr>
          <p:txBody>
            <a:bodyPr rtlCol="0" anchor="ctr"/>
            <a:lstStyle/>
            <a:p>
              <a:endParaRPr lang="zh-CN" altLang="en-US"/>
            </a:p>
          </p:txBody>
        </p:sp>
        <p:sp>
          <p:nvSpPr>
            <p:cNvPr id="393" name="图形 53" descr="混在一起的剪贴板 轮廓">
              <a:extLst>
                <a:ext uri="{FF2B5EF4-FFF2-40B4-BE49-F238E27FC236}">
                  <a16:creationId xmlns:a16="http://schemas.microsoft.com/office/drawing/2014/main" id="{BA120034-FD1E-494D-85CD-4B65C84B48BD}"/>
                </a:ext>
              </a:extLst>
            </p:cNvPr>
            <p:cNvSpPr/>
            <p:nvPr/>
          </p:nvSpPr>
          <p:spPr>
            <a:xfrm>
              <a:off x="3517161" y="5321312"/>
              <a:ext cx="67873" cy="67873"/>
            </a:xfrm>
            <a:custGeom>
              <a:avLst/>
              <a:gdLst>
                <a:gd name="connsiteX0" fmla="*/ 10195 w 67873"/>
                <a:gd name="connsiteY0" fmla="*/ 0 h 67873"/>
                <a:gd name="connsiteX1" fmla="*/ 33937 w 67873"/>
                <a:gd name="connsiteY1" fmla="*/ 23735 h 67873"/>
                <a:gd name="connsiteX2" fmla="*/ 57679 w 67873"/>
                <a:gd name="connsiteY2" fmla="*/ 0 h 67873"/>
                <a:gd name="connsiteX3" fmla="*/ 67874 w 67873"/>
                <a:gd name="connsiteY3" fmla="*/ 10195 h 67873"/>
                <a:gd name="connsiteX4" fmla="*/ 44132 w 67873"/>
                <a:gd name="connsiteY4" fmla="*/ 33937 h 67873"/>
                <a:gd name="connsiteX5" fmla="*/ 67874 w 67873"/>
                <a:gd name="connsiteY5" fmla="*/ 57679 h 67873"/>
                <a:gd name="connsiteX6" fmla="*/ 57679 w 67873"/>
                <a:gd name="connsiteY6" fmla="*/ 67874 h 67873"/>
                <a:gd name="connsiteX7" fmla="*/ 33937 w 67873"/>
                <a:gd name="connsiteY7" fmla="*/ 44132 h 67873"/>
                <a:gd name="connsiteX8" fmla="*/ 10195 w 67873"/>
                <a:gd name="connsiteY8" fmla="*/ 67874 h 67873"/>
                <a:gd name="connsiteX9" fmla="*/ 0 w 67873"/>
                <a:gd name="connsiteY9" fmla="*/ 57679 h 67873"/>
                <a:gd name="connsiteX10" fmla="*/ 23742 w 67873"/>
                <a:gd name="connsiteY10" fmla="*/ 33937 h 67873"/>
                <a:gd name="connsiteX11" fmla="*/ 0 w 67873"/>
                <a:gd name="connsiteY11" fmla="*/ 10195 h 67873"/>
                <a:gd name="connsiteX12" fmla="*/ 10195 w 67873"/>
                <a:gd name="connsiteY12" fmla="*/ 0 h 6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73" h="67873">
                  <a:moveTo>
                    <a:pt x="10195" y="0"/>
                  </a:moveTo>
                  <a:lnTo>
                    <a:pt x="33937" y="23735"/>
                  </a:lnTo>
                  <a:lnTo>
                    <a:pt x="57679" y="0"/>
                  </a:lnTo>
                  <a:lnTo>
                    <a:pt x="67874" y="10195"/>
                  </a:lnTo>
                  <a:lnTo>
                    <a:pt x="44132" y="33937"/>
                  </a:lnTo>
                  <a:lnTo>
                    <a:pt x="67874" y="57679"/>
                  </a:lnTo>
                  <a:lnTo>
                    <a:pt x="57679" y="67874"/>
                  </a:lnTo>
                  <a:lnTo>
                    <a:pt x="33937" y="44132"/>
                  </a:lnTo>
                  <a:lnTo>
                    <a:pt x="10195" y="67874"/>
                  </a:lnTo>
                  <a:lnTo>
                    <a:pt x="0" y="57679"/>
                  </a:lnTo>
                  <a:lnTo>
                    <a:pt x="23742" y="33937"/>
                  </a:lnTo>
                  <a:lnTo>
                    <a:pt x="0" y="10195"/>
                  </a:lnTo>
                  <a:lnTo>
                    <a:pt x="10195" y="0"/>
                  </a:lnTo>
                  <a:close/>
                </a:path>
              </a:pathLst>
            </a:custGeom>
            <a:solidFill>
              <a:srgbClr val="000000"/>
            </a:solidFill>
            <a:ln w="7144" cap="flat">
              <a:noFill/>
              <a:prstDash val="solid"/>
              <a:miter/>
            </a:ln>
          </p:spPr>
          <p:txBody>
            <a:bodyPr rtlCol="0" anchor="ctr"/>
            <a:lstStyle/>
            <a:p>
              <a:endParaRPr lang="zh-CN" altLang="en-US"/>
            </a:p>
          </p:txBody>
        </p:sp>
        <p:sp>
          <p:nvSpPr>
            <p:cNvPr id="394" name="图形 53" descr="混在一起的剪贴板 轮廓">
              <a:extLst>
                <a:ext uri="{FF2B5EF4-FFF2-40B4-BE49-F238E27FC236}">
                  <a16:creationId xmlns:a16="http://schemas.microsoft.com/office/drawing/2014/main" id="{DC821243-999E-4531-8710-88E1691454AB}"/>
                </a:ext>
              </a:extLst>
            </p:cNvPr>
            <p:cNvSpPr/>
            <p:nvPr/>
          </p:nvSpPr>
          <p:spPr>
            <a:xfrm>
              <a:off x="3230265" y="4879259"/>
              <a:ext cx="432593" cy="576943"/>
            </a:xfrm>
            <a:custGeom>
              <a:avLst/>
              <a:gdLst>
                <a:gd name="connsiteX0" fmla="*/ 403754 w 432593"/>
                <a:gd name="connsiteY0" fmla="*/ 50469 h 576943"/>
                <a:gd name="connsiteX1" fmla="*/ 295606 w 432593"/>
                <a:gd name="connsiteY1" fmla="*/ 50469 h 576943"/>
                <a:gd name="connsiteX2" fmla="*/ 295606 w 432593"/>
                <a:gd name="connsiteY2" fmla="*/ 36049 h 576943"/>
                <a:gd name="connsiteX3" fmla="*/ 259556 w 432593"/>
                <a:gd name="connsiteY3" fmla="*/ 0 h 576943"/>
                <a:gd name="connsiteX4" fmla="*/ 173038 w 432593"/>
                <a:gd name="connsiteY4" fmla="*/ 0 h 576943"/>
                <a:gd name="connsiteX5" fmla="*/ 136988 w 432593"/>
                <a:gd name="connsiteY5" fmla="*/ 36049 h 576943"/>
                <a:gd name="connsiteX6" fmla="*/ 136988 w 432593"/>
                <a:gd name="connsiteY6" fmla="*/ 50469 h 576943"/>
                <a:gd name="connsiteX7" fmla="*/ 28840 w 432593"/>
                <a:gd name="connsiteY7" fmla="*/ 50469 h 576943"/>
                <a:gd name="connsiteX8" fmla="*/ 0 w 432593"/>
                <a:gd name="connsiteY8" fmla="*/ 79309 h 576943"/>
                <a:gd name="connsiteX9" fmla="*/ 0 w 432593"/>
                <a:gd name="connsiteY9" fmla="*/ 548104 h 576943"/>
                <a:gd name="connsiteX10" fmla="*/ 28840 w 432593"/>
                <a:gd name="connsiteY10" fmla="*/ 576943 h 576943"/>
                <a:gd name="connsiteX11" fmla="*/ 403754 w 432593"/>
                <a:gd name="connsiteY11" fmla="*/ 576943 h 576943"/>
                <a:gd name="connsiteX12" fmla="*/ 432594 w 432593"/>
                <a:gd name="connsiteY12" fmla="*/ 548104 h 576943"/>
                <a:gd name="connsiteX13" fmla="*/ 432594 w 432593"/>
                <a:gd name="connsiteY13" fmla="*/ 79309 h 576943"/>
                <a:gd name="connsiteX14" fmla="*/ 403754 w 432593"/>
                <a:gd name="connsiteY14" fmla="*/ 50469 h 576943"/>
                <a:gd name="connsiteX15" fmla="*/ 122568 w 432593"/>
                <a:gd name="connsiteY15" fmla="*/ 64889 h 576943"/>
                <a:gd name="connsiteX16" fmla="*/ 151408 w 432593"/>
                <a:gd name="connsiteY16" fmla="*/ 64889 h 576943"/>
                <a:gd name="connsiteX17" fmla="*/ 151408 w 432593"/>
                <a:gd name="connsiteY17" fmla="*/ 36049 h 576943"/>
                <a:gd name="connsiteX18" fmla="*/ 173038 w 432593"/>
                <a:gd name="connsiteY18" fmla="*/ 14420 h 576943"/>
                <a:gd name="connsiteX19" fmla="*/ 259556 w 432593"/>
                <a:gd name="connsiteY19" fmla="*/ 14420 h 576943"/>
                <a:gd name="connsiteX20" fmla="*/ 281186 w 432593"/>
                <a:gd name="connsiteY20" fmla="*/ 36049 h 576943"/>
                <a:gd name="connsiteX21" fmla="*/ 281186 w 432593"/>
                <a:gd name="connsiteY21" fmla="*/ 64889 h 576943"/>
                <a:gd name="connsiteX22" fmla="*/ 310026 w 432593"/>
                <a:gd name="connsiteY22" fmla="*/ 64889 h 576943"/>
                <a:gd name="connsiteX23" fmla="*/ 310026 w 432593"/>
                <a:gd name="connsiteY23" fmla="*/ 122720 h 576943"/>
                <a:gd name="connsiteX24" fmla="*/ 122568 w 432593"/>
                <a:gd name="connsiteY24" fmla="*/ 122720 h 576943"/>
                <a:gd name="connsiteX25" fmla="*/ 418174 w 432593"/>
                <a:gd name="connsiteY25" fmla="*/ 548104 h 576943"/>
                <a:gd name="connsiteX26" fmla="*/ 403754 w 432593"/>
                <a:gd name="connsiteY26" fmla="*/ 562523 h 576943"/>
                <a:gd name="connsiteX27" fmla="*/ 28840 w 432593"/>
                <a:gd name="connsiteY27" fmla="*/ 562523 h 576943"/>
                <a:gd name="connsiteX28" fmla="*/ 14420 w 432593"/>
                <a:gd name="connsiteY28" fmla="*/ 548104 h 576943"/>
                <a:gd name="connsiteX29" fmla="*/ 14420 w 432593"/>
                <a:gd name="connsiteY29" fmla="*/ 79309 h 576943"/>
                <a:gd name="connsiteX30" fmla="*/ 28840 w 432593"/>
                <a:gd name="connsiteY30" fmla="*/ 64889 h 576943"/>
                <a:gd name="connsiteX31" fmla="*/ 108148 w 432593"/>
                <a:gd name="connsiteY31" fmla="*/ 64889 h 576943"/>
                <a:gd name="connsiteX32" fmla="*/ 108148 w 432593"/>
                <a:gd name="connsiteY32" fmla="*/ 137139 h 576943"/>
                <a:gd name="connsiteX33" fmla="*/ 324445 w 432593"/>
                <a:gd name="connsiteY33" fmla="*/ 137139 h 576943"/>
                <a:gd name="connsiteX34" fmla="*/ 324445 w 432593"/>
                <a:gd name="connsiteY34" fmla="*/ 64889 h 576943"/>
                <a:gd name="connsiteX35" fmla="*/ 403754 w 432593"/>
                <a:gd name="connsiteY35" fmla="*/ 64889 h 576943"/>
                <a:gd name="connsiteX36" fmla="*/ 418174 w 432593"/>
                <a:gd name="connsiteY36" fmla="*/ 79309 h 57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32593" h="576943">
                  <a:moveTo>
                    <a:pt x="403754" y="50469"/>
                  </a:moveTo>
                  <a:lnTo>
                    <a:pt x="295606" y="50469"/>
                  </a:lnTo>
                  <a:lnTo>
                    <a:pt x="295606" y="36049"/>
                  </a:lnTo>
                  <a:cubicBezTo>
                    <a:pt x="295582" y="16149"/>
                    <a:pt x="279456" y="24"/>
                    <a:pt x="259556" y="0"/>
                  </a:cubicBezTo>
                  <a:lnTo>
                    <a:pt x="173038" y="0"/>
                  </a:lnTo>
                  <a:cubicBezTo>
                    <a:pt x="153140" y="28"/>
                    <a:pt x="137016" y="16152"/>
                    <a:pt x="136988" y="36049"/>
                  </a:cubicBezTo>
                  <a:lnTo>
                    <a:pt x="136988" y="50469"/>
                  </a:lnTo>
                  <a:lnTo>
                    <a:pt x="28840" y="50469"/>
                  </a:lnTo>
                  <a:cubicBezTo>
                    <a:pt x="12912" y="50469"/>
                    <a:pt x="0" y="63381"/>
                    <a:pt x="0" y="79309"/>
                  </a:cubicBezTo>
                  <a:lnTo>
                    <a:pt x="0" y="548104"/>
                  </a:lnTo>
                  <a:cubicBezTo>
                    <a:pt x="0" y="564031"/>
                    <a:pt x="12912" y="576943"/>
                    <a:pt x="28840" y="576943"/>
                  </a:cubicBezTo>
                  <a:lnTo>
                    <a:pt x="403754" y="576943"/>
                  </a:lnTo>
                  <a:cubicBezTo>
                    <a:pt x="419682" y="576943"/>
                    <a:pt x="432594" y="564031"/>
                    <a:pt x="432594" y="548104"/>
                  </a:cubicBezTo>
                  <a:lnTo>
                    <a:pt x="432594" y="79309"/>
                  </a:lnTo>
                  <a:cubicBezTo>
                    <a:pt x="432574" y="63389"/>
                    <a:pt x="419674" y="50489"/>
                    <a:pt x="403754" y="50469"/>
                  </a:cubicBezTo>
                  <a:close/>
                  <a:moveTo>
                    <a:pt x="122568" y="64889"/>
                  </a:moveTo>
                  <a:lnTo>
                    <a:pt x="151408" y="64889"/>
                  </a:lnTo>
                  <a:lnTo>
                    <a:pt x="151408" y="36049"/>
                  </a:lnTo>
                  <a:cubicBezTo>
                    <a:pt x="151408" y="24103"/>
                    <a:pt x="161091" y="14420"/>
                    <a:pt x="173038" y="14420"/>
                  </a:cubicBezTo>
                  <a:lnTo>
                    <a:pt x="259556" y="14420"/>
                  </a:lnTo>
                  <a:cubicBezTo>
                    <a:pt x="271502" y="14420"/>
                    <a:pt x="281186" y="24103"/>
                    <a:pt x="281186" y="36049"/>
                  </a:cubicBezTo>
                  <a:lnTo>
                    <a:pt x="281186" y="64889"/>
                  </a:lnTo>
                  <a:lnTo>
                    <a:pt x="310026" y="64889"/>
                  </a:lnTo>
                  <a:lnTo>
                    <a:pt x="310026" y="122720"/>
                  </a:lnTo>
                  <a:lnTo>
                    <a:pt x="122568" y="122720"/>
                  </a:lnTo>
                  <a:close/>
                  <a:moveTo>
                    <a:pt x="418174" y="548104"/>
                  </a:moveTo>
                  <a:cubicBezTo>
                    <a:pt x="418174" y="556068"/>
                    <a:pt x="411718" y="562523"/>
                    <a:pt x="403754" y="562523"/>
                  </a:cubicBezTo>
                  <a:lnTo>
                    <a:pt x="28840" y="562523"/>
                  </a:lnTo>
                  <a:cubicBezTo>
                    <a:pt x="20876" y="562523"/>
                    <a:pt x="14420" y="556068"/>
                    <a:pt x="14420" y="548104"/>
                  </a:cubicBezTo>
                  <a:lnTo>
                    <a:pt x="14420" y="79309"/>
                  </a:lnTo>
                  <a:cubicBezTo>
                    <a:pt x="14420" y="71345"/>
                    <a:pt x="20876" y="64889"/>
                    <a:pt x="28840" y="64889"/>
                  </a:cubicBezTo>
                  <a:lnTo>
                    <a:pt x="108148" y="64889"/>
                  </a:lnTo>
                  <a:lnTo>
                    <a:pt x="108148" y="137139"/>
                  </a:lnTo>
                  <a:lnTo>
                    <a:pt x="324445" y="137139"/>
                  </a:lnTo>
                  <a:lnTo>
                    <a:pt x="324445" y="64889"/>
                  </a:lnTo>
                  <a:lnTo>
                    <a:pt x="403754" y="64889"/>
                  </a:lnTo>
                  <a:cubicBezTo>
                    <a:pt x="411718" y="64889"/>
                    <a:pt x="418174" y="71345"/>
                    <a:pt x="418174" y="79309"/>
                  </a:cubicBezTo>
                  <a:close/>
                </a:path>
              </a:pathLst>
            </a:custGeom>
            <a:solidFill>
              <a:srgbClr val="000000"/>
            </a:solidFill>
            <a:ln w="7144" cap="flat">
              <a:noFill/>
              <a:prstDash val="solid"/>
              <a:miter/>
            </a:ln>
          </p:spPr>
          <p:txBody>
            <a:bodyPr rtlCol="0" anchor="ctr"/>
            <a:lstStyle/>
            <a:p>
              <a:endParaRPr lang="zh-CN" altLang="en-US"/>
            </a:p>
          </p:txBody>
        </p:sp>
      </p:grpSp>
      <p:grpSp>
        <p:nvGrpSpPr>
          <p:cNvPr id="395" name="图形 55" descr="时钟 轮廓">
            <a:extLst>
              <a:ext uri="{FF2B5EF4-FFF2-40B4-BE49-F238E27FC236}">
                <a16:creationId xmlns:a16="http://schemas.microsoft.com/office/drawing/2014/main" id="{8395DE74-B476-4F7D-95BB-DBB5C36136F3}"/>
              </a:ext>
            </a:extLst>
          </p:cNvPr>
          <p:cNvGrpSpPr/>
          <p:nvPr/>
        </p:nvGrpSpPr>
        <p:grpSpPr>
          <a:xfrm>
            <a:off x="4232360" y="4893830"/>
            <a:ext cx="547952" cy="547952"/>
            <a:chOff x="4232360" y="4893830"/>
            <a:chExt cx="547952" cy="547952"/>
          </a:xfrm>
          <a:solidFill>
            <a:srgbClr val="000000"/>
          </a:solidFill>
        </p:grpSpPr>
        <p:sp>
          <p:nvSpPr>
            <p:cNvPr id="396" name="图形 55" descr="时钟 轮廓">
              <a:extLst>
                <a:ext uri="{FF2B5EF4-FFF2-40B4-BE49-F238E27FC236}">
                  <a16:creationId xmlns:a16="http://schemas.microsoft.com/office/drawing/2014/main" id="{83CB1784-F326-42FD-897A-ECC27D414F89}"/>
                </a:ext>
              </a:extLst>
            </p:cNvPr>
            <p:cNvSpPr/>
            <p:nvPr/>
          </p:nvSpPr>
          <p:spPr>
            <a:xfrm>
              <a:off x="4232360" y="4893830"/>
              <a:ext cx="547952" cy="547952"/>
            </a:xfrm>
            <a:custGeom>
              <a:avLst/>
              <a:gdLst>
                <a:gd name="connsiteX0" fmla="*/ 273976 w 547952"/>
                <a:gd name="connsiteY0" fmla="*/ 547952 h 547952"/>
                <a:gd name="connsiteX1" fmla="*/ 0 w 547952"/>
                <a:gd name="connsiteY1" fmla="*/ 273976 h 547952"/>
                <a:gd name="connsiteX2" fmla="*/ 273976 w 547952"/>
                <a:gd name="connsiteY2" fmla="*/ 0 h 547952"/>
                <a:gd name="connsiteX3" fmla="*/ 547952 w 547952"/>
                <a:gd name="connsiteY3" fmla="*/ 273976 h 547952"/>
                <a:gd name="connsiteX4" fmla="*/ 273976 w 547952"/>
                <a:gd name="connsiteY4" fmla="*/ 547952 h 547952"/>
                <a:gd name="connsiteX5" fmla="*/ 273976 w 547952"/>
                <a:gd name="connsiteY5" fmla="*/ 14420 h 547952"/>
                <a:gd name="connsiteX6" fmla="*/ 14420 w 547952"/>
                <a:gd name="connsiteY6" fmla="*/ 273976 h 547952"/>
                <a:gd name="connsiteX7" fmla="*/ 273976 w 547952"/>
                <a:gd name="connsiteY7" fmla="*/ 533532 h 547952"/>
                <a:gd name="connsiteX8" fmla="*/ 533532 w 547952"/>
                <a:gd name="connsiteY8" fmla="*/ 273976 h 547952"/>
                <a:gd name="connsiteX9" fmla="*/ 273976 w 547952"/>
                <a:gd name="connsiteY9" fmla="*/ 14420 h 54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952" h="547952">
                  <a:moveTo>
                    <a:pt x="273976" y="547952"/>
                  </a:moveTo>
                  <a:cubicBezTo>
                    <a:pt x="122663" y="547952"/>
                    <a:pt x="0" y="425289"/>
                    <a:pt x="0" y="273976"/>
                  </a:cubicBezTo>
                  <a:cubicBezTo>
                    <a:pt x="0" y="122663"/>
                    <a:pt x="122663" y="0"/>
                    <a:pt x="273976" y="0"/>
                  </a:cubicBezTo>
                  <a:cubicBezTo>
                    <a:pt x="425289" y="0"/>
                    <a:pt x="547952" y="122663"/>
                    <a:pt x="547952" y="273976"/>
                  </a:cubicBezTo>
                  <a:cubicBezTo>
                    <a:pt x="547781" y="425218"/>
                    <a:pt x="425218" y="547781"/>
                    <a:pt x="273976" y="547952"/>
                  </a:cubicBezTo>
                  <a:close/>
                  <a:moveTo>
                    <a:pt x="273976" y="14420"/>
                  </a:moveTo>
                  <a:cubicBezTo>
                    <a:pt x="130627" y="14420"/>
                    <a:pt x="14420" y="130627"/>
                    <a:pt x="14420" y="273976"/>
                  </a:cubicBezTo>
                  <a:cubicBezTo>
                    <a:pt x="14420" y="417325"/>
                    <a:pt x="130627" y="533532"/>
                    <a:pt x="273976" y="533532"/>
                  </a:cubicBezTo>
                  <a:cubicBezTo>
                    <a:pt x="417325" y="533532"/>
                    <a:pt x="533532" y="417325"/>
                    <a:pt x="533532" y="273976"/>
                  </a:cubicBezTo>
                  <a:cubicBezTo>
                    <a:pt x="533374" y="130693"/>
                    <a:pt x="417259" y="14578"/>
                    <a:pt x="273976" y="14420"/>
                  </a:cubicBezTo>
                  <a:close/>
                </a:path>
              </a:pathLst>
            </a:custGeom>
            <a:solidFill>
              <a:srgbClr val="000000"/>
            </a:solidFill>
            <a:ln w="7144" cap="flat">
              <a:noFill/>
              <a:prstDash val="solid"/>
              <a:miter/>
            </a:ln>
          </p:spPr>
          <p:txBody>
            <a:bodyPr rtlCol="0" anchor="ctr"/>
            <a:lstStyle/>
            <a:p>
              <a:endParaRPr lang="zh-CN" altLang="en-US"/>
            </a:p>
          </p:txBody>
        </p:sp>
        <p:sp>
          <p:nvSpPr>
            <p:cNvPr id="397" name="图形 55" descr="时钟 轮廓">
              <a:extLst>
                <a:ext uri="{FF2B5EF4-FFF2-40B4-BE49-F238E27FC236}">
                  <a16:creationId xmlns:a16="http://schemas.microsoft.com/office/drawing/2014/main" id="{D3A13A18-CA4C-4539-96ED-1AB5423769BB}"/>
                </a:ext>
              </a:extLst>
            </p:cNvPr>
            <p:cNvSpPr/>
            <p:nvPr/>
          </p:nvSpPr>
          <p:spPr>
            <a:xfrm>
              <a:off x="4499127" y="5030818"/>
              <a:ext cx="113245" cy="243023"/>
            </a:xfrm>
            <a:custGeom>
              <a:avLst/>
              <a:gdLst>
                <a:gd name="connsiteX0" fmla="*/ 103051 w 113245"/>
                <a:gd name="connsiteY0" fmla="*/ 243024 h 243023"/>
                <a:gd name="connsiteX1" fmla="*/ 2112 w 113245"/>
                <a:gd name="connsiteY1" fmla="*/ 142085 h 243023"/>
                <a:gd name="connsiteX2" fmla="*/ 0 w 113245"/>
                <a:gd name="connsiteY2" fmla="*/ 136988 h 243023"/>
                <a:gd name="connsiteX3" fmla="*/ 0 w 113245"/>
                <a:gd name="connsiteY3" fmla="*/ 0 h 243023"/>
                <a:gd name="connsiteX4" fmla="*/ 14420 w 113245"/>
                <a:gd name="connsiteY4" fmla="*/ 0 h 243023"/>
                <a:gd name="connsiteX5" fmla="*/ 14420 w 113245"/>
                <a:gd name="connsiteY5" fmla="*/ 134003 h 243023"/>
                <a:gd name="connsiteX6" fmla="*/ 113246 w 113245"/>
                <a:gd name="connsiteY6" fmla="*/ 232829 h 2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45" h="243023">
                  <a:moveTo>
                    <a:pt x="103051" y="243024"/>
                  </a:moveTo>
                  <a:lnTo>
                    <a:pt x="2112" y="142085"/>
                  </a:lnTo>
                  <a:cubicBezTo>
                    <a:pt x="760" y="140734"/>
                    <a:pt x="1" y="138900"/>
                    <a:pt x="0" y="136988"/>
                  </a:cubicBezTo>
                  <a:lnTo>
                    <a:pt x="0" y="0"/>
                  </a:lnTo>
                  <a:lnTo>
                    <a:pt x="14420" y="0"/>
                  </a:lnTo>
                  <a:lnTo>
                    <a:pt x="14420" y="134003"/>
                  </a:lnTo>
                  <a:lnTo>
                    <a:pt x="113246" y="232829"/>
                  </a:lnTo>
                  <a:close/>
                </a:path>
              </a:pathLst>
            </a:custGeom>
            <a:solidFill>
              <a:srgbClr val="000000"/>
            </a:solidFill>
            <a:ln w="7144" cap="flat">
              <a:noFill/>
              <a:prstDash val="solid"/>
              <a:miter/>
            </a:ln>
          </p:spPr>
          <p:txBody>
            <a:bodyPr rtlCol="0" anchor="ctr"/>
            <a:lstStyle/>
            <a:p>
              <a:endParaRPr lang="zh-CN" altLang="en-US"/>
            </a:p>
          </p:txBody>
        </p:sp>
        <p:sp>
          <p:nvSpPr>
            <p:cNvPr id="398" name="图形 55" descr="时钟 轮廓">
              <a:extLst>
                <a:ext uri="{FF2B5EF4-FFF2-40B4-BE49-F238E27FC236}">
                  <a16:creationId xmlns:a16="http://schemas.microsoft.com/office/drawing/2014/main" id="{0E747364-9114-4DD9-B3DD-EA06E149A942}"/>
                </a:ext>
              </a:extLst>
            </p:cNvPr>
            <p:cNvSpPr/>
            <p:nvPr/>
          </p:nvSpPr>
          <p:spPr>
            <a:xfrm>
              <a:off x="4491917" y="497313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399" name="图形 55" descr="时钟 轮廓">
              <a:extLst>
                <a:ext uri="{FF2B5EF4-FFF2-40B4-BE49-F238E27FC236}">
                  <a16:creationId xmlns:a16="http://schemas.microsoft.com/office/drawing/2014/main" id="{6DEC9B68-5756-4D63-98B7-476D61E1565D}"/>
                </a:ext>
              </a:extLst>
            </p:cNvPr>
            <p:cNvSpPr/>
            <p:nvPr/>
          </p:nvSpPr>
          <p:spPr>
            <a:xfrm>
              <a:off x="4311669" y="5153387"/>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0" name="图形 55" descr="时钟 轮廓">
              <a:extLst>
                <a:ext uri="{FF2B5EF4-FFF2-40B4-BE49-F238E27FC236}">
                  <a16:creationId xmlns:a16="http://schemas.microsoft.com/office/drawing/2014/main" id="{304275EC-0C94-4E13-936C-23CF54AF1EAE}"/>
                </a:ext>
              </a:extLst>
            </p:cNvPr>
            <p:cNvSpPr/>
            <p:nvPr/>
          </p:nvSpPr>
          <p:spPr>
            <a:xfrm>
              <a:off x="4491917" y="5333634"/>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1" name="图形 55" descr="时钟 轮廓">
              <a:extLst>
                <a:ext uri="{FF2B5EF4-FFF2-40B4-BE49-F238E27FC236}">
                  <a16:creationId xmlns:a16="http://schemas.microsoft.com/office/drawing/2014/main" id="{3E9FB30D-0FA5-4747-9965-92C347B94C73}"/>
                </a:ext>
              </a:extLst>
            </p:cNvPr>
            <p:cNvSpPr/>
            <p:nvPr/>
          </p:nvSpPr>
          <p:spPr>
            <a:xfrm>
              <a:off x="4672164" y="5153387"/>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2" name="图形 55" descr="时钟 轮廓">
              <a:extLst>
                <a:ext uri="{FF2B5EF4-FFF2-40B4-BE49-F238E27FC236}">
                  <a16:creationId xmlns:a16="http://schemas.microsoft.com/office/drawing/2014/main" id="{5FF1825D-171F-42BF-BE6B-09DD1D2D7A5D}"/>
                </a:ext>
              </a:extLst>
            </p:cNvPr>
            <p:cNvSpPr/>
            <p:nvPr/>
          </p:nvSpPr>
          <p:spPr>
            <a:xfrm>
              <a:off x="4268410" y="4929880"/>
              <a:ext cx="475853" cy="475853"/>
            </a:xfrm>
            <a:custGeom>
              <a:avLst/>
              <a:gdLst>
                <a:gd name="connsiteX0" fmla="*/ 237927 w 475853"/>
                <a:gd name="connsiteY0" fmla="*/ 475853 h 475853"/>
                <a:gd name="connsiteX1" fmla="*/ 0 w 475853"/>
                <a:gd name="connsiteY1" fmla="*/ 237927 h 475853"/>
                <a:gd name="connsiteX2" fmla="*/ 237927 w 475853"/>
                <a:gd name="connsiteY2" fmla="*/ 0 h 475853"/>
                <a:gd name="connsiteX3" fmla="*/ 475853 w 475853"/>
                <a:gd name="connsiteY3" fmla="*/ 237927 h 475853"/>
                <a:gd name="connsiteX4" fmla="*/ 237927 w 475853"/>
                <a:gd name="connsiteY4" fmla="*/ 475853 h 475853"/>
                <a:gd name="connsiteX5" fmla="*/ 237927 w 475853"/>
                <a:gd name="connsiteY5" fmla="*/ 14420 h 475853"/>
                <a:gd name="connsiteX6" fmla="*/ 14420 w 475853"/>
                <a:gd name="connsiteY6" fmla="*/ 237927 h 475853"/>
                <a:gd name="connsiteX7" fmla="*/ 237927 w 475853"/>
                <a:gd name="connsiteY7" fmla="*/ 461433 h 475853"/>
                <a:gd name="connsiteX8" fmla="*/ 461433 w 475853"/>
                <a:gd name="connsiteY8" fmla="*/ 237927 h 475853"/>
                <a:gd name="connsiteX9" fmla="*/ 237927 w 475853"/>
                <a:gd name="connsiteY9" fmla="*/ 14420 h 47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853" h="475853">
                  <a:moveTo>
                    <a:pt x="237927" y="475853"/>
                  </a:moveTo>
                  <a:cubicBezTo>
                    <a:pt x="106523" y="475853"/>
                    <a:pt x="0" y="369330"/>
                    <a:pt x="0" y="237927"/>
                  </a:cubicBezTo>
                  <a:cubicBezTo>
                    <a:pt x="0" y="106523"/>
                    <a:pt x="106523" y="0"/>
                    <a:pt x="237927" y="0"/>
                  </a:cubicBezTo>
                  <a:cubicBezTo>
                    <a:pt x="369330" y="0"/>
                    <a:pt x="475853" y="106523"/>
                    <a:pt x="475853" y="237927"/>
                  </a:cubicBezTo>
                  <a:cubicBezTo>
                    <a:pt x="475702" y="369267"/>
                    <a:pt x="369267" y="475702"/>
                    <a:pt x="237927" y="475853"/>
                  </a:cubicBezTo>
                  <a:close/>
                  <a:moveTo>
                    <a:pt x="237927" y="14420"/>
                  </a:moveTo>
                  <a:cubicBezTo>
                    <a:pt x="114487" y="14420"/>
                    <a:pt x="14420" y="114487"/>
                    <a:pt x="14420" y="237927"/>
                  </a:cubicBezTo>
                  <a:cubicBezTo>
                    <a:pt x="14420" y="361366"/>
                    <a:pt x="114487" y="461433"/>
                    <a:pt x="237927" y="461433"/>
                  </a:cubicBezTo>
                  <a:cubicBezTo>
                    <a:pt x="361366" y="461433"/>
                    <a:pt x="461433" y="361366"/>
                    <a:pt x="461433" y="237927"/>
                  </a:cubicBezTo>
                  <a:cubicBezTo>
                    <a:pt x="461291" y="114547"/>
                    <a:pt x="361307" y="14563"/>
                    <a:pt x="237927" y="14420"/>
                  </a:cubicBezTo>
                  <a:close/>
                </a:path>
              </a:pathLst>
            </a:custGeom>
            <a:solidFill>
              <a:srgbClr val="000000"/>
            </a:solidFill>
            <a:ln w="7144" cap="flat">
              <a:noFill/>
              <a:prstDash val="solid"/>
              <a:miter/>
            </a:ln>
          </p:spPr>
          <p:txBody>
            <a:bodyPr rtlCol="0" anchor="ctr"/>
            <a:lstStyle/>
            <a:p>
              <a:endParaRPr lang="zh-CN" altLang="en-US"/>
            </a:p>
          </p:txBody>
        </p:sp>
      </p:grpSp>
      <p:grpSp>
        <p:nvGrpSpPr>
          <p:cNvPr id="403" name="图形 57" descr="Cmd 终端 轮廓">
            <a:extLst>
              <a:ext uri="{FF2B5EF4-FFF2-40B4-BE49-F238E27FC236}">
                <a16:creationId xmlns:a16="http://schemas.microsoft.com/office/drawing/2014/main" id="{8ABCCBDF-4B92-40F5-B6D0-C759EED8E039}"/>
              </a:ext>
            </a:extLst>
          </p:cNvPr>
          <p:cNvGrpSpPr/>
          <p:nvPr/>
        </p:nvGrpSpPr>
        <p:grpSpPr>
          <a:xfrm>
            <a:off x="5276931" y="4944300"/>
            <a:ext cx="577700" cy="447193"/>
            <a:chOff x="5276931" y="4944300"/>
            <a:chExt cx="577700" cy="447193"/>
          </a:xfrm>
          <a:solidFill>
            <a:srgbClr val="000000"/>
          </a:solidFill>
        </p:grpSpPr>
        <p:sp>
          <p:nvSpPr>
            <p:cNvPr id="404" name="图形 57" descr="Cmd 终端 轮廓">
              <a:extLst>
                <a:ext uri="{FF2B5EF4-FFF2-40B4-BE49-F238E27FC236}">
                  <a16:creationId xmlns:a16="http://schemas.microsoft.com/office/drawing/2014/main" id="{23431438-E7A8-4DD6-B306-E150C76999AF}"/>
                </a:ext>
              </a:extLst>
            </p:cNvPr>
            <p:cNvSpPr/>
            <p:nvPr/>
          </p:nvSpPr>
          <p:spPr>
            <a:xfrm>
              <a:off x="5276931" y="4944300"/>
              <a:ext cx="577700" cy="447193"/>
            </a:xfrm>
            <a:custGeom>
              <a:avLst/>
              <a:gdLst>
                <a:gd name="connsiteX0" fmla="*/ 577700 w 577700"/>
                <a:gd name="connsiteY0" fmla="*/ 0 h 447193"/>
                <a:gd name="connsiteX1" fmla="*/ 0 w 577700"/>
                <a:gd name="connsiteY1" fmla="*/ 0 h 447193"/>
                <a:gd name="connsiteX2" fmla="*/ 0 w 577700"/>
                <a:gd name="connsiteY2" fmla="*/ 447194 h 447193"/>
                <a:gd name="connsiteX3" fmla="*/ 577700 w 577700"/>
                <a:gd name="connsiteY3" fmla="*/ 447194 h 447193"/>
                <a:gd name="connsiteX4" fmla="*/ 563280 w 577700"/>
                <a:gd name="connsiteY4" fmla="*/ 432774 h 447193"/>
                <a:gd name="connsiteX5" fmla="*/ 14420 w 577700"/>
                <a:gd name="connsiteY5" fmla="*/ 432774 h 447193"/>
                <a:gd name="connsiteX6" fmla="*/ 14420 w 577700"/>
                <a:gd name="connsiteY6" fmla="*/ 115358 h 447193"/>
                <a:gd name="connsiteX7" fmla="*/ 563280 w 577700"/>
                <a:gd name="connsiteY7" fmla="*/ 115358 h 447193"/>
                <a:gd name="connsiteX8" fmla="*/ 563280 w 577700"/>
                <a:gd name="connsiteY8" fmla="*/ 100939 h 447193"/>
                <a:gd name="connsiteX9" fmla="*/ 14420 w 577700"/>
                <a:gd name="connsiteY9" fmla="*/ 100939 h 447193"/>
                <a:gd name="connsiteX10" fmla="*/ 14420 w 577700"/>
                <a:gd name="connsiteY10" fmla="*/ 14420 h 447193"/>
                <a:gd name="connsiteX11" fmla="*/ 563280 w 577700"/>
                <a:gd name="connsiteY11" fmla="*/ 14420 h 44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700" h="447193">
                  <a:moveTo>
                    <a:pt x="577700" y="0"/>
                  </a:moveTo>
                  <a:lnTo>
                    <a:pt x="0" y="0"/>
                  </a:lnTo>
                  <a:lnTo>
                    <a:pt x="0" y="447194"/>
                  </a:lnTo>
                  <a:lnTo>
                    <a:pt x="577700" y="447194"/>
                  </a:lnTo>
                  <a:close/>
                  <a:moveTo>
                    <a:pt x="563280" y="432774"/>
                  </a:moveTo>
                  <a:lnTo>
                    <a:pt x="14420" y="432774"/>
                  </a:lnTo>
                  <a:lnTo>
                    <a:pt x="14420" y="115358"/>
                  </a:lnTo>
                  <a:lnTo>
                    <a:pt x="563280" y="115358"/>
                  </a:lnTo>
                  <a:close/>
                  <a:moveTo>
                    <a:pt x="563280" y="100939"/>
                  </a:moveTo>
                  <a:lnTo>
                    <a:pt x="14420" y="100939"/>
                  </a:lnTo>
                  <a:lnTo>
                    <a:pt x="14420" y="14420"/>
                  </a:lnTo>
                  <a:lnTo>
                    <a:pt x="563280" y="14420"/>
                  </a:lnTo>
                  <a:close/>
                </a:path>
              </a:pathLst>
            </a:custGeom>
            <a:solidFill>
              <a:srgbClr val="000000"/>
            </a:solidFill>
            <a:ln w="7144" cap="flat">
              <a:noFill/>
              <a:prstDash val="solid"/>
              <a:miter/>
            </a:ln>
          </p:spPr>
          <p:txBody>
            <a:bodyPr rtlCol="0" anchor="ctr"/>
            <a:lstStyle/>
            <a:p>
              <a:endParaRPr lang="zh-CN" altLang="en-US"/>
            </a:p>
          </p:txBody>
        </p:sp>
        <p:sp>
          <p:nvSpPr>
            <p:cNvPr id="405" name="图形 57" descr="Cmd 终端 轮廓">
              <a:extLst>
                <a:ext uri="{FF2B5EF4-FFF2-40B4-BE49-F238E27FC236}">
                  <a16:creationId xmlns:a16="http://schemas.microsoft.com/office/drawing/2014/main" id="{615CDDE2-FA0A-4675-A838-6A1189021301}"/>
                </a:ext>
              </a:extLst>
            </p:cNvPr>
            <p:cNvSpPr/>
            <p:nvPr/>
          </p:nvSpPr>
          <p:spPr>
            <a:xfrm>
              <a:off x="5659841"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6" name="图形 57" descr="Cmd 终端 轮廓">
              <a:extLst>
                <a:ext uri="{FF2B5EF4-FFF2-40B4-BE49-F238E27FC236}">
                  <a16:creationId xmlns:a16="http://schemas.microsoft.com/office/drawing/2014/main" id="{746B3469-D6F3-4EED-8768-6C99D40E98B7}"/>
                </a:ext>
              </a:extLst>
            </p:cNvPr>
            <p:cNvSpPr/>
            <p:nvPr/>
          </p:nvSpPr>
          <p:spPr>
            <a:xfrm>
              <a:off x="5710310"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7" name="图形 57" descr="Cmd 终端 轮廓">
              <a:extLst>
                <a:ext uri="{FF2B5EF4-FFF2-40B4-BE49-F238E27FC236}">
                  <a16:creationId xmlns:a16="http://schemas.microsoft.com/office/drawing/2014/main" id="{CA866B8A-48E1-4B23-A060-E95E11D39529}"/>
                </a:ext>
              </a:extLst>
            </p:cNvPr>
            <p:cNvSpPr/>
            <p:nvPr/>
          </p:nvSpPr>
          <p:spPr>
            <a:xfrm>
              <a:off x="5760780"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08" name="图形 57" descr="Cmd 终端 轮廓">
              <a:extLst>
                <a:ext uri="{FF2B5EF4-FFF2-40B4-BE49-F238E27FC236}">
                  <a16:creationId xmlns:a16="http://schemas.microsoft.com/office/drawing/2014/main" id="{3AD8438B-E8F2-44C3-B1EA-4C2400FA1B3A}"/>
                </a:ext>
              </a:extLst>
            </p:cNvPr>
            <p:cNvSpPr/>
            <p:nvPr/>
          </p:nvSpPr>
          <p:spPr>
            <a:xfrm>
              <a:off x="5380768" y="5119450"/>
              <a:ext cx="87391" cy="150787"/>
            </a:xfrm>
            <a:custGeom>
              <a:avLst/>
              <a:gdLst>
                <a:gd name="connsiteX0" fmla="*/ 3605 w 87391"/>
                <a:gd name="connsiteY0" fmla="*/ 140593 h 150787"/>
                <a:gd name="connsiteX1" fmla="*/ 13800 w 87391"/>
                <a:gd name="connsiteY1" fmla="*/ 150788 h 150787"/>
                <a:gd name="connsiteX2" fmla="*/ 87391 w 87391"/>
                <a:gd name="connsiteY2" fmla="*/ 77196 h 150787"/>
                <a:gd name="connsiteX3" fmla="*/ 10195 w 87391"/>
                <a:gd name="connsiteY3" fmla="*/ 0 h 150787"/>
                <a:gd name="connsiteX4" fmla="*/ 0 w 87391"/>
                <a:gd name="connsiteY4" fmla="*/ 10195 h 150787"/>
                <a:gd name="connsiteX5" fmla="*/ 67002 w 87391"/>
                <a:gd name="connsiteY5" fmla="*/ 77196 h 150787"/>
                <a:gd name="connsiteX6" fmla="*/ 3605 w 87391"/>
                <a:gd name="connsiteY6" fmla="*/ 140593 h 15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1" h="150787">
                  <a:moveTo>
                    <a:pt x="3605" y="140593"/>
                  </a:moveTo>
                  <a:lnTo>
                    <a:pt x="13800" y="150788"/>
                  </a:lnTo>
                  <a:lnTo>
                    <a:pt x="87391" y="77196"/>
                  </a:lnTo>
                  <a:lnTo>
                    <a:pt x="10195" y="0"/>
                  </a:lnTo>
                  <a:lnTo>
                    <a:pt x="0" y="10195"/>
                  </a:lnTo>
                  <a:lnTo>
                    <a:pt x="67002" y="77196"/>
                  </a:lnTo>
                  <a:lnTo>
                    <a:pt x="3605" y="140593"/>
                  </a:lnTo>
                  <a:close/>
                </a:path>
              </a:pathLst>
            </a:custGeom>
            <a:solidFill>
              <a:srgbClr val="000000"/>
            </a:solidFill>
            <a:ln w="7144" cap="flat">
              <a:noFill/>
              <a:prstDash val="solid"/>
              <a:miter/>
            </a:ln>
          </p:spPr>
          <p:txBody>
            <a:bodyPr rtlCol="0" anchor="ctr"/>
            <a:lstStyle/>
            <a:p>
              <a:endParaRPr lang="zh-CN" altLang="en-US"/>
            </a:p>
          </p:txBody>
        </p:sp>
        <p:sp>
          <p:nvSpPr>
            <p:cNvPr id="409" name="图形 57" descr="Cmd 终端 轮廓">
              <a:extLst>
                <a:ext uri="{FF2B5EF4-FFF2-40B4-BE49-F238E27FC236}">
                  <a16:creationId xmlns:a16="http://schemas.microsoft.com/office/drawing/2014/main" id="{0BC3B6A4-1A93-447B-8732-9115998BAFF0}"/>
                </a:ext>
              </a:extLst>
            </p:cNvPr>
            <p:cNvSpPr/>
            <p:nvPr/>
          </p:nvSpPr>
          <p:spPr>
            <a:xfrm>
              <a:off x="5494014" y="5254325"/>
              <a:ext cx="115358" cy="14419"/>
            </a:xfrm>
            <a:custGeom>
              <a:avLst/>
              <a:gdLst>
                <a:gd name="connsiteX0" fmla="*/ 0 w 115358"/>
                <a:gd name="connsiteY0" fmla="*/ 0 h 14419"/>
                <a:gd name="connsiteX1" fmla="*/ 115358 w 115358"/>
                <a:gd name="connsiteY1" fmla="*/ 0 h 14419"/>
                <a:gd name="connsiteX2" fmla="*/ 115358 w 115358"/>
                <a:gd name="connsiteY2" fmla="*/ 14420 h 14419"/>
                <a:gd name="connsiteX3" fmla="*/ 0 w 115358"/>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15358" h="14419">
                  <a:moveTo>
                    <a:pt x="0" y="0"/>
                  </a:moveTo>
                  <a:lnTo>
                    <a:pt x="115358" y="0"/>
                  </a:lnTo>
                  <a:lnTo>
                    <a:pt x="115358" y="14420"/>
                  </a:lnTo>
                  <a:lnTo>
                    <a:pt x="0" y="14420"/>
                  </a:lnTo>
                  <a:close/>
                </a:path>
              </a:pathLst>
            </a:custGeom>
            <a:solidFill>
              <a:srgbClr val="000000"/>
            </a:solidFill>
            <a:ln w="7144" cap="flat">
              <a:noFill/>
              <a:prstDash val="solid"/>
              <a:miter/>
            </a:ln>
          </p:spPr>
          <p:txBody>
            <a:bodyPr rtlCol="0" anchor="ctr"/>
            <a:lstStyle/>
            <a:p>
              <a:endParaRPr lang="zh-CN" altLang="en-US"/>
            </a:p>
          </p:txBody>
        </p:sp>
      </p:grpSp>
      <p:grpSp>
        <p:nvGrpSpPr>
          <p:cNvPr id="410" name="图形 59" descr="Cmd 终端 轮廓">
            <a:extLst>
              <a:ext uri="{FF2B5EF4-FFF2-40B4-BE49-F238E27FC236}">
                <a16:creationId xmlns:a16="http://schemas.microsoft.com/office/drawing/2014/main" id="{B154D7F7-C54E-4D94-8182-4AD2E7057D69}"/>
              </a:ext>
            </a:extLst>
          </p:cNvPr>
          <p:cNvGrpSpPr/>
          <p:nvPr/>
        </p:nvGrpSpPr>
        <p:grpSpPr>
          <a:xfrm>
            <a:off x="6337492" y="4944300"/>
            <a:ext cx="577700" cy="447193"/>
            <a:chOff x="6337492" y="4944300"/>
            <a:chExt cx="577700" cy="447193"/>
          </a:xfrm>
          <a:solidFill>
            <a:srgbClr val="000000"/>
          </a:solidFill>
        </p:grpSpPr>
        <p:sp>
          <p:nvSpPr>
            <p:cNvPr id="411" name="图形 59" descr="Cmd 终端 轮廓">
              <a:extLst>
                <a:ext uri="{FF2B5EF4-FFF2-40B4-BE49-F238E27FC236}">
                  <a16:creationId xmlns:a16="http://schemas.microsoft.com/office/drawing/2014/main" id="{54811D4C-1F15-447A-8AD5-4F83C0243B18}"/>
                </a:ext>
              </a:extLst>
            </p:cNvPr>
            <p:cNvSpPr/>
            <p:nvPr/>
          </p:nvSpPr>
          <p:spPr>
            <a:xfrm>
              <a:off x="6337492" y="4944300"/>
              <a:ext cx="577700" cy="447193"/>
            </a:xfrm>
            <a:custGeom>
              <a:avLst/>
              <a:gdLst>
                <a:gd name="connsiteX0" fmla="*/ 0 w 577700"/>
                <a:gd name="connsiteY0" fmla="*/ 447194 h 447193"/>
                <a:gd name="connsiteX1" fmla="*/ 577700 w 577700"/>
                <a:gd name="connsiteY1" fmla="*/ 447194 h 447193"/>
                <a:gd name="connsiteX2" fmla="*/ 577700 w 577700"/>
                <a:gd name="connsiteY2" fmla="*/ 0 h 447193"/>
                <a:gd name="connsiteX3" fmla="*/ 0 w 577700"/>
                <a:gd name="connsiteY3" fmla="*/ 0 h 447193"/>
                <a:gd name="connsiteX4" fmla="*/ 14420 w 577700"/>
                <a:gd name="connsiteY4" fmla="*/ 115358 h 447193"/>
                <a:gd name="connsiteX5" fmla="*/ 563280 w 577700"/>
                <a:gd name="connsiteY5" fmla="*/ 115358 h 447193"/>
                <a:gd name="connsiteX6" fmla="*/ 563280 w 577700"/>
                <a:gd name="connsiteY6" fmla="*/ 432774 h 447193"/>
                <a:gd name="connsiteX7" fmla="*/ 14420 w 577700"/>
                <a:gd name="connsiteY7" fmla="*/ 432774 h 447193"/>
                <a:gd name="connsiteX8" fmla="*/ 14420 w 577700"/>
                <a:gd name="connsiteY8" fmla="*/ 14420 h 447193"/>
                <a:gd name="connsiteX9" fmla="*/ 563280 w 577700"/>
                <a:gd name="connsiteY9" fmla="*/ 14420 h 447193"/>
                <a:gd name="connsiteX10" fmla="*/ 563280 w 577700"/>
                <a:gd name="connsiteY10" fmla="*/ 100939 h 447193"/>
                <a:gd name="connsiteX11" fmla="*/ 14420 w 577700"/>
                <a:gd name="connsiteY11" fmla="*/ 100939 h 44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700" h="447193">
                  <a:moveTo>
                    <a:pt x="0" y="447194"/>
                  </a:moveTo>
                  <a:lnTo>
                    <a:pt x="577700" y="447194"/>
                  </a:lnTo>
                  <a:lnTo>
                    <a:pt x="577700" y="0"/>
                  </a:lnTo>
                  <a:lnTo>
                    <a:pt x="0" y="0"/>
                  </a:lnTo>
                  <a:close/>
                  <a:moveTo>
                    <a:pt x="14420" y="115358"/>
                  </a:moveTo>
                  <a:lnTo>
                    <a:pt x="563280" y="115358"/>
                  </a:lnTo>
                  <a:lnTo>
                    <a:pt x="563280" y="432774"/>
                  </a:lnTo>
                  <a:lnTo>
                    <a:pt x="14420" y="432774"/>
                  </a:lnTo>
                  <a:close/>
                  <a:moveTo>
                    <a:pt x="14420" y="14420"/>
                  </a:moveTo>
                  <a:lnTo>
                    <a:pt x="563280" y="14420"/>
                  </a:lnTo>
                  <a:lnTo>
                    <a:pt x="563280" y="100939"/>
                  </a:lnTo>
                  <a:lnTo>
                    <a:pt x="14420" y="100939"/>
                  </a:lnTo>
                  <a:close/>
                </a:path>
              </a:pathLst>
            </a:custGeom>
            <a:solidFill>
              <a:srgbClr val="000000"/>
            </a:solidFill>
            <a:ln w="7144" cap="flat">
              <a:noFill/>
              <a:prstDash val="solid"/>
              <a:miter/>
            </a:ln>
          </p:spPr>
          <p:txBody>
            <a:bodyPr rtlCol="0" anchor="ctr"/>
            <a:lstStyle/>
            <a:p>
              <a:endParaRPr lang="zh-CN" altLang="en-US"/>
            </a:p>
          </p:txBody>
        </p:sp>
        <p:sp>
          <p:nvSpPr>
            <p:cNvPr id="412" name="图形 59" descr="Cmd 终端 轮廓">
              <a:extLst>
                <a:ext uri="{FF2B5EF4-FFF2-40B4-BE49-F238E27FC236}">
                  <a16:creationId xmlns:a16="http://schemas.microsoft.com/office/drawing/2014/main" id="{D675AD3E-32D8-4B13-8C84-7ADAFC769739}"/>
                </a:ext>
              </a:extLst>
            </p:cNvPr>
            <p:cNvSpPr/>
            <p:nvPr/>
          </p:nvSpPr>
          <p:spPr>
            <a:xfrm>
              <a:off x="6503442"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13" name="图形 59" descr="Cmd 终端 轮廓">
              <a:extLst>
                <a:ext uri="{FF2B5EF4-FFF2-40B4-BE49-F238E27FC236}">
                  <a16:creationId xmlns:a16="http://schemas.microsoft.com/office/drawing/2014/main" id="{D35FDEF1-82B3-4898-8D1D-81E385435576}"/>
                </a:ext>
              </a:extLst>
            </p:cNvPr>
            <p:cNvSpPr/>
            <p:nvPr/>
          </p:nvSpPr>
          <p:spPr>
            <a:xfrm>
              <a:off x="6452973"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14" name="图形 59" descr="Cmd 终端 轮廓">
              <a:extLst>
                <a:ext uri="{FF2B5EF4-FFF2-40B4-BE49-F238E27FC236}">
                  <a16:creationId xmlns:a16="http://schemas.microsoft.com/office/drawing/2014/main" id="{909174B4-C9F2-4F30-8605-206D3EDEF108}"/>
                </a:ext>
              </a:extLst>
            </p:cNvPr>
            <p:cNvSpPr/>
            <p:nvPr/>
          </p:nvSpPr>
          <p:spPr>
            <a:xfrm>
              <a:off x="6402503" y="4987559"/>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15" name="图形 59" descr="Cmd 终端 轮廓">
              <a:extLst>
                <a:ext uri="{FF2B5EF4-FFF2-40B4-BE49-F238E27FC236}">
                  <a16:creationId xmlns:a16="http://schemas.microsoft.com/office/drawing/2014/main" id="{A933BA31-A0B4-4FD3-BABC-D2DF35A67183}"/>
                </a:ext>
              </a:extLst>
            </p:cNvPr>
            <p:cNvSpPr/>
            <p:nvPr/>
          </p:nvSpPr>
          <p:spPr>
            <a:xfrm>
              <a:off x="6723964" y="5119450"/>
              <a:ext cx="87391" cy="150787"/>
            </a:xfrm>
            <a:custGeom>
              <a:avLst/>
              <a:gdLst>
                <a:gd name="connsiteX0" fmla="*/ 83786 w 87391"/>
                <a:gd name="connsiteY0" fmla="*/ 140593 h 150787"/>
                <a:gd name="connsiteX1" fmla="*/ 73591 w 87391"/>
                <a:gd name="connsiteY1" fmla="*/ 150788 h 150787"/>
                <a:gd name="connsiteX2" fmla="*/ 0 w 87391"/>
                <a:gd name="connsiteY2" fmla="*/ 77196 h 150787"/>
                <a:gd name="connsiteX3" fmla="*/ 77196 w 87391"/>
                <a:gd name="connsiteY3" fmla="*/ 0 h 150787"/>
                <a:gd name="connsiteX4" fmla="*/ 87391 w 87391"/>
                <a:gd name="connsiteY4" fmla="*/ 10195 h 150787"/>
                <a:gd name="connsiteX5" fmla="*/ 20390 w 87391"/>
                <a:gd name="connsiteY5" fmla="*/ 77196 h 150787"/>
                <a:gd name="connsiteX6" fmla="*/ 83786 w 87391"/>
                <a:gd name="connsiteY6" fmla="*/ 140593 h 15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1" h="150787">
                  <a:moveTo>
                    <a:pt x="83786" y="140593"/>
                  </a:moveTo>
                  <a:lnTo>
                    <a:pt x="73591" y="150788"/>
                  </a:lnTo>
                  <a:lnTo>
                    <a:pt x="0" y="77196"/>
                  </a:lnTo>
                  <a:lnTo>
                    <a:pt x="77196" y="0"/>
                  </a:lnTo>
                  <a:lnTo>
                    <a:pt x="87391" y="10195"/>
                  </a:lnTo>
                  <a:lnTo>
                    <a:pt x="20390" y="77196"/>
                  </a:lnTo>
                  <a:lnTo>
                    <a:pt x="83786" y="140593"/>
                  </a:lnTo>
                  <a:close/>
                </a:path>
              </a:pathLst>
            </a:custGeom>
            <a:solidFill>
              <a:srgbClr val="000000"/>
            </a:solidFill>
            <a:ln w="7144" cap="flat">
              <a:noFill/>
              <a:prstDash val="solid"/>
              <a:miter/>
            </a:ln>
          </p:spPr>
          <p:txBody>
            <a:bodyPr rtlCol="0" anchor="ctr"/>
            <a:lstStyle/>
            <a:p>
              <a:endParaRPr lang="zh-CN" altLang="en-US"/>
            </a:p>
          </p:txBody>
        </p:sp>
        <p:sp>
          <p:nvSpPr>
            <p:cNvPr id="416" name="图形 59" descr="Cmd 终端 轮廓">
              <a:extLst>
                <a:ext uri="{FF2B5EF4-FFF2-40B4-BE49-F238E27FC236}">
                  <a16:creationId xmlns:a16="http://schemas.microsoft.com/office/drawing/2014/main" id="{F7718511-0F7B-4BD4-9E2D-2C4A1551CDAD}"/>
                </a:ext>
              </a:extLst>
            </p:cNvPr>
            <p:cNvSpPr/>
            <p:nvPr/>
          </p:nvSpPr>
          <p:spPr>
            <a:xfrm>
              <a:off x="6582751" y="5254325"/>
              <a:ext cx="115358" cy="14419"/>
            </a:xfrm>
            <a:custGeom>
              <a:avLst/>
              <a:gdLst>
                <a:gd name="connsiteX0" fmla="*/ 0 w 115358"/>
                <a:gd name="connsiteY0" fmla="*/ 0 h 14419"/>
                <a:gd name="connsiteX1" fmla="*/ 115358 w 115358"/>
                <a:gd name="connsiteY1" fmla="*/ 0 h 14419"/>
                <a:gd name="connsiteX2" fmla="*/ 115358 w 115358"/>
                <a:gd name="connsiteY2" fmla="*/ 14420 h 14419"/>
                <a:gd name="connsiteX3" fmla="*/ 0 w 115358"/>
                <a:gd name="connsiteY3" fmla="*/ 14420 h 14419"/>
              </a:gdLst>
              <a:ahLst/>
              <a:cxnLst>
                <a:cxn ang="0">
                  <a:pos x="connsiteX0" y="connsiteY0"/>
                </a:cxn>
                <a:cxn ang="0">
                  <a:pos x="connsiteX1" y="connsiteY1"/>
                </a:cxn>
                <a:cxn ang="0">
                  <a:pos x="connsiteX2" y="connsiteY2"/>
                </a:cxn>
                <a:cxn ang="0">
                  <a:pos x="connsiteX3" y="connsiteY3"/>
                </a:cxn>
              </a:cxnLst>
              <a:rect l="l" t="t" r="r" b="b"/>
              <a:pathLst>
                <a:path w="115358" h="14419">
                  <a:moveTo>
                    <a:pt x="0" y="0"/>
                  </a:moveTo>
                  <a:lnTo>
                    <a:pt x="115358" y="0"/>
                  </a:lnTo>
                  <a:lnTo>
                    <a:pt x="115358" y="14420"/>
                  </a:lnTo>
                  <a:lnTo>
                    <a:pt x="0" y="14420"/>
                  </a:lnTo>
                  <a:close/>
                </a:path>
              </a:pathLst>
            </a:custGeom>
            <a:solidFill>
              <a:srgbClr val="000000"/>
            </a:solidFill>
            <a:ln w="7144" cap="flat">
              <a:noFill/>
              <a:prstDash val="solid"/>
              <a:miter/>
            </a:ln>
          </p:spPr>
          <p:txBody>
            <a:bodyPr rtlCol="0" anchor="ctr"/>
            <a:lstStyle/>
            <a:p>
              <a:endParaRPr lang="zh-CN" altLang="en-US"/>
            </a:p>
          </p:txBody>
        </p:sp>
      </p:grpSp>
      <p:grpSp>
        <p:nvGrpSpPr>
          <p:cNvPr id="417" name="图形 61" descr="持续改进 轮廓">
            <a:extLst>
              <a:ext uri="{FF2B5EF4-FFF2-40B4-BE49-F238E27FC236}">
                <a16:creationId xmlns:a16="http://schemas.microsoft.com/office/drawing/2014/main" id="{258CBE92-84A1-4666-A52D-9DE442586DC4}"/>
              </a:ext>
            </a:extLst>
          </p:cNvPr>
          <p:cNvGrpSpPr/>
          <p:nvPr/>
        </p:nvGrpSpPr>
        <p:grpSpPr>
          <a:xfrm>
            <a:off x="7431900" y="4949125"/>
            <a:ext cx="467176" cy="456182"/>
            <a:chOff x="7431900" y="4949125"/>
            <a:chExt cx="467176" cy="456182"/>
          </a:xfrm>
          <a:solidFill>
            <a:srgbClr val="000000"/>
          </a:solidFill>
        </p:grpSpPr>
        <p:sp>
          <p:nvSpPr>
            <p:cNvPr id="418" name="图形 61" descr="持续改进 轮廓">
              <a:extLst>
                <a:ext uri="{FF2B5EF4-FFF2-40B4-BE49-F238E27FC236}">
                  <a16:creationId xmlns:a16="http://schemas.microsoft.com/office/drawing/2014/main" id="{D5DC7D3A-5792-497E-B3E1-C054DF856A95}"/>
                </a:ext>
              </a:extLst>
            </p:cNvPr>
            <p:cNvSpPr/>
            <p:nvPr/>
          </p:nvSpPr>
          <p:spPr>
            <a:xfrm>
              <a:off x="7709161" y="5076099"/>
              <a:ext cx="189915" cy="329208"/>
            </a:xfrm>
            <a:custGeom>
              <a:avLst/>
              <a:gdLst>
                <a:gd name="connsiteX0" fmla="*/ 189916 w 189915"/>
                <a:gd name="connsiteY0" fmla="*/ 83777 h 329208"/>
                <a:gd name="connsiteX1" fmla="*/ 174054 w 189915"/>
                <a:gd name="connsiteY1" fmla="*/ 4468 h 329208"/>
                <a:gd name="connsiteX2" fmla="*/ 164681 w 189915"/>
                <a:gd name="connsiteY2" fmla="*/ 863 h 329208"/>
                <a:gd name="connsiteX3" fmla="*/ 161076 w 189915"/>
                <a:gd name="connsiteY3" fmla="*/ 10236 h 329208"/>
                <a:gd name="connsiteX4" fmla="*/ 55090 w 189915"/>
                <a:gd name="connsiteY4" fmla="*/ 264745 h 329208"/>
                <a:gd name="connsiteX5" fmla="*/ 21925 w 189915"/>
                <a:gd name="connsiteY5" fmla="*/ 274839 h 329208"/>
                <a:gd name="connsiteX6" fmla="*/ 21925 w 189915"/>
                <a:gd name="connsiteY6" fmla="*/ 274839 h 329208"/>
                <a:gd name="connsiteX7" fmla="*/ 50765 w 189915"/>
                <a:gd name="connsiteY7" fmla="*/ 223649 h 329208"/>
                <a:gd name="connsiteX8" fmla="*/ 47881 w 189915"/>
                <a:gd name="connsiteY8" fmla="*/ 213555 h 329208"/>
                <a:gd name="connsiteX9" fmla="*/ 37787 w 189915"/>
                <a:gd name="connsiteY9" fmla="*/ 216439 h 329208"/>
                <a:gd name="connsiteX10" fmla="*/ 37787 w 189915"/>
                <a:gd name="connsiteY10" fmla="*/ 216439 h 329208"/>
                <a:gd name="connsiteX11" fmla="*/ 1016 w 189915"/>
                <a:gd name="connsiteY11" fmla="*/ 281328 h 329208"/>
                <a:gd name="connsiteX12" fmla="*/ 3900 w 189915"/>
                <a:gd name="connsiteY12" fmla="*/ 291422 h 329208"/>
                <a:gd name="connsiteX13" fmla="*/ 3900 w 189915"/>
                <a:gd name="connsiteY13" fmla="*/ 291422 h 329208"/>
                <a:gd name="connsiteX14" fmla="*/ 68068 w 189915"/>
                <a:gd name="connsiteY14" fmla="*/ 328192 h 329208"/>
                <a:gd name="connsiteX15" fmla="*/ 78162 w 189915"/>
                <a:gd name="connsiteY15" fmla="*/ 325308 h 329208"/>
                <a:gd name="connsiteX16" fmla="*/ 75278 w 189915"/>
                <a:gd name="connsiteY16" fmla="*/ 315214 h 329208"/>
                <a:gd name="connsiteX17" fmla="*/ 27693 w 189915"/>
                <a:gd name="connsiteY17" fmla="*/ 288538 h 329208"/>
                <a:gd name="connsiteX18" fmla="*/ 27693 w 189915"/>
                <a:gd name="connsiteY18" fmla="*/ 288538 h 329208"/>
                <a:gd name="connsiteX19" fmla="*/ 189916 w 189915"/>
                <a:gd name="connsiteY19" fmla="*/ 83777 h 3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915" h="329208">
                  <a:moveTo>
                    <a:pt x="189916" y="83777"/>
                  </a:moveTo>
                  <a:cubicBezTo>
                    <a:pt x="189916" y="56379"/>
                    <a:pt x="184869" y="29703"/>
                    <a:pt x="174054" y="4468"/>
                  </a:cubicBezTo>
                  <a:cubicBezTo>
                    <a:pt x="172612" y="863"/>
                    <a:pt x="168286" y="-1300"/>
                    <a:pt x="164681" y="863"/>
                  </a:cubicBezTo>
                  <a:cubicBezTo>
                    <a:pt x="161076" y="2305"/>
                    <a:pt x="158913" y="6631"/>
                    <a:pt x="161076" y="10236"/>
                  </a:cubicBezTo>
                  <a:cubicBezTo>
                    <a:pt x="202172" y="109732"/>
                    <a:pt x="154587" y="223649"/>
                    <a:pt x="55090" y="264745"/>
                  </a:cubicBezTo>
                  <a:cubicBezTo>
                    <a:pt x="44276" y="269071"/>
                    <a:pt x="33461" y="272676"/>
                    <a:pt x="21925" y="274839"/>
                  </a:cubicBezTo>
                  <a:cubicBezTo>
                    <a:pt x="21925" y="274839"/>
                    <a:pt x="21925" y="274839"/>
                    <a:pt x="21925" y="274839"/>
                  </a:cubicBezTo>
                  <a:lnTo>
                    <a:pt x="50765" y="223649"/>
                  </a:lnTo>
                  <a:cubicBezTo>
                    <a:pt x="52928" y="220044"/>
                    <a:pt x="51486" y="215718"/>
                    <a:pt x="47881" y="213555"/>
                  </a:cubicBezTo>
                  <a:cubicBezTo>
                    <a:pt x="44276" y="211392"/>
                    <a:pt x="39950" y="212834"/>
                    <a:pt x="37787" y="216439"/>
                  </a:cubicBezTo>
                  <a:lnTo>
                    <a:pt x="37787" y="216439"/>
                  </a:lnTo>
                  <a:lnTo>
                    <a:pt x="1016" y="281328"/>
                  </a:lnTo>
                  <a:cubicBezTo>
                    <a:pt x="-1147" y="284933"/>
                    <a:pt x="295" y="289259"/>
                    <a:pt x="3900" y="291422"/>
                  </a:cubicBezTo>
                  <a:cubicBezTo>
                    <a:pt x="3900" y="291422"/>
                    <a:pt x="3900" y="291422"/>
                    <a:pt x="3900" y="291422"/>
                  </a:cubicBezTo>
                  <a:lnTo>
                    <a:pt x="68068" y="328192"/>
                  </a:lnTo>
                  <a:cubicBezTo>
                    <a:pt x="71673" y="330355"/>
                    <a:pt x="75999" y="328913"/>
                    <a:pt x="78162" y="325308"/>
                  </a:cubicBezTo>
                  <a:cubicBezTo>
                    <a:pt x="80325" y="321703"/>
                    <a:pt x="78883" y="317377"/>
                    <a:pt x="75278" y="315214"/>
                  </a:cubicBezTo>
                  <a:lnTo>
                    <a:pt x="27693" y="288538"/>
                  </a:lnTo>
                  <a:cubicBezTo>
                    <a:pt x="27693" y="288538"/>
                    <a:pt x="27693" y="288538"/>
                    <a:pt x="27693" y="288538"/>
                  </a:cubicBezTo>
                  <a:cubicBezTo>
                    <a:pt x="122142" y="265466"/>
                    <a:pt x="189195" y="181110"/>
                    <a:pt x="189916" y="83777"/>
                  </a:cubicBezTo>
                  <a:close/>
                </a:path>
              </a:pathLst>
            </a:custGeom>
            <a:solidFill>
              <a:srgbClr val="000000"/>
            </a:solidFill>
            <a:ln w="7144" cap="flat">
              <a:noFill/>
              <a:prstDash val="solid"/>
              <a:miter/>
            </a:ln>
          </p:spPr>
          <p:txBody>
            <a:bodyPr rtlCol="0" anchor="ctr"/>
            <a:lstStyle/>
            <a:p>
              <a:endParaRPr lang="zh-CN" altLang="en-US"/>
            </a:p>
          </p:txBody>
        </p:sp>
        <p:sp>
          <p:nvSpPr>
            <p:cNvPr id="419" name="图形 61" descr="持续改进 轮廓">
              <a:extLst>
                <a:ext uri="{FF2B5EF4-FFF2-40B4-BE49-F238E27FC236}">
                  <a16:creationId xmlns:a16="http://schemas.microsoft.com/office/drawing/2014/main" id="{5EF0F369-CE21-4F95-AEB5-A2E2A2E7DEBC}"/>
                </a:ext>
              </a:extLst>
            </p:cNvPr>
            <p:cNvSpPr/>
            <p:nvPr/>
          </p:nvSpPr>
          <p:spPr>
            <a:xfrm>
              <a:off x="7431900" y="5075545"/>
              <a:ext cx="238013" cy="291976"/>
            </a:xfrm>
            <a:custGeom>
              <a:avLst/>
              <a:gdLst>
                <a:gd name="connsiteX0" fmla="*/ 232134 w 238013"/>
                <a:gd name="connsiteY0" fmla="*/ 277556 h 291976"/>
                <a:gd name="connsiteX1" fmla="*/ 64864 w 238013"/>
                <a:gd name="connsiteY1" fmla="*/ 58375 h 291976"/>
                <a:gd name="connsiteX2" fmla="*/ 72795 w 238013"/>
                <a:gd name="connsiteY2" fmla="*/ 24489 h 291976"/>
                <a:gd name="connsiteX3" fmla="*/ 72795 w 238013"/>
                <a:gd name="connsiteY3" fmla="*/ 24489 h 291976"/>
                <a:gd name="connsiteX4" fmla="*/ 102356 w 238013"/>
                <a:gd name="connsiteY4" fmla="*/ 74958 h 291976"/>
                <a:gd name="connsiteX5" fmla="*/ 112450 w 238013"/>
                <a:gd name="connsiteY5" fmla="*/ 77842 h 291976"/>
                <a:gd name="connsiteX6" fmla="*/ 115334 w 238013"/>
                <a:gd name="connsiteY6" fmla="*/ 67748 h 291976"/>
                <a:gd name="connsiteX7" fmla="*/ 115334 w 238013"/>
                <a:gd name="connsiteY7" fmla="*/ 67748 h 291976"/>
                <a:gd name="connsiteX8" fmla="*/ 77842 w 238013"/>
                <a:gd name="connsiteY8" fmla="*/ 3580 h 291976"/>
                <a:gd name="connsiteX9" fmla="*/ 67748 w 238013"/>
                <a:gd name="connsiteY9" fmla="*/ 696 h 291976"/>
                <a:gd name="connsiteX10" fmla="*/ 3580 w 238013"/>
                <a:gd name="connsiteY10" fmla="*/ 38188 h 291976"/>
                <a:gd name="connsiteX11" fmla="*/ 696 w 238013"/>
                <a:gd name="connsiteY11" fmla="*/ 48282 h 291976"/>
                <a:gd name="connsiteX12" fmla="*/ 10790 w 238013"/>
                <a:gd name="connsiteY12" fmla="*/ 51166 h 291976"/>
                <a:gd name="connsiteX13" fmla="*/ 57654 w 238013"/>
                <a:gd name="connsiteY13" fmla="*/ 23768 h 291976"/>
                <a:gd name="connsiteX14" fmla="*/ 57654 w 238013"/>
                <a:gd name="connsiteY14" fmla="*/ 23768 h 291976"/>
                <a:gd name="connsiteX15" fmla="*/ 153546 w 238013"/>
                <a:gd name="connsiteY15" fmla="*/ 266020 h 291976"/>
                <a:gd name="connsiteX16" fmla="*/ 229971 w 238013"/>
                <a:gd name="connsiteY16" fmla="*/ 291976 h 291976"/>
                <a:gd name="connsiteX17" fmla="*/ 230692 w 238013"/>
                <a:gd name="connsiteY17" fmla="*/ 291976 h 291976"/>
                <a:gd name="connsiteX18" fmla="*/ 237902 w 238013"/>
                <a:gd name="connsiteY18" fmla="*/ 284766 h 291976"/>
                <a:gd name="connsiteX19" fmla="*/ 232134 w 238013"/>
                <a:gd name="connsiteY19" fmla="*/ 277556 h 29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8013" h="291976">
                  <a:moveTo>
                    <a:pt x="232134" y="277556"/>
                  </a:moveTo>
                  <a:cubicBezTo>
                    <a:pt x="125428" y="263136"/>
                    <a:pt x="50445" y="165082"/>
                    <a:pt x="64864" y="58375"/>
                  </a:cubicBezTo>
                  <a:cubicBezTo>
                    <a:pt x="66306" y="46840"/>
                    <a:pt x="69190" y="36025"/>
                    <a:pt x="72795" y="24489"/>
                  </a:cubicBezTo>
                  <a:cubicBezTo>
                    <a:pt x="72795" y="24489"/>
                    <a:pt x="72795" y="24489"/>
                    <a:pt x="72795" y="24489"/>
                  </a:cubicBezTo>
                  <a:lnTo>
                    <a:pt x="102356" y="74958"/>
                  </a:lnTo>
                  <a:cubicBezTo>
                    <a:pt x="104519" y="78563"/>
                    <a:pt x="108845" y="79284"/>
                    <a:pt x="112450" y="77842"/>
                  </a:cubicBezTo>
                  <a:cubicBezTo>
                    <a:pt x="116055" y="75679"/>
                    <a:pt x="116776" y="71353"/>
                    <a:pt x="115334" y="67748"/>
                  </a:cubicBezTo>
                  <a:lnTo>
                    <a:pt x="115334" y="67748"/>
                  </a:lnTo>
                  <a:lnTo>
                    <a:pt x="77842" y="3580"/>
                  </a:lnTo>
                  <a:cubicBezTo>
                    <a:pt x="75679" y="-25"/>
                    <a:pt x="71353" y="-746"/>
                    <a:pt x="67748" y="696"/>
                  </a:cubicBezTo>
                  <a:lnTo>
                    <a:pt x="3580" y="38188"/>
                  </a:lnTo>
                  <a:cubicBezTo>
                    <a:pt x="-25" y="40351"/>
                    <a:pt x="-746" y="44677"/>
                    <a:pt x="696" y="48282"/>
                  </a:cubicBezTo>
                  <a:cubicBezTo>
                    <a:pt x="2138" y="51887"/>
                    <a:pt x="7185" y="52608"/>
                    <a:pt x="10790" y="51166"/>
                  </a:cubicBezTo>
                  <a:lnTo>
                    <a:pt x="57654" y="23768"/>
                  </a:lnTo>
                  <a:cubicBezTo>
                    <a:pt x="57654" y="23768"/>
                    <a:pt x="57654" y="23768"/>
                    <a:pt x="57654" y="23768"/>
                  </a:cubicBezTo>
                  <a:cubicBezTo>
                    <a:pt x="30257" y="116776"/>
                    <a:pt x="69190" y="216993"/>
                    <a:pt x="153546" y="266020"/>
                  </a:cubicBezTo>
                  <a:cubicBezTo>
                    <a:pt x="177339" y="279719"/>
                    <a:pt x="203294" y="288371"/>
                    <a:pt x="229971" y="291976"/>
                  </a:cubicBezTo>
                  <a:cubicBezTo>
                    <a:pt x="229971" y="291976"/>
                    <a:pt x="230692" y="291976"/>
                    <a:pt x="230692" y="291976"/>
                  </a:cubicBezTo>
                  <a:cubicBezTo>
                    <a:pt x="235018" y="291976"/>
                    <a:pt x="237902" y="289092"/>
                    <a:pt x="237902" y="284766"/>
                  </a:cubicBezTo>
                  <a:cubicBezTo>
                    <a:pt x="238623" y="281161"/>
                    <a:pt x="235739" y="278277"/>
                    <a:pt x="232134" y="277556"/>
                  </a:cubicBezTo>
                  <a:close/>
                </a:path>
              </a:pathLst>
            </a:custGeom>
            <a:solidFill>
              <a:srgbClr val="000000"/>
            </a:solidFill>
            <a:ln w="7144" cap="flat">
              <a:noFill/>
              <a:prstDash val="solid"/>
              <a:miter/>
            </a:ln>
          </p:spPr>
          <p:txBody>
            <a:bodyPr rtlCol="0" anchor="ctr"/>
            <a:lstStyle/>
            <a:p>
              <a:endParaRPr lang="zh-CN" altLang="en-US"/>
            </a:p>
          </p:txBody>
        </p:sp>
        <p:sp>
          <p:nvSpPr>
            <p:cNvPr id="420" name="图形 61" descr="持续改进 轮廓">
              <a:extLst>
                <a:ext uri="{FF2B5EF4-FFF2-40B4-BE49-F238E27FC236}">
                  <a16:creationId xmlns:a16="http://schemas.microsoft.com/office/drawing/2014/main" id="{11519DB1-9137-4C7C-85C8-FE278DA26BC1}"/>
                </a:ext>
              </a:extLst>
            </p:cNvPr>
            <p:cNvSpPr/>
            <p:nvPr/>
          </p:nvSpPr>
          <p:spPr>
            <a:xfrm>
              <a:off x="7522686" y="4949125"/>
              <a:ext cx="335294" cy="94671"/>
            </a:xfrm>
            <a:custGeom>
              <a:avLst/>
              <a:gdLst>
                <a:gd name="connsiteX0" fmla="*/ 7244 w 335294"/>
                <a:gd name="connsiteY0" fmla="*/ 94671 h 94671"/>
                <a:gd name="connsiteX1" fmla="*/ 13012 w 335294"/>
                <a:gd name="connsiteY1" fmla="*/ 91787 h 94671"/>
                <a:gd name="connsiteX2" fmla="*/ 286267 w 335294"/>
                <a:gd name="connsiteY2" fmla="*/ 56459 h 94671"/>
                <a:gd name="connsiteX3" fmla="*/ 311502 w 335294"/>
                <a:gd name="connsiteY3" fmla="*/ 79530 h 94671"/>
                <a:gd name="connsiteX4" fmla="*/ 311502 w 335294"/>
                <a:gd name="connsiteY4" fmla="*/ 79530 h 94671"/>
                <a:gd name="connsiteX5" fmla="*/ 253822 w 335294"/>
                <a:gd name="connsiteY5" fmla="*/ 79530 h 94671"/>
                <a:gd name="connsiteX6" fmla="*/ 246613 w 335294"/>
                <a:gd name="connsiteY6" fmla="*/ 86740 h 94671"/>
                <a:gd name="connsiteX7" fmla="*/ 253822 w 335294"/>
                <a:gd name="connsiteY7" fmla="*/ 93950 h 94671"/>
                <a:gd name="connsiteX8" fmla="*/ 253822 w 335294"/>
                <a:gd name="connsiteY8" fmla="*/ 93950 h 94671"/>
                <a:gd name="connsiteX9" fmla="*/ 328084 w 335294"/>
                <a:gd name="connsiteY9" fmla="*/ 93229 h 94671"/>
                <a:gd name="connsiteX10" fmla="*/ 335294 w 335294"/>
                <a:gd name="connsiteY10" fmla="*/ 86019 h 94671"/>
                <a:gd name="connsiteX11" fmla="*/ 334573 w 335294"/>
                <a:gd name="connsiteY11" fmla="*/ 11757 h 94671"/>
                <a:gd name="connsiteX12" fmla="*/ 327363 w 335294"/>
                <a:gd name="connsiteY12" fmla="*/ 4547 h 94671"/>
                <a:gd name="connsiteX13" fmla="*/ 327363 w 335294"/>
                <a:gd name="connsiteY13" fmla="*/ 4547 h 94671"/>
                <a:gd name="connsiteX14" fmla="*/ 320154 w 335294"/>
                <a:gd name="connsiteY14" fmla="*/ 11757 h 94671"/>
                <a:gd name="connsiteX15" fmla="*/ 320154 w 335294"/>
                <a:gd name="connsiteY15" fmla="*/ 66552 h 94671"/>
                <a:gd name="connsiteX16" fmla="*/ 320154 w 335294"/>
                <a:gd name="connsiteY16" fmla="*/ 66552 h 94671"/>
                <a:gd name="connsiteX17" fmla="*/ 24548 w 335294"/>
                <a:gd name="connsiteY17" fmla="*/ 56459 h 94671"/>
                <a:gd name="connsiteX18" fmla="*/ 1476 w 335294"/>
                <a:gd name="connsiteY18" fmla="*/ 81693 h 94671"/>
                <a:gd name="connsiteX19" fmla="*/ 2918 w 335294"/>
                <a:gd name="connsiteY19" fmla="*/ 91787 h 94671"/>
                <a:gd name="connsiteX20" fmla="*/ 5802 w 335294"/>
                <a:gd name="connsiteY20" fmla="*/ 93229 h 94671"/>
                <a:gd name="connsiteX21" fmla="*/ 7244 w 335294"/>
                <a:gd name="connsiteY21" fmla="*/ 94671 h 9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5294" h="94671">
                  <a:moveTo>
                    <a:pt x="7244" y="94671"/>
                  </a:moveTo>
                  <a:cubicBezTo>
                    <a:pt x="9407" y="94671"/>
                    <a:pt x="11570" y="93950"/>
                    <a:pt x="13012" y="91787"/>
                  </a:cubicBezTo>
                  <a:cubicBezTo>
                    <a:pt x="78622" y="6710"/>
                    <a:pt x="201190" y="-9151"/>
                    <a:pt x="286267" y="56459"/>
                  </a:cubicBezTo>
                  <a:cubicBezTo>
                    <a:pt x="295640" y="63668"/>
                    <a:pt x="303571" y="71599"/>
                    <a:pt x="311502" y="79530"/>
                  </a:cubicBezTo>
                  <a:cubicBezTo>
                    <a:pt x="311502" y="79530"/>
                    <a:pt x="311502" y="79530"/>
                    <a:pt x="311502" y="79530"/>
                  </a:cubicBezTo>
                  <a:lnTo>
                    <a:pt x="253822" y="79530"/>
                  </a:lnTo>
                  <a:cubicBezTo>
                    <a:pt x="249497" y="79530"/>
                    <a:pt x="246613" y="83135"/>
                    <a:pt x="246613" y="86740"/>
                  </a:cubicBezTo>
                  <a:cubicBezTo>
                    <a:pt x="246613" y="91066"/>
                    <a:pt x="250218" y="93950"/>
                    <a:pt x="253822" y="93950"/>
                  </a:cubicBezTo>
                  <a:lnTo>
                    <a:pt x="253822" y="93950"/>
                  </a:lnTo>
                  <a:lnTo>
                    <a:pt x="328084" y="93229"/>
                  </a:lnTo>
                  <a:cubicBezTo>
                    <a:pt x="332410" y="93229"/>
                    <a:pt x="335294" y="90345"/>
                    <a:pt x="335294" y="86019"/>
                  </a:cubicBezTo>
                  <a:lnTo>
                    <a:pt x="334573" y="11757"/>
                  </a:lnTo>
                  <a:cubicBezTo>
                    <a:pt x="334573" y="7431"/>
                    <a:pt x="331689" y="4547"/>
                    <a:pt x="327363" y="4547"/>
                  </a:cubicBezTo>
                  <a:lnTo>
                    <a:pt x="327363" y="4547"/>
                  </a:lnTo>
                  <a:cubicBezTo>
                    <a:pt x="323037" y="4547"/>
                    <a:pt x="320154" y="7431"/>
                    <a:pt x="320154" y="11757"/>
                  </a:cubicBezTo>
                  <a:lnTo>
                    <a:pt x="320154" y="66552"/>
                  </a:lnTo>
                  <a:cubicBezTo>
                    <a:pt x="320154" y="66552"/>
                    <a:pt x="320154" y="66552"/>
                    <a:pt x="320154" y="66552"/>
                  </a:cubicBezTo>
                  <a:cubicBezTo>
                    <a:pt x="241566" y="-17803"/>
                    <a:pt x="108904" y="-22850"/>
                    <a:pt x="24548" y="56459"/>
                  </a:cubicBezTo>
                  <a:cubicBezTo>
                    <a:pt x="16617" y="64389"/>
                    <a:pt x="8686" y="72320"/>
                    <a:pt x="1476" y="81693"/>
                  </a:cubicBezTo>
                  <a:cubicBezTo>
                    <a:pt x="-687" y="84577"/>
                    <a:pt x="-687" y="89624"/>
                    <a:pt x="2918" y="91787"/>
                  </a:cubicBezTo>
                  <a:cubicBezTo>
                    <a:pt x="3639" y="92508"/>
                    <a:pt x="5081" y="93229"/>
                    <a:pt x="5802" y="93229"/>
                  </a:cubicBezTo>
                  <a:cubicBezTo>
                    <a:pt x="6523" y="94671"/>
                    <a:pt x="7244" y="94671"/>
                    <a:pt x="7244" y="94671"/>
                  </a:cubicBezTo>
                  <a:close/>
                </a:path>
              </a:pathLst>
            </a:custGeom>
            <a:solidFill>
              <a:srgbClr val="000000"/>
            </a:solidFill>
            <a:ln w="7144" cap="flat">
              <a:noFill/>
              <a:prstDash val="solid"/>
              <a:miter/>
            </a:ln>
          </p:spPr>
          <p:txBody>
            <a:bodyPr rtlCol="0" anchor="ctr"/>
            <a:lstStyle/>
            <a:p>
              <a:endParaRPr lang="zh-CN" altLang="en-US"/>
            </a:p>
          </p:txBody>
        </p:sp>
        <p:sp>
          <p:nvSpPr>
            <p:cNvPr id="421" name="图形 61" descr="持续改进 轮廓">
              <a:extLst>
                <a:ext uri="{FF2B5EF4-FFF2-40B4-BE49-F238E27FC236}">
                  <a16:creationId xmlns:a16="http://schemas.microsoft.com/office/drawing/2014/main" id="{8A85E7A9-857F-4A8C-9D46-C6BB40B8F439}"/>
                </a:ext>
              </a:extLst>
            </p:cNvPr>
            <p:cNvSpPr/>
            <p:nvPr/>
          </p:nvSpPr>
          <p:spPr>
            <a:xfrm>
              <a:off x="7716666" y="5166365"/>
              <a:ext cx="22350" cy="34607"/>
            </a:xfrm>
            <a:custGeom>
              <a:avLst/>
              <a:gdLst>
                <a:gd name="connsiteX0" fmla="*/ 0 w 22350"/>
                <a:gd name="connsiteY0" fmla="*/ 34607 h 34607"/>
                <a:gd name="connsiteX1" fmla="*/ 22351 w 22350"/>
                <a:gd name="connsiteY1" fmla="*/ 22351 h 34607"/>
                <a:gd name="connsiteX2" fmla="*/ 22351 w 22350"/>
                <a:gd name="connsiteY2" fmla="*/ 0 h 34607"/>
                <a:gd name="connsiteX3" fmla="*/ 0 w 22350"/>
                <a:gd name="connsiteY3" fmla="*/ 12978 h 34607"/>
              </a:gdLst>
              <a:ahLst/>
              <a:cxnLst>
                <a:cxn ang="0">
                  <a:pos x="connsiteX0" y="connsiteY0"/>
                </a:cxn>
                <a:cxn ang="0">
                  <a:pos x="connsiteX1" y="connsiteY1"/>
                </a:cxn>
                <a:cxn ang="0">
                  <a:pos x="connsiteX2" y="connsiteY2"/>
                </a:cxn>
                <a:cxn ang="0">
                  <a:pos x="connsiteX3" y="connsiteY3"/>
                </a:cxn>
              </a:cxnLst>
              <a:rect l="l" t="t" r="r" b="b"/>
              <a:pathLst>
                <a:path w="22350" h="34607">
                  <a:moveTo>
                    <a:pt x="0" y="34607"/>
                  </a:moveTo>
                  <a:lnTo>
                    <a:pt x="22351" y="22351"/>
                  </a:lnTo>
                  <a:lnTo>
                    <a:pt x="22351" y="0"/>
                  </a:lnTo>
                  <a:lnTo>
                    <a:pt x="0" y="12978"/>
                  </a:lnTo>
                  <a:close/>
                </a:path>
              </a:pathLst>
            </a:custGeom>
            <a:solidFill>
              <a:srgbClr val="000000"/>
            </a:solidFill>
            <a:ln w="7144" cap="flat">
              <a:noFill/>
              <a:prstDash val="solid"/>
              <a:miter/>
            </a:ln>
          </p:spPr>
          <p:txBody>
            <a:bodyPr rtlCol="0" anchor="ctr"/>
            <a:lstStyle/>
            <a:p>
              <a:endParaRPr lang="zh-CN" altLang="en-US"/>
            </a:p>
          </p:txBody>
        </p:sp>
        <p:sp>
          <p:nvSpPr>
            <p:cNvPr id="422" name="图形 61" descr="持续改进 轮廓">
              <a:extLst>
                <a:ext uri="{FF2B5EF4-FFF2-40B4-BE49-F238E27FC236}">
                  <a16:creationId xmlns:a16="http://schemas.microsoft.com/office/drawing/2014/main" id="{9654270F-E37D-4549-8826-60CD52FDB4BF}"/>
                </a:ext>
              </a:extLst>
            </p:cNvPr>
            <p:cNvSpPr/>
            <p:nvPr/>
          </p:nvSpPr>
          <p:spPr>
            <a:xfrm>
              <a:off x="7579678" y="5030097"/>
              <a:ext cx="220622" cy="260277"/>
            </a:xfrm>
            <a:custGeom>
              <a:avLst/>
              <a:gdLst>
                <a:gd name="connsiteX0" fmla="*/ 220623 w 220622"/>
                <a:gd name="connsiteY0" fmla="*/ 67052 h 260277"/>
                <a:gd name="connsiteX1" fmla="*/ 110311 w 220622"/>
                <a:gd name="connsiteY1" fmla="*/ 0 h 260277"/>
                <a:gd name="connsiteX2" fmla="*/ 0 w 220622"/>
                <a:gd name="connsiteY2" fmla="*/ 67052 h 260277"/>
                <a:gd name="connsiteX3" fmla="*/ 0 w 220622"/>
                <a:gd name="connsiteY3" fmla="*/ 192504 h 260277"/>
                <a:gd name="connsiteX4" fmla="*/ 110311 w 220622"/>
                <a:gd name="connsiteY4" fmla="*/ 260277 h 260277"/>
                <a:gd name="connsiteX5" fmla="*/ 220623 w 220622"/>
                <a:gd name="connsiteY5" fmla="*/ 193225 h 260277"/>
                <a:gd name="connsiteX6" fmla="*/ 220623 w 220622"/>
                <a:gd name="connsiteY6" fmla="*/ 67052 h 260277"/>
                <a:gd name="connsiteX7" fmla="*/ 199714 w 220622"/>
                <a:gd name="connsiteY7" fmla="*/ 71378 h 260277"/>
                <a:gd name="connsiteX8" fmla="*/ 166549 w 220622"/>
                <a:gd name="connsiteY8" fmla="*/ 91566 h 260277"/>
                <a:gd name="connsiteX9" fmla="*/ 76425 w 220622"/>
                <a:gd name="connsiteY9" fmla="*/ 37491 h 260277"/>
                <a:gd name="connsiteX10" fmla="*/ 110311 w 220622"/>
                <a:gd name="connsiteY10" fmla="*/ 16583 h 260277"/>
                <a:gd name="connsiteX11" fmla="*/ 199714 w 220622"/>
                <a:gd name="connsiteY11" fmla="*/ 71378 h 260277"/>
                <a:gd name="connsiteX12" fmla="*/ 110311 w 220622"/>
                <a:gd name="connsiteY12" fmla="*/ 125452 h 260277"/>
                <a:gd name="connsiteX13" fmla="*/ 20909 w 220622"/>
                <a:gd name="connsiteY13" fmla="*/ 71378 h 260277"/>
                <a:gd name="connsiteX14" fmla="*/ 62726 w 220622"/>
                <a:gd name="connsiteY14" fmla="*/ 46143 h 260277"/>
                <a:gd name="connsiteX15" fmla="*/ 152850 w 220622"/>
                <a:gd name="connsiteY15" fmla="*/ 100218 h 260277"/>
                <a:gd name="connsiteX16" fmla="*/ 110311 w 220622"/>
                <a:gd name="connsiteY16" fmla="*/ 125452 h 260277"/>
                <a:gd name="connsiteX17" fmla="*/ 14420 w 220622"/>
                <a:gd name="connsiteY17" fmla="*/ 84356 h 260277"/>
                <a:gd name="connsiteX18" fmla="*/ 103102 w 220622"/>
                <a:gd name="connsiteY18" fmla="*/ 138430 h 260277"/>
                <a:gd name="connsiteX19" fmla="*/ 103102 w 220622"/>
                <a:gd name="connsiteY19" fmla="*/ 239369 h 260277"/>
                <a:gd name="connsiteX20" fmla="*/ 14420 w 220622"/>
                <a:gd name="connsiteY20" fmla="*/ 185294 h 260277"/>
                <a:gd name="connsiteX21" fmla="*/ 14420 w 220622"/>
                <a:gd name="connsiteY21" fmla="*/ 84356 h 260277"/>
                <a:gd name="connsiteX22" fmla="*/ 117521 w 220622"/>
                <a:gd name="connsiteY22" fmla="*/ 238648 h 260277"/>
                <a:gd name="connsiteX23" fmla="*/ 117521 w 220622"/>
                <a:gd name="connsiteY23" fmla="*/ 137709 h 260277"/>
                <a:gd name="connsiteX24" fmla="*/ 206203 w 220622"/>
                <a:gd name="connsiteY24" fmla="*/ 83635 h 260277"/>
                <a:gd name="connsiteX25" fmla="*/ 206203 w 220622"/>
                <a:gd name="connsiteY25" fmla="*/ 184573 h 260277"/>
                <a:gd name="connsiteX26" fmla="*/ 117521 w 220622"/>
                <a:gd name="connsiteY26" fmla="*/ 238648 h 26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0622" h="260277">
                  <a:moveTo>
                    <a:pt x="220623" y="67052"/>
                  </a:moveTo>
                  <a:lnTo>
                    <a:pt x="110311" y="0"/>
                  </a:lnTo>
                  <a:lnTo>
                    <a:pt x="0" y="67052"/>
                  </a:lnTo>
                  <a:lnTo>
                    <a:pt x="0" y="192504"/>
                  </a:lnTo>
                  <a:lnTo>
                    <a:pt x="110311" y="260277"/>
                  </a:lnTo>
                  <a:lnTo>
                    <a:pt x="220623" y="193225"/>
                  </a:lnTo>
                  <a:lnTo>
                    <a:pt x="220623" y="67052"/>
                  </a:lnTo>
                  <a:close/>
                  <a:moveTo>
                    <a:pt x="199714" y="71378"/>
                  </a:moveTo>
                  <a:lnTo>
                    <a:pt x="166549" y="91566"/>
                  </a:lnTo>
                  <a:lnTo>
                    <a:pt x="76425" y="37491"/>
                  </a:lnTo>
                  <a:lnTo>
                    <a:pt x="110311" y="16583"/>
                  </a:lnTo>
                  <a:lnTo>
                    <a:pt x="199714" y="71378"/>
                  </a:lnTo>
                  <a:close/>
                  <a:moveTo>
                    <a:pt x="110311" y="125452"/>
                  </a:moveTo>
                  <a:lnTo>
                    <a:pt x="20909" y="71378"/>
                  </a:lnTo>
                  <a:lnTo>
                    <a:pt x="62726" y="46143"/>
                  </a:lnTo>
                  <a:lnTo>
                    <a:pt x="152850" y="100218"/>
                  </a:lnTo>
                  <a:lnTo>
                    <a:pt x="110311" y="125452"/>
                  </a:lnTo>
                  <a:close/>
                  <a:moveTo>
                    <a:pt x="14420" y="84356"/>
                  </a:moveTo>
                  <a:lnTo>
                    <a:pt x="103102" y="138430"/>
                  </a:lnTo>
                  <a:lnTo>
                    <a:pt x="103102" y="239369"/>
                  </a:lnTo>
                  <a:lnTo>
                    <a:pt x="14420" y="185294"/>
                  </a:lnTo>
                  <a:lnTo>
                    <a:pt x="14420" y="84356"/>
                  </a:lnTo>
                  <a:close/>
                  <a:moveTo>
                    <a:pt x="117521" y="238648"/>
                  </a:moveTo>
                  <a:lnTo>
                    <a:pt x="117521" y="137709"/>
                  </a:lnTo>
                  <a:lnTo>
                    <a:pt x="206203" y="83635"/>
                  </a:lnTo>
                  <a:lnTo>
                    <a:pt x="206203" y="184573"/>
                  </a:lnTo>
                  <a:lnTo>
                    <a:pt x="117521" y="238648"/>
                  </a:lnTo>
                  <a:close/>
                </a:path>
              </a:pathLst>
            </a:custGeom>
            <a:solidFill>
              <a:srgbClr val="000000"/>
            </a:solidFill>
            <a:ln w="7144" cap="flat">
              <a:noFill/>
              <a:prstDash val="solid"/>
              <a:miter/>
            </a:ln>
          </p:spPr>
          <p:txBody>
            <a:bodyPr rtlCol="0" anchor="ctr"/>
            <a:lstStyle/>
            <a:p>
              <a:endParaRPr lang="zh-CN" altLang="en-US"/>
            </a:p>
          </p:txBody>
        </p:sp>
      </p:grpSp>
      <p:grpSp>
        <p:nvGrpSpPr>
          <p:cNvPr id="446" name="组合 445">
            <a:extLst>
              <a:ext uri="{FF2B5EF4-FFF2-40B4-BE49-F238E27FC236}">
                <a16:creationId xmlns:a16="http://schemas.microsoft.com/office/drawing/2014/main" id="{A3363335-9039-424A-8383-2A29928D7DFF}"/>
              </a:ext>
            </a:extLst>
          </p:cNvPr>
          <p:cNvGrpSpPr/>
          <p:nvPr/>
        </p:nvGrpSpPr>
        <p:grpSpPr>
          <a:xfrm>
            <a:off x="8485882" y="4879411"/>
            <a:ext cx="533532" cy="569581"/>
            <a:chOff x="8485882" y="4879411"/>
            <a:chExt cx="533532" cy="569581"/>
          </a:xfrm>
        </p:grpSpPr>
        <p:sp>
          <p:nvSpPr>
            <p:cNvPr id="423" name="图形 255" descr="客户评价 轮廓">
              <a:extLst>
                <a:ext uri="{FF2B5EF4-FFF2-40B4-BE49-F238E27FC236}">
                  <a16:creationId xmlns:a16="http://schemas.microsoft.com/office/drawing/2014/main" id="{588944FA-5755-488E-8C96-A6125BBA2608}"/>
                </a:ext>
              </a:extLst>
            </p:cNvPr>
            <p:cNvSpPr/>
            <p:nvPr/>
          </p:nvSpPr>
          <p:spPr>
            <a:xfrm>
              <a:off x="8485882" y="4879411"/>
              <a:ext cx="526322" cy="259556"/>
            </a:xfrm>
            <a:custGeom>
              <a:avLst/>
              <a:gdLst>
                <a:gd name="connsiteX0" fmla="*/ 28840 w 526322"/>
                <a:gd name="connsiteY0" fmla="*/ 209087 h 259556"/>
                <a:gd name="connsiteX1" fmla="*/ 136988 w 526322"/>
                <a:gd name="connsiteY1" fmla="*/ 209087 h 259556"/>
                <a:gd name="connsiteX2" fmla="*/ 136988 w 526322"/>
                <a:gd name="connsiteY2" fmla="*/ 259556 h 259556"/>
                <a:gd name="connsiteX3" fmla="*/ 187457 w 526322"/>
                <a:gd name="connsiteY3" fmla="*/ 209087 h 259556"/>
                <a:gd name="connsiteX4" fmla="*/ 230717 w 526322"/>
                <a:gd name="connsiteY4" fmla="*/ 209087 h 259556"/>
                <a:gd name="connsiteX5" fmla="*/ 259556 w 526322"/>
                <a:gd name="connsiteY5" fmla="*/ 259556 h 259556"/>
                <a:gd name="connsiteX6" fmla="*/ 288396 w 526322"/>
                <a:gd name="connsiteY6" fmla="*/ 209087 h 259556"/>
                <a:gd name="connsiteX7" fmla="*/ 331655 w 526322"/>
                <a:gd name="connsiteY7" fmla="*/ 209087 h 259556"/>
                <a:gd name="connsiteX8" fmla="*/ 382124 w 526322"/>
                <a:gd name="connsiteY8" fmla="*/ 259556 h 259556"/>
                <a:gd name="connsiteX9" fmla="*/ 382124 w 526322"/>
                <a:gd name="connsiteY9" fmla="*/ 209087 h 259556"/>
                <a:gd name="connsiteX10" fmla="*/ 497483 w 526322"/>
                <a:gd name="connsiteY10" fmla="*/ 209087 h 259556"/>
                <a:gd name="connsiteX11" fmla="*/ 526322 w 526322"/>
                <a:gd name="connsiteY11" fmla="*/ 180247 h 259556"/>
                <a:gd name="connsiteX12" fmla="*/ 526322 w 526322"/>
                <a:gd name="connsiteY12" fmla="*/ 28840 h 259556"/>
                <a:gd name="connsiteX13" fmla="*/ 497483 w 526322"/>
                <a:gd name="connsiteY13" fmla="*/ 0 h 259556"/>
                <a:gd name="connsiteX14" fmla="*/ 28840 w 526322"/>
                <a:gd name="connsiteY14" fmla="*/ 0 h 259556"/>
                <a:gd name="connsiteX15" fmla="*/ 0 w 526322"/>
                <a:gd name="connsiteY15" fmla="*/ 28840 h 259556"/>
                <a:gd name="connsiteX16" fmla="*/ 0 w 526322"/>
                <a:gd name="connsiteY16" fmla="*/ 180247 h 259556"/>
                <a:gd name="connsiteX17" fmla="*/ 28840 w 526322"/>
                <a:gd name="connsiteY17" fmla="*/ 209087 h 259556"/>
                <a:gd name="connsiteX18" fmla="*/ 14420 w 526322"/>
                <a:gd name="connsiteY18" fmla="*/ 28840 h 259556"/>
                <a:gd name="connsiteX19" fmla="*/ 28840 w 526322"/>
                <a:gd name="connsiteY19" fmla="*/ 14420 h 259556"/>
                <a:gd name="connsiteX20" fmla="*/ 497483 w 526322"/>
                <a:gd name="connsiteY20" fmla="*/ 14420 h 259556"/>
                <a:gd name="connsiteX21" fmla="*/ 511903 w 526322"/>
                <a:gd name="connsiteY21" fmla="*/ 28840 h 259556"/>
                <a:gd name="connsiteX22" fmla="*/ 511903 w 526322"/>
                <a:gd name="connsiteY22" fmla="*/ 180247 h 259556"/>
                <a:gd name="connsiteX23" fmla="*/ 497483 w 526322"/>
                <a:gd name="connsiteY23" fmla="*/ 194667 h 259556"/>
                <a:gd name="connsiteX24" fmla="*/ 367705 w 526322"/>
                <a:gd name="connsiteY24" fmla="*/ 194667 h 259556"/>
                <a:gd name="connsiteX25" fmla="*/ 367705 w 526322"/>
                <a:gd name="connsiteY25" fmla="*/ 224747 h 259556"/>
                <a:gd name="connsiteX26" fmla="*/ 341850 w 526322"/>
                <a:gd name="connsiteY26" fmla="*/ 198892 h 259556"/>
                <a:gd name="connsiteX27" fmla="*/ 337625 w 526322"/>
                <a:gd name="connsiteY27" fmla="*/ 194667 h 259556"/>
                <a:gd name="connsiteX28" fmla="*/ 280025 w 526322"/>
                <a:gd name="connsiteY28" fmla="*/ 194667 h 259556"/>
                <a:gd name="connsiteX29" fmla="*/ 275879 w 526322"/>
                <a:gd name="connsiteY29" fmla="*/ 201935 h 259556"/>
                <a:gd name="connsiteX30" fmla="*/ 259556 w 526322"/>
                <a:gd name="connsiteY30" fmla="*/ 230493 h 259556"/>
                <a:gd name="connsiteX31" fmla="*/ 243240 w 526322"/>
                <a:gd name="connsiteY31" fmla="*/ 201935 h 259556"/>
                <a:gd name="connsiteX32" fmla="*/ 239087 w 526322"/>
                <a:gd name="connsiteY32" fmla="*/ 194667 h 259556"/>
                <a:gd name="connsiteX33" fmla="*/ 181488 w 526322"/>
                <a:gd name="connsiteY33" fmla="*/ 194667 h 259556"/>
                <a:gd name="connsiteX34" fmla="*/ 177262 w 526322"/>
                <a:gd name="connsiteY34" fmla="*/ 198892 h 259556"/>
                <a:gd name="connsiteX35" fmla="*/ 151408 w 526322"/>
                <a:gd name="connsiteY35" fmla="*/ 224747 h 259556"/>
                <a:gd name="connsiteX36" fmla="*/ 151408 w 526322"/>
                <a:gd name="connsiteY36" fmla="*/ 194667 h 259556"/>
                <a:gd name="connsiteX37" fmla="*/ 28840 w 526322"/>
                <a:gd name="connsiteY37" fmla="*/ 194667 h 259556"/>
                <a:gd name="connsiteX38" fmla="*/ 14420 w 526322"/>
                <a:gd name="connsiteY38" fmla="*/ 180247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6322" h="259556">
                  <a:moveTo>
                    <a:pt x="28840" y="209087"/>
                  </a:moveTo>
                  <a:lnTo>
                    <a:pt x="136988" y="209087"/>
                  </a:lnTo>
                  <a:lnTo>
                    <a:pt x="136988" y="259556"/>
                  </a:lnTo>
                  <a:lnTo>
                    <a:pt x="187457" y="209087"/>
                  </a:lnTo>
                  <a:lnTo>
                    <a:pt x="230717" y="209087"/>
                  </a:lnTo>
                  <a:lnTo>
                    <a:pt x="259556" y="259556"/>
                  </a:lnTo>
                  <a:lnTo>
                    <a:pt x="288396" y="209087"/>
                  </a:lnTo>
                  <a:lnTo>
                    <a:pt x="331655" y="209087"/>
                  </a:lnTo>
                  <a:lnTo>
                    <a:pt x="382124" y="259556"/>
                  </a:lnTo>
                  <a:lnTo>
                    <a:pt x="382124" y="209087"/>
                  </a:lnTo>
                  <a:lnTo>
                    <a:pt x="497483" y="209087"/>
                  </a:lnTo>
                  <a:cubicBezTo>
                    <a:pt x="513410" y="209087"/>
                    <a:pt x="526322" y="196175"/>
                    <a:pt x="526322" y="180247"/>
                  </a:cubicBezTo>
                  <a:lnTo>
                    <a:pt x="526322" y="28840"/>
                  </a:lnTo>
                  <a:cubicBezTo>
                    <a:pt x="526322" y="12912"/>
                    <a:pt x="513410" y="0"/>
                    <a:pt x="497483" y="0"/>
                  </a:cubicBezTo>
                  <a:lnTo>
                    <a:pt x="28840" y="0"/>
                  </a:lnTo>
                  <a:cubicBezTo>
                    <a:pt x="12912" y="0"/>
                    <a:pt x="0" y="12912"/>
                    <a:pt x="0" y="28840"/>
                  </a:cubicBezTo>
                  <a:lnTo>
                    <a:pt x="0" y="180247"/>
                  </a:lnTo>
                  <a:cubicBezTo>
                    <a:pt x="0" y="196175"/>
                    <a:pt x="12912" y="209087"/>
                    <a:pt x="28840" y="209087"/>
                  </a:cubicBezTo>
                  <a:close/>
                  <a:moveTo>
                    <a:pt x="14420" y="28840"/>
                  </a:moveTo>
                  <a:cubicBezTo>
                    <a:pt x="14420" y="20876"/>
                    <a:pt x="20876" y="14420"/>
                    <a:pt x="28840" y="14420"/>
                  </a:cubicBezTo>
                  <a:lnTo>
                    <a:pt x="497483" y="14420"/>
                  </a:lnTo>
                  <a:cubicBezTo>
                    <a:pt x="505447" y="14420"/>
                    <a:pt x="511903" y="20876"/>
                    <a:pt x="511903" y="28840"/>
                  </a:cubicBezTo>
                  <a:lnTo>
                    <a:pt x="511903" y="180247"/>
                  </a:lnTo>
                  <a:cubicBezTo>
                    <a:pt x="511903" y="188211"/>
                    <a:pt x="505447" y="194667"/>
                    <a:pt x="497483" y="194667"/>
                  </a:cubicBezTo>
                  <a:lnTo>
                    <a:pt x="367705" y="194667"/>
                  </a:lnTo>
                  <a:lnTo>
                    <a:pt x="367705" y="224747"/>
                  </a:lnTo>
                  <a:lnTo>
                    <a:pt x="341850" y="198892"/>
                  </a:lnTo>
                  <a:lnTo>
                    <a:pt x="337625" y="194667"/>
                  </a:lnTo>
                  <a:lnTo>
                    <a:pt x="280025" y="194667"/>
                  </a:lnTo>
                  <a:lnTo>
                    <a:pt x="275879" y="201935"/>
                  </a:lnTo>
                  <a:lnTo>
                    <a:pt x="259556" y="230493"/>
                  </a:lnTo>
                  <a:lnTo>
                    <a:pt x="243240" y="201935"/>
                  </a:lnTo>
                  <a:lnTo>
                    <a:pt x="239087" y="194667"/>
                  </a:lnTo>
                  <a:lnTo>
                    <a:pt x="181488" y="194667"/>
                  </a:lnTo>
                  <a:lnTo>
                    <a:pt x="177262" y="198892"/>
                  </a:lnTo>
                  <a:lnTo>
                    <a:pt x="151408" y="224747"/>
                  </a:lnTo>
                  <a:lnTo>
                    <a:pt x="151408" y="194667"/>
                  </a:lnTo>
                  <a:lnTo>
                    <a:pt x="28840" y="194667"/>
                  </a:lnTo>
                  <a:cubicBezTo>
                    <a:pt x="20876" y="194667"/>
                    <a:pt x="14420" y="188211"/>
                    <a:pt x="14420" y="180247"/>
                  </a:cubicBezTo>
                  <a:close/>
                </a:path>
              </a:pathLst>
            </a:custGeom>
            <a:solidFill>
              <a:srgbClr val="000000"/>
            </a:solidFill>
            <a:ln w="7144" cap="flat">
              <a:noFill/>
              <a:prstDash val="solid"/>
              <a:miter/>
            </a:ln>
          </p:spPr>
          <p:txBody>
            <a:bodyPr rtlCol="0" anchor="ctr"/>
            <a:lstStyle/>
            <a:p>
              <a:endParaRPr lang="zh-CN" altLang="en-US"/>
            </a:p>
          </p:txBody>
        </p:sp>
        <p:sp>
          <p:nvSpPr>
            <p:cNvPr id="424" name="图形 255" descr="客户评价 轮廓">
              <a:extLst>
                <a:ext uri="{FF2B5EF4-FFF2-40B4-BE49-F238E27FC236}">
                  <a16:creationId xmlns:a16="http://schemas.microsoft.com/office/drawing/2014/main" id="{588944FA-5755-488E-8C96-A6125BBA2608}"/>
                </a:ext>
              </a:extLst>
            </p:cNvPr>
            <p:cNvSpPr/>
            <p:nvPr/>
          </p:nvSpPr>
          <p:spPr>
            <a:xfrm>
              <a:off x="8601241" y="4944300"/>
              <a:ext cx="338865" cy="14419"/>
            </a:xfrm>
            <a:custGeom>
              <a:avLst/>
              <a:gdLst>
                <a:gd name="connsiteX0" fmla="*/ 0 w 338865"/>
                <a:gd name="connsiteY0" fmla="*/ 0 h 14419"/>
                <a:gd name="connsiteX1" fmla="*/ 338865 w 338865"/>
                <a:gd name="connsiteY1" fmla="*/ 0 h 14419"/>
                <a:gd name="connsiteX2" fmla="*/ 338865 w 338865"/>
                <a:gd name="connsiteY2" fmla="*/ 14420 h 14419"/>
                <a:gd name="connsiteX3" fmla="*/ 0 w 338865"/>
                <a:gd name="connsiteY3" fmla="*/ 14420 h 14419"/>
              </a:gdLst>
              <a:ahLst/>
              <a:cxnLst>
                <a:cxn ang="0">
                  <a:pos x="connsiteX0" y="connsiteY0"/>
                </a:cxn>
                <a:cxn ang="0">
                  <a:pos x="connsiteX1" y="connsiteY1"/>
                </a:cxn>
                <a:cxn ang="0">
                  <a:pos x="connsiteX2" y="connsiteY2"/>
                </a:cxn>
                <a:cxn ang="0">
                  <a:pos x="connsiteX3" y="connsiteY3"/>
                </a:cxn>
              </a:cxnLst>
              <a:rect l="l" t="t" r="r" b="b"/>
              <a:pathLst>
                <a:path w="338865" h="14419">
                  <a:moveTo>
                    <a:pt x="0" y="0"/>
                  </a:moveTo>
                  <a:lnTo>
                    <a:pt x="338865" y="0"/>
                  </a:lnTo>
                  <a:lnTo>
                    <a:pt x="338865"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425" name="图形 255" descr="客户评价 轮廓">
              <a:extLst>
                <a:ext uri="{FF2B5EF4-FFF2-40B4-BE49-F238E27FC236}">
                  <a16:creationId xmlns:a16="http://schemas.microsoft.com/office/drawing/2014/main" id="{588944FA-5755-488E-8C96-A6125BBA2608}"/>
                </a:ext>
              </a:extLst>
            </p:cNvPr>
            <p:cNvSpPr/>
            <p:nvPr/>
          </p:nvSpPr>
          <p:spPr>
            <a:xfrm>
              <a:off x="8557981" y="4980349"/>
              <a:ext cx="382124" cy="14419"/>
            </a:xfrm>
            <a:custGeom>
              <a:avLst/>
              <a:gdLst>
                <a:gd name="connsiteX0" fmla="*/ 0 w 382124"/>
                <a:gd name="connsiteY0" fmla="*/ 0 h 14419"/>
                <a:gd name="connsiteX1" fmla="*/ 382124 w 382124"/>
                <a:gd name="connsiteY1" fmla="*/ 0 h 14419"/>
                <a:gd name="connsiteX2" fmla="*/ 382124 w 382124"/>
                <a:gd name="connsiteY2" fmla="*/ 14420 h 14419"/>
                <a:gd name="connsiteX3" fmla="*/ 0 w 382124"/>
                <a:gd name="connsiteY3" fmla="*/ 14420 h 14419"/>
              </a:gdLst>
              <a:ahLst/>
              <a:cxnLst>
                <a:cxn ang="0">
                  <a:pos x="connsiteX0" y="connsiteY0"/>
                </a:cxn>
                <a:cxn ang="0">
                  <a:pos x="connsiteX1" y="connsiteY1"/>
                </a:cxn>
                <a:cxn ang="0">
                  <a:pos x="connsiteX2" y="connsiteY2"/>
                </a:cxn>
                <a:cxn ang="0">
                  <a:pos x="connsiteX3" y="connsiteY3"/>
                </a:cxn>
              </a:cxnLst>
              <a:rect l="l" t="t" r="r" b="b"/>
              <a:pathLst>
                <a:path w="382124" h="14419">
                  <a:moveTo>
                    <a:pt x="0" y="0"/>
                  </a:moveTo>
                  <a:lnTo>
                    <a:pt x="382124" y="0"/>
                  </a:lnTo>
                  <a:lnTo>
                    <a:pt x="382124"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426" name="图形 255" descr="客户评价 轮廓">
              <a:extLst>
                <a:ext uri="{FF2B5EF4-FFF2-40B4-BE49-F238E27FC236}">
                  <a16:creationId xmlns:a16="http://schemas.microsoft.com/office/drawing/2014/main" id="{588944FA-5755-488E-8C96-A6125BBA2608}"/>
                </a:ext>
              </a:extLst>
            </p:cNvPr>
            <p:cNvSpPr/>
            <p:nvPr/>
          </p:nvSpPr>
          <p:spPr>
            <a:xfrm>
              <a:off x="8673340" y="5016399"/>
              <a:ext cx="266766" cy="14419"/>
            </a:xfrm>
            <a:custGeom>
              <a:avLst/>
              <a:gdLst>
                <a:gd name="connsiteX0" fmla="*/ 0 w 266766"/>
                <a:gd name="connsiteY0" fmla="*/ 0 h 14419"/>
                <a:gd name="connsiteX1" fmla="*/ 266766 w 266766"/>
                <a:gd name="connsiteY1" fmla="*/ 0 h 14419"/>
                <a:gd name="connsiteX2" fmla="*/ 266766 w 266766"/>
                <a:gd name="connsiteY2" fmla="*/ 14420 h 14419"/>
                <a:gd name="connsiteX3" fmla="*/ 0 w 266766"/>
                <a:gd name="connsiteY3" fmla="*/ 14420 h 14419"/>
              </a:gdLst>
              <a:ahLst/>
              <a:cxnLst>
                <a:cxn ang="0">
                  <a:pos x="connsiteX0" y="connsiteY0"/>
                </a:cxn>
                <a:cxn ang="0">
                  <a:pos x="connsiteX1" y="connsiteY1"/>
                </a:cxn>
                <a:cxn ang="0">
                  <a:pos x="connsiteX2" y="connsiteY2"/>
                </a:cxn>
                <a:cxn ang="0">
                  <a:pos x="connsiteX3" y="connsiteY3"/>
                </a:cxn>
              </a:cxnLst>
              <a:rect l="l" t="t" r="r" b="b"/>
              <a:pathLst>
                <a:path w="266766" h="14419">
                  <a:moveTo>
                    <a:pt x="0" y="0"/>
                  </a:moveTo>
                  <a:lnTo>
                    <a:pt x="266766" y="0"/>
                  </a:lnTo>
                  <a:lnTo>
                    <a:pt x="266766"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427" name="图形 255" descr="客户评价 轮廓">
              <a:extLst>
                <a:ext uri="{FF2B5EF4-FFF2-40B4-BE49-F238E27FC236}">
                  <a16:creationId xmlns:a16="http://schemas.microsoft.com/office/drawing/2014/main" id="{588944FA-5755-488E-8C96-A6125BBA2608}"/>
                </a:ext>
              </a:extLst>
            </p:cNvPr>
            <p:cNvSpPr/>
            <p:nvPr/>
          </p:nvSpPr>
          <p:spPr>
            <a:xfrm>
              <a:off x="8848266" y="5175016"/>
              <a:ext cx="111580" cy="111580"/>
            </a:xfrm>
            <a:custGeom>
              <a:avLst/>
              <a:gdLst>
                <a:gd name="connsiteX0" fmla="*/ 0 w 111580"/>
                <a:gd name="connsiteY0" fmla="*/ 55805 h 111580"/>
                <a:gd name="connsiteX1" fmla="*/ 55805 w 111580"/>
                <a:gd name="connsiteY1" fmla="*/ 111580 h 111580"/>
                <a:gd name="connsiteX2" fmla="*/ 111580 w 111580"/>
                <a:gd name="connsiteY2" fmla="*/ 55776 h 111580"/>
                <a:gd name="connsiteX3" fmla="*/ 55790 w 111580"/>
                <a:gd name="connsiteY3" fmla="*/ 0 h 111580"/>
                <a:gd name="connsiteX4" fmla="*/ 0 w 111580"/>
                <a:gd name="connsiteY4" fmla="*/ 55805 h 111580"/>
                <a:gd name="connsiteX5" fmla="*/ 97161 w 111580"/>
                <a:gd name="connsiteY5" fmla="*/ 55805 h 111580"/>
                <a:gd name="connsiteX6" fmla="*/ 55776 w 111580"/>
                <a:gd name="connsiteY6" fmla="*/ 97161 h 111580"/>
                <a:gd name="connsiteX7" fmla="*/ 14420 w 111580"/>
                <a:gd name="connsiteY7" fmla="*/ 55776 h 111580"/>
                <a:gd name="connsiteX8" fmla="*/ 55790 w 111580"/>
                <a:gd name="connsiteY8" fmla="*/ 14420 h 111580"/>
                <a:gd name="connsiteX9" fmla="*/ 97161 w 111580"/>
                <a:gd name="connsiteY9" fmla="*/ 55805 h 1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80" h="111580">
                  <a:moveTo>
                    <a:pt x="0" y="55805"/>
                  </a:moveTo>
                  <a:cubicBezTo>
                    <a:pt x="8" y="86617"/>
                    <a:pt x="24992" y="111588"/>
                    <a:pt x="55805" y="111580"/>
                  </a:cubicBezTo>
                  <a:cubicBezTo>
                    <a:pt x="86617" y="111572"/>
                    <a:pt x="111588" y="86588"/>
                    <a:pt x="111580" y="55776"/>
                  </a:cubicBezTo>
                  <a:cubicBezTo>
                    <a:pt x="111572" y="24969"/>
                    <a:pt x="86597" y="0"/>
                    <a:pt x="55790" y="0"/>
                  </a:cubicBezTo>
                  <a:cubicBezTo>
                    <a:pt x="24974" y="4"/>
                    <a:pt x="-4" y="24989"/>
                    <a:pt x="0" y="55805"/>
                  </a:cubicBezTo>
                  <a:close/>
                  <a:moveTo>
                    <a:pt x="97161" y="55805"/>
                  </a:moveTo>
                  <a:cubicBezTo>
                    <a:pt x="97153" y="78653"/>
                    <a:pt x="78624" y="97168"/>
                    <a:pt x="55776" y="97161"/>
                  </a:cubicBezTo>
                  <a:cubicBezTo>
                    <a:pt x="32928" y="97153"/>
                    <a:pt x="14412" y="78624"/>
                    <a:pt x="14420" y="55776"/>
                  </a:cubicBezTo>
                  <a:cubicBezTo>
                    <a:pt x="14428" y="32933"/>
                    <a:pt x="32948" y="14420"/>
                    <a:pt x="55790" y="14420"/>
                  </a:cubicBezTo>
                  <a:cubicBezTo>
                    <a:pt x="78633" y="14448"/>
                    <a:pt x="97140" y="32962"/>
                    <a:pt x="97161" y="55805"/>
                  </a:cubicBezTo>
                  <a:close/>
                </a:path>
              </a:pathLst>
            </a:custGeom>
            <a:solidFill>
              <a:srgbClr val="000000"/>
            </a:solidFill>
            <a:ln w="7144" cap="flat">
              <a:noFill/>
              <a:prstDash val="solid"/>
              <a:miter/>
            </a:ln>
          </p:spPr>
          <p:txBody>
            <a:bodyPr rtlCol="0" anchor="ctr"/>
            <a:lstStyle/>
            <a:p>
              <a:endParaRPr lang="zh-CN" altLang="en-US"/>
            </a:p>
          </p:txBody>
        </p:sp>
        <p:sp>
          <p:nvSpPr>
            <p:cNvPr id="428" name="图形 255" descr="客户评价 轮廓">
              <a:extLst>
                <a:ext uri="{FF2B5EF4-FFF2-40B4-BE49-F238E27FC236}">
                  <a16:creationId xmlns:a16="http://schemas.microsoft.com/office/drawing/2014/main" id="{588944FA-5755-488E-8C96-A6125BBA2608}"/>
                </a:ext>
              </a:extLst>
            </p:cNvPr>
            <p:cNvSpPr/>
            <p:nvPr/>
          </p:nvSpPr>
          <p:spPr>
            <a:xfrm>
              <a:off x="8545450" y="5176494"/>
              <a:ext cx="111580" cy="111580"/>
            </a:xfrm>
            <a:custGeom>
              <a:avLst/>
              <a:gdLst>
                <a:gd name="connsiteX0" fmla="*/ 0 w 111580"/>
                <a:gd name="connsiteY0" fmla="*/ 55805 h 111580"/>
                <a:gd name="connsiteX1" fmla="*/ 55805 w 111580"/>
                <a:gd name="connsiteY1" fmla="*/ 111580 h 111580"/>
                <a:gd name="connsiteX2" fmla="*/ 111580 w 111580"/>
                <a:gd name="connsiteY2" fmla="*/ 55776 h 111580"/>
                <a:gd name="connsiteX3" fmla="*/ 55790 w 111580"/>
                <a:gd name="connsiteY3" fmla="*/ 0 h 111580"/>
                <a:gd name="connsiteX4" fmla="*/ 0 w 111580"/>
                <a:gd name="connsiteY4" fmla="*/ 55805 h 111580"/>
                <a:gd name="connsiteX5" fmla="*/ 97161 w 111580"/>
                <a:gd name="connsiteY5" fmla="*/ 55805 h 111580"/>
                <a:gd name="connsiteX6" fmla="*/ 55776 w 111580"/>
                <a:gd name="connsiteY6" fmla="*/ 97161 h 111580"/>
                <a:gd name="connsiteX7" fmla="*/ 14420 w 111580"/>
                <a:gd name="connsiteY7" fmla="*/ 55776 h 111580"/>
                <a:gd name="connsiteX8" fmla="*/ 55790 w 111580"/>
                <a:gd name="connsiteY8" fmla="*/ 14420 h 111580"/>
                <a:gd name="connsiteX9" fmla="*/ 97161 w 111580"/>
                <a:gd name="connsiteY9" fmla="*/ 55805 h 1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80" h="111580">
                  <a:moveTo>
                    <a:pt x="0" y="55805"/>
                  </a:moveTo>
                  <a:cubicBezTo>
                    <a:pt x="8" y="86617"/>
                    <a:pt x="24992" y="111588"/>
                    <a:pt x="55805" y="111580"/>
                  </a:cubicBezTo>
                  <a:cubicBezTo>
                    <a:pt x="86617" y="111572"/>
                    <a:pt x="111588" y="86588"/>
                    <a:pt x="111580" y="55776"/>
                  </a:cubicBezTo>
                  <a:cubicBezTo>
                    <a:pt x="111572" y="24969"/>
                    <a:pt x="86597" y="0"/>
                    <a:pt x="55790" y="0"/>
                  </a:cubicBezTo>
                  <a:cubicBezTo>
                    <a:pt x="24974" y="4"/>
                    <a:pt x="-4" y="24989"/>
                    <a:pt x="0" y="55805"/>
                  </a:cubicBezTo>
                  <a:close/>
                  <a:moveTo>
                    <a:pt x="97161" y="55805"/>
                  </a:moveTo>
                  <a:cubicBezTo>
                    <a:pt x="97153" y="78653"/>
                    <a:pt x="78624" y="97168"/>
                    <a:pt x="55776" y="97161"/>
                  </a:cubicBezTo>
                  <a:cubicBezTo>
                    <a:pt x="32928" y="97153"/>
                    <a:pt x="14412" y="78624"/>
                    <a:pt x="14420" y="55776"/>
                  </a:cubicBezTo>
                  <a:cubicBezTo>
                    <a:pt x="14428" y="32933"/>
                    <a:pt x="32948" y="14420"/>
                    <a:pt x="55790" y="14420"/>
                  </a:cubicBezTo>
                  <a:cubicBezTo>
                    <a:pt x="78631" y="14452"/>
                    <a:pt x="97137" y="32964"/>
                    <a:pt x="97161" y="55805"/>
                  </a:cubicBezTo>
                  <a:close/>
                </a:path>
              </a:pathLst>
            </a:custGeom>
            <a:solidFill>
              <a:srgbClr val="000000"/>
            </a:solidFill>
            <a:ln w="7144" cap="flat">
              <a:noFill/>
              <a:prstDash val="solid"/>
              <a:miter/>
            </a:ln>
          </p:spPr>
          <p:txBody>
            <a:bodyPr rtlCol="0" anchor="ctr"/>
            <a:lstStyle/>
            <a:p>
              <a:endParaRPr lang="zh-CN" altLang="en-US"/>
            </a:p>
          </p:txBody>
        </p:sp>
        <p:sp>
          <p:nvSpPr>
            <p:cNvPr id="429" name="图形 255" descr="客户评价 轮廓">
              <a:extLst>
                <a:ext uri="{FF2B5EF4-FFF2-40B4-BE49-F238E27FC236}">
                  <a16:creationId xmlns:a16="http://schemas.microsoft.com/office/drawing/2014/main" id="{588944FA-5755-488E-8C96-A6125BBA2608}"/>
                </a:ext>
              </a:extLst>
            </p:cNvPr>
            <p:cNvSpPr/>
            <p:nvPr/>
          </p:nvSpPr>
          <p:spPr>
            <a:xfrm>
              <a:off x="8799102" y="5296806"/>
              <a:ext cx="220312" cy="107441"/>
            </a:xfrm>
            <a:custGeom>
              <a:avLst/>
              <a:gdLst>
                <a:gd name="connsiteX0" fmla="*/ 206852 w 220312"/>
                <a:gd name="connsiteY0" fmla="*/ 34081 h 107441"/>
                <a:gd name="connsiteX1" fmla="*/ 151639 w 220312"/>
                <a:gd name="connsiteY1" fmla="*/ 7073 h 107441"/>
                <a:gd name="connsiteX2" fmla="*/ 104954 w 220312"/>
                <a:gd name="connsiteY2" fmla="*/ 0 h 107441"/>
                <a:gd name="connsiteX3" fmla="*/ 58364 w 220312"/>
                <a:gd name="connsiteY3" fmla="*/ 7044 h 107441"/>
                <a:gd name="connsiteX4" fmla="*/ 3115 w 220312"/>
                <a:gd name="connsiteY4" fmla="*/ 34031 h 107441"/>
                <a:gd name="connsiteX5" fmla="*/ 0 w 220312"/>
                <a:gd name="connsiteY5" fmla="*/ 36843 h 107441"/>
                <a:gd name="connsiteX6" fmla="*/ 4369 w 220312"/>
                <a:gd name="connsiteY6" fmla="*/ 37996 h 107441"/>
                <a:gd name="connsiteX7" fmla="*/ 17066 w 220312"/>
                <a:gd name="connsiteY7" fmla="*/ 42077 h 107441"/>
                <a:gd name="connsiteX8" fmla="*/ 62243 w 220312"/>
                <a:gd name="connsiteY8" fmla="*/ 20966 h 107441"/>
                <a:gd name="connsiteX9" fmla="*/ 104954 w 220312"/>
                <a:gd name="connsiteY9" fmla="*/ 14477 h 107441"/>
                <a:gd name="connsiteX10" fmla="*/ 147587 w 220312"/>
                <a:gd name="connsiteY10" fmla="*/ 20966 h 107441"/>
                <a:gd name="connsiteX11" fmla="*/ 197782 w 220312"/>
                <a:gd name="connsiteY11" fmla="*/ 45350 h 107441"/>
                <a:gd name="connsiteX12" fmla="*/ 205893 w 220312"/>
                <a:gd name="connsiteY12" fmla="*/ 61299 h 107441"/>
                <a:gd name="connsiteX13" fmla="*/ 205893 w 220312"/>
                <a:gd name="connsiteY13" fmla="*/ 107442 h 107441"/>
                <a:gd name="connsiteX14" fmla="*/ 220313 w 220312"/>
                <a:gd name="connsiteY14" fmla="*/ 107442 h 107441"/>
                <a:gd name="connsiteX15" fmla="*/ 220313 w 220312"/>
                <a:gd name="connsiteY15" fmla="*/ 61299 h 107441"/>
                <a:gd name="connsiteX16" fmla="*/ 206852 w 220312"/>
                <a:gd name="connsiteY16" fmla="*/ 34081 h 10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312" h="107441">
                  <a:moveTo>
                    <a:pt x="206852" y="34081"/>
                  </a:moveTo>
                  <a:cubicBezTo>
                    <a:pt x="190462" y="21439"/>
                    <a:pt x="171679" y="12252"/>
                    <a:pt x="151639" y="7073"/>
                  </a:cubicBezTo>
                  <a:cubicBezTo>
                    <a:pt x="136512" y="2422"/>
                    <a:pt x="120780" y="38"/>
                    <a:pt x="104954" y="0"/>
                  </a:cubicBezTo>
                  <a:cubicBezTo>
                    <a:pt x="89179" y="256"/>
                    <a:pt x="73510" y="2625"/>
                    <a:pt x="58364" y="7044"/>
                  </a:cubicBezTo>
                  <a:cubicBezTo>
                    <a:pt x="38536" y="12805"/>
                    <a:pt x="19847" y="21933"/>
                    <a:pt x="3115" y="34031"/>
                  </a:cubicBezTo>
                  <a:cubicBezTo>
                    <a:pt x="2025" y="34909"/>
                    <a:pt x="985" y="35848"/>
                    <a:pt x="0" y="36843"/>
                  </a:cubicBezTo>
                  <a:cubicBezTo>
                    <a:pt x="1442" y="37246"/>
                    <a:pt x="2884" y="37564"/>
                    <a:pt x="4369" y="37996"/>
                  </a:cubicBezTo>
                  <a:cubicBezTo>
                    <a:pt x="8753" y="39243"/>
                    <a:pt x="12949" y="40628"/>
                    <a:pt x="17066" y="42077"/>
                  </a:cubicBezTo>
                  <a:cubicBezTo>
                    <a:pt x="30987" y="32825"/>
                    <a:pt x="46215" y="25708"/>
                    <a:pt x="62243" y="20966"/>
                  </a:cubicBezTo>
                  <a:cubicBezTo>
                    <a:pt x="76129" y="16915"/>
                    <a:pt x="90492" y="14733"/>
                    <a:pt x="104954" y="14477"/>
                  </a:cubicBezTo>
                  <a:cubicBezTo>
                    <a:pt x="119408" y="14520"/>
                    <a:pt x="133775" y="16707"/>
                    <a:pt x="147587" y="20966"/>
                  </a:cubicBezTo>
                  <a:cubicBezTo>
                    <a:pt x="165793" y="25623"/>
                    <a:pt x="182867" y="33918"/>
                    <a:pt x="197782" y="45350"/>
                  </a:cubicBezTo>
                  <a:cubicBezTo>
                    <a:pt x="202739" y="49182"/>
                    <a:pt x="205716" y="55036"/>
                    <a:pt x="205893" y="61299"/>
                  </a:cubicBezTo>
                  <a:lnTo>
                    <a:pt x="205893" y="107442"/>
                  </a:lnTo>
                  <a:lnTo>
                    <a:pt x="220313" y="107442"/>
                  </a:lnTo>
                  <a:lnTo>
                    <a:pt x="220313" y="61299"/>
                  </a:lnTo>
                  <a:cubicBezTo>
                    <a:pt x="220141" y="50665"/>
                    <a:pt x="215199" y="40672"/>
                    <a:pt x="206852" y="34081"/>
                  </a:cubicBezTo>
                  <a:close/>
                </a:path>
              </a:pathLst>
            </a:custGeom>
            <a:solidFill>
              <a:srgbClr val="000000"/>
            </a:solidFill>
            <a:ln w="7144" cap="flat">
              <a:noFill/>
              <a:prstDash val="solid"/>
              <a:miter/>
            </a:ln>
          </p:spPr>
          <p:txBody>
            <a:bodyPr rtlCol="0" anchor="ctr"/>
            <a:lstStyle/>
            <a:p>
              <a:endParaRPr lang="zh-CN" altLang="en-US"/>
            </a:p>
          </p:txBody>
        </p:sp>
        <p:sp>
          <p:nvSpPr>
            <p:cNvPr id="430" name="图形 255" descr="客户评价 轮廓">
              <a:extLst>
                <a:ext uri="{FF2B5EF4-FFF2-40B4-BE49-F238E27FC236}">
                  <a16:creationId xmlns:a16="http://schemas.microsoft.com/office/drawing/2014/main" id="{588944FA-5755-488E-8C96-A6125BBA2608}"/>
                </a:ext>
              </a:extLst>
            </p:cNvPr>
            <p:cNvSpPr/>
            <p:nvPr/>
          </p:nvSpPr>
          <p:spPr>
            <a:xfrm>
              <a:off x="8485882" y="5298306"/>
              <a:ext cx="219101" cy="107427"/>
            </a:xfrm>
            <a:custGeom>
              <a:avLst/>
              <a:gdLst>
                <a:gd name="connsiteX0" fmla="*/ 202295 w 219101"/>
                <a:gd name="connsiteY0" fmla="*/ 41096 h 107427"/>
                <a:gd name="connsiteX1" fmla="*/ 216218 w 219101"/>
                <a:gd name="connsiteY1" fmla="*/ 36453 h 107427"/>
                <a:gd name="connsiteX2" fmla="*/ 219102 w 219101"/>
                <a:gd name="connsiteY2" fmla="*/ 35732 h 107427"/>
                <a:gd name="connsiteX3" fmla="*/ 217263 w 219101"/>
                <a:gd name="connsiteY3" fmla="*/ 34088 h 107427"/>
                <a:gd name="connsiteX4" fmla="*/ 162050 w 219101"/>
                <a:gd name="connsiteY4" fmla="*/ 7066 h 107427"/>
                <a:gd name="connsiteX5" fmla="*/ 115358 w 219101"/>
                <a:gd name="connsiteY5" fmla="*/ 0 h 107427"/>
                <a:gd name="connsiteX6" fmla="*/ 68768 w 219101"/>
                <a:gd name="connsiteY6" fmla="*/ 7037 h 107427"/>
                <a:gd name="connsiteX7" fmla="*/ 13519 w 219101"/>
                <a:gd name="connsiteY7" fmla="*/ 34031 h 107427"/>
                <a:gd name="connsiteX8" fmla="*/ 0 w 219101"/>
                <a:gd name="connsiteY8" fmla="*/ 61284 h 107427"/>
                <a:gd name="connsiteX9" fmla="*/ 0 w 219101"/>
                <a:gd name="connsiteY9" fmla="*/ 107427 h 107427"/>
                <a:gd name="connsiteX10" fmla="*/ 14420 w 219101"/>
                <a:gd name="connsiteY10" fmla="*/ 107427 h 107427"/>
                <a:gd name="connsiteX11" fmla="*/ 14420 w 219101"/>
                <a:gd name="connsiteY11" fmla="*/ 61284 h 107427"/>
                <a:gd name="connsiteX12" fmla="*/ 22264 w 219101"/>
                <a:gd name="connsiteY12" fmla="*/ 45480 h 107427"/>
                <a:gd name="connsiteX13" fmla="*/ 72647 w 219101"/>
                <a:gd name="connsiteY13" fmla="*/ 20909 h 107427"/>
                <a:gd name="connsiteX14" fmla="*/ 115358 w 219101"/>
                <a:gd name="connsiteY14" fmla="*/ 14420 h 107427"/>
                <a:gd name="connsiteX15" fmla="*/ 157990 w 219101"/>
                <a:gd name="connsiteY15" fmla="*/ 20909 h 107427"/>
                <a:gd name="connsiteX16" fmla="*/ 202295 w 219101"/>
                <a:gd name="connsiteY16" fmla="*/ 41096 h 1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101" h="107427">
                  <a:moveTo>
                    <a:pt x="202295" y="41096"/>
                  </a:moveTo>
                  <a:cubicBezTo>
                    <a:pt x="206931" y="39352"/>
                    <a:pt x="211582" y="37773"/>
                    <a:pt x="216218" y="36453"/>
                  </a:cubicBezTo>
                  <a:cubicBezTo>
                    <a:pt x="217205" y="36187"/>
                    <a:pt x="218121" y="35999"/>
                    <a:pt x="219102" y="35732"/>
                  </a:cubicBezTo>
                  <a:cubicBezTo>
                    <a:pt x="218496" y="35177"/>
                    <a:pt x="217912" y="34600"/>
                    <a:pt x="217263" y="34088"/>
                  </a:cubicBezTo>
                  <a:cubicBezTo>
                    <a:pt x="200875" y="21440"/>
                    <a:pt x="182092" y="12247"/>
                    <a:pt x="162050" y="7066"/>
                  </a:cubicBezTo>
                  <a:cubicBezTo>
                    <a:pt x="146920" y="2420"/>
                    <a:pt x="131186" y="39"/>
                    <a:pt x="115358" y="0"/>
                  </a:cubicBezTo>
                  <a:cubicBezTo>
                    <a:pt x="99584" y="258"/>
                    <a:pt x="83915" y="2624"/>
                    <a:pt x="68768" y="7037"/>
                  </a:cubicBezTo>
                  <a:cubicBezTo>
                    <a:pt x="48938" y="12795"/>
                    <a:pt x="30248" y="21927"/>
                    <a:pt x="13519" y="34031"/>
                  </a:cubicBezTo>
                  <a:cubicBezTo>
                    <a:pt x="5144" y="40621"/>
                    <a:pt x="180" y="50629"/>
                    <a:pt x="0" y="61284"/>
                  </a:cubicBezTo>
                  <a:lnTo>
                    <a:pt x="0" y="107427"/>
                  </a:lnTo>
                  <a:lnTo>
                    <a:pt x="14420" y="107427"/>
                  </a:lnTo>
                  <a:lnTo>
                    <a:pt x="14420" y="61284"/>
                  </a:lnTo>
                  <a:cubicBezTo>
                    <a:pt x="14554" y="55112"/>
                    <a:pt x="17429" y="49319"/>
                    <a:pt x="22264" y="45480"/>
                  </a:cubicBezTo>
                  <a:cubicBezTo>
                    <a:pt x="37559" y="34517"/>
                    <a:pt x="54591" y="26210"/>
                    <a:pt x="72647" y="20909"/>
                  </a:cubicBezTo>
                  <a:cubicBezTo>
                    <a:pt x="86532" y="16857"/>
                    <a:pt x="100896" y="14676"/>
                    <a:pt x="115358" y="14420"/>
                  </a:cubicBezTo>
                  <a:cubicBezTo>
                    <a:pt x="129811" y="14467"/>
                    <a:pt x="144178" y="16653"/>
                    <a:pt x="157990" y="20909"/>
                  </a:cubicBezTo>
                  <a:cubicBezTo>
                    <a:pt x="173777" y="25132"/>
                    <a:pt x="188750" y="31954"/>
                    <a:pt x="202295" y="41096"/>
                  </a:cubicBezTo>
                  <a:close/>
                </a:path>
              </a:pathLst>
            </a:custGeom>
            <a:solidFill>
              <a:srgbClr val="000000"/>
            </a:solidFill>
            <a:ln w="7144" cap="flat">
              <a:noFill/>
              <a:prstDash val="solid"/>
              <a:miter/>
            </a:ln>
          </p:spPr>
          <p:txBody>
            <a:bodyPr rtlCol="0" anchor="ctr"/>
            <a:lstStyle/>
            <a:p>
              <a:endParaRPr lang="zh-CN" altLang="en-US"/>
            </a:p>
          </p:txBody>
        </p:sp>
        <p:sp>
          <p:nvSpPr>
            <p:cNvPr id="431" name="图形 255" descr="客户评价 轮廓">
              <a:extLst>
                <a:ext uri="{FF2B5EF4-FFF2-40B4-BE49-F238E27FC236}">
                  <a16:creationId xmlns:a16="http://schemas.microsoft.com/office/drawing/2014/main" id="{588944FA-5755-488E-8C96-A6125BBA2608}"/>
                </a:ext>
              </a:extLst>
            </p:cNvPr>
            <p:cNvSpPr/>
            <p:nvPr/>
          </p:nvSpPr>
          <p:spPr>
            <a:xfrm>
              <a:off x="8637290" y="5341565"/>
              <a:ext cx="230716" cy="107427"/>
            </a:xfrm>
            <a:custGeom>
              <a:avLst/>
              <a:gdLst>
                <a:gd name="connsiteX0" fmla="*/ 217256 w 230716"/>
                <a:gd name="connsiteY0" fmla="*/ 34067 h 107427"/>
                <a:gd name="connsiteX1" fmla="*/ 162042 w 230716"/>
                <a:gd name="connsiteY1" fmla="*/ 7044 h 107427"/>
                <a:gd name="connsiteX2" fmla="*/ 115358 w 230716"/>
                <a:gd name="connsiteY2" fmla="*/ 0 h 107427"/>
                <a:gd name="connsiteX3" fmla="*/ 68768 w 230716"/>
                <a:gd name="connsiteY3" fmla="*/ 7037 h 107427"/>
                <a:gd name="connsiteX4" fmla="*/ 13519 w 230716"/>
                <a:gd name="connsiteY4" fmla="*/ 34031 h 107427"/>
                <a:gd name="connsiteX5" fmla="*/ 0 w 230716"/>
                <a:gd name="connsiteY5" fmla="*/ 61284 h 107427"/>
                <a:gd name="connsiteX6" fmla="*/ 0 w 230716"/>
                <a:gd name="connsiteY6" fmla="*/ 107427 h 107427"/>
                <a:gd name="connsiteX7" fmla="*/ 14420 w 230716"/>
                <a:gd name="connsiteY7" fmla="*/ 107427 h 107427"/>
                <a:gd name="connsiteX8" fmla="*/ 14420 w 230716"/>
                <a:gd name="connsiteY8" fmla="*/ 61284 h 107427"/>
                <a:gd name="connsiteX9" fmla="*/ 22264 w 230716"/>
                <a:gd name="connsiteY9" fmla="*/ 45480 h 107427"/>
                <a:gd name="connsiteX10" fmla="*/ 72647 w 230716"/>
                <a:gd name="connsiteY10" fmla="*/ 20909 h 107427"/>
                <a:gd name="connsiteX11" fmla="*/ 115358 w 230716"/>
                <a:gd name="connsiteY11" fmla="*/ 14420 h 107427"/>
                <a:gd name="connsiteX12" fmla="*/ 157990 w 230716"/>
                <a:gd name="connsiteY12" fmla="*/ 20909 h 107427"/>
                <a:gd name="connsiteX13" fmla="*/ 208186 w 230716"/>
                <a:gd name="connsiteY13" fmla="*/ 45293 h 107427"/>
                <a:gd name="connsiteX14" fmla="*/ 216297 w 230716"/>
                <a:gd name="connsiteY14" fmla="*/ 61284 h 107427"/>
                <a:gd name="connsiteX15" fmla="*/ 216297 w 230716"/>
                <a:gd name="connsiteY15" fmla="*/ 107427 h 107427"/>
                <a:gd name="connsiteX16" fmla="*/ 230717 w 230716"/>
                <a:gd name="connsiteY16" fmla="*/ 107427 h 107427"/>
                <a:gd name="connsiteX17" fmla="*/ 230717 w 230716"/>
                <a:gd name="connsiteY17" fmla="*/ 61284 h 107427"/>
                <a:gd name="connsiteX18" fmla="*/ 217256 w 230716"/>
                <a:gd name="connsiteY18" fmla="*/ 34067 h 1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716" h="107427">
                  <a:moveTo>
                    <a:pt x="217256" y="34067"/>
                  </a:moveTo>
                  <a:cubicBezTo>
                    <a:pt x="200868" y="21418"/>
                    <a:pt x="182084" y="12226"/>
                    <a:pt x="162042" y="7044"/>
                  </a:cubicBezTo>
                  <a:cubicBezTo>
                    <a:pt x="146914" y="2406"/>
                    <a:pt x="131182" y="32"/>
                    <a:pt x="115358" y="0"/>
                  </a:cubicBezTo>
                  <a:cubicBezTo>
                    <a:pt x="99584" y="258"/>
                    <a:pt x="83915" y="2624"/>
                    <a:pt x="68768" y="7037"/>
                  </a:cubicBezTo>
                  <a:cubicBezTo>
                    <a:pt x="48938" y="12795"/>
                    <a:pt x="30248" y="21927"/>
                    <a:pt x="13519" y="34031"/>
                  </a:cubicBezTo>
                  <a:cubicBezTo>
                    <a:pt x="5144" y="40621"/>
                    <a:pt x="180" y="50629"/>
                    <a:pt x="0" y="61284"/>
                  </a:cubicBezTo>
                  <a:lnTo>
                    <a:pt x="0" y="107427"/>
                  </a:lnTo>
                  <a:lnTo>
                    <a:pt x="14420" y="107427"/>
                  </a:lnTo>
                  <a:lnTo>
                    <a:pt x="14420" y="61284"/>
                  </a:lnTo>
                  <a:cubicBezTo>
                    <a:pt x="14554" y="55112"/>
                    <a:pt x="17429" y="49319"/>
                    <a:pt x="22264" y="45480"/>
                  </a:cubicBezTo>
                  <a:cubicBezTo>
                    <a:pt x="37559" y="34517"/>
                    <a:pt x="54591" y="26210"/>
                    <a:pt x="72647" y="20909"/>
                  </a:cubicBezTo>
                  <a:cubicBezTo>
                    <a:pt x="86532" y="16857"/>
                    <a:pt x="100896" y="14676"/>
                    <a:pt x="115358" y="14420"/>
                  </a:cubicBezTo>
                  <a:cubicBezTo>
                    <a:pt x="129811" y="14467"/>
                    <a:pt x="144178" y="16653"/>
                    <a:pt x="157990" y="20909"/>
                  </a:cubicBezTo>
                  <a:cubicBezTo>
                    <a:pt x="176196" y="25567"/>
                    <a:pt x="193271" y="33861"/>
                    <a:pt x="208186" y="45293"/>
                  </a:cubicBezTo>
                  <a:cubicBezTo>
                    <a:pt x="213154" y="49135"/>
                    <a:pt x="216132" y="55006"/>
                    <a:pt x="216297" y="61284"/>
                  </a:cubicBezTo>
                  <a:lnTo>
                    <a:pt x="216297" y="107427"/>
                  </a:lnTo>
                  <a:lnTo>
                    <a:pt x="230717" y="107427"/>
                  </a:lnTo>
                  <a:lnTo>
                    <a:pt x="230717" y="61284"/>
                  </a:lnTo>
                  <a:cubicBezTo>
                    <a:pt x="230548" y="50650"/>
                    <a:pt x="225605" y="40655"/>
                    <a:pt x="217256" y="34067"/>
                  </a:cubicBezTo>
                  <a:close/>
                </a:path>
              </a:pathLst>
            </a:custGeom>
            <a:solidFill>
              <a:srgbClr val="000000"/>
            </a:solidFill>
            <a:ln w="7144" cap="flat">
              <a:noFill/>
              <a:prstDash val="solid"/>
              <a:miter/>
            </a:ln>
          </p:spPr>
          <p:txBody>
            <a:bodyPr rtlCol="0" anchor="ctr"/>
            <a:lstStyle/>
            <a:p>
              <a:endParaRPr lang="zh-CN" altLang="en-US"/>
            </a:p>
          </p:txBody>
        </p:sp>
        <p:sp>
          <p:nvSpPr>
            <p:cNvPr id="432" name="图形 255" descr="客户评价 轮廓">
              <a:extLst>
                <a:ext uri="{FF2B5EF4-FFF2-40B4-BE49-F238E27FC236}">
                  <a16:creationId xmlns:a16="http://schemas.microsoft.com/office/drawing/2014/main" id="{588944FA-5755-488E-8C96-A6125BBA2608}"/>
                </a:ext>
              </a:extLst>
            </p:cNvPr>
            <p:cNvSpPr/>
            <p:nvPr/>
          </p:nvSpPr>
          <p:spPr>
            <a:xfrm>
              <a:off x="8696858" y="5219754"/>
              <a:ext cx="111580" cy="111580"/>
            </a:xfrm>
            <a:custGeom>
              <a:avLst/>
              <a:gdLst>
                <a:gd name="connsiteX0" fmla="*/ 0 w 111580"/>
                <a:gd name="connsiteY0" fmla="*/ 55805 h 111580"/>
                <a:gd name="connsiteX1" fmla="*/ 55805 w 111580"/>
                <a:gd name="connsiteY1" fmla="*/ 111580 h 111580"/>
                <a:gd name="connsiteX2" fmla="*/ 111580 w 111580"/>
                <a:gd name="connsiteY2" fmla="*/ 55776 h 111580"/>
                <a:gd name="connsiteX3" fmla="*/ 55790 w 111580"/>
                <a:gd name="connsiteY3" fmla="*/ 0 h 111580"/>
                <a:gd name="connsiteX4" fmla="*/ 0 w 111580"/>
                <a:gd name="connsiteY4" fmla="*/ 55805 h 111580"/>
                <a:gd name="connsiteX5" fmla="*/ 97161 w 111580"/>
                <a:gd name="connsiteY5" fmla="*/ 55805 h 111580"/>
                <a:gd name="connsiteX6" fmla="*/ 55776 w 111580"/>
                <a:gd name="connsiteY6" fmla="*/ 97161 h 111580"/>
                <a:gd name="connsiteX7" fmla="*/ 14420 w 111580"/>
                <a:gd name="connsiteY7" fmla="*/ 55776 h 111580"/>
                <a:gd name="connsiteX8" fmla="*/ 55790 w 111580"/>
                <a:gd name="connsiteY8" fmla="*/ 14420 h 111580"/>
                <a:gd name="connsiteX9" fmla="*/ 97161 w 111580"/>
                <a:gd name="connsiteY9" fmla="*/ 55805 h 1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80" h="111580">
                  <a:moveTo>
                    <a:pt x="0" y="55805"/>
                  </a:moveTo>
                  <a:cubicBezTo>
                    <a:pt x="8" y="86617"/>
                    <a:pt x="24992" y="111588"/>
                    <a:pt x="55805" y="111580"/>
                  </a:cubicBezTo>
                  <a:cubicBezTo>
                    <a:pt x="86617" y="111572"/>
                    <a:pt x="111588" y="86588"/>
                    <a:pt x="111580" y="55776"/>
                  </a:cubicBezTo>
                  <a:cubicBezTo>
                    <a:pt x="111572" y="24969"/>
                    <a:pt x="86597" y="0"/>
                    <a:pt x="55790" y="0"/>
                  </a:cubicBezTo>
                  <a:cubicBezTo>
                    <a:pt x="24974" y="4"/>
                    <a:pt x="-4" y="24989"/>
                    <a:pt x="0" y="55805"/>
                  </a:cubicBezTo>
                  <a:close/>
                  <a:moveTo>
                    <a:pt x="97161" y="55805"/>
                  </a:moveTo>
                  <a:cubicBezTo>
                    <a:pt x="97153" y="78653"/>
                    <a:pt x="78624" y="97168"/>
                    <a:pt x="55776" y="97161"/>
                  </a:cubicBezTo>
                  <a:cubicBezTo>
                    <a:pt x="32928" y="97153"/>
                    <a:pt x="14412" y="78624"/>
                    <a:pt x="14420" y="55776"/>
                  </a:cubicBezTo>
                  <a:cubicBezTo>
                    <a:pt x="14428" y="32933"/>
                    <a:pt x="32948" y="14420"/>
                    <a:pt x="55790" y="14420"/>
                  </a:cubicBezTo>
                  <a:cubicBezTo>
                    <a:pt x="78631" y="14452"/>
                    <a:pt x="97137" y="32964"/>
                    <a:pt x="97161" y="55805"/>
                  </a:cubicBezTo>
                  <a:close/>
                </a:path>
              </a:pathLst>
            </a:custGeom>
            <a:solidFill>
              <a:srgbClr val="000000"/>
            </a:solidFill>
            <a:ln w="7144" cap="flat">
              <a:noFill/>
              <a:prstDash val="solid"/>
              <a:miter/>
            </a:ln>
          </p:spPr>
          <p:txBody>
            <a:bodyPr rtlCol="0" anchor="ctr"/>
            <a:lstStyle/>
            <a:p>
              <a:endParaRPr lang="zh-CN" altLang="en-US"/>
            </a:p>
          </p:txBody>
        </p:sp>
      </p:grpSp>
      <p:grpSp>
        <p:nvGrpSpPr>
          <p:cNvPr id="433" name="图形 257" descr="切割 轮廓">
            <a:extLst>
              <a:ext uri="{FF2B5EF4-FFF2-40B4-BE49-F238E27FC236}">
                <a16:creationId xmlns:a16="http://schemas.microsoft.com/office/drawing/2014/main" id="{3A36856F-59BF-4834-A810-B4A9A5694FB3}"/>
              </a:ext>
            </a:extLst>
          </p:cNvPr>
          <p:cNvGrpSpPr/>
          <p:nvPr/>
        </p:nvGrpSpPr>
        <p:grpSpPr>
          <a:xfrm>
            <a:off x="9487924" y="4958717"/>
            <a:ext cx="623984" cy="418182"/>
            <a:chOff x="9487924" y="4958717"/>
            <a:chExt cx="623984" cy="418182"/>
          </a:xfrm>
          <a:solidFill>
            <a:srgbClr val="000000"/>
          </a:solidFill>
        </p:grpSpPr>
        <p:sp>
          <p:nvSpPr>
            <p:cNvPr id="434" name="图形 257" descr="切割 轮廓">
              <a:extLst>
                <a:ext uri="{FF2B5EF4-FFF2-40B4-BE49-F238E27FC236}">
                  <a16:creationId xmlns:a16="http://schemas.microsoft.com/office/drawing/2014/main" id="{EB24BD7F-A636-4B80-B530-6567F84BCD88}"/>
                </a:ext>
              </a:extLst>
            </p:cNvPr>
            <p:cNvSpPr/>
            <p:nvPr/>
          </p:nvSpPr>
          <p:spPr>
            <a:xfrm>
              <a:off x="9487924" y="4958717"/>
              <a:ext cx="567574" cy="418182"/>
            </a:xfrm>
            <a:custGeom>
              <a:avLst/>
              <a:gdLst>
                <a:gd name="connsiteX0" fmla="*/ 463651 w 567574"/>
                <a:gd name="connsiteY0" fmla="*/ 75324 h 418182"/>
                <a:gd name="connsiteX1" fmla="*/ 253482 w 567574"/>
                <a:gd name="connsiteY1" fmla="*/ 163408 h 418182"/>
                <a:gd name="connsiteX2" fmla="*/ 252401 w 567574"/>
                <a:gd name="connsiteY2" fmla="*/ 163862 h 418182"/>
                <a:gd name="connsiteX3" fmla="*/ 233071 w 567574"/>
                <a:gd name="connsiteY3" fmla="*/ 153674 h 418182"/>
                <a:gd name="connsiteX4" fmla="*/ 159465 w 567574"/>
                <a:gd name="connsiteY4" fmla="*/ 144720 h 418182"/>
                <a:gd name="connsiteX5" fmla="*/ 166632 w 567574"/>
                <a:gd name="connsiteY5" fmla="*/ 134273 h 418182"/>
                <a:gd name="connsiteX6" fmla="*/ 134638 w 567574"/>
                <a:gd name="connsiteY6" fmla="*/ 12213 h 418182"/>
                <a:gd name="connsiteX7" fmla="*/ 12578 w 567574"/>
                <a:gd name="connsiteY7" fmla="*/ 44207 h 418182"/>
                <a:gd name="connsiteX8" fmla="*/ 11922 w 567574"/>
                <a:gd name="connsiteY8" fmla="*/ 45353 h 418182"/>
                <a:gd name="connsiteX9" fmla="*/ 45210 w 567574"/>
                <a:gd name="connsiteY9" fmla="*/ 167352 h 418182"/>
                <a:gd name="connsiteX10" fmla="*/ 63776 w 567574"/>
                <a:gd name="connsiteY10" fmla="*/ 175131 h 418182"/>
                <a:gd name="connsiteX11" fmla="*/ 144973 w 567574"/>
                <a:gd name="connsiteY11" fmla="*/ 209356 h 418182"/>
                <a:gd name="connsiteX12" fmla="*/ 64223 w 567574"/>
                <a:gd name="connsiteY12" fmla="*/ 243387 h 418182"/>
                <a:gd name="connsiteX13" fmla="*/ 44821 w 567574"/>
                <a:gd name="connsiteY13" fmla="*/ 251542 h 418182"/>
                <a:gd name="connsiteX14" fmla="*/ 11863 w 567574"/>
                <a:gd name="connsiteY14" fmla="*/ 373362 h 418182"/>
                <a:gd name="connsiteX15" fmla="*/ 133683 w 567574"/>
                <a:gd name="connsiteY15" fmla="*/ 406320 h 418182"/>
                <a:gd name="connsiteX16" fmla="*/ 166641 w 567574"/>
                <a:gd name="connsiteY16" fmla="*/ 284499 h 418182"/>
                <a:gd name="connsiteX17" fmla="*/ 166603 w 567574"/>
                <a:gd name="connsiteY17" fmla="*/ 284433 h 418182"/>
                <a:gd name="connsiteX18" fmla="*/ 159458 w 567574"/>
                <a:gd name="connsiteY18" fmla="*/ 273979 h 418182"/>
                <a:gd name="connsiteX19" fmla="*/ 233078 w 567574"/>
                <a:gd name="connsiteY19" fmla="*/ 265038 h 418182"/>
                <a:gd name="connsiteX20" fmla="*/ 252401 w 567574"/>
                <a:gd name="connsiteY20" fmla="*/ 254873 h 418182"/>
                <a:gd name="connsiteX21" fmla="*/ 463651 w 567574"/>
                <a:gd name="connsiteY21" fmla="*/ 343374 h 418182"/>
                <a:gd name="connsiteX22" fmla="*/ 567553 w 567574"/>
                <a:gd name="connsiteY22" fmla="*/ 330396 h 418182"/>
                <a:gd name="connsiteX23" fmla="*/ 354781 w 567574"/>
                <a:gd name="connsiteY23" fmla="*/ 218232 h 418182"/>
                <a:gd name="connsiteX24" fmla="*/ 338054 w 567574"/>
                <a:gd name="connsiteY24" fmla="*/ 209328 h 418182"/>
                <a:gd name="connsiteX25" fmla="*/ 567574 w 567574"/>
                <a:gd name="connsiteY25" fmla="*/ 88266 h 418182"/>
                <a:gd name="connsiteX26" fmla="*/ 68873 w 567574"/>
                <a:gd name="connsiteY26" fmla="*/ 161649 h 418182"/>
                <a:gd name="connsiteX27" fmla="*/ 52059 w 567574"/>
                <a:gd name="connsiteY27" fmla="*/ 154677 h 418182"/>
                <a:gd name="connsiteX28" fmla="*/ 24446 w 567574"/>
                <a:gd name="connsiteY28" fmla="*/ 52498 h 418182"/>
                <a:gd name="connsiteX29" fmla="*/ 25008 w 567574"/>
                <a:gd name="connsiteY29" fmla="*/ 51517 h 418182"/>
                <a:gd name="connsiteX30" fmla="*/ 70603 w 567574"/>
                <a:gd name="connsiteY30" fmla="*/ 16910 h 418182"/>
                <a:gd name="connsiteX31" fmla="*/ 161948 w 567574"/>
                <a:gd name="connsiteY31" fmla="*/ 70287 h 418182"/>
                <a:gd name="connsiteX32" fmla="*/ 154188 w 567574"/>
                <a:gd name="connsiteY32" fmla="*/ 126998 h 418182"/>
                <a:gd name="connsiteX33" fmla="*/ 139602 w 567574"/>
                <a:gd name="connsiteY33" fmla="*/ 144749 h 418182"/>
                <a:gd name="connsiteX34" fmla="*/ 127605 w 567574"/>
                <a:gd name="connsiteY34" fmla="*/ 155369 h 418182"/>
                <a:gd name="connsiteX35" fmla="*/ 228709 w 567574"/>
                <a:gd name="connsiteY35" fmla="*/ 167676 h 418182"/>
                <a:gd name="connsiteX36" fmla="*/ 235256 w 567574"/>
                <a:gd name="connsiteY36" fmla="*/ 171122 h 418182"/>
                <a:gd name="connsiteX37" fmla="*/ 163431 w 567574"/>
                <a:gd name="connsiteY37" fmla="*/ 201541 h 418182"/>
                <a:gd name="connsiteX38" fmla="*/ 520263 w 567574"/>
                <a:gd name="connsiteY38" fmla="*/ 321795 h 418182"/>
                <a:gd name="connsiteX39" fmla="*/ 465691 w 567574"/>
                <a:gd name="connsiteY39" fmla="*/ 328586 h 418182"/>
                <a:gd name="connsiteX40" fmla="*/ 268861 w 567574"/>
                <a:gd name="connsiteY40" fmla="*/ 246134 h 418182"/>
                <a:gd name="connsiteX41" fmla="*/ 322762 w 567574"/>
                <a:gd name="connsiteY41" fmla="*/ 217460 h 418182"/>
                <a:gd name="connsiteX42" fmla="*/ 313216 w 567574"/>
                <a:gd name="connsiteY42" fmla="*/ 206206 h 418182"/>
                <a:gd name="connsiteX43" fmla="*/ 248753 w 567574"/>
                <a:gd name="connsiteY43" fmla="*/ 240496 h 418182"/>
                <a:gd name="connsiteX44" fmla="*/ 228716 w 567574"/>
                <a:gd name="connsiteY44" fmla="*/ 251051 h 418182"/>
                <a:gd name="connsiteX45" fmla="*/ 127590 w 567574"/>
                <a:gd name="connsiteY45" fmla="*/ 263308 h 418182"/>
                <a:gd name="connsiteX46" fmla="*/ 139602 w 567574"/>
                <a:gd name="connsiteY46" fmla="*/ 273979 h 418182"/>
                <a:gd name="connsiteX47" fmla="*/ 154152 w 567574"/>
                <a:gd name="connsiteY47" fmla="*/ 291679 h 418182"/>
                <a:gd name="connsiteX48" fmla="*/ 126556 w 567574"/>
                <a:gd name="connsiteY48" fmla="*/ 393804 h 418182"/>
                <a:gd name="connsiteX49" fmla="*/ 24432 w 567574"/>
                <a:gd name="connsiteY49" fmla="*/ 366208 h 418182"/>
                <a:gd name="connsiteX50" fmla="*/ 51685 w 567574"/>
                <a:gd name="connsiteY50" fmla="*/ 264281 h 418182"/>
                <a:gd name="connsiteX51" fmla="*/ 69349 w 567574"/>
                <a:gd name="connsiteY51" fmla="*/ 256913 h 418182"/>
                <a:gd name="connsiteX52" fmla="*/ 166264 w 567574"/>
                <a:gd name="connsiteY52" fmla="*/ 216026 h 418182"/>
                <a:gd name="connsiteX53" fmla="*/ 166264 w 567574"/>
                <a:gd name="connsiteY53" fmla="*/ 216026 h 418182"/>
                <a:gd name="connsiteX54" fmla="*/ 181528 w 567574"/>
                <a:gd name="connsiteY54" fmla="*/ 209537 h 418182"/>
                <a:gd name="connsiteX55" fmla="*/ 181939 w 567574"/>
                <a:gd name="connsiteY55" fmla="*/ 209364 h 418182"/>
                <a:gd name="connsiteX56" fmla="*/ 181939 w 567574"/>
                <a:gd name="connsiteY56" fmla="*/ 209364 h 418182"/>
                <a:gd name="connsiteX57" fmla="*/ 252213 w 567574"/>
                <a:gd name="connsiteY57" fmla="*/ 179601 h 418182"/>
                <a:gd name="connsiteX58" fmla="*/ 465691 w 567574"/>
                <a:gd name="connsiteY58" fmla="*/ 90126 h 418182"/>
                <a:gd name="connsiteX59" fmla="*/ 520256 w 567574"/>
                <a:gd name="connsiteY59" fmla="*/ 96918 h 418182"/>
                <a:gd name="connsiteX60" fmla="*/ 348018 w 567574"/>
                <a:gd name="connsiteY60" fmla="*/ 187691 h 41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67574" h="418182">
                  <a:moveTo>
                    <a:pt x="463651" y="75324"/>
                  </a:moveTo>
                  <a:lnTo>
                    <a:pt x="253482" y="163408"/>
                  </a:lnTo>
                  <a:lnTo>
                    <a:pt x="252401" y="163862"/>
                  </a:lnTo>
                  <a:lnTo>
                    <a:pt x="233071" y="153674"/>
                  </a:lnTo>
                  <a:lnTo>
                    <a:pt x="159465" y="144720"/>
                  </a:lnTo>
                  <a:cubicBezTo>
                    <a:pt x="162108" y="141419"/>
                    <a:pt x="164504" y="137927"/>
                    <a:pt x="166632" y="134273"/>
                  </a:cubicBezTo>
                  <a:cubicBezTo>
                    <a:pt x="191503" y="91732"/>
                    <a:pt x="177179" y="37084"/>
                    <a:pt x="134638" y="12213"/>
                  </a:cubicBezTo>
                  <a:cubicBezTo>
                    <a:pt x="92097" y="-12659"/>
                    <a:pt x="37449" y="1666"/>
                    <a:pt x="12578" y="44207"/>
                  </a:cubicBezTo>
                  <a:lnTo>
                    <a:pt x="11922" y="45353"/>
                  </a:lnTo>
                  <a:cubicBezTo>
                    <a:pt x="-12402" y="88256"/>
                    <a:pt x="2467" y="142749"/>
                    <a:pt x="45210" y="167352"/>
                  </a:cubicBezTo>
                  <a:cubicBezTo>
                    <a:pt x="51204" y="170386"/>
                    <a:pt x="57408" y="172986"/>
                    <a:pt x="63776" y="175131"/>
                  </a:cubicBezTo>
                  <a:lnTo>
                    <a:pt x="144973" y="209356"/>
                  </a:lnTo>
                  <a:lnTo>
                    <a:pt x="64223" y="243387"/>
                  </a:lnTo>
                  <a:cubicBezTo>
                    <a:pt x="57568" y="245635"/>
                    <a:pt x="51083" y="248360"/>
                    <a:pt x="44821" y="251542"/>
                  </a:cubicBezTo>
                  <a:cubicBezTo>
                    <a:pt x="2080" y="276080"/>
                    <a:pt x="-12676" y="330621"/>
                    <a:pt x="11863" y="373362"/>
                  </a:cubicBezTo>
                  <a:cubicBezTo>
                    <a:pt x="36402" y="416103"/>
                    <a:pt x="90942" y="430859"/>
                    <a:pt x="133683" y="406320"/>
                  </a:cubicBezTo>
                  <a:cubicBezTo>
                    <a:pt x="176424" y="381781"/>
                    <a:pt x="191180" y="327240"/>
                    <a:pt x="166641" y="284499"/>
                  </a:cubicBezTo>
                  <a:cubicBezTo>
                    <a:pt x="166628" y="284477"/>
                    <a:pt x="166616" y="284455"/>
                    <a:pt x="166603" y="284433"/>
                  </a:cubicBezTo>
                  <a:cubicBezTo>
                    <a:pt x="164481" y="280778"/>
                    <a:pt x="162093" y="277284"/>
                    <a:pt x="159458" y="273979"/>
                  </a:cubicBezTo>
                  <a:lnTo>
                    <a:pt x="233078" y="265038"/>
                  </a:lnTo>
                  <a:lnTo>
                    <a:pt x="252401" y="254873"/>
                  </a:lnTo>
                  <a:lnTo>
                    <a:pt x="463651" y="343374"/>
                  </a:lnTo>
                  <a:lnTo>
                    <a:pt x="567553" y="330396"/>
                  </a:lnTo>
                  <a:lnTo>
                    <a:pt x="354781" y="218232"/>
                  </a:lnTo>
                  <a:lnTo>
                    <a:pt x="338054" y="209328"/>
                  </a:lnTo>
                  <a:lnTo>
                    <a:pt x="567574" y="88266"/>
                  </a:lnTo>
                  <a:close/>
                  <a:moveTo>
                    <a:pt x="68873" y="161649"/>
                  </a:moveTo>
                  <a:cubicBezTo>
                    <a:pt x="63114" y="159715"/>
                    <a:pt x="57496" y="157385"/>
                    <a:pt x="52059" y="154677"/>
                  </a:cubicBezTo>
                  <a:cubicBezTo>
                    <a:pt x="16389" y="133955"/>
                    <a:pt x="4069" y="88366"/>
                    <a:pt x="24446" y="52498"/>
                  </a:cubicBezTo>
                  <a:lnTo>
                    <a:pt x="25008" y="51517"/>
                  </a:lnTo>
                  <a:cubicBezTo>
                    <a:pt x="34975" y="34356"/>
                    <a:pt x="51393" y="21895"/>
                    <a:pt x="70603" y="16910"/>
                  </a:cubicBezTo>
                  <a:cubicBezTo>
                    <a:pt x="110567" y="6425"/>
                    <a:pt x="151464" y="30323"/>
                    <a:pt x="161948" y="70287"/>
                  </a:cubicBezTo>
                  <a:cubicBezTo>
                    <a:pt x="166982" y="89472"/>
                    <a:pt x="164190" y="109871"/>
                    <a:pt x="154188" y="126998"/>
                  </a:cubicBezTo>
                  <a:cubicBezTo>
                    <a:pt x="150301" y="133653"/>
                    <a:pt x="145377" y="139645"/>
                    <a:pt x="139602" y="144749"/>
                  </a:cubicBezTo>
                  <a:lnTo>
                    <a:pt x="127605" y="155369"/>
                  </a:lnTo>
                  <a:lnTo>
                    <a:pt x="228709" y="167676"/>
                  </a:lnTo>
                  <a:lnTo>
                    <a:pt x="235256" y="171122"/>
                  </a:lnTo>
                  <a:lnTo>
                    <a:pt x="163431" y="201541"/>
                  </a:lnTo>
                  <a:close/>
                  <a:moveTo>
                    <a:pt x="520263" y="321795"/>
                  </a:moveTo>
                  <a:lnTo>
                    <a:pt x="465691" y="328586"/>
                  </a:lnTo>
                  <a:lnTo>
                    <a:pt x="268861" y="246134"/>
                  </a:lnTo>
                  <a:lnTo>
                    <a:pt x="322762" y="217460"/>
                  </a:lnTo>
                  <a:close/>
                  <a:moveTo>
                    <a:pt x="313216" y="206206"/>
                  </a:moveTo>
                  <a:lnTo>
                    <a:pt x="248753" y="240496"/>
                  </a:lnTo>
                  <a:lnTo>
                    <a:pt x="228716" y="251051"/>
                  </a:lnTo>
                  <a:lnTo>
                    <a:pt x="127590" y="263308"/>
                  </a:lnTo>
                  <a:lnTo>
                    <a:pt x="139602" y="273979"/>
                  </a:lnTo>
                  <a:cubicBezTo>
                    <a:pt x="145363" y="279067"/>
                    <a:pt x="150274" y="285042"/>
                    <a:pt x="154152" y="291679"/>
                  </a:cubicBezTo>
                  <a:cubicBezTo>
                    <a:pt x="174732" y="327500"/>
                    <a:pt x="162377" y="373223"/>
                    <a:pt x="126556" y="393804"/>
                  </a:cubicBezTo>
                  <a:cubicBezTo>
                    <a:pt x="90735" y="414384"/>
                    <a:pt x="45012" y="402029"/>
                    <a:pt x="24432" y="366208"/>
                  </a:cubicBezTo>
                  <a:cubicBezTo>
                    <a:pt x="3928" y="330520"/>
                    <a:pt x="16106" y="284974"/>
                    <a:pt x="51685" y="264281"/>
                  </a:cubicBezTo>
                  <a:cubicBezTo>
                    <a:pt x="57393" y="261416"/>
                    <a:pt x="63296" y="258954"/>
                    <a:pt x="69349" y="256913"/>
                  </a:cubicBezTo>
                  <a:lnTo>
                    <a:pt x="166264" y="216026"/>
                  </a:lnTo>
                  <a:lnTo>
                    <a:pt x="166264" y="216026"/>
                  </a:lnTo>
                  <a:lnTo>
                    <a:pt x="181528" y="209537"/>
                  </a:lnTo>
                  <a:lnTo>
                    <a:pt x="181939" y="209364"/>
                  </a:lnTo>
                  <a:lnTo>
                    <a:pt x="181939" y="209364"/>
                  </a:lnTo>
                  <a:lnTo>
                    <a:pt x="252213" y="179601"/>
                  </a:lnTo>
                  <a:lnTo>
                    <a:pt x="465691" y="90126"/>
                  </a:lnTo>
                  <a:lnTo>
                    <a:pt x="520256" y="96918"/>
                  </a:lnTo>
                  <a:lnTo>
                    <a:pt x="348018" y="187691"/>
                  </a:lnTo>
                  <a:close/>
                </a:path>
              </a:pathLst>
            </a:custGeom>
            <a:solidFill>
              <a:srgbClr val="000000"/>
            </a:solidFill>
            <a:ln w="7144" cap="flat">
              <a:noFill/>
              <a:prstDash val="solid"/>
              <a:miter/>
            </a:ln>
          </p:spPr>
          <p:txBody>
            <a:bodyPr rtlCol="0" anchor="ctr"/>
            <a:lstStyle/>
            <a:p>
              <a:endParaRPr lang="zh-CN" altLang="en-US"/>
            </a:p>
          </p:txBody>
        </p:sp>
        <p:sp>
          <p:nvSpPr>
            <p:cNvPr id="435" name="图形 257" descr="切割 轮廓">
              <a:extLst>
                <a:ext uri="{FF2B5EF4-FFF2-40B4-BE49-F238E27FC236}">
                  <a16:creationId xmlns:a16="http://schemas.microsoft.com/office/drawing/2014/main" id="{2A5ED9EA-0DA0-4F0B-AC28-1ACA7F8872EC}"/>
                </a:ext>
              </a:extLst>
            </p:cNvPr>
            <p:cNvSpPr/>
            <p:nvPr/>
          </p:nvSpPr>
          <p:spPr>
            <a:xfrm>
              <a:off x="9529464" y="5000615"/>
              <a:ext cx="96924" cy="96462"/>
            </a:xfrm>
            <a:custGeom>
              <a:avLst/>
              <a:gdLst>
                <a:gd name="connsiteX0" fmla="*/ 72661 w 96924"/>
                <a:gd name="connsiteY0" fmla="*/ 6649 h 96462"/>
                <a:gd name="connsiteX1" fmla="*/ 72121 w 96924"/>
                <a:gd name="connsiteY1" fmla="*/ 6339 h 96462"/>
                <a:gd name="connsiteX2" fmla="*/ 6338 w 96924"/>
                <a:gd name="connsiteY2" fmla="*/ 24350 h 96462"/>
                <a:gd name="connsiteX3" fmla="*/ 24350 w 96924"/>
                <a:gd name="connsiteY3" fmla="*/ 90132 h 96462"/>
                <a:gd name="connsiteX4" fmla="*/ 48227 w 96924"/>
                <a:gd name="connsiteY4" fmla="*/ 96462 h 96462"/>
                <a:gd name="connsiteX5" fmla="*/ 90643 w 96924"/>
                <a:gd name="connsiteY5" fmla="*/ 72208 h 96462"/>
                <a:gd name="connsiteX6" fmla="*/ 72661 w 96924"/>
                <a:gd name="connsiteY6" fmla="*/ 6649 h 96462"/>
                <a:gd name="connsiteX7" fmla="*/ 78004 w 96924"/>
                <a:gd name="connsiteY7" fmla="*/ 65251 h 96462"/>
                <a:gd name="connsiteX8" fmla="*/ 31789 w 96924"/>
                <a:gd name="connsiteY8" fmla="*/ 77767 h 96462"/>
                <a:gd name="connsiteX9" fmla="*/ 19021 w 96924"/>
                <a:gd name="connsiteY9" fmla="*/ 31693 h 96462"/>
                <a:gd name="connsiteX10" fmla="*/ 39352 w 96924"/>
                <a:gd name="connsiteY10" fmla="*/ 15783 h 96462"/>
                <a:gd name="connsiteX11" fmla="*/ 48407 w 96924"/>
                <a:gd name="connsiteY11" fmla="*/ 14536 h 96462"/>
                <a:gd name="connsiteX12" fmla="*/ 65279 w 96924"/>
                <a:gd name="connsiteY12" fmla="*/ 19057 h 96462"/>
                <a:gd name="connsiteX13" fmla="*/ 65524 w 96924"/>
                <a:gd name="connsiteY13" fmla="*/ 19201 h 96462"/>
                <a:gd name="connsiteX14" fmla="*/ 78004 w 96924"/>
                <a:gd name="connsiteY14" fmla="*/ 65251 h 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924" h="96462">
                  <a:moveTo>
                    <a:pt x="72661" y="6649"/>
                  </a:moveTo>
                  <a:lnTo>
                    <a:pt x="72121" y="6339"/>
                  </a:lnTo>
                  <a:cubicBezTo>
                    <a:pt x="48982" y="-6853"/>
                    <a:pt x="19530" y="1211"/>
                    <a:pt x="6338" y="24350"/>
                  </a:cubicBezTo>
                  <a:cubicBezTo>
                    <a:pt x="-6853" y="47489"/>
                    <a:pt x="1211" y="76941"/>
                    <a:pt x="24350" y="90132"/>
                  </a:cubicBezTo>
                  <a:cubicBezTo>
                    <a:pt x="31625" y="94279"/>
                    <a:pt x="39854" y="96461"/>
                    <a:pt x="48227" y="96462"/>
                  </a:cubicBezTo>
                  <a:cubicBezTo>
                    <a:pt x="65664" y="96464"/>
                    <a:pt x="81801" y="87237"/>
                    <a:pt x="90643" y="72208"/>
                  </a:cubicBezTo>
                  <a:cubicBezTo>
                    <a:pt x="103740" y="49134"/>
                    <a:pt x="95697" y="19813"/>
                    <a:pt x="72661" y="6649"/>
                  </a:cubicBezTo>
                  <a:close/>
                  <a:moveTo>
                    <a:pt x="78004" y="65251"/>
                  </a:moveTo>
                  <a:cubicBezTo>
                    <a:pt x="68509" y="81222"/>
                    <a:pt x="48045" y="86764"/>
                    <a:pt x="31789" y="77767"/>
                  </a:cubicBezTo>
                  <a:cubicBezTo>
                    <a:pt x="15540" y="68570"/>
                    <a:pt x="9823" y="47942"/>
                    <a:pt x="19021" y="31693"/>
                  </a:cubicBezTo>
                  <a:cubicBezTo>
                    <a:pt x="23426" y="23909"/>
                    <a:pt x="30737" y="18188"/>
                    <a:pt x="39352" y="15783"/>
                  </a:cubicBezTo>
                  <a:cubicBezTo>
                    <a:pt x="42299" y="14956"/>
                    <a:pt x="45346" y="14536"/>
                    <a:pt x="48407" y="14536"/>
                  </a:cubicBezTo>
                  <a:cubicBezTo>
                    <a:pt x="54327" y="14557"/>
                    <a:pt x="60141" y="16115"/>
                    <a:pt x="65279" y="19057"/>
                  </a:cubicBezTo>
                  <a:lnTo>
                    <a:pt x="65524" y="19201"/>
                  </a:lnTo>
                  <a:cubicBezTo>
                    <a:pt x="81684" y="28473"/>
                    <a:pt x="87271" y="49087"/>
                    <a:pt x="78004" y="65251"/>
                  </a:cubicBezTo>
                  <a:close/>
                </a:path>
              </a:pathLst>
            </a:custGeom>
            <a:solidFill>
              <a:srgbClr val="000000"/>
            </a:solidFill>
            <a:ln w="7144" cap="flat">
              <a:noFill/>
              <a:prstDash val="solid"/>
              <a:miter/>
            </a:ln>
          </p:spPr>
          <p:txBody>
            <a:bodyPr rtlCol="0" anchor="ctr"/>
            <a:lstStyle/>
            <a:p>
              <a:endParaRPr lang="zh-CN" altLang="en-US"/>
            </a:p>
          </p:txBody>
        </p:sp>
        <p:sp>
          <p:nvSpPr>
            <p:cNvPr id="436" name="图形 257" descr="切割 轮廓">
              <a:extLst>
                <a:ext uri="{FF2B5EF4-FFF2-40B4-BE49-F238E27FC236}">
                  <a16:creationId xmlns:a16="http://schemas.microsoft.com/office/drawing/2014/main" id="{57DB78AF-2058-4FC3-8D9D-78419BA5851F}"/>
                </a:ext>
              </a:extLst>
            </p:cNvPr>
            <p:cNvSpPr/>
            <p:nvPr/>
          </p:nvSpPr>
          <p:spPr>
            <a:xfrm>
              <a:off x="9529885" y="5239067"/>
              <a:ext cx="96470" cy="96214"/>
            </a:xfrm>
            <a:custGeom>
              <a:avLst/>
              <a:gdLst>
                <a:gd name="connsiteX0" fmla="*/ 24229 w 96470"/>
                <a:gd name="connsiteY0" fmla="*/ 6152 h 96214"/>
                <a:gd name="connsiteX1" fmla="*/ 6408 w 96470"/>
                <a:gd name="connsiteY1" fmla="*/ 71985 h 96214"/>
                <a:gd name="connsiteX2" fmla="*/ 72241 w 96470"/>
                <a:gd name="connsiteY2" fmla="*/ 89807 h 96214"/>
                <a:gd name="connsiteX3" fmla="*/ 90063 w 96470"/>
                <a:gd name="connsiteY3" fmla="*/ 23973 h 96214"/>
                <a:gd name="connsiteX4" fmla="*/ 90055 w 96470"/>
                <a:gd name="connsiteY4" fmla="*/ 23960 h 96214"/>
                <a:gd name="connsiteX5" fmla="*/ 90034 w 96470"/>
                <a:gd name="connsiteY5" fmla="*/ 23910 h 96214"/>
                <a:gd name="connsiteX6" fmla="*/ 24229 w 96470"/>
                <a:gd name="connsiteY6" fmla="*/ 6152 h 96214"/>
                <a:gd name="connsiteX7" fmla="*/ 65073 w 96470"/>
                <a:gd name="connsiteY7" fmla="*/ 77263 h 96214"/>
                <a:gd name="connsiteX8" fmla="*/ 18775 w 96470"/>
                <a:gd name="connsiteY8" fmla="*/ 65334 h 96214"/>
                <a:gd name="connsiteX9" fmla="*/ 30703 w 96470"/>
                <a:gd name="connsiteY9" fmla="*/ 19036 h 96214"/>
                <a:gd name="connsiteX10" fmla="*/ 47928 w 96470"/>
                <a:gd name="connsiteY10" fmla="*/ 14342 h 96214"/>
                <a:gd name="connsiteX11" fmla="*/ 77568 w 96470"/>
                <a:gd name="connsiteY11" fmla="*/ 31149 h 96214"/>
                <a:gd name="connsiteX12" fmla="*/ 65073 w 96470"/>
                <a:gd name="connsiteY12" fmla="*/ 77263 h 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470" h="96214">
                  <a:moveTo>
                    <a:pt x="24229" y="6152"/>
                  </a:moveTo>
                  <a:cubicBezTo>
                    <a:pt x="1128" y="19410"/>
                    <a:pt x="-6851" y="48885"/>
                    <a:pt x="6408" y="71985"/>
                  </a:cubicBezTo>
                  <a:cubicBezTo>
                    <a:pt x="19666" y="95087"/>
                    <a:pt x="49141" y="103065"/>
                    <a:pt x="72241" y="89807"/>
                  </a:cubicBezTo>
                  <a:cubicBezTo>
                    <a:pt x="95342" y="76549"/>
                    <a:pt x="103321" y="47074"/>
                    <a:pt x="90063" y="23973"/>
                  </a:cubicBezTo>
                  <a:cubicBezTo>
                    <a:pt x="90060" y="23969"/>
                    <a:pt x="90057" y="23965"/>
                    <a:pt x="90055" y="23960"/>
                  </a:cubicBezTo>
                  <a:lnTo>
                    <a:pt x="90034" y="23910"/>
                  </a:lnTo>
                  <a:cubicBezTo>
                    <a:pt x="76498" y="1186"/>
                    <a:pt x="47359" y="-6677"/>
                    <a:pt x="24229" y="6152"/>
                  </a:cubicBezTo>
                  <a:close/>
                  <a:moveTo>
                    <a:pt x="65073" y="77263"/>
                  </a:moveTo>
                  <a:cubicBezTo>
                    <a:pt x="48994" y="86754"/>
                    <a:pt x="28266" y="81414"/>
                    <a:pt x="18775" y="65334"/>
                  </a:cubicBezTo>
                  <a:cubicBezTo>
                    <a:pt x="9284" y="49255"/>
                    <a:pt x="14624" y="28527"/>
                    <a:pt x="30703" y="19036"/>
                  </a:cubicBezTo>
                  <a:cubicBezTo>
                    <a:pt x="35921" y="15956"/>
                    <a:pt x="41869" y="14335"/>
                    <a:pt x="47928" y="14342"/>
                  </a:cubicBezTo>
                  <a:cubicBezTo>
                    <a:pt x="60083" y="14314"/>
                    <a:pt x="71351" y="20703"/>
                    <a:pt x="77568" y="31149"/>
                  </a:cubicBezTo>
                  <a:cubicBezTo>
                    <a:pt x="86791" y="47341"/>
                    <a:pt x="81209" y="67942"/>
                    <a:pt x="65073" y="77263"/>
                  </a:cubicBezTo>
                  <a:close/>
                </a:path>
              </a:pathLst>
            </a:custGeom>
            <a:solidFill>
              <a:srgbClr val="000000"/>
            </a:solidFill>
            <a:ln w="7144" cap="flat">
              <a:noFill/>
              <a:prstDash val="solid"/>
              <a:miter/>
            </a:ln>
          </p:spPr>
          <p:txBody>
            <a:bodyPr rtlCol="0" anchor="ctr"/>
            <a:lstStyle/>
            <a:p>
              <a:endParaRPr lang="zh-CN" altLang="en-US"/>
            </a:p>
          </p:txBody>
        </p:sp>
        <p:sp>
          <p:nvSpPr>
            <p:cNvPr id="437" name="图形 257" descr="切割 轮廓">
              <a:extLst>
                <a:ext uri="{FF2B5EF4-FFF2-40B4-BE49-F238E27FC236}">
                  <a16:creationId xmlns:a16="http://schemas.microsoft.com/office/drawing/2014/main" id="{E3B754B7-3FAC-4731-A6E4-0AB93EDA9DBC}"/>
                </a:ext>
              </a:extLst>
            </p:cNvPr>
            <p:cNvSpPr/>
            <p:nvPr/>
          </p:nvSpPr>
          <p:spPr>
            <a:xfrm>
              <a:off x="9715364" y="5156992"/>
              <a:ext cx="28839" cy="28839"/>
            </a:xfrm>
            <a:custGeom>
              <a:avLst/>
              <a:gdLst>
                <a:gd name="connsiteX0" fmla="*/ 28840 w 28839"/>
                <a:gd name="connsiteY0" fmla="*/ 14420 h 28839"/>
                <a:gd name="connsiteX1" fmla="*/ 14420 w 28839"/>
                <a:gd name="connsiteY1" fmla="*/ 28840 h 28839"/>
                <a:gd name="connsiteX2" fmla="*/ 0 w 28839"/>
                <a:gd name="connsiteY2" fmla="*/ 14420 h 28839"/>
                <a:gd name="connsiteX3" fmla="*/ 14420 w 28839"/>
                <a:gd name="connsiteY3" fmla="*/ 0 h 28839"/>
                <a:gd name="connsiteX4" fmla="*/ 28840 w 28839"/>
                <a:gd name="connsiteY4" fmla="*/ 14420 h 2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9" h="28839">
                  <a:moveTo>
                    <a:pt x="28840" y="14420"/>
                  </a:moveTo>
                  <a:cubicBezTo>
                    <a:pt x="28840" y="22384"/>
                    <a:pt x="22384" y="28840"/>
                    <a:pt x="14420" y="28840"/>
                  </a:cubicBezTo>
                  <a:cubicBezTo>
                    <a:pt x="6456" y="28840"/>
                    <a:pt x="0" y="22384"/>
                    <a:pt x="0" y="14420"/>
                  </a:cubicBezTo>
                  <a:cubicBezTo>
                    <a:pt x="0" y="6456"/>
                    <a:pt x="6456" y="0"/>
                    <a:pt x="14420" y="0"/>
                  </a:cubicBezTo>
                  <a:cubicBezTo>
                    <a:pt x="22384" y="0"/>
                    <a:pt x="28840" y="6456"/>
                    <a:pt x="28840" y="14420"/>
                  </a:cubicBezTo>
                  <a:close/>
                </a:path>
              </a:pathLst>
            </a:custGeom>
            <a:solidFill>
              <a:srgbClr val="000000"/>
            </a:solidFill>
            <a:ln w="7144" cap="flat">
              <a:noFill/>
              <a:prstDash val="solid"/>
              <a:miter/>
            </a:ln>
          </p:spPr>
          <p:txBody>
            <a:bodyPr rtlCol="0" anchor="ctr"/>
            <a:lstStyle/>
            <a:p>
              <a:endParaRPr lang="zh-CN" altLang="en-US"/>
            </a:p>
          </p:txBody>
        </p:sp>
        <p:sp>
          <p:nvSpPr>
            <p:cNvPr id="438" name="图形 257" descr="切割 轮廓">
              <a:extLst>
                <a:ext uri="{FF2B5EF4-FFF2-40B4-BE49-F238E27FC236}">
                  <a16:creationId xmlns:a16="http://schemas.microsoft.com/office/drawing/2014/main" id="{CB74E85C-4AAD-43CB-8249-1C50712DD5BD}"/>
                </a:ext>
              </a:extLst>
            </p:cNvPr>
            <p:cNvSpPr/>
            <p:nvPr/>
          </p:nvSpPr>
          <p:spPr>
            <a:xfrm>
              <a:off x="9902821" y="5160597"/>
              <a:ext cx="50469" cy="14419"/>
            </a:xfrm>
            <a:custGeom>
              <a:avLst/>
              <a:gdLst>
                <a:gd name="connsiteX0" fmla="*/ 0 w 50469"/>
                <a:gd name="connsiteY0" fmla="*/ 0 h 14419"/>
                <a:gd name="connsiteX1" fmla="*/ 50469 w 50469"/>
                <a:gd name="connsiteY1" fmla="*/ 0 h 14419"/>
                <a:gd name="connsiteX2" fmla="*/ 50469 w 50469"/>
                <a:gd name="connsiteY2" fmla="*/ 14420 h 14419"/>
                <a:gd name="connsiteX3" fmla="*/ 0 w 50469"/>
                <a:gd name="connsiteY3" fmla="*/ 14420 h 14419"/>
              </a:gdLst>
              <a:ahLst/>
              <a:cxnLst>
                <a:cxn ang="0">
                  <a:pos x="connsiteX0" y="connsiteY0"/>
                </a:cxn>
                <a:cxn ang="0">
                  <a:pos x="connsiteX1" y="connsiteY1"/>
                </a:cxn>
                <a:cxn ang="0">
                  <a:pos x="connsiteX2" y="connsiteY2"/>
                </a:cxn>
                <a:cxn ang="0">
                  <a:pos x="connsiteX3" y="connsiteY3"/>
                </a:cxn>
              </a:cxnLst>
              <a:rect l="l" t="t" r="r" b="b"/>
              <a:pathLst>
                <a:path w="50469" h="14419">
                  <a:moveTo>
                    <a:pt x="0" y="0"/>
                  </a:moveTo>
                  <a:lnTo>
                    <a:pt x="50469" y="0"/>
                  </a:lnTo>
                  <a:lnTo>
                    <a:pt x="50469"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439" name="图形 257" descr="切割 轮廓">
              <a:extLst>
                <a:ext uri="{FF2B5EF4-FFF2-40B4-BE49-F238E27FC236}">
                  <a16:creationId xmlns:a16="http://schemas.microsoft.com/office/drawing/2014/main" id="{BDDD2BFA-62B8-4DDD-A907-841CD6D11EE6}"/>
                </a:ext>
              </a:extLst>
            </p:cNvPr>
            <p:cNvSpPr/>
            <p:nvPr/>
          </p:nvSpPr>
          <p:spPr>
            <a:xfrm>
              <a:off x="9982130" y="5160597"/>
              <a:ext cx="50469" cy="14419"/>
            </a:xfrm>
            <a:custGeom>
              <a:avLst/>
              <a:gdLst>
                <a:gd name="connsiteX0" fmla="*/ 0 w 50469"/>
                <a:gd name="connsiteY0" fmla="*/ 0 h 14419"/>
                <a:gd name="connsiteX1" fmla="*/ 50469 w 50469"/>
                <a:gd name="connsiteY1" fmla="*/ 0 h 14419"/>
                <a:gd name="connsiteX2" fmla="*/ 50469 w 50469"/>
                <a:gd name="connsiteY2" fmla="*/ 14420 h 14419"/>
                <a:gd name="connsiteX3" fmla="*/ 0 w 50469"/>
                <a:gd name="connsiteY3" fmla="*/ 14420 h 14419"/>
              </a:gdLst>
              <a:ahLst/>
              <a:cxnLst>
                <a:cxn ang="0">
                  <a:pos x="connsiteX0" y="connsiteY0"/>
                </a:cxn>
                <a:cxn ang="0">
                  <a:pos x="connsiteX1" y="connsiteY1"/>
                </a:cxn>
                <a:cxn ang="0">
                  <a:pos x="connsiteX2" y="connsiteY2"/>
                </a:cxn>
                <a:cxn ang="0">
                  <a:pos x="connsiteX3" y="connsiteY3"/>
                </a:cxn>
              </a:cxnLst>
              <a:rect l="l" t="t" r="r" b="b"/>
              <a:pathLst>
                <a:path w="50469" h="14419">
                  <a:moveTo>
                    <a:pt x="0" y="0"/>
                  </a:moveTo>
                  <a:lnTo>
                    <a:pt x="50469" y="0"/>
                  </a:lnTo>
                  <a:lnTo>
                    <a:pt x="50469" y="14420"/>
                  </a:lnTo>
                  <a:lnTo>
                    <a:pt x="0" y="14420"/>
                  </a:lnTo>
                  <a:close/>
                </a:path>
              </a:pathLst>
            </a:custGeom>
            <a:solidFill>
              <a:srgbClr val="000000"/>
            </a:solidFill>
            <a:ln w="7144" cap="flat">
              <a:noFill/>
              <a:prstDash val="solid"/>
              <a:miter/>
            </a:ln>
          </p:spPr>
          <p:txBody>
            <a:bodyPr rtlCol="0" anchor="ctr"/>
            <a:lstStyle/>
            <a:p>
              <a:endParaRPr lang="zh-CN" altLang="en-US"/>
            </a:p>
          </p:txBody>
        </p:sp>
        <p:sp>
          <p:nvSpPr>
            <p:cNvPr id="440" name="图形 257" descr="切割 轮廓">
              <a:extLst>
                <a:ext uri="{FF2B5EF4-FFF2-40B4-BE49-F238E27FC236}">
                  <a16:creationId xmlns:a16="http://schemas.microsoft.com/office/drawing/2014/main" id="{B6D6C566-1DF7-46C4-83C2-15B2DC897EE2}"/>
                </a:ext>
              </a:extLst>
            </p:cNvPr>
            <p:cNvSpPr/>
            <p:nvPr/>
          </p:nvSpPr>
          <p:spPr>
            <a:xfrm>
              <a:off x="10061439" y="5160597"/>
              <a:ext cx="50469" cy="14419"/>
            </a:xfrm>
            <a:custGeom>
              <a:avLst/>
              <a:gdLst>
                <a:gd name="connsiteX0" fmla="*/ 0 w 50469"/>
                <a:gd name="connsiteY0" fmla="*/ 0 h 14419"/>
                <a:gd name="connsiteX1" fmla="*/ 50469 w 50469"/>
                <a:gd name="connsiteY1" fmla="*/ 0 h 14419"/>
                <a:gd name="connsiteX2" fmla="*/ 50469 w 50469"/>
                <a:gd name="connsiteY2" fmla="*/ 14420 h 14419"/>
                <a:gd name="connsiteX3" fmla="*/ 0 w 50469"/>
                <a:gd name="connsiteY3" fmla="*/ 14420 h 14419"/>
              </a:gdLst>
              <a:ahLst/>
              <a:cxnLst>
                <a:cxn ang="0">
                  <a:pos x="connsiteX0" y="connsiteY0"/>
                </a:cxn>
                <a:cxn ang="0">
                  <a:pos x="connsiteX1" y="connsiteY1"/>
                </a:cxn>
                <a:cxn ang="0">
                  <a:pos x="connsiteX2" y="connsiteY2"/>
                </a:cxn>
                <a:cxn ang="0">
                  <a:pos x="connsiteX3" y="connsiteY3"/>
                </a:cxn>
              </a:cxnLst>
              <a:rect l="l" t="t" r="r" b="b"/>
              <a:pathLst>
                <a:path w="50469" h="14419">
                  <a:moveTo>
                    <a:pt x="0" y="0"/>
                  </a:moveTo>
                  <a:lnTo>
                    <a:pt x="50469" y="0"/>
                  </a:lnTo>
                  <a:lnTo>
                    <a:pt x="50469" y="14420"/>
                  </a:lnTo>
                  <a:lnTo>
                    <a:pt x="0" y="14420"/>
                  </a:lnTo>
                  <a:close/>
                </a:path>
              </a:pathLst>
            </a:custGeom>
            <a:solidFill>
              <a:srgbClr val="000000"/>
            </a:solidFill>
            <a:ln w="7144" cap="flat">
              <a:noFill/>
              <a:prstDash val="solid"/>
              <a:miter/>
            </a:ln>
          </p:spPr>
          <p:txBody>
            <a:bodyPr rtlCol="0" anchor="ctr"/>
            <a:lstStyle/>
            <a:p>
              <a:endParaRPr lang="zh-CN" altLang="en-US"/>
            </a:p>
          </p:txBody>
        </p:sp>
      </p:grpSp>
      <p:grpSp>
        <p:nvGrpSpPr>
          <p:cNvPr id="441" name="图形 259" descr="日程表 轮廓">
            <a:extLst>
              <a:ext uri="{FF2B5EF4-FFF2-40B4-BE49-F238E27FC236}">
                <a16:creationId xmlns:a16="http://schemas.microsoft.com/office/drawing/2014/main" id="{FF389A05-8841-458E-9A9B-C9B94D3616FB}"/>
              </a:ext>
            </a:extLst>
          </p:cNvPr>
          <p:cNvGrpSpPr/>
          <p:nvPr/>
        </p:nvGrpSpPr>
        <p:grpSpPr>
          <a:xfrm>
            <a:off x="10619853" y="4922670"/>
            <a:ext cx="490272" cy="490272"/>
            <a:chOff x="10619853" y="4922670"/>
            <a:chExt cx="490272" cy="490272"/>
          </a:xfrm>
          <a:solidFill>
            <a:srgbClr val="000000"/>
          </a:solidFill>
        </p:grpSpPr>
        <p:sp>
          <p:nvSpPr>
            <p:cNvPr id="442" name="图形 259" descr="日程表 轮廓">
              <a:extLst>
                <a:ext uri="{FF2B5EF4-FFF2-40B4-BE49-F238E27FC236}">
                  <a16:creationId xmlns:a16="http://schemas.microsoft.com/office/drawing/2014/main" id="{B714FDDD-1E4B-49ED-B56C-1B2852898423}"/>
                </a:ext>
              </a:extLst>
            </p:cNvPr>
            <p:cNvSpPr/>
            <p:nvPr/>
          </p:nvSpPr>
          <p:spPr>
            <a:xfrm>
              <a:off x="10619853" y="4922670"/>
              <a:ext cx="490272" cy="490272"/>
            </a:xfrm>
            <a:custGeom>
              <a:avLst/>
              <a:gdLst>
                <a:gd name="connsiteX0" fmla="*/ 389334 w 490272"/>
                <a:gd name="connsiteY0" fmla="*/ 43259 h 490272"/>
                <a:gd name="connsiteX1" fmla="*/ 389334 w 490272"/>
                <a:gd name="connsiteY1" fmla="*/ 7210 h 490272"/>
                <a:gd name="connsiteX2" fmla="*/ 382124 w 490272"/>
                <a:gd name="connsiteY2" fmla="*/ 0 h 490272"/>
                <a:gd name="connsiteX3" fmla="*/ 374915 w 490272"/>
                <a:gd name="connsiteY3" fmla="*/ 7210 h 490272"/>
                <a:gd name="connsiteX4" fmla="*/ 374915 w 490272"/>
                <a:gd name="connsiteY4" fmla="*/ 43259 h 490272"/>
                <a:gd name="connsiteX5" fmla="*/ 115358 w 490272"/>
                <a:gd name="connsiteY5" fmla="*/ 43259 h 490272"/>
                <a:gd name="connsiteX6" fmla="*/ 115358 w 490272"/>
                <a:gd name="connsiteY6" fmla="*/ 7210 h 490272"/>
                <a:gd name="connsiteX7" fmla="*/ 108148 w 490272"/>
                <a:gd name="connsiteY7" fmla="*/ 0 h 490272"/>
                <a:gd name="connsiteX8" fmla="*/ 100939 w 490272"/>
                <a:gd name="connsiteY8" fmla="*/ 7210 h 490272"/>
                <a:gd name="connsiteX9" fmla="*/ 100939 w 490272"/>
                <a:gd name="connsiteY9" fmla="*/ 43259 h 490272"/>
                <a:gd name="connsiteX10" fmla="*/ 0 w 490272"/>
                <a:gd name="connsiteY10" fmla="*/ 43259 h 490272"/>
                <a:gd name="connsiteX11" fmla="*/ 0 w 490272"/>
                <a:gd name="connsiteY11" fmla="*/ 490273 h 490272"/>
                <a:gd name="connsiteX12" fmla="*/ 490273 w 490272"/>
                <a:gd name="connsiteY12" fmla="*/ 490273 h 490272"/>
                <a:gd name="connsiteX13" fmla="*/ 490273 w 490272"/>
                <a:gd name="connsiteY13" fmla="*/ 43259 h 490272"/>
                <a:gd name="connsiteX14" fmla="*/ 475853 w 490272"/>
                <a:gd name="connsiteY14" fmla="*/ 475853 h 490272"/>
                <a:gd name="connsiteX15" fmla="*/ 14420 w 490272"/>
                <a:gd name="connsiteY15" fmla="*/ 475853 h 490272"/>
                <a:gd name="connsiteX16" fmla="*/ 14420 w 490272"/>
                <a:gd name="connsiteY16" fmla="*/ 158618 h 490272"/>
                <a:gd name="connsiteX17" fmla="*/ 475853 w 490272"/>
                <a:gd name="connsiteY17" fmla="*/ 158618 h 490272"/>
                <a:gd name="connsiteX18" fmla="*/ 14420 w 490272"/>
                <a:gd name="connsiteY18" fmla="*/ 144198 h 490272"/>
                <a:gd name="connsiteX19" fmla="*/ 14420 w 490272"/>
                <a:gd name="connsiteY19" fmla="*/ 57679 h 490272"/>
                <a:gd name="connsiteX20" fmla="*/ 100939 w 490272"/>
                <a:gd name="connsiteY20" fmla="*/ 57679 h 490272"/>
                <a:gd name="connsiteX21" fmla="*/ 100939 w 490272"/>
                <a:gd name="connsiteY21" fmla="*/ 86519 h 490272"/>
                <a:gd name="connsiteX22" fmla="*/ 108148 w 490272"/>
                <a:gd name="connsiteY22" fmla="*/ 93729 h 490272"/>
                <a:gd name="connsiteX23" fmla="*/ 115358 w 490272"/>
                <a:gd name="connsiteY23" fmla="*/ 86519 h 490272"/>
                <a:gd name="connsiteX24" fmla="*/ 115358 w 490272"/>
                <a:gd name="connsiteY24" fmla="*/ 57679 h 490272"/>
                <a:gd name="connsiteX25" fmla="*/ 374915 w 490272"/>
                <a:gd name="connsiteY25" fmla="*/ 57679 h 490272"/>
                <a:gd name="connsiteX26" fmla="*/ 374915 w 490272"/>
                <a:gd name="connsiteY26" fmla="*/ 86519 h 490272"/>
                <a:gd name="connsiteX27" fmla="*/ 382124 w 490272"/>
                <a:gd name="connsiteY27" fmla="*/ 93729 h 490272"/>
                <a:gd name="connsiteX28" fmla="*/ 389334 w 490272"/>
                <a:gd name="connsiteY28" fmla="*/ 86519 h 490272"/>
                <a:gd name="connsiteX29" fmla="*/ 389334 w 490272"/>
                <a:gd name="connsiteY29" fmla="*/ 57679 h 490272"/>
                <a:gd name="connsiteX30" fmla="*/ 475853 w 490272"/>
                <a:gd name="connsiteY30" fmla="*/ 57679 h 490272"/>
                <a:gd name="connsiteX31" fmla="*/ 475853 w 490272"/>
                <a:gd name="connsiteY31" fmla="*/ 144198 h 49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0272" h="490272">
                  <a:moveTo>
                    <a:pt x="389334" y="43259"/>
                  </a:moveTo>
                  <a:lnTo>
                    <a:pt x="389334" y="7210"/>
                  </a:lnTo>
                  <a:cubicBezTo>
                    <a:pt x="389334" y="3228"/>
                    <a:pt x="386107" y="0"/>
                    <a:pt x="382124" y="0"/>
                  </a:cubicBezTo>
                  <a:cubicBezTo>
                    <a:pt x="378142" y="0"/>
                    <a:pt x="374915" y="3228"/>
                    <a:pt x="374915" y="7210"/>
                  </a:cubicBezTo>
                  <a:lnTo>
                    <a:pt x="374915" y="43259"/>
                  </a:lnTo>
                  <a:lnTo>
                    <a:pt x="115358" y="43259"/>
                  </a:lnTo>
                  <a:lnTo>
                    <a:pt x="115358" y="7210"/>
                  </a:lnTo>
                  <a:cubicBezTo>
                    <a:pt x="115358" y="3228"/>
                    <a:pt x="112130" y="0"/>
                    <a:pt x="108148" y="0"/>
                  </a:cubicBezTo>
                  <a:cubicBezTo>
                    <a:pt x="104166" y="0"/>
                    <a:pt x="100939" y="3228"/>
                    <a:pt x="100939" y="7210"/>
                  </a:cubicBezTo>
                  <a:lnTo>
                    <a:pt x="100939" y="43259"/>
                  </a:lnTo>
                  <a:lnTo>
                    <a:pt x="0" y="43259"/>
                  </a:lnTo>
                  <a:lnTo>
                    <a:pt x="0" y="490273"/>
                  </a:lnTo>
                  <a:lnTo>
                    <a:pt x="490273" y="490273"/>
                  </a:lnTo>
                  <a:lnTo>
                    <a:pt x="490273" y="43259"/>
                  </a:lnTo>
                  <a:close/>
                  <a:moveTo>
                    <a:pt x="475853" y="475853"/>
                  </a:moveTo>
                  <a:lnTo>
                    <a:pt x="14420" y="475853"/>
                  </a:lnTo>
                  <a:lnTo>
                    <a:pt x="14420" y="158618"/>
                  </a:lnTo>
                  <a:lnTo>
                    <a:pt x="475853" y="158618"/>
                  </a:lnTo>
                  <a:close/>
                  <a:moveTo>
                    <a:pt x="14420" y="144198"/>
                  </a:moveTo>
                  <a:lnTo>
                    <a:pt x="14420" y="57679"/>
                  </a:lnTo>
                  <a:lnTo>
                    <a:pt x="100939" y="57679"/>
                  </a:lnTo>
                  <a:lnTo>
                    <a:pt x="100939" y="86519"/>
                  </a:lnTo>
                  <a:cubicBezTo>
                    <a:pt x="100939" y="90501"/>
                    <a:pt x="104166" y="93729"/>
                    <a:pt x="108148" y="93729"/>
                  </a:cubicBezTo>
                  <a:cubicBezTo>
                    <a:pt x="112130" y="93729"/>
                    <a:pt x="115358" y="90501"/>
                    <a:pt x="115358" y="86519"/>
                  </a:cubicBezTo>
                  <a:lnTo>
                    <a:pt x="115358" y="57679"/>
                  </a:lnTo>
                  <a:lnTo>
                    <a:pt x="374915" y="57679"/>
                  </a:lnTo>
                  <a:lnTo>
                    <a:pt x="374915" y="86519"/>
                  </a:lnTo>
                  <a:cubicBezTo>
                    <a:pt x="374915" y="90501"/>
                    <a:pt x="378142" y="93729"/>
                    <a:pt x="382124" y="93729"/>
                  </a:cubicBezTo>
                  <a:cubicBezTo>
                    <a:pt x="386107" y="93729"/>
                    <a:pt x="389334" y="90501"/>
                    <a:pt x="389334" y="86519"/>
                  </a:cubicBezTo>
                  <a:lnTo>
                    <a:pt x="389334" y="57679"/>
                  </a:lnTo>
                  <a:lnTo>
                    <a:pt x="475853" y="57679"/>
                  </a:lnTo>
                  <a:lnTo>
                    <a:pt x="475853" y="144198"/>
                  </a:lnTo>
                  <a:close/>
                </a:path>
              </a:pathLst>
            </a:custGeom>
            <a:solidFill>
              <a:srgbClr val="000000"/>
            </a:solidFill>
            <a:ln w="7144" cap="flat">
              <a:noFill/>
              <a:prstDash val="solid"/>
              <a:miter/>
            </a:ln>
          </p:spPr>
          <p:txBody>
            <a:bodyPr rtlCol="0" anchor="ctr"/>
            <a:lstStyle/>
            <a:p>
              <a:endParaRPr lang="zh-CN" altLang="en-US"/>
            </a:p>
          </p:txBody>
        </p:sp>
        <p:sp>
          <p:nvSpPr>
            <p:cNvPr id="443" name="图形 259" descr="日程表 轮廓">
              <a:extLst>
                <a:ext uri="{FF2B5EF4-FFF2-40B4-BE49-F238E27FC236}">
                  <a16:creationId xmlns:a16="http://schemas.microsoft.com/office/drawing/2014/main" id="{CF05C47E-3D66-4A2A-AB20-FEF579CB49A0}"/>
                </a:ext>
              </a:extLst>
            </p:cNvPr>
            <p:cNvSpPr/>
            <p:nvPr/>
          </p:nvSpPr>
          <p:spPr>
            <a:xfrm>
              <a:off x="10677532" y="5124547"/>
              <a:ext cx="374914" cy="230716"/>
            </a:xfrm>
            <a:custGeom>
              <a:avLst/>
              <a:gdLst>
                <a:gd name="connsiteX0" fmla="*/ 136988 w 374914"/>
                <a:gd name="connsiteY0" fmla="*/ 230717 h 230716"/>
                <a:gd name="connsiteX1" fmla="*/ 374915 w 374914"/>
                <a:gd name="connsiteY1" fmla="*/ 230717 h 230716"/>
                <a:gd name="connsiteX2" fmla="*/ 374915 w 374914"/>
                <a:gd name="connsiteY2" fmla="*/ 0 h 230716"/>
                <a:gd name="connsiteX3" fmla="*/ 0 w 374914"/>
                <a:gd name="connsiteY3" fmla="*/ 0 h 230716"/>
                <a:gd name="connsiteX4" fmla="*/ 0 w 374914"/>
                <a:gd name="connsiteY4" fmla="*/ 230717 h 230716"/>
                <a:gd name="connsiteX5" fmla="*/ 136988 w 374914"/>
                <a:gd name="connsiteY5" fmla="*/ 230717 h 230716"/>
                <a:gd name="connsiteX6" fmla="*/ 136988 w 374914"/>
                <a:gd name="connsiteY6" fmla="*/ 216297 h 230716"/>
                <a:gd name="connsiteX7" fmla="*/ 136988 w 374914"/>
                <a:gd name="connsiteY7" fmla="*/ 158618 h 230716"/>
                <a:gd name="connsiteX8" fmla="*/ 237927 w 374914"/>
                <a:gd name="connsiteY8" fmla="*/ 158618 h 230716"/>
                <a:gd name="connsiteX9" fmla="*/ 237927 w 374914"/>
                <a:gd name="connsiteY9" fmla="*/ 216297 h 230716"/>
                <a:gd name="connsiteX10" fmla="*/ 136988 w 374914"/>
                <a:gd name="connsiteY10" fmla="*/ 86519 h 230716"/>
                <a:gd name="connsiteX11" fmla="*/ 237927 w 374914"/>
                <a:gd name="connsiteY11" fmla="*/ 86519 h 230716"/>
                <a:gd name="connsiteX12" fmla="*/ 237927 w 374914"/>
                <a:gd name="connsiteY12" fmla="*/ 144198 h 230716"/>
                <a:gd name="connsiteX13" fmla="*/ 136988 w 374914"/>
                <a:gd name="connsiteY13" fmla="*/ 144198 h 230716"/>
                <a:gd name="connsiteX14" fmla="*/ 122568 w 374914"/>
                <a:gd name="connsiteY14" fmla="*/ 144198 h 230716"/>
                <a:gd name="connsiteX15" fmla="*/ 14420 w 374914"/>
                <a:gd name="connsiteY15" fmla="*/ 144198 h 230716"/>
                <a:gd name="connsiteX16" fmla="*/ 14420 w 374914"/>
                <a:gd name="connsiteY16" fmla="*/ 86519 h 230716"/>
                <a:gd name="connsiteX17" fmla="*/ 122568 w 374914"/>
                <a:gd name="connsiteY17" fmla="*/ 86519 h 230716"/>
                <a:gd name="connsiteX18" fmla="*/ 252346 w 374914"/>
                <a:gd name="connsiteY18" fmla="*/ 86519 h 230716"/>
                <a:gd name="connsiteX19" fmla="*/ 360495 w 374914"/>
                <a:gd name="connsiteY19" fmla="*/ 86519 h 230716"/>
                <a:gd name="connsiteX20" fmla="*/ 360495 w 374914"/>
                <a:gd name="connsiteY20" fmla="*/ 144198 h 230716"/>
                <a:gd name="connsiteX21" fmla="*/ 252346 w 374914"/>
                <a:gd name="connsiteY21" fmla="*/ 144198 h 230716"/>
                <a:gd name="connsiteX22" fmla="*/ 252346 w 374914"/>
                <a:gd name="connsiteY22" fmla="*/ 216297 h 230716"/>
                <a:gd name="connsiteX23" fmla="*/ 252346 w 374914"/>
                <a:gd name="connsiteY23" fmla="*/ 158618 h 230716"/>
                <a:gd name="connsiteX24" fmla="*/ 360495 w 374914"/>
                <a:gd name="connsiteY24" fmla="*/ 158618 h 230716"/>
                <a:gd name="connsiteX25" fmla="*/ 360495 w 374914"/>
                <a:gd name="connsiteY25" fmla="*/ 216297 h 230716"/>
                <a:gd name="connsiteX26" fmla="*/ 360495 w 374914"/>
                <a:gd name="connsiteY26" fmla="*/ 14420 h 230716"/>
                <a:gd name="connsiteX27" fmla="*/ 360495 w 374914"/>
                <a:gd name="connsiteY27" fmla="*/ 72099 h 230716"/>
                <a:gd name="connsiteX28" fmla="*/ 252346 w 374914"/>
                <a:gd name="connsiteY28" fmla="*/ 72099 h 230716"/>
                <a:gd name="connsiteX29" fmla="*/ 252346 w 374914"/>
                <a:gd name="connsiteY29" fmla="*/ 14420 h 230716"/>
                <a:gd name="connsiteX30" fmla="*/ 237927 w 374914"/>
                <a:gd name="connsiteY30" fmla="*/ 14420 h 230716"/>
                <a:gd name="connsiteX31" fmla="*/ 237927 w 374914"/>
                <a:gd name="connsiteY31" fmla="*/ 72099 h 230716"/>
                <a:gd name="connsiteX32" fmla="*/ 136988 w 374914"/>
                <a:gd name="connsiteY32" fmla="*/ 72099 h 230716"/>
                <a:gd name="connsiteX33" fmla="*/ 136988 w 374914"/>
                <a:gd name="connsiteY33" fmla="*/ 14420 h 230716"/>
                <a:gd name="connsiteX34" fmla="*/ 122568 w 374914"/>
                <a:gd name="connsiteY34" fmla="*/ 14420 h 230716"/>
                <a:gd name="connsiteX35" fmla="*/ 122568 w 374914"/>
                <a:gd name="connsiteY35" fmla="*/ 72099 h 230716"/>
                <a:gd name="connsiteX36" fmla="*/ 14420 w 374914"/>
                <a:gd name="connsiteY36" fmla="*/ 72099 h 230716"/>
                <a:gd name="connsiteX37" fmla="*/ 14420 w 374914"/>
                <a:gd name="connsiteY37" fmla="*/ 14420 h 230716"/>
                <a:gd name="connsiteX38" fmla="*/ 14420 w 374914"/>
                <a:gd name="connsiteY38" fmla="*/ 216297 h 230716"/>
                <a:gd name="connsiteX39" fmla="*/ 14420 w 374914"/>
                <a:gd name="connsiteY39" fmla="*/ 158618 h 230716"/>
                <a:gd name="connsiteX40" fmla="*/ 122568 w 374914"/>
                <a:gd name="connsiteY40" fmla="*/ 158618 h 230716"/>
                <a:gd name="connsiteX41" fmla="*/ 122568 w 374914"/>
                <a:gd name="connsiteY41" fmla="*/ 216297 h 23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4914" h="230716">
                  <a:moveTo>
                    <a:pt x="136988" y="230717"/>
                  </a:moveTo>
                  <a:lnTo>
                    <a:pt x="374915" y="230717"/>
                  </a:lnTo>
                  <a:lnTo>
                    <a:pt x="374915" y="0"/>
                  </a:lnTo>
                  <a:lnTo>
                    <a:pt x="0" y="0"/>
                  </a:lnTo>
                  <a:lnTo>
                    <a:pt x="0" y="230717"/>
                  </a:lnTo>
                  <a:lnTo>
                    <a:pt x="136988" y="230717"/>
                  </a:lnTo>
                  <a:close/>
                  <a:moveTo>
                    <a:pt x="136988" y="216297"/>
                  </a:moveTo>
                  <a:lnTo>
                    <a:pt x="136988" y="158618"/>
                  </a:lnTo>
                  <a:lnTo>
                    <a:pt x="237927" y="158618"/>
                  </a:lnTo>
                  <a:lnTo>
                    <a:pt x="237927" y="216297"/>
                  </a:lnTo>
                  <a:close/>
                  <a:moveTo>
                    <a:pt x="136988" y="86519"/>
                  </a:moveTo>
                  <a:lnTo>
                    <a:pt x="237927" y="86519"/>
                  </a:lnTo>
                  <a:lnTo>
                    <a:pt x="237927" y="144198"/>
                  </a:lnTo>
                  <a:lnTo>
                    <a:pt x="136988" y="144198"/>
                  </a:lnTo>
                  <a:close/>
                  <a:moveTo>
                    <a:pt x="122568" y="144198"/>
                  </a:moveTo>
                  <a:lnTo>
                    <a:pt x="14420" y="144198"/>
                  </a:lnTo>
                  <a:lnTo>
                    <a:pt x="14420" y="86519"/>
                  </a:lnTo>
                  <a:lnTo>
                    <a:pt x="122568" y="86519"/>
                  </a:lnTo>
                  <a:close/>
                  <a:moveTo>
                    <a:pt x="252346" y="86519"/>
                  </a:moveTo>
                  <a:lnTo>
                    <a:pt x="360495" y="86519"/>
                  </a:lnTo>
                  <a:lnTo>
                    <a:pt x="360495" y="144198"/>
                  </a:lnTo>
                  <a:lnTo>
                    <a:pt x="252346" y="144198"/>
                  </a:lnTo>
                  <a:close/>
                  <a:moveTo>
                    <a:pt x="252346" y="216297"/>
                  </a:moveTo>
                  <a:lnTo>
                    <a:pt x="252346" y="158618"/>
                  </a:lnTo>
                  <a:lnTo>
                    <a:pt x="360495" y="158618"/>
                  </a:lnTo>
                  <a:lnTo>
                    <a:pt x="360495" y="216297"/>
                  </a:lnTo>
                  <a:close/>
                  <a:moveTo>
                    <a:pt x="360495" y="14420"/>
                  </a:moveTo>
                  <a:lnTo>
                    <a:pt x="360495" y="72099"/>
                  </a:lnTo>
                  <a:lnTo>
                    <a:pt x="252346" y="72099"/>
                  </a:lnTo>
                  <a:lnTo>
                    <a:pt x="252346" y="14420"/>
                  </a:lnTo>
                  <a:close/>
                  <a:moveTo>
                    <a:pt x="237927" y="14420"/>
                  </a:moveTo>
                  <a:lnTo>
                    <a:pt x="237927" y="72099"/>
                  </a:lnTo>
                  <a:lnTo>
                    <a:pt x="136988" y="72099"/>
                  </a:lnTo>
                  <a:lnTo>
                    <a:pt x="136988" y="14420"/>
                  </a:lnTo>
                  <a:close/>
                  <a:moveTo>
                    <a:pt x="122568" y="14420"/>
                  </a:moveTo>
                  <a:lnTo>
                    <a:pt x="122568" y="72099"/>
                  </a:lnTo>
                  <a:lnTo>
                    <a:pt x="14420" y="72099"/>
                  </a:lnTo>
                  <a:lnTo>
                    <a:pt x="14420" y="14420"/>
                  </a:lnTo>
                  <a:close/>
                  <a:moveTo>
                    <a:pt x="14420" y="216297"/>
                  </a:moveTo>
                  <a:lnTo>
                    <a:pt x="14420" y="158618"/>
                  </a:lnTo>
                  <a:lnTo>
                    <a:pt x="122568" y="158618"/>
                  </a:lnTo>
                  <a:lnTo>
                    <a:pt x="122568" y="216297"/>
                  </a:lnTo>
                  <a:close/>
                </a:path>
              </a:pathLst>
            </a:custGeom>
            <a:solidFill>
              <a:srgbClr val="000000"/>
            </a:solidFill>
            <a:ln w="7144"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1768771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1">
            <a:extLst>
              <a:ext uri="{FF2B5EF4-FFF2-40B4-BE49-F238E27FC236}">
                <a16:creationId xmlns:a16="http://schemas.microsoft.com/office/drawing/2014/main" id="{AEC93969-CD9A-4486-9562-EE8E3C348009}"/>
              </a:ext>
            </a:extLst>
          </p:cNvPr>
          <p:cNvSpPr txBox="1">
            <a:spLocks/>
          </p:cNvSpPr>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u="none" strike="noStrike" kern="1200" cap="none" spc="0" normalizeH="0" baseline="0" noProof="0">
                <a:ln>
                  <a:noFill/>
                </a:ln>
                <a:solidFill>
                  <a:srgbClr val="FFFFFF"/>
                </a:solidFill>
                <a:effectLst/>
                <a:uLnTx/>
                <a:uFillTx/>
                <a:latin typeface="Microsoft YaHei Light" panose="020B0503020204020204" pitchFamily="34" charset="-122"/>
                <a:ea typeface="Microsoft YaHei Light" panose="020B0503020204020204" pitchFamily="34" charset="-122"/>
              </a:rPr>
              <a:t>OfficePLUS.cn</a:t>
            </a:r>
            <a:endParaRPr kumimoji="1" lang="zh-CN" altLang="en-US" sz="11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p:txBody>
      </p:sp>
      <p:sp>
        <p:nvSpPr>
          <p:cNvPr id="10" name="文本占位符 2">
            <a:extLst>
              <a:ext uri="{FF2B5EF4-FFF2-40B4-BE49-F238E27FC236}">
                <a16:creationId xmlns:a16="http://schemas.microsoft.com/office/drawing/2014/main" id="{DDE1FC7A-A7AF-4896-9C25-74E2F048740A}"/>
              </a:ext>
            </a:extLst>
          </p:cNvPr>
          <p:cNvSpPr txBox="1">
            <a:spLocks/>
          </p:cNvSpPr>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英文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Arial Black/Arial</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中文 微软雅黑</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标题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正文 </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1.2</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GB" altLang="zh-CN" dirty="0">
                <a:solidFill>
                  <a:srgbClr val="FFFFFF"/>
                </a:solidFill>
              </a:rPr>
              <a:t>Unsplash.com</a:t>
            </a:r>
            <a:r>
              <a:rPr kumimoji="1" lang="zh-CN" altLang="en-GB" dirty="0">
                <a:solidFill>
                  <a:srgbClr val="FFFFFF"/>
                </a:solidFill>
              </a:rPr>
              <a:t>、</a:t>
            </a:r>
            <a:r>
              <a:rPr kumimoji="1" lang="en-GB" altLang="zh-CN" dirty="0">
                <a:solidFill>
                  <a:srgbClr val="FFFFFF"/>
                </a:solidFill>
              </a:rPr>
              <a:t>bing.cn</a:t>
            </a:r>
            <a:r>
              <a:rPr kumimoji="1" lang="zh-CN" altLang="en-GB" dirty="0">
                <a:solidFill>
                  <a:srgbClr val="FFFFFF"/>
                </a:solidFill>
              </a:rPr>
              <a:t>、</a:t>
            </a:r>
            <a:r>
              <a:rPr kumimoji="1" lang="en-GB" altLang="zh-CN" dirty="0">
                <a:solidFill>
                  <a:srgbClr val="FFFFFF"/>
                </a:solidFill>
              </a:rPr>
              <a:t>undraw.com</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本网站所提供的任何信息内容（包括但不限于 </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PPT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模板、</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Word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文档、</a:t>
            </a:r>
            <a:r>
              <a:rPr kumimoji="1" lang="en-GB"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Excel </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图表、图片素材等）均受</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中华人民共和国著作权法</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信息网络传播权保护条例</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及其他适用的法律法规的保护，未经权利人书面明确授权，信息内容的任何部分</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包括图片或图表</a:t>
            </a:r>
            <a:r>
              <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a:t>
            </a: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不得被全部或部分的复制、传播、销售，否则将承担法律责任。</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远洋</a:t>
            </a:r>
          </a:p>
        </p:txBody>
      </p:sp>
      <p:sp>
        <p:nvSpPr>
          <p:cNvPr id="11" name="文本占位符 4">
            <a:extLst>
              <a:ext uri="{FF2B5EF4-FFF2-40B4-BE49-F238E27FC236}">
                <a16:creationId xmlns:a16="http://schemas.microsoft.com/office/drawing/2014/main" id="{9AB08971-512A-4912-BF2F-1954AA7FCFEE}"/>
              </a:ext>
            </a:extLst>
          </p:cNvPr>
          <p:cNvSpPr txBox="1">
            <a:spLocks/>
          </p:cNvSpPr>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标注</a:t>
            </a:r>
            <a:endParaRPr kumimoji="1" lang="zh-CN" altLang="en-US" sz="1865"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2" name="文本占位符 7">
            <a:extLst>
              <a:ext uri="{FF2B5EF4-FFF2-40B4-BE49-F238E27FC236}">
                <a16:creationId xmlns:a16="http://schemas.microsoft.com/office/drawing/2014/main" id="{011415CB-7B48-4055-B313-B2BAD0B63910}"/>
              </a:ext>
            </a:extLst>
          </p:cNvPr>
          <p:cNvSpPr txBox="1">
            <a:spLocks/>
          </p:cNvSpPr>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字体使用</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行距</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素材</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声明</a:t>
            </a: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u="none" strike="noStrike" kern="1200" cap="none" spc="0" normalizeH="0" baseline="0" noProof="0" dirty="0">
                <a:ln>
                  <a:noFill/>
                </a:ln>
                <a:solidFill>
                  <a:srgbClr val="FFFFFF"/>
                </a:solidFill>
                <a:effectLst/>
                <a:uLnTx/>
                <a:uFillTx/>
                <a:latin typeface="Microsoft YaHei Light" panose="020B0503020204020204" pitchFamily="34" charset="-122"/>
                <a:ea typeface="Microsoft YaHei Light" panose="020B0503020204020204" pitchFamily="34" charset="-122"/>
              </a:rPr>
              <a:t>作者</a:t>
            </a:r>
          </a:p>
        </p:txBody>
      </p:sp>
    </p:spTree>
    <p:extLst>
      <p:ext uri="{BB962C8B-B14F-4D97-AF65-F5344CB8AC3E}">
        <p14:creationId xmlns:p14="http://schemas.microsoft.com/office/powerpoint/2010/main" val="133794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49580"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7991046" y="2590500"/>
            <a:ext cx="3385542" cy="923330"/>
          </a:xfrm>
          <a:prstGeom prst="rect">
            <a:avLst/>
          </a:prstGeom>
          <a:noFill/>
        </p:spPr>
        <p:txBody>
          <a:bodyPr wrap="none" lIns="0" tIns="0" rIns="0" bIns="0">
            <a:spAutoFit/>
          </a:bodyPr>
          <a:lstStyle/>
          <a:p>
            <a:pPr algn="ctr"/>
            <a:r>
              <a:rPr lang="zh-CN" altLang="en-US" sz="6000" b="1" spc="600" dirty="0">
                <a:latin typeface="+mn-ea"/>
              </a:rPr>
              <a:t>市场研究</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8522655" y="3539755"/>
            <a:ext cx="2817382"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MARKET RESEARCH</a:t>
            </a:r>
            <a:endParaRPr lang="zh-CN" altLang="en-US" spc="300" dirty="0">
              <a:solidFill>
                <a:schemeClr val="bg1">
                  <a:lumMod val="75000"/>
                </a:schemeClr>
              </a:solidFill>
              <a:latin typeface="+mn-ea"/>
            </a:endParaRP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60897"/>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2061110" y="3441892"/>
            <a:ext cx="2870978"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ONE</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9" name="文本框 8">
            <a:extLst>
              <a:ext uri="{FF2B5EF4-FFF2-40B4-BE49-F238E27FC236}">
                <a16:creationId xmlns:a16="http://schemas.microsoft.com/office/drawing/2014/main" id="{704CC496-117E-4665-AF2A-DFA6AF4D18E4}"/>
              </a:ext>
            </a:extLst>
          </p:cNvPr>
          <p:cNvSpPr txBox="1"/>
          <p:nvPr/>
        </p:nvSpPr>
        <p:spPr>
          <a:xfrm>
            <a:off x="975592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01</a:t>
            </a:r>
            <a:endParaRPr lang="zh-CN" altLang="en-US" dirty="0"/>
          </a:p>
        </p:txBody>
      </p:sp>
    </p:spTree>
    <p:extLst>
      <p:ext uri="{BB962C8B-B14F-4D97-AF65-F5344CB8AC3E}">
        <p14:creationId xmlns:p14="http://schemas.microsoft.com/office/powerpoint/2010/main" val="114384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市场规模</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5" y="881291"/>
            <a:ext cx="2456917" cy="143176"/>
          </a:xfrm>
        </p:spPr>
        <p:txBody>
          <a:bodyPr/>
          <a:lstStyle/>
          <a:p>
            <a:r>
              <a:rPr lang="en-US" altLang="zh-CN" dirty="0">
                <a:latin typeface="+mn-ea"/>
                <a:ea typeface="+mn-ea"/>
              </a:rPr>
              <a:t>MARKET SIZE</a:t>
            </a:r>
            <a:endParaRPr lang="zh-CN" altLang="en-US" dirty="0">
              <a:latin typeface="+mn-ea"/>
              <a:ea typeface="+mn-ea"/>
            </a:endParaRPr>
          </a:p>
        </p:txBody>
      </p:sp>
      <p:grpSp>
        <p:nvGrpSpPr>
          <p:cNvPr id="38" name="组合 37">
            <a:extLst>
              <a:ext uri="{FF2B5EF4-FFF2-40B4-BE49-F238E27FC236}">
                <a16:creationId xmlns:a16="http://schemas.microsoft.com/office/drawing/2014/main" id="{B9EAA91B-D0F3-4628-9162-DA88116BAF67}"/>
              </a:ext>
            </a:extLst>
          </p:cNvPr>
          <p:cNvGrpSpPr/>
          <p:nvPr/>
        </p:nvGrpSpPr>
        <p:grpSpPr>
          <a:xfrm>
            <a:off x="1252057" y="1614104"/>
            <a:ext cx="1440920" cy="1440920"/>
            <a:chOff x="1386947" y="1933274"/>
            <a:chExt cx="1440920" cy="1440920"/>
          </a:xfrm>
        </p:grpSpPr>
        <p:grpSp>
          <p:nvGrpSpPr>
            <p:cNvPr id="11" name="组合 10">
              <a:extLst>
                <a:ext uri="{FF2B5EF4-FFF2-40B4-BE49-F238E27FC236}">
                  <a16:creationId xmlns:a16="http://schemas.microsoft.com/office/drawing/2014/main" id="{0E849DF1-3494-48CC-90DE-E6B142697150}"/>
                </a:ext>
              </a:extLst>
            </p:cNvPr>
            <p:cNvGrpSpPr/>
            <p:nvPr/>
          </p:nvGrpSpPr>
          <p:grpSpPr>
            <a:xfrm>
              <a:off x="1386947" y="1933274"/>
              <a:ext cx="1440920" cy="1440920"/>
              <a:chOff x="1386947" y="1933274"/>
              <a:chExt cx="1440920" cy="1440920"/>
            </a:xfrm>
          </p:grpSpPr>
          <p:sp>
            <p:nvSpPr>
              <p:cNvPr id="9" name="椭圆 8">
                <a:extLst>
                  <a:ext uri="{FF2B5EF4-FFF2-40B4-BE49-F238E27FC236}">
                    <a16:creationId xmlns:a16="http://schemas.microsoft.com/office/drawing/2014/main" id="{3282FF1A-608F-4501-AF87-89714E899447}"/>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1" name="Oval 8+">
                <a:extLst>
                  <a:ext uri="{FF2B5EF4-FFF2-40B4-BE49-F238E27FC236}">
                    <a16:creationId xmlns:a16="http://schemas.microsoft.com/office/drawing/2014/main" id="{D36887CC-0650-4A06-B34C-9E9CC46CF154}"/>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7" name="图形 6" descr="硬币 轮廓">
              <a:extLst>
                <a:ext uri="{FF2B5EF4-FFF2-40B4-BE49-F238E27FC236}">
                  <a16:creationId xmlns:a16="http://schemas.microsoft.com/office/drawing/2014/main" id="{F4A4578D-6493-43F3-B78B-FF167642B4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5207" y="2271534"/>
              <a:ext cx="764400" cy="764400"/>
            </a:xfrm>
            <a:prstGeom prst="rect">
              <a:avLst/>
            </a:prstGeom>
            <a:effectLst>
              <a:outerShdw blurRad="50800" dist="38100" dir="2700000" algn="tl" rotWithShape="0">
                <a:schemeClr val="accent3">
                  <a:alpha val="40000"/>
                </a:schemeClr>
              </a:outerShdw>
            </a:effectLst>
          </p:spPr>
        </p:pic>
      </p:grpSp>
      <p:sp>
        <p:nvSpPr>
          <p:cNvPr id="41" name="标题 149">
            <a:extLst>
              <a:ext uri="{FF2B5EF4-FFF2-40B4-BE49-F238E27FC236}">
                <a16:creationId xmlns:a16="http://schemas.microsoft.com/office/drawing/2014/main" id="{9F8EB8FA-BC6E-4781-9F16-0D6ECB2A2A45}"/>
              </a:ext>
            </a:extLst>
          </p:cNvPr>
          <p:cNvSpPr txBox="1">
            <a:spLocks/>
          </p:cNvSpPr>
          <p:nvPr/>
        </p:nvSpPr>
        <p:spPr>
          <a:xfrm>
            <a:off x="2962711" y="2488487"/>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市场资金总额</a:t>
            </a:r>
            <a:endParaRPr lang="en-US" altLang="zh-CN" sz="1600" spc="300" dirty="0">
              <a:solidFill>
                <a:schemeClr val="bg1">
                  <a:lumMod val="50000"/>
                </a:schemeClr>
              </a:solidFill>
              <a:latin typeface="+mn-ea"/>
              <a:ea typeface="+mn-ea"/>
            </a:endParaRPr>
          </a:p>
        </p:txBody>
      </p:sp>
      <p:sp>
        <p:nvSpPr>
          <p:cNvPr id="42" name="标题 149">
            <a:extLst>
              <a:ext uri="{FF2B5EF4-FFF2-40B4-BE49-F238E27FC236}">
                <a16:creationId xmlns:a16="http://schemas.microsoft.com/office/drawing/2014/main" id="{BC1A73F7-A4EF-4A7F-B775-01D888ED77A4}"/>
              </a:ext>
            </a:extLst>
          </p:cNvPr>
          <p:cNvSpPr txBox="1">
            <a:spLocks/>
          </p:cNvSpPr>
          <p:nvPr/>
        </p:nvSpPr>
        <p:spPr>
          <a:xfrm>
            <a:off x="2943661" y="1795509"/>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200</a:t>
            </a:r>
            <a:r>
              <a:rPr lang="zh-CN" altLang="en-US" sz="1800" spc="0" dirty="0">
                <a:solidFill>
                  <a:schemeClr val="accent3"/>
                </a:solidFill>
                <a:latin typeface="+mn-ea"/>
                <a:ea typeface="+mn-ea"/>
              </a:rPr>
              <a:t>亿元</a:t>
            </a:r>
            <a:endParaRPr lang="en-US" altLang="zh-CN" sz="1800" spc="0" dirty="0">
              <a:solidFill>
                <a:schemeClr val="accent3"/>
              </a:solidFill>
              <a:latin typeface="+mn-ea"/>
              <a:ea typeface="+mn-ea"/>
            </a:endParaRPr>
          </a:p>
        </p:txBody>
      </p:sp>
      <p:grpSp>
        <p:nvGrpSpPr>
          <p:cNvPr id="18" name="组合 17">
            <a:extLst>
              <a:ext uri="{FF2B5EF4-FFF2-40B4-BE49-F238E27FC236}">
                <a16:creationId xmlns:a16="http://schemas.microsoft.com/office/drawing/2014/main" id="{13345EBA-EBC1-4CC9-BF4A-027D2A2A3303}"/>
              </a:ext>
            </a:extLst>
          </p:cNvPr>
          <p:cNvGrpSpPr/>
          <p:nvPr/>
        </p:nvGrpSpPr>
        <p:grpSpPr>
          <a:xfrm>
            <a:off x="1252057" y="5020171"/>
            <a:ext cx="1440920" cy="1440920"/>
            <a:chOff x="1386947" y="3668940"/>
            <a:chExt cx="1440920" cy="1440920"/>
          </a:xfrm>
        </p:grpSpPr>
        <p:grpSp>
          <p:nvGrpSpPr>
            <p:cNvPr id="32" name="组合 31">
              <a:extLst>
                <a:ext uri="{FF2B5EF4-FFF2-40B4-BE49-F238E27FC236}">
                  <a16:creationId xmlns:a16="http://schemas.microsoft.com/office/drawing/2014/main" id="{14E72BC1-8C72-438D-8CE2-8BE635014F35}"/>
                </a:ext>
              </a:extLst>
            </p:cNvPr>
            <p:cNvGrpSpPr/>
            <p:nvPr/>
          </p:nvGrpSpPr>
          <p:grpSpPr>
            <a:xfrm>
              <a:off x="1386947" y="3668940"/>
              <a:ext cx="1440920" cy="1440920"/>
              <a:chOff x="1386947" y="1933274"/>
              <a:chExt cx="1440920" cy="1440920"/>
            </a:xfrm>
          </p:grpSpPr>
          <p:sp>
            <p:nvSpPr>
              <p:cNvPr id="33" name="椭圆 32">
                <a:extLst>
                  <a:ext uri="{FF2B5EF4-FFF2-40B4-BE49-F238E27FC236}">
                    <a16:creationId xmlns:a16="http://schemas.microsoft.com/office/drawing/2014/main" id="{A22A6859-6D94-4932-AEDF-EE8AC7D8CCD5}"/>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4" name="Oval 8+">
                <a:extLst>
                  <a:ext uri="{FF2B5EF4-FFF2-40B4-BE49-F238E27FC236}">
                    <a16:creationId xmlns:a16="http://schemas.microsoft.com/office/drawing/2014/main" id="{26687773-9174-4B3B-981D-8F8C89D21C7A}"/>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3" name="图形 2" descr="城市 轮廓">
              <a:extLst>
                <a:ext uri="{FF2B5EF4-FFF2-40B4-BE49-F238E27FC236}">
                  <a16:creationId xmlns:a16="http://schemas.microsoft.com/office/drawing/2014/main" id="{118C4E75-FC31-4D0E-9BD6-829EACCAB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0207" y="3932200"/>
              <a:ext cx="914400" cy="914400"/>
            </a:xfrm>
            <a:prstGeom prst="rect">
              <a:avLst/>
            </a:prstGeom>
            <a:effectLst>
              <a:outerShdw blurRad="50800" dist="38100" dir="2700000" algn="tl" rotWithShape="0">
                <a:schemeClr val="accent3">
                  <a:alpha val="40000"/>
                </a:schemeClr>
              </a:outerShdw>
            </a:effectLst>
          </p:spPr>
        </p:pic>
      </p:grpSp>
      <p:sp>
        <p:nvSpPr>
          <p:cNvPr id="43" name="标题 149">
            <a:extLst>
              <a:ext uri="{FF2B5EF4-FFF2-40B4-BE49-F238E27FC236}">
                <a16:creationId xmlns:a16="http://schemas.microsoft.com/office/drawing/2014/main" id="{1254F684-CD03-4E6A-A8F3-E6237F80649F}"/>
              </a:ext>
            </a:extLst>
          </p:cNvPr>
          <p:cNvSpPr txBox="1">
            <a:spLocks/>
          </p:cNvSpPr>
          <p:nvPr/>
        </p:nvSpPr>
        <p:spPr>
          <a:xfrm>
            <a:off x="2962711" y="5806244"/>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竞争企业</a:t>
            </a:r>
            <a:endParaRPr lang="en-US" altLang="zh-CN" sz="1600" spc="300" dirty="0">
              <a:solidFill>
                <a:schemeClr val="bg1">
                  <a:lumMod val="50000"/>
                </a:schemeClr>
              </a:solidFill>
              <a:latin typeface="+mn-ea"/>
              <a:ea typeface="+mn-ea"/>
            </a:endParaRPr>
          </a:p>
        </p:txBody>
      </p:sp>
      <p:sp>
        <p:nvSpPr>
          <p:cNvPr id="44" name="标题 149">
            <a:extLst>
              <a:ext uri="{FF2B5EF4-FFF2-40B4-BE49-F238E27FC236}">
                <a16:creationId xmlns:a16="http://schemas.microsoft.com/office/drawing/2014/main" id="{AFA21683-B28C-454B-9ADE-843DF2DAD994}"/>
              </a:ext>
            </a:extLst>
          </p:cNvPr>
          <p:cNvSpPr txBox="1">
            <a:spLocks/>
          </p:cNvSpPr>
          <p:nvPr/>
        </p:nvSpPr>
        <p:spPr>
          <a:xfrm>
            <a:off x="2918260" y="5113266"/>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300</a:t>
            </a:r>
            <a:r>
              <a:rPr lang="zh-CN" altLang="en-US" sz="1800" spc="0" dirty="0">
                <a:solidFill>
                  <a:schemeClr val="accent3"/>
                </a:solidFill>
                <a:latin typeface="+mn-ea"/>
                <a:ea typeface="+mn-ea"/>
              </a:rPr>
              <a:t>家</a:t>
            </a:r>
            <a:endParaRPr lang="en-US" altLang="zh-CN" sz="1800" spc="0" dirty="0">
              <a:solidFill>
                <a:schemeClr val="accent3"/>
              </a:solidFill>
              <a:latin typeface="+mn-ea"/>
              <a:ea typeface="+mn-ea"/>
            </a:endParaRPr>
          </a:p>
        </p:txBody>
      </p:sp>
      <p:grpSp>
        <p:nvGrpSpPr>
          <p:cNvPr id="17" name="组合 16">
            <a:extLst>
              <a:ext uri="{FF2B5EF4-FFF2-40B4-BE49-F238E27FC236}">
                <a16:creationId xmlns:a16="http://schemas.microsoft.com/office/drawing/2014/main" id="{25E338BD-01D2-4FD7-AD53-4F7C77090604}"/>
              </a:ext>
            </a:extLst>
          </p:cNvPr>
          <p:cNvGrpSpPr/>
          <p:nvPr/>
        </p:nvGrpSpPr>
        <p:grpSpPr>
          <a:xfrm>
            <a:off x="1252057" y="3317138"/>
            <a:ext cx="1440920" cy="1440920"/>
            <a:chOff x="1386947" y="5417080"/>
            <a:chExt cx="1440920" cy="1440920"/>
          </a:xfrm>
        </p:grpSpPr>
        <p:grpSp>
          <p:nvGrpSpPr>
            <p:cNvPr id="35" name="组合 34">
              <a:extLst>
                <a:ext uri="{FF2B5EF4-FFF2-40B4-BE49-F238E27FC236}">
                  <a16:creationId xmlns:a16="http://schemas.microsoft.com/office/drawing/2014/main" id="{0357AF1E-61CF-4729-90FE-976FA1FE3143}"/>
                </a:ext>
              </a:extLst>
            </p:cNvPr>
            <p:cNvGrpSpPr/>
            <p:nvPr/>
          </p:nvGrpSpPr>
          <p:grpSpPr>
            <a:xfrm>
              <a:off x="1386947" y="5417080"/>
              <a:ext cx="1440920" cy="1440920"/>
              <a:chOff x="1386947" y="1933274"/>
              <a:chExt cx="1440920" cy="1440920"/>
            </a:xfrm>
          </p:grpSpPr>
          <p:sp>
            <p:nvSpPr>
              <p:cNvPr id="36" name="椭圆 35">
                <a:extLst>
                  <a:ext uri="{FF2B5EF4-FFF2-40B4-BE49-F238E27FC236}">
                    <a16:creationId xmlns:a16="http://schemas.microsoft.com/office/drawing/2014/main" id="{00654DB9-4AFD-436F-97CB-4DAAF40C35DB}"/>
                  </a:ext>
                </a:extLst>
              </p:cNvPr>
              <p:cNvSpPr/>
              <p:nvPr/>
            </p:nvSpPr>
            <p:spPr>
              <a:xfrm>
                <a:off x="1455473" y="2001800"/>
                <a:ext cx="1303867" cy="130386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7" name="Oval 8+">
                <a:extLst>
                  <a:ext uri="{FF2B5EF4-FFF2-40B4-BE49-F238E27FC236}">
                    <a16:creationId xmlns:a16="http://schemas.microsoft.com/office/drawing/2014/main" id="{BC7BF566-ECE3-4E18-BE53-9E6CE15AD0A2}"/>
                  </a:ext>
                </a:extLst>
              </p:cNvPr>
              <p:cNvSpPr/>
              <p:nvPr/>
            </p:nvSpPr>
            <p:spPr>
              <a:xfrm>
                <a:off x="1386947" y="1933274"/>
                <a:ext cx="1440920" cy="144092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5" name="图形 4" descr="组 轮廓">
              <a:extLst>
                <a:ext uri="{FF2B5EF4-FFF2-40B4-BE49-F238E27FC236}">
                  <a16:creationId xmlns:a16="http://schemas.microsoft.com/office/drawing/2014/main" id="{51529527-5D5E-43B4-AAAB-18CC09A354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0207" y="5680340"/>
              <a:ext cx="914400" cy="914400"/>
            </a:xfrm>
            <a:prstGeom prst="rect">
              <a:avLst/>
            </a:prstGeom>
            <a:effectLst>
              <a:outerShdw blurRad="50800" dist="38100" dir="2700000" algn="tl" rotWithShape="0">
                <a:schemeClr val="accent3">
                  <a:alpha val="40000"/>
                </a:schemeClr>
              </a:outerShdw>
            </a:effectLst>
          </p:spPr>
        </p:pic>
      </p:grpSp>
      <p:sp>
        <p:nvSpPr>
          <p:cNvPr id="45" name="标题 149">
            <a:extLst>
              <a:ext uri="{FF2B5EF4-FFF2-40B4-BE49-F238E27FC236}">
                <a16:creationId xmlns:a16="http://schemas.microsoft.com/office/drawing/2014/main" id="{F4AAB458-7965-4659-BB20-B2F8E1099684}"/>
              </a:ext>
            </a:extLst>
          </p:cNvPr>
          <p:cNvSpPr txBox="1">
            <a:spLocks/>
          </p:cNvSpPr>
          <p:nvPr/>
        </p:nvSpPr>
        <p:spPr>
          <a:xfrm>
            <a:off x="2937311" y="4101218"/>
            <a:ext cx="2085539" cy="27045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spc="300" dirty="0">
                <a:solidFill>
                  <a:schemeClr val="bg1">
                    <a:lumMod val="50000"/>
                  </a:schemeClr>
                </a:solidFill>
                <a:latin typeface="+mn-ea"/>
                <a:ea typeface="+mn-ea"/>
              </a:rPr>
              <a:t>目标用户数</a:t>
            </a:r>
            <a:endParaRPr lang="en-US" altLang="zh-CN" sz="1600" spc="300" dirty="0">
              <a:solidFill>
                <a:schemeClr val="bg1">
                  <a:lumMod val="50000"/>
                </a:schemeClr>
              </a:solidFill>
              <a:latin typeface="+mn-ea"/>
              <a:ea typeface="+mn-ea"/>
            </a:endParaRPr>
          </a:p>
        </p:txBody>
      </p:sp>
      <p:sp>
        <p:nvSpPr>
          <p:cNvPr id="46" name="标题 149">
            <a:extLst>
              <a:ext uri="{FF2B5EF4-FFF2-40B4-BE49-F238E27FC236}">
                <a16:creationId xmlns:a16="http://schemas.microsoft.com/office/drawing/2014/main" id="{5BD16128-4072-4AE0-B36B-819CD6661A61}"/>
              </a:ext>
            </a:extLst>
          </p:cNvPr>
          <p:cNvSpPr txBox="1">
            <a:spLocks/>
          </p:cNvSpPr>
          <p:nvPr/>
        </p:nvSpPr>
        <p:spPr>
          <a:xfrm>
            <a:off x="2918260" y="3408240"/>
            <a:ext cx="1728399" cy="676083"/>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solidFill>
                  <a:schemeClr val="accent3"/>
                </a:solidFill>
                <a:latin typeface="+mn-ea"/>
                <a:ea typeface="+mn-ea"/>
              </a:rPr>
              <a:t>1.3</a:t>
            </a:r>
            <a:r>
              <a:rPr lang="zh-CN" altLang="en-US" sz="1800" spc="0" dirty="0">
                <a:solidFill>
                  <a:schemeClr val="accent3"/>
                </a:solidFill>
                <a:latin typeface="+mn-ea"/>
                <a:ea typeface="+mn-ea"/>
              </a:rPr>
              <a:t>亿</a:t>
            </a:r>
            <a:endParaRPr lang="en-US" altLang="zh-CN" sz="1800" spc="0" dirty="0">
              <a:solidFill>
                <a:schemeClr val="accent3"/>
              </a:solidFill>
              <a:latin typeface="+mn-ea"/>
              <a:ea typeface="+mn-ea"/>
            </a:endParaRPr>
          </a:p>
        </p:txBody>
      </p:sp>
      <p:graphicFrame>
        <p:nvGraphicFramePr>
          <p:cNvPr id="69" name="表格 69">
            <a:extLst>
              <a:ext uri="{FF2B5EF4-FFF2-40B4-BE49-F238E27FC236}">
                <a16:creationId xmlns:a16="http://schemas.microsoft.com/office/drawing/2014/main" id="{B9614ED7-7021-4EE9-A285-CF23A133DAEA}"/>
              </a:ext>
            </a:extLst>
          </p:cNvPr>
          <p:cNvGraphicFramePr>
            <a:graphicFrameLocks noGrp="1"/>
          </p:cNvGraphicFramePr>
          <p:nvPr>
            <p:extLst>
              <p:ext uri="{D42A27DB-BD31-4B8C-83A1-F6EECF244321}">
                <p14:modId xmlns:p14="http://schemas.microsoft.com/office/powerpoint/2010/main" val="29173017"/>
              </p:ext>
            </p:extLst>
          </p:nvPr>
        </p:nvGraphicFramePr>
        <p:xfrm>
          <a:off x="5831416" y="2171656"/>
          <a:ext cx="5123342" cy="4189800"/>
        </p:xfrm>
        <a:graphic>
          <a:graphicData uri="http://schemas.openxmlformats.org/drawingml/2006/table">
            <a:tbl>
              <a:tblPr firstRow="1" bandRow="1">
                <a:tableStyleId>{5C22544A-7EE6-4342-B048-85BDC9FD1C3A}</a:tableStyleId>
              </a:tblPr>
              <a:tblGrid>
                <a:gridCol w="2561671">
                  <a:extLst>
                    <a:ext uri="{9D8B030D-6E8A-4147-A177-3AD203B41FA5}">
                      <a16:colId xmlns:a16="http://schemas.microsoft.com/office/drawing/2014/main" val="2343947073"/>
                    </a:ext>
                  </a:extLst>
                </a:gridCol>
                <a:gridCol w="2561671">
                  <a:extLst>
                    <a:ext uri="{9D8B030D-6E8A-4147-A177-3AD203B41FA5}">
                      <a16:colId xmlns:a16="http://schemas.microsoft.com/office/drawing/2014/main" val="1958182909"/>
                    </a:ext>
                  </a:extLst>
                </a:gridCol>
              </a:tblGrid>
              <a:tr h="698300">
                <a:tc>
                  <a:txBody>
                    <a:bodyPr/>
                    <a:lstStyle/>
                    <a:p>
                      <a:pPr algn="ctr"/>
                      <a:r>
                        <a:rPr lang="zh-CN" altLang="en-US" sz="2000" dirty="0">
                          <a:solidFill>
                            <a:schemeClr val="tx1"/>
                          </a:solidFill>
                        </a:rPr>
                        <a:t>企业名称</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dirty="0">
                          <a:solidFill>
                            <a:schemeClr val="tx1"/>
                          </a:solidFill>
                        </a:rPr>
                        <a:t>份额占比</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380704"/>
                  </a:ext>
                </a:extLst>
              </a:tr>
              <a:tr h="698300">
                <a:tc>
                  <a:txBody>
                    <a:bodyPr/>
                    <a:lstStyle/>
                    <a:p>
                      <a:pPr algn="ctr"/>
                      <a:r>
                        <a:rPr lang="zh-CN" altLang="en-US" sz="1600" dirty="0">
                          <a:solidFill>
                            <a:schemeClr val="tx1"/>
                          </a:solidFill>
                        </a:rPr>
                        <a:t>企业</a:t>
                      </a:r>
                      <a:r>
                        <a:rPr lang="en-US" altLang="zh-CN" sz="1600" dirty="0">
                          <a:solidFill>
                            <a:schemeClr val="tx1"/>
                          </a:solidFill>
                        </a:rPr>
                        <a:t>1</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23%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457373"/>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2</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16%</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5522019"/>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13%</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9079513"/>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4</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10%</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442438"/>
                  </a:ext>
                </a:extLst>
              </a:tr>
              <a:tr h="6983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dirty="0">
                          <a:solidFill>
                            <a:schemeClr val="tx1"/>
                          </a:solidFill>
                        </a:rPr>
                        <a:t>企业</a:t>
                      </a:r>
                      <a:r>
                        <a:rPr lang="en-US" altLang="zh-CN" sz="1600" dirty="0">
                          <a:solidFill>
                            <a:schemeClr val="tx1"/>
                          </a:solidFill>
                        </a:rPr>
                        <a:t>5</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600" dirty="0">
                          <a:solidFill>
                            <a:schemeClr val="tx1"/>
                          </a:solidFill>
                        </a:rPr>
                        <a:t>7%</a:t>
                      </a:r>
                      <a:endParaRPr lang="zh-CN" altLang="en-US" sz="16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2893839"/>
                  </a:ext>
                </a:extLst>
              </a:tr>
            </a:tbl>
          </a:graphicData>
        </a:graphic>
      </p:graphicFrame>
      <p:sp>
        <p:nvSpPr>
          <p:cNvPr id="72" name="标题 149">
            <a:extLst>
              <a:ext uri="{FF2B5EF4-FFF2-40B4-BE49-F238E27FC236}">
                <a16:creationId xmlns:a16="http://schemas.microsoft.com/office/drawing/2014/main" id="{30DF7D36-AB60-4E80-BBFB-52C2B716FB68}"/>
              </a:ext>
            </a:extLst>
          </p:cNvPr>
          <p:cNvSpPr txBox="1">
            <a:spLocks/>
          </p:cNvSpPr>
          <p:nvPr/>
        </p:nvSpPr>
        <p:spPr>
          <a:xfrm>
            <a:off x="6666037" y="1760831"/>
            <a:ext cx="3454101" cy="338041"/>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20000"/>
              </a:lnSpc>
              <a:spcBef>
                <a:spcPts val="400"/>
              </a:spcBef>
              <a:spcAft>
                <a:spcPts val="400"/>
              </a:spcAft>
            </a:pPr>
            <a:r>
              <a:rPr lang="en-US" altLang="zh-CN" sz="2000" spc="300" dirty="0">
                <a:solidFill>
                  <a:schemeClr val="bg1">
                    <a:lumMod val="50000"/>
                  </a:schemeClr>
                </a:solidFill>
                <a:latin typeface="+mn-ea"/>
                <a:ea typeface="+mn-ea"/>
              </a:rPr>
              <a:t>TOP5</a:t>
            </a:r>
            <a:r>
              <a:rPr lang="zh-CN" altLang="en-US" sz="2000" spc="300" dirty="0">
                <a:solidFill>
                  <a:schemeClr val="bg1">
                    <a:lumMod val="50000"/>
                  </a:schemeClr>
                </a:solidFill>
                <a:latin typeface="+mn-ea"/>
                <a:ea typeface="+mn-ea"/>
              </a:rPr>
              <a:t>企业市场份额占比</a:t>
            </a:r>
            <a:endParaRPr lang="en-US" altLang="zh-CN" sz="2000" spc="300" dirty="0">
              <a:solidFill>
                <a:schemeClr val="bg1">
                  <a:lumMod val="50000"/>
                </a:schemeClr>
              </a:solidFill>
              <a:latin typeface="+mn-ea"/>
              <a:ea typeface="+mn-ea"/>
            </a:endParaRPr>
          </a:p>
        </p:txBody>
      </p:sp>
      <p:sp>
        <p:nvSpPr>
          <p:cNvPr id="74" name="文本框 73">
            <a:extLst>
              <a:ext uri="{FF2B5EF4-FFF2-40B4-BE49-F238E27FC236}">
                <a16:creationId xmlns:a16="http://schemas.microsoft.com/office/drawing/2014/main" id="{E3E0E6EC-A783-45B7-B00B-0F4512602764}"/>
              </a:ext>
            </a:extLst>
          </p:cNvPr>
          <p:cNvSpPr txBox="1"/>
          <p:nvPr/>
        </p:nvSpPr>
        <p:spPr>
          <a:xfrm>
            <a:off x="6875299" y="1542022"/>
            <a:ext cx="3035576" cy="584775"/>
          </a:xfrm>
          <a:prstGeom prst="rect">
            <a:avLst/>
          </a:prstGeom>
          <a:noFill/>
        </p:spPr>
        <p:txBody>
          <a:bodyPr wrap="none">
            <a:spAutoFit/>
          </a:bodyPr>
          <a:lstStyle/>
          <a:p>
            <a:pPr algn="ctr"/>
            <a:r>
              <a:rPr lang="zh-CN" altLang="en-US" sz="3200" b="1" dirty="0">
                <a:gradFill flip="none" rotWithShape="1">
                  <a:gsLst>
                    <a:gs pos="0">
                      <a:schemeClr val="accent1">
                        <a:alpha val="50000"/>
                      </a:schemeClr>
                    </a:gs>
                    <a:gs pos="71000">
                      <a:schemeClr val="accent1">
                        <a:alpha val="0"/>
                      </a:schemeClr>
                    </a:gs>
                  </a:gsLst>
                  <a:lin ang="5400000" scaled="1"/>
                  <a:tileRect/>
                </a:gradFill>
                <a:latin typeface="+mn-ea"/>
              </a:rPr>
              <a:t>PROPORTION</a:t>
            </a:r>
          </a:p>
        </p:txBody>
      </p:sp>
    </p:spTree>
    <p:extLst>
      <p:ext uri="{BB962C8B-B14F-4D97-AF65-F5344CB8AC3E}">
        <p14:creationId xmlns:p14="http://schemas.microsoft.com/office/powerpoint/2010/main" val="191365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4C202AC2-7B99-40D4-B128-29EA5B718279}"/>
              </a:ext>
            </a:extLst>
          </p:cNvPr>
          <p:cNvSpPr/>
          <p:nvPr/>
        </p:nvSpPr>
        <p:spPr>
          <a:xfrm rot="10800000">
            <a:off x="880108" y="3538656"/>
            <a:ext cx="4593591" cy="68143"/>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市场趋势</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a:xfrm>
            <a:off x="227016" y="881290"/>
            <a:ext cx="2064330" cy="138499"/>
          </a:xfrm>
        </p:spPr>
        <p:txBody>
          <a:bodyPr/>
          <a:lstStyle/>
          <a:p>
            <a:r>
              <a:rPr lang="en-US" altLang="zh-CN" dirty="0">
                <a:latin typeface="+mn-ea"/>
                <a:ea typeface="+mn-ea"/>
              </a:rPr>
              <a:t>MARKET TREND</a:t>
            </a:r>
            <a:endParaRPr lang="zh-CN" altLang="en-US" dirty="0">
              <a:latin typeface="+mn-ea"/>
              <a:ea typeface="+mn-ea"/>
            </a:endParaRPr>
          </a:p>
        </p:txBody>
      </p:sp>
      <p:sp>
        <p:nvSpPr>
          <p:cNvPr id="8" name="标题 149">
            <a:extLst>
              <a:ext uri="{FF2B5EF4-FFF2-40B4-BE49-F238E27FC236}">
                <a16:creationId xmlns:a16="http://schemas.microsoft.com/office/drawing/2014/main" id="{73BB6D45-A875-43E7-A16D-3BDB1B8D926D}"/>
              </a:ext>
            </a:extLst>
          </p:cNvPr>
          <p:cNvSpPr txBox="1">
            <a:spLocks/>
          </p:cNvSpPr>
          <p:nvPr/>
        </p:nvSpPr>
        <p:spPr>
          <a:xfrm>
            <a:off x="1036931" y="1733179"/>
            <a:ext cx="2967567" cy="2769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r>
              <a:rPr lang="zh-CN" altLang="en-US" sz="2000" dirty="0">
                <a:latin typeface="+mn-ea"/>
                <a:ea typeface="+mn-ea"/>
              </a:rPr>
              <a:t>市场趋势</a:t>
            </a:r>
          </a:p>
        </p:txBody>
      </p:sp>
      <p:sp>
        <p:nvSpPr>
          <p:cNvPr id="12" name="矩形: 圆角 11">
            <a:extLst>
              <a:ext uri="{FF2B5EF4-FFF2-40B4-BE49-F238E27FC236}">
                <a16:creationId xmlns:a16="http://schemas.microsoft.com/office/drawing/2014/main" id="{7AD5DFBC-4D55-401D-8AF1-3EB25F96B8A9}"/>
              </a:ext>
            </a:extLst>
          </p:cNvPr>
          <p:cNvSpPr/>
          <p:nvPr/>
        </p:nvSpPr>
        <p:spPr>
          <a:xfrm rot="5400000">
            <a:off x="752686" y="1836857"/>
            <a:ext cx="242146" cy="4571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aphicFrame>
        <p:nvGraphicFramePr>
          <p:cNvPr id="16" name="图表 15">
            <a:extLst>
              <a:ext uri="{FF2B5EF4-FFF2-40B4-BE49-F238E27FC236}">
                <a16:creationId xmlns:a16="http://schemas.microsoft.com/office/drawing/2014/main" id="{2F5A556D-184F-431F-9228-4FAF63AEEA32}"/>
              </a:ext>
            </a:extLst>
          </p:cNvPr>
          <p:cNvGraphicFramePr/>
          <p:nvPr>
            <p:extLst>
              <p:ext uri="{D42A27DB-BD31-4B8C-83A1-F6EECF244321}">
                <p14:modId xmlns:p14="http://schemas.microsoft.com/office/powerpoint/2010/main" val="933390089"/>
              </p:ext>
            </p:extLst>
          </p:nvPr>
        </p:nvGraphicFramePr>
        <p:xfrm>
          <a:off x="850898" y="2717892"/>
          <a:ext cx="10718801" cy="4248400"/>
        </p:xfrm>
        <a:graphic>
          <a:graphicData uri="http://schemas.openxmlformats.org/drawingml/2006/chart">
            <c:chart xmlns:c="http://schemas.openxmlformats.org/drawingml/2006/chart" xmlns:r="http://schemas.openxmlformats.org/officeDocument/2006/relationships" r:id="rId2"/>
          </a:graphicData>
        </a:graphic>
      </p:graphicFrame>
      <p:sp>
        <p:nvSpPr>
          <p:cNvPr id="17" name="任意多边形: 形状 16">
            <a:extLst>
              <a:ext uri="{FF2B5EF4-FFF2-40B4-BE49-F238E27FC236}">
                <a16:creationId xmlns:a16="http://schemas.microsoft.com/office/drawing/2014/main" id="{A79A7F67-1FD5-4393-8006-122E1669F7CF}"/>
              </a:ext>
            </a:extLst>
          </p:cNvPr>
          <p:cNvSpPr/>
          <p:nvPr/>
        </p:nvSpPr>
        <p:spPr>
          <a:xfrm>
            <a:off x="1506490" y="3251201"/>
            <a:ext cx="9163050" cy="2276255"/>
          </a:xfrm>
          <a:custGeom>
            <a:avLst/>
            <a:gdLst>
              <a:gd name="connsiteX0" fmla="*/ 0 w 9124950"/>
              <a:gd name="connsiteY0" fmla="*/ 2127250 h 2128729"/>
              <a:gd name="connsiteX1" fmla="*/ 3905250 w 9124950"/>
              <a:gd name="connsiteY1" fmla="*/ 1784350 h 2128729"/>
              <a:gd name="connsiteX2" fmla="*/ 9124950 w 9124950"/>
              <a:gd name="connsiteY2" fmla="*/ 0 h 2128729"/>
              <a:gd name="connsiteX0" fmla="*/ 0 w 9124950"/>
              <a:gd name="connsiteY0" fmla="*/ 2127250 h 2128729"/>
              <a:gd name="connsiteX1" fmla="*/ 3905250 w 9124950"/>
              <a:gd name="connsiteY1" fmla="*/ 1784350 h 2128729"/>
              <a:gd name="connsiteX2" fmla="*/ 9124950 w 9124950"/>
              <a:gd name="connsiteY2" fmla="*/ 0 h 2128729"/>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73498"/>
              <a:gd name="connsiteX1" fmla="*/ 3994150 w 9124950"/>
              <a:gd name="connsiteY1" fmla="*/ 1949450 h 2173498"/>
              <a:gd name="connsiteX2" fmla="*/ 9124950 w 9124950"/>
              <a:gd name="connsiteY2" fmla="*/ 0 h 2173498"/>
              <a:gd name="connsiteX0" fmla="*/ 0 w 9124950"/>
              <a:gd name="connsiteY0" fmla="*/ 2127250 h 2193711"/>
              <a:gd name="connsiteX1" fmla="*/ 4711700 w 9124950"/>
              <a:gd name="connsiteY1" fmla="*/ 1987550 h 2193711"/>
              <a:gd name="connsiteX2" fmla="*/ 9124950 w 9124950"/>
              <a:gd name="connsiteY2" fmla="*/ 0 h 2193711"/>
              <a:gd name="connsiteX0" fmla="*/ 0 w 9163050"/>
              <a:gd name="connsiteY0" fmla="*/ 2260600 h 2276255"/>
              <a:gd name="connsiteX1" fmla="*/ 4749800 w 9163050"/>
              <a:gd name="connsiteY1" fmla="*/ 1987550 h 2276255"/>
              <a:gd name="connsiteX2" fmla="*/ 9163050 w 9163050"/>
              <a:gd name="connsiteY2" fmla="*/ 0 h 2276255"/>
            </a:gdLst>
            <a:ahLst/>
            <a:cxnLst>
              <a:cxn ang="0">
                <a:pos x="connsiteX0" y="connsiteY0"/>
              </a:cxn>
              <a:cxn ang="0">
                <a:pos x="connsiteX1" y="connsiteY1"/>
              </a:cxn>
              <a:cxn ang="0">
                <a:pos x="connsiteX2" y="connsiteY2"/>
              </a:cxn>
            </a:cxnLst>
            <a:rect l="l" t="t" r="r" b="b"/>
            <a:pathLst>
              <a:path w="9163050" h="2276255">
                <a:moveTo>
                  <a:pt x="0" y="2260600"/>
                </a:moveTo>
                <a:cubicBezTo>
                  <a:pt x="1192212" y="2266421"/>
                  <a:pt x="3222625" y="2364317"/>
                  <a:pt x="4749800" y="1987550"/>
                </a:cubicBezTo>
                <a:cubicBezTo>
                  <a:pt x="6276975" y="1610783"/>
                  <a:pt x="7478712" y="949854"/>
                  <a:pt x="9163050" y="0"/>
                </a:cubicBezTo>
              </a:path>
            </a:pathLst>
          </a:custGeom>
          <a:noFill/>
          <a:ln w="22225">
            <a:gradFill flip="none" rotWithShape="1">
              <a:gsLst>
                <a:gs pos="0">
                  <a:schemeClr val="accent1">
                    <a:alpha val="12000"/>
                  </a:schemeClr>
                </a:gs>
                <a:gs pos="100000">
                  <a:schemeClr val="accent2"/>
                </a:gs>
              </a:gsLst>
              <a:lin ang="0" scaled="1"/>
              <a:tileRect/>
            </a:gra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标题 149">
            <a:extLst>
              <a:ext uri="{FF2B5EF4-FFF2-40B4-BE49-F238E27FC236}">
                <a16:creationId xmlns:a16="http://schemas.microsoft.com/office/drawing/2014/main" id="{CBF37CDC-91D2-492A-A98D-E49BEDD168A4}"/>
              </a:ext>
            </a:extLst>
          </p:cNvPr>
          <p:cNvSpPr txBox="1">
            <a:spLocks/>
          </p:cNvSpPr>
          <p:nvPr/>
        </p:nvSpPr>
        <p:spPr>
          <a:xfrm>
            <a:off x="850897" y="2159075"/>
            <a:ext cx="10490203" cy="56592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pPr>
            <a:r>
              <a:rPr lang="zh-CN" altLang="en-US" sz="1600" b="0" spc="300" dirty="0">
                <a:latin typeface="+mn-ea"/>
                <a:ea typeface="+mn-ea"/>
              </a:rPr>
              <a:t>市场趋势</a:t>
            </a:r>
            <a:r>
              <a:rPr lang="en-US" altLang="zh-CN" sz="1600" b="0" spc="300" dirty="0">
                <a:latin typeface="+mn-ea"/>
                <a:ea typeface="+mn-ea"/>
              </a:rPr>
              <a:t>,</a:t>
            </a:r>
            <a:r>
              <a:rPr lang="zh-CN" altLang="en-US" sz="1600" b="0" spc="300" dirty="0">
                <a:latin typeface="+mn-ea"/>
                <a:ea typeface="+mn-ea"/>
              </a:rPr>
              <a:t>高的市场份额，并不意味着高的利润，很多企业在市场份额数量扩大的过程中，虽然销售增长导致了生产成本下降，但用于扩大市场份额数量的费用增长远快于生产成本的下降</a:t>
            </a:r>
          </a:p>
        </p:txBody>
      </p:sp>
    </p:spTree>
    <p:extLst>
      <p:ext uri="{BB962C8B-B14F-4D97-AF65-F5344CB8AC3E}">
        <p14:creationId xmlns:p14="http://schemas.microsoft.com/office/powerpoint/2010/main" val="376444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9">
            <a:extLst>
              <a:ext uri="{FF2B5EF4-FFF2-40B4-BE49-F238E27FC236}">
                <a16:creationId xmlns:a16="http://schemas.microsoft.com/office/drawing/2014/main" id="{5907BAB5-5E41-40A0-9EF1-C722397FABF1}"/>
              </a:ext>
            </a:extLst>
          </p:cNvPr>
          <p:cNvSpPr>
            <a:spLocks noGrp="1"/>
          </p:cNvSpPr>
          <p:nvPr>
            <p:ph type="title"/>
          </p:nvPr>
        </p:nvSpPr>
        <p:spPr/>
        <p:txBody>
          <a:bodyPr/>
          <a:lstStyle/>
          <a:p>
            <a:r>
              <a:rPr lang="zh-CN" altLang="en-US" dirty="0">
                <a:latin typeface="+mn-ea"/>
                <a:ea typeface="+mn-ea"/>
              </a:rPr>
              <a:t>市场介绍</a:t>
            </a:r>
            <a:endParaRPr lang="zh-CN" altLang="en-US" dirty="0"/>
          </a:p>
        </p:txBody>
      </p:sp>
      <p:sp>
        <p:nvSpPr>
          <p:cNvPr id="21" name="文本占位符 20">
            <a:extLst>
              <a:ext uri="{FF2B5EF4-FFF2-40B4-BE49-F238E27FC236}">
                <a16:creationId xmlns:a16="http://schemas.microsoft.com/office/drawing/2014/main" id="{3588F644-F49F-4E56-B7D1-E9FD026A16FE}"/>
              </a:ext>
            </a:extLst>
          </p:cNvPr>
          <p:cNvSpPr>
            <a:spLocks noGrp="1"/>
          </p:cNvSpPr>
          <p:nvPr>
            <p:ph type="body" sz="quarter" idx="10"/>
          </p:nvPr>
        </p:nvSpPr>
        <p:spPr>
          <a:xfrm>
            <a:off x="227016" y="881290"/>
            <a:ext cx="2649534" cy="147410"/>
          </a:xfrm>
        </p:spPr>
        <p:txBody>
          <a:bodyPr/>
          <a:lstStyle/>
          <a:p>
            <a:r>
              <a:rPr lang="en-US" altLang="zh-CN" dirty="0">
                <a:latin typeface="+mn-ea"/>
                <a:ea typeface="+mn-ea"/>
              </a:rPr>
              <a:t>MARKET INTRODUCTION</a:t>
            </a:r>
            <a:endParaRPr lang="zh-CN" altLang="en-US" dirty="0">
              <a:latin typeface="+mn-ea"/>
              <a:ea typeface="+mn-ea"/>
            </a:endParaRPr>
          </a:p>
        </p:txBody>
      </p:sp>
      <p:pic>
        <p:nvPicPr>
          <p:cNvPr id="53" name="图片占位符 52" descr="蓝色的高楼&#10;&#10;描述已自动生成">
            <a:extLst>
              <a:ext uri="{FF2B5EF4-FFF2-40B4-BE49-F238E27FC236}">
                <a16:creationId xmlns:a16="http://schemas.microsoft.com/office/drawing/2014/main" id="{27A1CDA0-00AD-4DAB-837C-D268AF224D23}"/>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5305" r="15305"/>
          <a:stretch/>
        </p:blipFill>
        <p:spPr/>
      </p:pic>
      <p:pic>
        <p:nvPicPr>
          <p:cNvPr id="55" name="图片占位符 54" descr="城市的地标&#10;&#10;中度可信度描述已自动生成">
            <a:extLst>
              <a:ext uri="{FF2B5EF4-FFF2-40B4-BE49-F238E27FC236}">
                <a16:creationId xmlns:a16="http://schemas.microsoft.com/office/drawing/2014/main" id="{5AF3CA8D-C89D-4185-9AC5-29882B53B43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6671" r="16671"/>
          <a:stretch/>
        </p:blipFill>
        <p:spPr/>
      </p:pic>
      <p:grpSp>
        <p:nvGrpSpPr>
          <p:cNvPr id="26" name="组合 25">
            <a:extLst>
              <a:ext uri="{FF2B5EF4-FFF2-40B4-BE49-F238E27FC236}">
                <a16:creationId xmlns:a16="http://schemas.microsoft.com/office/drawing/2014/main" id="{CD178803-4EC2-401D-82E9-CE299C9291A0}"/>
              </a:ext>
            </a:extLst>
          </p:cNvPr>
          <p:cNvGrpSpPr/>
          <p:nvPr/>
        </p:nvGrpSpPr>
        <p:grpSpPr>
          <a:xfrm flipH="1">
            <a:off x="4603732" y="1991444"/>
            <a:ext cx="1074718" cy="241968"/>
            <a:chOff x="3170115" y="2760706"/>
            <a:chExt cx="1074718" cy="241968"/>
          </a:xfrm>
        </p:grpSpPr>
        <p:cxnSp>
          <p:nvCxnSpPr>
            <p:cNvPr id="27" name="直接连接符 26">
              <a:extLst>
                <a:ext uri="{FF2B5EF4-FFF2-40B4-BE49-F238E27FC236}">
                  <a16:creationId xmlns:a16="http://schemas.microsoft.com/office/drawing/2014/main" id="{028DFE2F-D368-438D-9142-F0AB35DF2422}"/>
                </a:ext>
              </a:extLst>
            </p:cNvPr>
            <p:cNvCxnSpPr>
              <a:cxnSpLocks/>
            </p:cNvCxnSpPr>
            <p:nvPr/>
          </p:nvCxnSpPr>
          <p:spPr>
            <a:xfrm flipH="1">
              <a:off x="3170115" y="2879239"/>
              <a:ext cx="832269" cy="0"/>
            </a:xfrm>
            <a:prstGeom prst="line">
              <a:avLst/>
            </a:prstGeom>
            <a:ln w="28575">
              <a:gradFill flip="none" rotWithShape="1">
                <a:gsLst>
                  <a:gs pos="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8" name="组合 27">
              <a:extLst>
                <a:ext uri="{FF2B5EF4-FFF2-40B4-BE49-F238E27FC236}">
                  <a16:creationId xmlns:a16="http://schemas.microsoft.com/office/drawing/2014/main" id="{5F4F03A9-19B4-4C39-89FD-AA7637AC6492}"/>
                </a:ext>
              </a:extLst>
            </p:cNvPr>
            <p:cNvGrpSpPr/>
            <p:nvPr/>
          </p:nvGrpSpPr>
          <p:grpSpPr>
            <a:xfrm rot="5400000">
              <a:off x="4002865" y="2760706"/>
              <a:ext cx="241968" cy="241968"/>
              <a:chOff x="6253476" y="1960876"/>
              <a:chExt cx="167644" cy="167644"/>
            </a:xfrm>
          </p:grpSpPr>
          <p:sp>
            <p:nvSpPr>
              <p:cNvPr id="29" name="Oval 4+">
                <a:extLst>
                  <a:ext uri="{FF2B5EF4-FFF2-40B4-BE49-F238E27FC236}">
                    <a16:creationId xmlns:a16="http://schemas.microsoft.com/office/drawing/2014/main" id="{AD04B0BF-8EB2-454B-B2F8-1B3A0098B57A}"/>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0" name="椭圆 29">
                <a:extLst>
                  <a:ext uri="{FF2B5EF4-FFF2-40B4-BE49-F238E27FC236}">
                    <a16:creationId xmlns:a16="http://schemas.microsoft.com/office/drawing/2014/main" id="{F88BCC1B-5B7D-4430-B8FB-822970BF10E3}"/>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grpSp>
      <p:grpSp>
        <p:nvGrpSpPr>
          <p:cNvPr id="31" name="组合 30">
            <a:extLst>
              <a:ext uri="{FF2B5EF4-FFF2-40B4-BE49-F238E27FC236}">
                <a16:creationId xmlns:a16="http://schemas.microsoft.com/office/drawing/2014/main" id="{DAEB5382-2EDC-462F-8B9F-CF52E1E1603F}"/>
              </a:ext>
            </a:extLst>
          </p:cNvPr>
          <p:cNvGrpSpPr/>
          <p:nvPr/>
        </p:nvGrpSpPr>
        <p:grpSpPr>
          <a:xfrm>
            <a:off x="5280313" y="4359264"/>
            <a:ext cx="1060566" cy="241968"/>
            <a:chOff x="5280313" y="4272629"/>
            <a:chExt cx="1060566" cy="241968"/>
          </a:xfrm>
        </p:grpSpPr>
        <p:grpSp>
          <p:nvGrpSpPr>
            <p:cNvPr id="32" name="组合 31">
              <a:extLst>
                <a:ext uri="{FF2B5EF4-FFF2-40B4-BE49-F238E27FC236}">
                  <a16:creationId xmlns:a16="http://schemas.microsoft.com/office/drawing/2014/main" id="{B41F19F9-3600-47C0-B45B-F99F74E9F3E0}"/>
                </a:ext>
              </a:extLst>
            </p:cNvPr>
            <p:cNvGrpSpPr/>
            <p:nvPr/>
          </p:nvGrpSpPr>
          <p:grpSpPr>
            <a:xfrm rot="16200000" flipH="1">
              <a:off x="5280313" y="4272629"/>
              <a:ext cx="241968" cy="241968"/>
              <a:chOff x="6253476" y="1960876"/>
              <a:chExt cx="167644" cy="167644"/>
            </a:xfrm>
          </p:grpSpPr>
          <p:sp>
            <p:nvSpPr>
              <p:cNvPr id="34" name="Oval 4+">
                <a:extLst>
                  <a:ext uri="{FF2B5EF4-FFF2-40B4-BE49-F238E27FC236}">
                    <a16:creationId xmlns:a16="http://schemas.microsoft.com/office/drawing/2014/main" id="{B35F76FB-C034-4979-A5D7-C737A74E5B62}"/>
                  </a:ext>
                </a:extLst>
              </p:cNvPr>
              <p:cNvSpPr/>
              <p:nvPr/>
            </p:nvSpPr>
            <p:spPr>
              <a:xfrm>
                <a:off x="6253476" y="1960876"/>
                <a:ext cx="167644" cy="167644"/>
              </a:xfrm>
              <a:prstGeom prst="ellipse">
                <a:avLst/>
              </a:prstGeom>
              <a:gradFill flip="none" rotWithShape="1">
                <a:gsLst>
                  <a:gs pos="43000">
                    <a:schemeClr val="accent1">
                      <a:alpha val="0"/>
                    </a:schemeClr>
                  </a:gs>
                  <a:gs pos="100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5" name="椭圆 34">
                <a:extLst>
                  <a:ext uri="{FF2B5EF4-FFF2-40B4-BE49-F238E27FC236}">
                    <a16:creationId xmlns:a16="http://schemas.microsoft.com/office/drawing/2014/main" id="{2B8D387D-379C-4737-A6C8-9C640227AEE7}"/>
                  </a:ext>
                </a:extLst>
              </p:cNvPr>
              <p:cNvSpPr/>
              <p:nvPr/>
            </p:nvSpPr>
            <p:spPr>
              <a:xfrm>
                <a:off x="6294120" y="2001520"/>
                <a:ext cx="86356" cy="863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cxnSp>
          <p:nvCxnSpPr>
            <p:cNvPr id="33" name="直接连接符 32">
              <a:extLst>
                <a:ext uri="{FF2B5EF4-FFF2-40B4-BE49-F238E27FC236}">
                  <a16:creationId xmlns:a16="http://schemas.microsoft.com/office/drawing/2014/main" id="{FCE74FF8-4394-4209-B681-DC93E30515EA}"/>
                </a:ext>
              </a:extLst>
            </p:cNvPr>
            <p:cNvCxnSpPr>
              <a:cxnSpLocks/>
            </p:cNvCxnSpPr>
            <p:nvPr/>
          </p:nvCxnSpPr>
          <p:spPr>
            <a:xfrm>
              <a:off x="5508610" y="4387262"/>
              <a:ext cx="832269" cy="0"/>
            </a:xfrm>
            <a:prstGeom prst="line">
              <a:avLst/>
            </a:prstGeom>
            <a:ln w="28575">
              <a:gradFill flip="none" rotWithShape="1">
                <a:gsLst>
                  <a:gs pos="0">
                    <a:schemeClr val="accent1"/>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36" name="矩形: 圆角 35">
            <a:extLst>
              <a:ext uri="{FF2B5EF4-FFF2-40B4-BE49-F238E27FC236}">
                <a16:creationId xmlns:a16="http://schemas.microsoft.com/office/drawing/2014/main" id="{C8B94532-D86A-4115-85BF-2DE84D1EFB1D}"/>
              </a:ext>
            </a:extLst>
          </p:cNvPr>
          <p:cNvSpPr/>
          <p:nvPr/>
        </p:nvSpPr>
        <p:spPr>
          <a:xfrm>
            <a:off x="5195812" y="1798414"/>
            <a:ext cx="6632573" cy="1842573"/>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7" name="矩形: 圆角 36">
            <a:extLst>
              <a:ext uri="{FF2B5EF4-FFF2-40B4-BE49-F238E27FC236}">
                <a16:creationId xmlns:a16="http://schemas.microsoft.com/office/drawing/2014/main" id="{35C6A613-CD7A-404B-A31D-D0CFA3B1E5B6}"/>
              </a:ext>
            </a:extLst>
          </p:cNvPr>
          <p:cNvSpPr/>
          <p:nvPr/>
        </p:nvSpPr>
        <p:spPr>
          <a:xfrm>
            <a:off x="5784852" y="4161918"/>
            <a:ext cx="6632573" cy="1842573"/>
          </a:xfrm>
          <a:prstGeom prst="roundRect">
            <a:avLst>
              <a:gd name="adj" fmla="val 6635"/>
            </a:avLst>
          </a:prstGeom>
          <a:gradFill>
            <a:gsLst>
              <a:gs pos="0">
                <a:schemeClr val="accent1"/>
              </a:gs>
              <a:gs pos="71000">
                <a:schemeClr val="accent1">
                  <a:alpha val="0"/>
                </a:schemeClr>
              </a:gs>
            </a:gsLst>
            <a:lin ang="0" scaled="1"/>
          </a:gradFill>
          <a:ln>
            <a:gradFill flip="none" rotWithShape="1">
              <a:gsLst>
                <a:gs pos="0">
                  <a:schemeClr val="accent2">
                    <a:alpha val="6500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38" name="标题 149">
            <a:extLst>
              <a:ext uri="{FF2B5EF4-FFF2-40B4-BE49-F238E27FC236}">
                <a16:creationId xmlns:a16="http://schemas.microsoft.com/office/drawing/2014/main" id="{9175DAF6-A466-4B3D-AB3D-2D4F056166DA}"/>
              </a:ext>
            </a:extLst>
          </p:cNvPr>
          <p:cNvSpPr txBox="1">
            <a:spLocks/>
          </p:cNvSpPr>
          <p:nvPr/>
        </p:nvSpPr>
        <p:spPr>
          <a:xfrm>
            <a:off x="5514960" y="2499738"/>
            <a:ext cx="5483240"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货币市场是融通短期资金的市场，包括同业拆借市场、回购协议市场、商业票据市场、银行承兑汇票市场、短期政府债券市场</a:t>
            </a:r>
            <a:endParaRPr lang="en-US" altLang="zh-CN" sz="1600" b="0" spc="300" dirty="0">
              <a:solidFill>
                <a:schemeClr val="bg1">
                  <a:lumMod val="50000"/>
                </a:schemeClr>
              </a:solidFill>
              <a:latin typeface="+mn-ea"/>
              <a:ea typeface="+mn-ea"/>
            </a:endParaRPr>
          </a:p>
        </p:txBody>
      </p:sp>
      <p:sp>
        <p:nvSpPr>
          <p:cNvPr id="39" name="标题 149">
            <a:extLst>
              <a:ext uri="{FF2B5EF4-FFF2-40B4-BE49-F238E27FC236}">
                <a16:creationId xmlns:a16="http://schemas.microsoft.com/office/drawing/2014/main" id="{14AC67F9-6F94-4541-9180-3576102829B3}"/>
              </a:ext>
            </a:extLst>
          </p:cNvPr>
          <p:cNvSpPr txBox="1">
            <a:spLocks/>
          </p:cNvSpPr>
          <p:nvPr/>
        </p:nvSpPr>
        <p:spPr>
          <a:xfrm>
            <a:off x="6087809" y="4867632"/>
            <a:ext cx="5483240"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资本市场是融通长期资金的市场，包括中长期银行信贷市场和证券市场。中长期信贷市场是金融机构与工商企业之间的贷款市场</a:t>
            </a:r>
            <a:endParaRPr lang="en-US" altLang="zh-CN" sz="1600" b="0" spc="300" dirty="0">
              <a:solidFill>
                <a:schemeClr val="bg1">
                  <a:lumMod val="50000"/>
                </a:schemeClr>
              </a:solidFill>
              <a:latin typeface="+mn-ea"/>
              <a:ea typeface="+mn-ea"/>
            </a:endParaRPr>
          </a:p>
        </p:txBody>
      </p:sp>
      <p:grpSp>
        <p:nvGrpSpPr>
          <p:cNvPr id="40" name="组合 39">
            <a:extLst>
              <a:ext uri="{FF2B5EF4-FFF2-40B4-BE49-F238E27FC236}">
                <a16:creationId xmlns:a16="http://schemas.microsoft.com/office/drawing/2014/main" id="{0B74B899-9156-4A23-9D81-C50E13870A38}"/>
              </a:ext>
            </a:extLst>
          </p:cNvPr>
          <p:cNvGrpSpPr/>
          <p:nvPr/>
        </p:nvGrpSpPr>
        <p:grpSpPr>
          <a:xfrm>
            <a:off x="5429251" y="2008646"/>
            <a:ext cx="4182109" cy="400110"/>
            <a:chOff x="5422901" y="1965466"/>
            <a:chExt cx="4182109" cy="400110"/>
          </a:xfrm>
        </p:grpSpPr>
        <p:sp>
          <p:nvSpPr>
            <p:cNvPr id="41" name="文本框 40">
              <a:extLst>
                <a:ext uri="{FF2B5EF4-FFF2-40B4-BE49-F238E27FC236}">
                  <a16:creationId xmlns:a16="http://schemas.microsoft.com/office/drawing/2014/main" id="{6ABFFC37-2FE8-4A71-B88D-76BDFCC22F1A}"/>
                </a:ext>
              </a:extLst>
            </p:cNvPr>
            <p:cNvSpPr txBox="1"/>
            <p:nvPr/>
          </p:nvSpPr>
          <p:spPr>
            <a:xfrm>
              <a:off x="5422901" y="1965466"/>
              <a:ext cx="1396999" cy="400110"/>
            </a:xfrm>
            <a:prstGeom prst="rect">
              <a:avLst/>
            </a:prstGeom>
            <a:noFill/>
          </p:spPr>
          <p:txBody>
            <a:bodyPr wrap="square">
              <a:spAutoFit/>
            </a:bodyPr>
            <a:lstStyle/>
            <a:p>
              <a:r>
                <a:rPr lang="zh-CN" altLang="en-US" sz="2000" b="1" i="0" spc="300" dirty="0">
                  <a:solidFill>
                    <a:srgbClr val="333333"/>
                  </a:solidFill>
                  <a:effectLst/>
                  <a:latin typeface="+mn-ea"/>
                </a:rPr>
                <a:t>货币市场</a:t>
              </a:r>
              <a:endParaRPr lang="zh-CN" altLang="en-US" sz="2000" b="1" spc="300" dirty="0">
                <a:latin typeface="+mn-ea"/>
              </a:endParaRPr>
            </a:p>
          </p:txBody>
        </p:sp>
        <p:sp>
          <p:nvSpPr>
            <p:cNvPr id="42" name="矩形: 圆角 41">
              <a:extLst>
                <a:ext uri="{FF2B5EF4-FFF2-40B4-BE49-F238E27FC236}">
                  <a16:creationId xmlns:a16="http://schemas.microsoft.com/office/drawing/2014/main" id="{2C2FE140-94E2-4EB2-BDFF-0D9FCA2EA14E}"/>
                </a:ext>
              </a:extLst>
            </p:cNvPr>
            <p:cNvSpPr/>
            <p:nvPr/>
          </p:nvSpPr>
          <p:spPr>
            <a:xfrm rot="5400000">
              <a:off x="6659458" y="2141261"/>
              <a:ext cx="242146"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43" name="文本框 42">
              <a:extLst>
                <a:ext uri="{FF2B5EF4-FFF2-40B4-BE49-F238E27FC236}">
                  <a16:creationId xmlns:a16="http://schemas.microsoft.com/office/drawing/2014/main" id="{6178AAFA-FE37-4006-96FF-899C7160D053}"/>
                </a:ext>
              </a:extLst>
            </p:cNvPr>
            <p:cNvSpPr txBox="1"/>
            <p:nvPr/>
          </p:nvSpPr>
          <p:spPr>
            <a:xfrm>
              <a:off x="6826665" y="2039665"/>
              <a:ext cx="2778345" cy="261610"/>
            </a:xfrm>
            <a:prstGeom prst="rect">
              <a:avLst/>
            </a:prstGeom>
            <a:noFill/>
          </p:spPr>
          <p:txBody>
            <a:bodyPr wrap="square">
              <a:spAutoFit/>
            </a:bodyPr>
            <a:lstStyle/>
            <a:p>
              <a:r>
                <a:rPr lang="en-US" altLang="zh-CN" sz="1100" i="0" spc="300" dirty="0">
                  <a:solidFill>
                    <a:srgbClr val="333333">
                      <a:alpha val="49000"/>
                    </a:srgbClr>
                  </a:solidFill>
                  <a:effectLst/>
                  <a:latin typeface="+mn-ea"/>
                  <a:sym typeface="微软雅黑" panose="020B0503020204020204" pitchFamily="34" charset="-122"/>
                </a:rPr>
                <a:t>MONEY MARKET</a:t>
              </a:r>
              <a:endParaRPr lang="zh-CN" altLang="en-US" sz="1100" spc="300" dirty="0">
                <a:solidFill>
                  <a:schemeClr val="tx1">
                    <a:alpha val="49000"/>
                  </a:schemeClr>
                </a:solidFill>
                <a:latin typeface="+mn-ea"/>
                <a:sym typeface="微软雅黑" panose="020B0503020204020204" pitchFamily="34" charset="-122"/>
              </a:endParaRPr>
            </a:p>
          </p:txBody>
        </p:sp>
      </p:grpSp>
      <p:grpSp>
        <p:nvGrpSpPr>
          <p:cNvPr id="44" name="组合 43">
            <a:extLst>
              <a:ext uri="{FF2B5EF4-FFF2-40B4-BE49-F238E27FC236}">
                <a16:creationId xmlns:a16="http://schemas.microsoft.com/office/drawing/2014/main" id="{5EA9317C-E20B-46BB-BFF3-0FEC2F06D84A}"/>
              </a:ext>
            </a:extLst>
          </p:cNvPr>
          <p:cNvGrpSpPr/>
          <p:nvPr/>
        </p:nvGrpSpPr>
        <p:grpSpPr>
          <a:xfrm>
            <a:off x="5993343" y="4385137"/>
            <a:ext cx="4203379" cy="400110"/>
            <a:chOff x="5876925" y="4308937"/>
            <a:chExt cx="4203379" cy="400110"/>
          </a:xfrm>
        </p:grpSpPr>
        <p:sp>
          <p:nvSpPr>
            <p:cNvPr id="45" name="文本框 44">
              <a:extLst>
                <a:ext uri="{FF2B5EF4-FFF2-40B4-BE49-F238E27FC236}">
                  <a16:creationId xmlns:a16="http://schemas.microsoft.com/office/drawing/2014/main" id="{A4C42252-34CA-481A-B90A-B34146052A2B}"/>
                </a:ext>
              </a:extLst>
            </p:cNvPr>
            <p:cNvSpPr txBox="1"/>
            <p:nvPr/>
          </p:nvSpPr>
          <p:spPr>
            <a:xfrm>
              <a:off x="5876925" y="4308937"/>
              <a:ext cx="1582207" cy="400110"/>
            </a:xfrm>
            <a:prstGeom prst="rect">
              <a:avLst/>
            </a:prstGeom>
            <a:noFill/>
          </p:spPr>
          <p:txBody>
            <a:bodyPr wrap="square">
              <a:spAutoFit/>
            </a:bodyPr>
            <a:lstStyle>
              <a:defPPr>
                <a:defRPr lang="en-US"/>
              </a:defPPr>
              <a:lvl1pPr>
                <a:defRPr b="1" i="0" spc="300">
                  <a:solidFill>
                    <a:srgbClr val="333333"/>
                  </a:solidFill>
                  <a:effectLst/>
                  <a:latin typeface="arial" panose="020B0604020202020204" pitchFamily="34" charset="0"/>
                </a:defRPr>
              </a:lvl1pPr>
            </a:lstStyle>
            <a:p>
              <a:r>
                <a:rPr lang="zh-CN" altLang="en-US" sz="2000" dirty="0">
                  <a:latin typeface="+mn-ea"/>
                </a:rPr>
                <a:t>资本市场</a:t>
              </a:r>
            </a:p>
          </p:txBody>
        </p:sp>
        <p:sp>
          <p:nvSpPr>
            <p:cNvPr id="46" name="矩形: 圆角 45">
              <a:extLst>
                <a:ext uri="{FF2B5EF4-FFF2-40B4-BE49-F238E27FC236}">
                  <a16:creationId xmlns:a16="http://schemas.microsoft.com/office/drawing/2014/main" id="{A500AA10-05F7-464B-869C-E52D25C0F0D2}"/>
                </a:ext>
              </a:extLst>
            </p:cNvPr>
            <p:cNvSpPr/>
            <p:nvPr/>
          </p:nvSpPr>
          <p:spPr>
            <a:xfrm rot="5400000">
              <a:off x="7134756" y="4483443"/>
              <a:ext cx="242146" cy="4571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47" name="文本框 46">
              <a:extLst>
                <a:ext uri="{FF2B5EF4-FFF2-40B4-BE49-F238E27FC236}">
                  <a16:creationId xmlns:a16="http://schemas.microsoft.com/office/drawing/2014/main" id="{A0E998F1-AFA0-40C4-BCE4-EBCE134954F5}"/>
                </a:ext>
              </a:extLst>
            </p:cNvPr>
            <p:cNvSpPr txBox="1"/>
            <p:nvPr/>
          </p:nvSpPr>
          <p:spPr>
            <a:xfrm>
              <a:off x="7301959" y="4388768"/>
              <a:ext cx="2778345" cy="261610"/>
            </a:xfrm>
            <a:prstGeom prst="rect">
              <a:avLst/>
            </a:prstGeom>
            <a:noFill/>
          </p:spPr>
          <p:txBody>
            <a:bodyPr wrap="square">
              <a:spAutoFit/>
            </a:bodyPr>
            <a:lstStyle/>
            <a:p>
              <a:r>
                <a:rPr lang="en-US" altLang="zh-CN" sz="1100" i="0" spc="300" dirty="0">
                  <a:solidFill>
                    <a:srgbClr val="333333">
                      <a:alpha val="49000"/>
                    </a:srgbClr>
                  </a:solidFill>
                  <a:effectLst/>
                  <a:latin typeface="+mn-ea"/>
                  <a:sym typeface="微软雅黑" panose="020B0503020204020204" pitchFamily="34" charset="-122"/>
                </a:rPr>
                <a:t>CAPITAL MARKET</a:t>
              </a:r>
              <a:endParaRPr lang="zh-CN" altLang="en-US" sz="1100" spc="300" dirty="0">
                <a:solidFill>
                  <a:schemeClr val="tx1">
                    <a:alpha val="49000"/>
                  </a:schemeClr>
                </a:solidFill>
                <a:latin typeface="+mn-ea"/>
                <a:sym typeface="微软雅黑" panose="020B0503020204020204" pitchFamily="34" charset="-122"/>
              </a:endParaRPr>
            </a:p>
          </p:txBody>
        </p:sp>
      </p:grpSp>
    </p:spTree>
    <p:extLst>
      <p:ext uri="{BB962C8B-B14F-4D97-AF65-F5344CB8AC3E}">
        <p14:creationId xmlns:p14="http://schemas.microsoft.com/office/powerpoint/2010/main" val="340445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0" name="标题 149">
            <a:extLst>
              <a:ext uri="{FF2B5EF4-FFF2-40B4-BE49-F238E27FC236}">
                <a16:creationId xmlns:a16="http://schemas.microsoft.com/office/drawing/2014/main" id="{D1FEEAF8-1D8D-4B0C-BC18-C038AAA27527}"/>
              </a:ext>
            </a:extLst>
          </p:cNvPr>
          <p:cNvSpPr>
            <a:spLocks noGrp="1"/>
          </p:cNvSpPr>
          <p:nvPr>
            <p:ph type="title"/>
          </p:nvPr>
        </p:nvSpPr>
        <p:spPr/>
        <p:txBody>
          <a:bodyPr/>
          <a:lstStyle/>
          <a:p>
            <a:r>
              <a:rPr lang="zh-CN" altLang="en-US" dirty="0">
                <a:latin typeface="+mn-ea"/>
                <a:ea typeface="+mn-ea"/>
              </a:rPr>
              <a:t>用户画像</a:t>
            </a:r>
          </a:p>
        </p:txBody>
      </p:sp>
      <p:sp>
        <p:nvSpPr>
          <p:cNvPr id="177" name="文本占位符 176">
            <a:extLst>
              <a:ext uri="{FF2B5EF4-FFF2-40B4-BE49-F238E27FC236}">
                <a16:creationId xmlns:a16="http://schemas.microsoft.com/office/drawing/2014/main" id="{273B5BDD-AA7F-4E8E-BA63-ACF647B50A25}"/>
              </a:ext>
            </a:extLst>
          </p:cNvPr>
          <p:cNvSpPr>
            <a:spLocks noGrp="1"/>
          </p:cNvSpPr>
          <p:nvPr>
            <p:ph type="body" sz="quarter" idx="10"/>
          </p:nvPr>
        </p:nvSpPr>
        <p:spPr/>
        <p:txBody>
          <a:bodyPr/>
          <a:lstStyle/>
          <a:p>
            <a:r>
              <a:rPr lang="en-US" altLang="zh-CN" dirty="0">
                <a:latin typeface="+mn-ea"/>
                <a:ea typeface="+mn-ea"/>
              </a:rPr>
              <a:t>USER PORTRAIT</a:t>
            </a:r>
            <a:endParaRPr lang="zh-CN" altLang="en-US" dirty="0">
              <a:latin typeface="+mn-ea"/>
              <a:ea typeface="+mn-ea"/>
            </a:endParaRPr>
          </a:p>
        </p:txBody>
      </p:sp>
      <p:sp>
        <p:nvSpPr>
          <p:cNvPr id="3" name="矩形: 圆角 2">
            <a:extLst>
              <a:ext uri="{FF2B5EF4-FFF2-40B4-BE49-F238E27FC236}">
                <a16:creationId xmlns:a16="http://schemas.microsoft.com/office/drawing/2014/main" id="{408D9016-F0F8-4295-84C6-2261F66F13F5}"/>
              </a:ext>
            </a:extLst>
          </p:cNvPr>
          <p:cNvSpPr/>
          <p:nvPr/>
        </p:nvSpPr>
        <p:spPr>
          <a:xfrm>
            <a:off x="800100" y="2009140"/>
            <a:ext cx="10591800" cy="3873500"/>
          </a:xfrm>
          <a:prstGeom prst="roundRect">
            <a:avLst>
              <a:gd name="adj" fmla="val 519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cxnSp>
        <p:nvCxnSpPr>
          <p:cNvPr id="8" name="直接连接符 7">
            <a:extLst>
              <a:ext uri="{FF2B5EF4-FFF2-40B4-BE49-F238E27FC236}">
                <a16:creationId xmlns:a16="http://schemas.microsoft.com/office/drawing/2014/main" id="{BC4E267D-1301-4DE1-ADC8-F7DCF8919685}"/>
              </a:ext>
            </a:extLst>
          </p:cNvPr>
          <p:cNvCxnSpPr/>
          <p:nvPr/>
        </p:nvCxnSpPr>
        <p:spPr>
          <a:xfrm>
            <a:off x="6096000" y="2671128"/>
            <a:ext cx="0" cy="2900362"/>
          </a:xfrm>
          <a:prstGeom prst="line">
            <a:avLst/>
          </a:prstGeom>
          <a:ln w="12700">
            <a:solidFill>
              <a:schemeClr val="accent1">
                <a:alpha val="73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06DE45EC-19BB-4B27-8E78-A73E2924ECAC}"/>
              </a:ext>
            </a:extLst>
          </p:cNvPr>
          <p:cNvGrpSpPr/>
          <p:nvPr/>
        </p:nvGrpSpPr>
        <p:grpSpPr>
          <a:xfrm>
            <a:off x="1292225" y="1781191"/>
            <a:ext cx="2749550" cy="443198"/>
            <a:chOff x="1292225" y="2077101"/>
            <a:chExt cx="2749550" cy="443198"/>
          </a:xfrm>
        </p:grpSpPr>
        <p:sp>
          <p:nvSpPr>
            <p:cNvPr id="4" name="矩形: 圆角 3">
              <a:extLst>
                <a:ext uri="{FF2B5EF4-FFF2-40B4-BE49-F238E27FC236}">
                  <a16:creationId xmlns:a16="http://schemas.microsoft.com/office/drawing/2014/main" id="{DA1ACCBD-532C-44B9-8D06-ED82008D7B3F}"/>
                </a:ext>
              </a:extLst>
            </p:cNvPr>
            <p:cNvSpPr/>
            <p:nvPr/>
          </p:nvSpPr>
          <p:spPr>
            <a:xfrm>
              <a:off x="1292225" y="2077101"/>
              <a:ext cx="2749550" cy="443198"/>
            </a:xfrm>
            <a:prstGeom prst="roundRect">
              <a:avLst>
                <a:gd name="adj" fmla="val 5000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13" name="文本框 12">
              <a:extLst>
                <a:ext uri="{FF2B5EF4-FFF2-40B4-BE49-F238E27FC236}">
                  <a16:creationId xmlns:a16="http://schemas.microsoft.com/office/drawing/2014/main" id="{0740C614-CD96-41B1-9CD5-530A588BA7C5}"/>
                </a:ext>
              </a:extLst>
            </p:cNvPr>
            <p:cNvSpPr txBox="1"/>
            <p:nvPr/>
          </p:nvSpPr>
          <p:spPr>
            <a:xfrm>
              <a:off x="1444752" y="2109160"/>
              <a:ext cx="1364476" cy="400110"/>
            </a:xfrm>
            <a:prstGeom prst="rect">
              <a:avLst/>
            </a:prstGeom>
            <a:noFill/>
          </p:spPr>
          <p:txBody>
            <a:bodyPr wrap="none" rtlCol="0">
              <a:spAutoFit/>
            </a:bodyPr>
            <a:lstStyle/>
            <a:p>
              <a:pPr algn="ctr"/>
              <a:r>
                <a:rPr lang="zh-CN" altLang="en-US" sz="2000" b="1" spc="300" dirty="0">
                  <a:latin typeface="+mn-ea"/>
                </a:rPr>
                <a:t>性别分布</a:t>
              </a:r>
            </a:p>
          </p:txBody>
        </p:sp>
        <p:cxnSp>
          <p:nvCxnSpPr>
            <p:cNvPr id="12" name="直接连接符 11">
              <a:extLst>
                <a:ext uri="{FF2B5EF4-FFF2-40B4-BE49-F238E27FC236}">
                  <a16:creationId xmlns:a16="http://schemas.microsoft.com/office/drawing/2014/main" id="{DA66291F-C59D-492B-B3F7-2019974B5902}"/>
                </a:ext>
              </a:extLst>
            </p:cNvPr>
            <p:cNvCxnSpPr>
              <a:cxnSpLocks/>
            </p:cNvCxnSpPr>
            <p:nvPr/>
          </p:nvCxnSpPr>
          <p:spPr>
            <a:xfrm>
              <a:off x="2787396" y="2216816"/>
              <a:ext cx="0" cy="163767"/>
            </a:xfrm>
            <a:prstGeom prst="line">
              <a:avLst/>
            </a:prstGeom>
            <a:ln w="31750"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E5E9D705-21F9-4493-8DFC-B310DF1C3134}"/>
                </a:ext>
              </a:extLst>
            </p:cNvPr>
            <p:cNvSpPr txBox="1"/>
            <p:nvPr/>
          </p:nvSpPr>
          <p:spPr>
            <a:xfrm>
              <a:off x="2798646" y="2163518"/>
              <a:ext cx="1146468" cy="307777"/>
            </a:xfrm>
            <a:prstGeom prst="rect">
              <a:avLst/>
            </a:prstGeom>
            <a:noFill/>
          </p:spPr>
          <p:txBody>
            <a:bodyPr wrap="none" rtlCol="0">
              <a:spAutoFit/>
            </a:bodyPr>
            <a:lstStyle/>
            <a:p>
              <a:r>
                <a:rPr lang="en-US" altLang="zh-CN" sz="1400" spc="300" dirty="0">
                  <a:solidFill>
                    <a:schemeClr val="accent1">
                      <a:lumMod val="20000"/>
                      <a:lumOff val="80000"/>
                    </a:schemeClr>
                  </a:solidFill>
                  <a:latin typeface="+mn-ea"/>
                </a:rPr>
                <a:t>GENDER</a:t>
              </a:r>
              <a:endParaRPr lang="zh-CN" altLang="en-US" sz="1400" spc="300" dirty="0">
                <a:solidFill>
                  <a:schemeClr val="accent1">
                    <a:lumMod val="20000"/>
                    <a:lumOff val="80000"/>
                  </a:schemeClr>
                </a:solidFill>
                <a:latin typeface="+mn-ea"/>
              </a:endParaRPr>
            </a:p>
          </p:txBody>
        </p:sp>
      </p:grpSp>
      <p:grpSp>
        <p:nvGrpSpPr>
          <p:cNvPr id="31" name="组合 30">
            <a:extLst>
              <a:ext uri="{FF2B5EF4-FFF2-40B4-BE49-F238E27FC236}">
                <a16:creationId xmlns:a16="http://schemas.microsoft.com/office/drawing/2014/main" id="{F9DE69A8-F38A-432F-B3A9-3A9C8B255EB5}"/>
              </a:ext>
            </a:extLst>
          </p:cNvPr>
          <p:cNvGrpSpPr/>
          <p:nvPr/>
        </p:nvGrpSpPr>
        <p:grpSpPr>
          <a:xfrm>
            <a:off x="6712204" y="1781191"/>
            <a:ext cx="2749550" cy="443198"/>
            <a:chOff x="6712204" y="2077101"/>
            <a:chExt cx="2749550" cy="443198"/>
          </a:xfrm>
        </p:grpSpPr>
        <p:sp>
          <p:nvSpPr>
            <p:cNvPr id="20" name="矩形: 圆角 19">
              <a:extLst>
                <a:ext uri="{FF2B5EF4-FFF2-40B4-BE49-F238E27FC236}">
                  <a16:creationId xmlns:a16="http://schemas.microsoft.com/office/drawing/2014/main" id="{13D855CE-1B36-4168-B427-BF31B23C17E5}"/>
                </a:ext>
              </a:extLst>
            </p:cNvPr>
            <p:cNvSpPr/>
            <p:nvPr/>
          </p:nvSpPr>
          <p:spPr>
            <a:xfrm>
              <a:off x="6712204" y="2077101"/>
              <a:ext cx="2749550" cy="443198"/>
            </a:xfrm>
            <a:prstGeom prst="roundRect">
              <a:avLst>
                <a:gd name="adj" fmla="val 50000"/>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1" name="文本框 20">
              <a:extLst>
                <a:ext uri="{FF2B5EF4-FFF2-40B4-BE49-F238E27FC236}">
                  <a16:creationId xmlns:a16="http://schemas.microsoft.com/office/drawing/2014/main" id="{297B8BE7-A68D-4037-B7C8-B37ED96DBC25}"/>
                </a:ext>
              </a:extLst>
            </p:cNvPr>
            <p:cNvSpPr txBox="1"/>
            <p:nvPr/>
          </p:nvSpPr>
          <p:spPr>
            <a:xfrm>
              <a:off x="6864731" y="2114772"/>
              <a:ext cx="1364476" cy="400110"/>
            </a:xfrm>
            <a:prstGeom prst="rect">
              <a:avLst/>
            </a:prstGeom>
            <a:noFill/>
          </p:spPr>
          <p:txBody>
            <a:bodyPr wrap="none" rtlCol="0">
              <a:spAutoFit/>
            </a:bodyPr>
            <a:lstStyle/>
            <a:p>
              <a:pPr algn="ctr"/>
              <a:r>
                <a:rPr lang="zh-CN" altLang="en-US" sz="2000" b="1" spc="300" dirty="0">
                  <a:latin typeface="+mn-ea"/>
                </a:rPr>
                <a:t>地域分布</a:t>
              </a:r>
            </a:p>
          </p:txBody>
        </p:sp>
        <p:cxnSp>
          <p:nvCxnSpPr>
            <p:cNvPr id="22" name="直接连接符 21">
              <a:extLst>
                <a:ext uri="{FF2B5EF4-FFF2-40B4-BE49-F238E27FC236}">
                  <a16:creationId xmlns:a16="http://schemas.microsoft.com/office/drawing/2014/main" id="{CE7066FD-3370-4E64-B933-519206D02FC9}"/>
                </a:ext>
              </a:extLst>
            </p:cNvPr>
            <p:cNvCxnSpPr>
              <a:cxnSpLocks/>
            </p:cNvCxnSpPr>
            <p:nvPr/>
          </p:nvCxnSpPr>
          <p:spPr>
            <a:xfrm>
              <a:off x="8226425" y="2223166"/>
              <a:ext cx="0" cy="163767"/>
            </a:xfrm>
            <a:prstGeom prst="line">
              <a:avLst/>
            </a:prstGeom>
            <a:ln w="31750"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2FC8347-12AE-436B-B290-6616730D33CC}"/>
                </a:ext>
              </a:extLst>
            </p:cNvPr>
            <p:cNvSpPr txBox="1"/>
            <p:nvPr/>
          </p:nvSpPr>
          <p:spPr>
            <a:xfrm>
              <a:off x="8273161" y="2163518"/>
              <a:ext cx="809196" cy="307777"/>
            </a:xfrm>
            <a:prstGeom prst="rect">
              <a:avLst/>
            </a:prstGeom>
            <a:noFill/>
          </p:spPr>
          <p:txBody>
            <a:bodyPr wrap="none" rtlCol="0">
              <a:spAutoFit/>
            </a:bodyPr>
            <a:lstStyle/>
            <a:p>
              <a:r>
                <a:rPr lang="en-US" altLang="zh-CN" sz="1400" spc="300" dirty="0">
                  <a:solidFill>
                    <a:schemeClr val="accent1">
                      <a:lumMod val="20000"/>
                      <a:lumOff val="80000"/>
                    </a:schemeClr>
                  </a:solidFill>
                  <a:latin typeface="+mn-ea"/>
                </a:rPr>
                <a:t>AREA</a:t>
              </a:r>
              <a:endParaRPr lang="zh-CN" altLang="en-US" sz="1400" spc="300" dirty="0">
                <a:solidFill>
                  <a:schemeClr val="accent1">
                    <a:lumMod val="20000"/>
                    <a:lumOff val="80000"/>
                  </a:schemeClr>
                </a:solidFill>
                <a:latin typeface="+mn-ea"/>
              </a:endParaRPr>
            </a:p>
          </p:txBody>
        </p:sp>
      </p:grpSp>
      <p:graphicFrame>
        <p:nvGraphicFramePr>
          <p:cNvPr id="25" name="图表 24">
            <a:extLst>
              <a:ext uri="{FF2B5EF4-FFF2-40B4-BE49-F238E27FC236}">
                <a16:creationId xmlns:a16="http://schemas.microsoft.com/office/drawing/2014/main" id="{C2EA74D7-41AD-4BBD-B44B-44CB84722DC1}"/>
              </a:ext>
            </a:extLst>
          </p:cNvPr>
          <p:cNvGraphicFramePr/>
          <p:nvPr>
            <p:extLst>
              <p:ext uri="{D42A27DB-BD31-4B8C-83A1-F6EECF244321}">
                <p14:modId xmlns:p14="http://schemas.microsoft.com/office/powerpoint/2010/main" val="1813653478"/>
              </p:ext>
            </p:extLst>
          </p:nvPr>
        </p:nvGraphicFramePr>
        <p:xfrm>
          <a:off x="1292224" y="3472717"/>
          <a:ext cx="3768725" cy="23709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图表 28">
            <a:extLst>
              <a:ext uri="{FF2B5EF4-FFF2-40B4-BE49-F238E27FC236}">
                <a16:creationId xmlns:a16="http://schemas.microsoft.com/office/drawing/2014/main" id="{859F2955-80D2-4E69-90F4-BDC9A4274CEA}"/>
              </a:ext>
            </a:extLst>
          </p:cNvPr>
          <p:cNvGraphicFramePr/>
          <p:nvPr>
            <p:extLst>
              <p:ext uri="{D42A27DB-BD31-4B8C-83A1-F6EECF244321}">
                <p14:modId xmlns:p14="http://schemas.microsoft.com/office/powerpoint/2010/main" val="4261576158"/>
              </p:ext>
            </p:extLst>
          </p:nvPr>
        </p:nvGraphicFramePr>
        <p:xfrm>
          <a:off x="6635057" y="3019752"/>
          <a:ext cx="4426643" cy="2767638"/>
        </p:xfrm>
        <a:graphic>
          <a:graphicData uri="http://schemas.openxmlformats.org/drawingml/2006/chart">
            <c:chart xmlns:c="http://schemas.openxmlformats.org/drawingml/2006/chart" xmlns:r="http://schemas.openxmlformats.org/officeDocument/2006/relationships" r:id="rId3"/>
          </a:graphicData>
        </a:graphic>
      </p:graphicFrame>
      <p:sp>
        <p:nvSpPr>
          <p:cNvPr id="33" name="标题 149">
            <a:extLst>
              <a:ext uri="{FF2B5EF4-FFF2-40B4-BE49-F238E27FC236}">
                <a16:creationId xmlns:a16="http://schemas.microsoft.com/office/drawing/2014/main" id="{7C31F4C5-5FF0-4357-A2D6-73B06F166DED}"/>
              </a:ext>
            </a:extLst>
          </p:cNvPr>
          <p:cNvSpPr txBox="1">
            <a:spLocks/>
          </p:cNvSpPr>
          <p:nvPr/>
        </p:nvSpPr>
        <p:spPr>
          <a:xfrm>
            <a:off x="1292225" y="2569991"/>
            <a:ext cx="4220868"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人口的性别构成一般是用比较相对数来表示，即一定人口中一种性别的总人数与另一性别总人数之比</a:t>
            </a:r>
            <a:endParaRPr lang="en-US" altLang="zh-CN" sz="1600" b="0" spc="300" dirty="0">
              <a:solidFill>
                <a:schemeClr val="bg1">
                  <a:lumMod val="50000"/>
                </a:schemeClr>
              </a:solidFill>
              <a:latin typeface="+mn-ea"/>
              <a:ea typeface="+mn-ea"/>
            </a:endParaRPr>
          </a:p>
        </p:txBody>
      </p:sp>
      <p:sp>
        <p:nvSpPr>
          <p:cNvPr id="35" name="标题 149">
            <a:extLst>
              <a:ext uri="{FF2B5EF4-FFF2-40B4-BE49-F238E27FC236}">
                <a16:creationId xmlns:a16="http://schemas.microsoft.com/office/drawing/2014/main" id="{FF4AA2D0-99D4-47EB-8543-6B843BB00CD8}"/>
              </a:ext>
            </a:extLst>
          </p:cNvPr>
          <p:cNvSpPr txBox="1">
            <a:spLocks/>
          </p:cNvSpPr>
          <p:nvPr/>
        </p:nvSpPr>
        <p:spPr>
          <a:xfrm>
            <a:off x="6712204" y="2569991"/>
            <a:ext cx="4220868" cy="861390"/>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zh-CN" altLang="en-US" sz="1600" b="0" spc="300" dirty="0">
                <a:solidFill>
                  <a:schemeClr val="bg1">
                    <a:lumMod val="50000"/>
                  </a:schemeClr>
                </a:solidFill>
                <a:latin typeface="+mn-ea"/>
                <a:ea typeface="+mn-ea"/>
              </a:rPr>
              <a:t>地域分布规律可以分为四种，分别是纬度地带性、经度地带性、垂直地带性、非地带性</a:t>
            </a:r>
            <a:endParaRPr lang="en-US" altLang="zh-CN" sz="1600" b="0" spc="300" dirty="0">
              <a:solidFill>
                <a:schemeClr val="bg1">
                  <a:lumMod val="50000"/>
                </a:schemeClr>
              </a:solidFill>
              <a:latin typeface="+mn-ea"/>
              <a:ea typeface="+mn-ea"/>
            </a:endParaRPr>
          </a:p>
        </p:txBody>
      </p:sp>
    </p:spTree>
    <p:extLst>
      <p:ext uri="{BB962C8B-B14F-4D97-AF65-F5344CB8AC3E}">
        <p14:creationId xmlns:p14="http://schemas.microsoft.com/office/powerpoint/2010/main" val="2201453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4DF9DFB-3F3E-4126-B8CB-AA1ECA37247C}"/>
              </a:ext>
            </a:extLst>
          </p:cNvPr>
          <p:cNvSpPr/>
          <p:nvPr/>
        </p:nvSpPr>
        <p:spPr>
          <a:xfrm>
            <a:off x="10651696" y="4312806"/>
            <a:ext cx="631583" cy="56079"/>
          </a:xfrm>
          <a:prstGeom prst="roundRect">
            <a:avLst>
              <a:gd name="adj" fmla="val 50000"/>
            </a:avLst>
          </a:prstGeom>
          <a:gradFill>
            <a:gsLst>
              <a:gs pos="0">
                <a:schemeClr val="accent1"/>
              </a:gs>
              <a:gs pos="91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43" name="文本框 142">
            <a:extLst>
              <a:ext uri="{FF2B5EF4-FFF2-40B4-BE49-F238E27FC236}">
                <a16:creationId xmlns:a16="http://schemas.microsoft.com/office/drawing/2014/main" id="{ED0A6E3E-1518-459B-9AE8-791596279EDA}"/>
              </a:ext>
            </a:extLst>
          </p:cNvPr>
          <p:cNvSpPr txBox="1"/>
          <p:nvPr/>
        </p:nvSpPr>
        <p:spPr>
          <a:xfrm>
            <a:off x="7997398" y="2590500"/>
            <a:ext cx="3385542" cy="923330"/>
          </a:xfrm>
          <a:prstGeom prst="rect">
            <a:avLst/>
          </a:prstGeom>
          <a:noFill/>
        </p:spPr>
        <p:txBody>
          <a:bodyPr wrap="none" lIns="0" tIns="0" rIns="0" bIns="0">
            <a:spAutoFit/>
          </a:bodyPr>
          <a:lstStyle/>
          <a:p>
            <a:pPr algn="ctr"/>
            <a:r>
              <a:rPr lang="zh-CN" altLang="en-US" sz="6000" b="1" spc="600" dirty="0">
                <a:latin typeface="+mn-ea"/>
              </a:rPr>
              <a:t>商业模式</a:t>
            </a:r>
          </a:p>
        </p:txBody>
      </p:sp>
      <p:sp>
        <p:nvSpPr>
          <p:cNvPr id="144" name="文本框 143">
            <a:extLst>
              <a:ext uri="{FF2B5EF4-FFF2-40B4-BE49-F238E27FC236}">
                <a16:creationId xmlns:a16="http://schemas.microsoft.com/office/drawing/2014/main" id="{1690DBC8-F449-409E-BAF4-747A1E744AF7}"/>
              </a:ext>
            </a:extLst>
          </p:cNvPr>
          <p:cNvSpPr txBox="1"/>
          <p:nvPr/>
        </p:nvSpPr>
        <p:spPr>
          <a:xfrm>
            <a:off x="8510524" y="3522823"/>
            <a:ext cx="2817382" cy="276999"/>
          </a:xfrm>
          <a:prstGeom prst="rect">
            <a:avLst/>
          </a:prstGeom>
          <a:noFill/>
        </p:spPr>
        <p:txBody>
          <a:bodyPr wrap="square" lIns="0" tIns="0" rIns="0" bIns="0">
            <a:spAutoFit/>
          </a:bodyPr>
          <a:lstStyle/>
          <a:p>
            <a:pPr algn="r"/>
            <a:r>
              <a:rPr lang="en-US" altLang="zh-CN" spc="300" dirty="0">
                <a:solidFill>
                  <a:schemeClr val="bg1">
                    <a:lumMod val="75000"/>
                  </a:schemeClr>
                </a:solidFill>
                <a:latin typeface="+mn-ea"/>
              </a:rPr>
              <a:t>BUSINESS MODEL</a:t>
            </a:r>
          </a:p>
        </p:txBody>
      </p:sp>
      <p:sp>
        <p:nvSpPr>
          <p:cNvPr id="6" name="文本框 5">
            <a:extLst>
              <a:ext uri="{FF2B5EF4-FFF2-40B4-BE49-F238E27FC236}">
                <a16:creationId xmlns:a16="http://schemas.microsoft.com/office/drawing/2014/main" id="{1944654E-1DBD-40AD-A11E-00DA102E6E3E}"/>
              </a:ext>
            </a:extLst>
          </p:cNvPr>
          <p:cNvSpPr txBox="1"/>
          <p:nvPr/>
        </p:nvSpPr>
        <p:spPr>
          <a:xfrm>
            <a:off x="1529110" y="2248005"/>
            <a:ext cx="3934978" cy="1477328"/>
          </a:xfrm>
          <a:prstGeom prst="rect">
            <a:avLst/>
          </a:prstGeom>
          <a:noFill/>
        </p:spPr>
        <p:txBody>
          <a:bodyPr wrap="squar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PART</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174" name="文本框 173">
            <a:extLst>
              <a:ext uri="{FF2B5EF4-FFF2-40B4-BE49-F238E27FC236}">
                <a16:creationId xmlns:a16="http://schemas.microsoft.com/office/drawing/2014/main" id="{8BE0D358-29FB-47D6-841E-99B676CFE110}"/>
              </a:ext>
            </a:extLst>
          </p:cNvPr>
          <p:cNvSpPr txBox="1"/>
          <p:nvPr/>
        </p:nvSpPr>
        <p:spPr>
          <a:xfrm>
            <a:off x="1874264" y="3429000"/>
            <a:ext cx="3244671" cy="1477328"/>
          </a:xfrm>
          <a:prstGeom prst="rect">
            <a:avLst/>
          </a:prstGeom>
          <a:noFill/>
        </p:spPr>
        <p:txBody>
          <a:bodyPr wrap="none" lIns="0" tIns="0" rIns="0" bIns="0">
            <a:spAutoFit/>
          </a:bodyPr>
          <a:lstStyle/>
          <a:p>
            <a:pPr algn="ctr"/>
            <a:r>
              <a:rPr lang="en-US" altLang="zh-CN"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rPr>
              <a:t>TWO</a:t>
            </a:r>
            <a:endParaRPr lang="zh-CN" altLang="en-US" sz="9600" b="1" spc="300" dirty="0">
              <a:gradFill flip="none" rotWithShape="1">
                <a:gsLst>
                  <a:gs pos="0">
                    <a:schemeClr val="accent1">
                      <a:lumMod val="40000"/>
                      <a:lumOff val="60000"/>
                    </a:schemeClr>
                  </a:gs>
                  <a:gs pos="86000">
                    <a:schemeClr val="accent1">
                      <a:lumMod val="40000"/>
                      <a:lumOff val="60000"/>
                      <a:alpha val="0"/>
                    </a:schemeClr>
                  </a:gs>
                </a:gsLst>
                <a:lin ang="5400000" scaled="1"/>
                <a:tileRect/>
              </a:gradFill>
              <a:latin typeface="+mn-ea"/>
            </a:endParaRPr>
          </a:p>
        </p:txBody>
      </p:sp>
      <p:sp>
        <p:nvSpPr>
          <p:cNvPr id="9" name="文本框 8">
            <a:extLst>
              <a:ext uri="{FF2B5EF4-FFF2-40B4-BE49-F238E27FC236}">
                <a16:creationId xmlns:a16="http://schemas.microsoft.com/office/drawing/2014/main" id="{DEA1E4F3-D159-440E-8613-F4DBF45273E1}"/>
              </a:ext>
            </a:extLst>
          </p:cNvPr>
          <p:cNvSpPr txBox="1"/>
          <p:nvPr/>
        </p:nvSpPr>
        <p:spPr>
          <a:xfrm>
            <a:off x="9565422" y="4919663"/>
            <a:ext cx="1817805" cy="1769715"/>
          </a:xfrm>
          <a:prstGeom prst="rect">
            <a:avLst/>
          </a:prstGeom>
          <a:noFill/>
        </p:spPr>
        <p:txBody>
          <a:bodyPr wrap="none" lIns="0" tIns="0" rIns="0" bIns="0">
            <a:spAutoFit/>
          </a:bodyPr>
          <a:lstStyle>
            <a:defPPr>
              <a:defRPr lang="en-US"/>
            </a:defPPr>
            <a:lvl1pPr algn="ctr">
              <a:defRPr sz="11500" b="1">
                <a:solidFill>
                  <a:schemeClr val="accent1">
                    <a:alpha val="50000"/>
                  </a:schemeClr>
                </a:solidFill>
                <a:latin typeface="+mn-ea"/>
              </a:defRPr>
            </a:lvl1pPr>
          </a:lstStyle>
          <a:p>
            <a:r>
              <a:rPr lang="en-US" altLang="zh-CN" dirty="0"/>
              <a:t>02</a:t>
            </a:r>
            <a:endParaRPr lang="zh-CN" altLang="en-US" dirty="0"/>
          </a:p>
        </p:txBody>
      </p:sp>
    </p:spTree>
    <p:extLst>
      <p:ext uri="{BB962C8B-B14F-4D97-AF65-F5344CB8AC3E}">
        <p14:creationId xmlns:p14="http://schemas.microsoft.com/office/powerpoint/2010/main" val="50617223"/>
      </p:ext>
    </p:extLst>
  </p:cSld>
  <p:clrMapOvr>
    <a:masterClrMapping/>
  </p:clrMapOvr>
</p:sld>
</file>

<file path=ppt/theme/theme1.xml><?xml version="1.0" encoding="utf-8"?>
<a:theme xmlns:a="http://schemas.openxmlformats.org/drawingml/2006/main" name="金融黄">
  <a:themeElements>
    <a:clrScheme name="金融黄">
      <a:dk1>
        <a:srgbClr val="1E1F24"/>
      </a:dk1>
      <a:lt1>
        <a:srgbClr val="7F7D7E"/>
      </a:lt1>
      <a:dk2>
        <a:srgbClr val="CBC8C9"/>
      </a:dk2>
      <a:lt2>
        <a:srgbClr val="FFFFFF"/>
      </a:lt2>
      <a:accent1>
        <a:srgbClr val="F1D135"/>
      </a:accent1>
      <a:accent2>
        <a:srgbClr val="E59C38"/>
      </a:accent2>
      <a:accent3>
        <a:srgbClr val="DD6400"/>
      </a:accent3>
      <a:accent4>
        <a:srgbClr val="78C9FF"/>
      </a:accent4>
      <a:accent5>
        <a:srgbClr val="5B85FE"/>
      </a:accent5>
      <a:accent6>
        <a:srgbClr val="E9CC59"/>
      </a:accent6>
      <a:hlink>
        <a:srgbClr val="0563C1"/>
      </a:hlink>
      <a:folHlink>
        <a:srgbClr val="954F72"/>
      </a:folHlink>
    </a:clrScheme>
    <a:fontScheme name="自定义 7">
      <a:majorFont>
        <a:latin typeface="庞门正道标题体3.0"/>
        <a:ea typeface="庞门正道标题体3.0"/>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1"/>
            </a:gs>
            <a:gs pos="100000">
              <a:schemeClr val="accent2"/>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高雅紫">
  <a:themeElements>
    <a:clrScheme name="高雅紫">
      <a:dk1>
        <a:srgbClr val="1E1F24"/>
      </a:dk1>
      <a:lt1>
        <a:srgbClr val="7F7D7E"/>
      </a:lt1>
      <a:dk2>
        <a:srgbClr val="CBC8C9"/>
      </a:dk2>
      <a:lt2>
        <a:srgbClr val="FFFFFF"/>
      </a:lt2>
      <a:accent1>
        <a:srgbClr val="C9C5FF"/>
      </a:accent1>
      <a:accent2>
        <a:srgbClr val="837EFC"/>
      </a:accent2>
      <a:accent3>
        <a:srgbClr val="6C68E1"/>
      </a:accent3>
      <a:accent4>
        <a:srgbClr val="FFC000"/>
      </a:accent4>
      <a:accent5>
        <a:srgbClr val="5B9BD5"/>
      </a:accent5>
      <a:accent6>
        <a:srgbClr val="70AD47"/>
      </a:accent6>
      <a:hlink>
        <a:srgbClr val="0563C1"/>
      </a:hlink>
      <a:folHlink>
        <a:srgbClr val="954F72"/>
      </a:folHlink>
    </a:clrScheme>
    <a:fontScheme name="自定义 7">
      <a:majorFont>
        <a:latin typeface="庞门正道标题体3.0"/>
        <a:ea typeface="庞门正道标题体3.0"/>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2257</TotalTime>
  <Words>1824</Words>
  <Application>Microsoft Office PowerPoint</Application>
  <PresentationFormat>宽屏</PresentationFormat>
  <Paragraphs>386</Paragraphs>
  <Slides>38</Slides>
  <Notes>0</Notes>
  <HiddenSlides>0</HiddenSlides>
  <MMClips>0</MMClips>
  <ScaleCrop>false</ScaleCrop>
  <HeadingPairs>
    <vt:vector size="6" baseType="variant">
      <vt:variant>
        <vt:lpstr>已用的字体</vt:lpstr>
      </vt:variant>
      <vt:variant>
        <vt:i4>3</vt:i4>
      </vt:variant>
      <vt:variant>
        <vt:lpstr>主题</vt:lpstr>
      </vt:variant>
      <vt:variant>
        <vt:i4>2</vt:i4>
      </vt:variant>
      <vt:variant>
        <vt:lpstr>幻灯片标题</vt:lpstr>
      </vt:variant>
      <vt:variant>
        <vt:i4>38</vt:i4>
      </vt:variant>
    </vt:vector>
  </HeadingPairs>
  <TitlesOfParts>
    <vt:vector size="43" baseType="lpstr">
      <vt:lpstr>Microsoft YaHei Light</vt:lpstr>
      <vt:lpstr>微软雅黑</vt:lpstr>
      <vt:lpstr>Arial</vt:lpstr>
      <vt:lpstr>金融黄</vt:lpstr>
      <vt:lpstr>高雅紫</vt:lpstr>
      <vt:lpstr>PowerPoint 演示文稿</vt:lpstr>
      <vt:lpstr>PowerPoint 演示文稿</vt:lpstr>
      <vt:lpstr>PowerPoint 演示文稿</vt:lpstr>
      <vt:lpstr>PowerPoint 演示文稿</vt:lpstr>
      <vt:lpstr>市场规模</vt:lpstr>
      <vt:lpstr>市场趋势</vt:lpstr>
      <vt:lpstr>市场介绍</vt:lpstr>
      <vt:lpstr>用户画像</vt:lpstr>
      <vt:lpstr>PowerPoint 演示文稿</vt:lpstr>
      <vt:lpstr>经营范围</vt:lpstr>
      <vt:lpstr>产品矩阵</vt:lpstr>
      <vt:lpstr>核心产品</vt:lpstr>
      <vt:lpstr>SWOT分析</vt:lpstr>
      <vt:lpstr>PowerPoint 演示文稿</vt:lpstr>
      <vt:lpstr>发展方向</vt:lpstr>
      <vt:lpstr>发展目标</vt:lpstr>
      <vt:lpstr>公司实力</vt:lpstr>
      <vt:lpstr>坚实的团队基础</vt:lpstr>
      <vt:lpstr>PowerPoint 演示文稿</vt:lpstr>
      <vt:lpstr>PowerPoint 演示文稿</vt:lpstr>
      <vt:lpstr>PowerPoint 演示文稿</vt:lpstr>
      <vt:lpstr>市场规模</vt:lpstr>
      <vt:lpstr>市场趋势</vt:lpstr>
      <vt:lpstr>市场介绍</vt:lpstr>
      <vt:lpstr>用户画像</vt:lpstr>
      <vt:lpstr>PowerPoint 演示文稿</vt:lpstr>
      <vt:lpstr>经营范围</vt:lpstr>
      <vt:lpstr>产品矩阵</vt:lpstr>
      <vt:lpstr>核心产品</vt:lpstr>
      <vt:lpstr>SWOT分析</vt:lpstr>
      <vt:lpstr>PowerPoint 演示文稿</vt:lpstr>
      <vt:lpstr>发展方向</vt:lpstr>
      <vt:lpstr>发展目标</vt:lpstr>
      <vt:lpstr>公司实力</vt:lpstr>
      <vt:lpstr>坚实的团队基础</vt:lpstr>
      <vt:lpstr>PowerPoint 演示文稿</vt:lpstr>
      <vt:lpstr>可替换icon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落雨依然</dc:creator>
  <cp:lastModifiedBy>张 鑫</cp:lastModifiedBy>
  <cp:revision>759</cp:revision>
  <dcterms:created xsi:type="dcterms:W3CDTF">2021-06-19T08:25:11Z</dcterms:created>
  <dcterms:modified xsi:type="dcterms:W3CDTF">2022-05-29T12:50:36Z</dcterms:modified>
</cp:coreProperties>
</file>