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Override3.xml" ContentType="application/vnd.openxmlformats-officedocument.themeOverrid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7.xml" ContentType="application/vnd.openxmlformats-officedocument.presentationml.tags+xml"/>
  <Override PartName="/ppt/tags/tag9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15.xml" ContentType="application/vnd.openxmlformats-officedocument.presentationml.tags+xml"/>
  <Override PartName="/ppt/tags/tag2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12.xml" ContentType="application/vnd.openxmlformats-officedocument.presentationml.tags+xml"/>
  <Override PartName="/ppt/tags/tag3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10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14.xml" ContentType="application/vnd.openxmlformats-officedocument.presentationml.tags+xml"/>
  <Override PartName="/ppt/tags/tag4.xml" ContentType="application/vnd.openxmlformats-officedocument.presentationml.tags+xml"/>
  <Override PartName="/ppt/tags/tag16.xml" ContentType="application/vnd.openxmlformats-officedocument.presentationml.tags+xml"/>
  <Override PartName="/ppt/tags/tag13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58" r:id="rId4"/>
    <p:sldId id="272" r:id="rId5"/>
    <p:sldId id="274" r:id="rId6"/>
    <p:sldId id="284" r:id="rId7"/>
    <p:sldId id="275" r:id="rId8"/>
    <p:sldId id="276" r:id="rId9"/>
    <p:sldId id="277" r:id="rId10"/>
    <p:sldId id="285" r:id="rId11"/>
    <p:sldId id="278" r:id="rId12"/>
    <p:sldId id="279" r:id="rId13"/>
    <p:sldId id="280" r:id="rId14"/>
    <p:sldId id="286" r:id="rId15"/>
    <p:sldId id="281" r:id="rId16"/>
    <p:sldId id="282" r:id="rId17"/>
    <p:sldId id="283" r:id="rId18"/>
    <p:sldId id="287" r:id="rId19"/>
    <p:sldId id="262" r:id="rId20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808"/>
    <a:srgbClr val="488291"/>
    <a:srgbClr val="F3F1E5"/>
    <a:srgbClr val="00A6A6"/>
    <a:srgbClr val="008E8B"/>
    <a:srgbClr val="F2802A"/>
    <a:srgbClr val="FA5F00"/>
    <a:srgbClr val="FFB469"/>
    <a:srgbClr val="FF7401"/>
    <a:srgbClr val="1C3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4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6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A3D24-6083-4546-8C6D-DEE86BAAAE49}" type="datetimeFigureOut">
              <a:rPr lang="zh-CN" altLang="en-US" smtClean="0"/>
              <a:t>2022/9/28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8765-8EF3-408C-9341-152904E414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54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3F1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组合 102">
            <a:extLst>
              <a:ext uri="{FF2B5EF4-FFF2-40B4-BE49-F238E27FC236}">
                <a16:creationId xmlns:a16="http://schemas.microsoft.com/office/drawing/2014/main" id="{7AB2AB25-6193-B03B-F654-DDA9EA224A84}"/>
              </a:ext>
            </a:extLst>
          </p:cNvPr>
          <p:cNvGrpSpPr/>
          <p:nvPr userDrawn="1"/>
        </p:nvGrpSpPr>
        <p:grpSpPr>
          <a:xfrm>
            <a:off x="-1751" y="-44951"/>
            <a:ext cx="12193751" cy="6917839"/>
            <a:chOff x="-1751" y="-44951"/>
            <a:chExt cx="12193751" cy="6917839"/>
          </a:xfrm>
        </p:grpSpPr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ED17E5EE-0AAA-2A5B-BC0B-044183D2523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1751" y="-44951"/>
              <a:ext cx="4743450" cy="4824413"/>
            </a:xfrm>
            <a:custGeom>
              <a:avLst/>
              <a:gdLst>
                <a:gd name="T0" fmla="*/ 1257 w 1711"/>
                <a:gd name="T1" fmla="*/ 341 h 1740"/>
                <a:gd name="T2" fmla="*/ 312 w 1711"/>
                <a:gd name="T3" fmla="*/ 1286 h 1740"/>
                <a:gd name="T4" fmla="*/ 0 w 1711"/>
                <a:gd name="T5" fmla="*/ 1234 h 1740"/>
                <a:gd name="T6" fmla="*/ 0 w 1711"/>
                <a:gd name="T7" fmla="*/ 1705 h 1740"/>
                <a:gd name="T8" fmla="*/ 312 w 1711"/>
                <a:gd name="T9" fmla="*/ 1740 h 1740"/>
                <a:gd name="T10" fmla="*/ 856 w 1711"/>
                <a:gd name="T11" fmla="*/ 1630 h 1740"/>
                <a:gd name="T12" fmla="*/ 1301 w 1711"/>
                <a:gd name="T13" fmla="*/ 1330 h 1740"/>
                <a:gd name="T14" fmla="*/ 1601 w 1711"/>
                <a:gd name="T15" fmla="*/ 885 h 1740"/>
                <a:gd name="T16" fmla="*/ 1711 w 1711"/>
                <a:gd name="T17" fmla="*/ 341 h 1740"/>
                <a:gd name="T18" fmla="*/ 1669 w 1711"/>
                <a:gd name="T19" fmla="*/ 0 h 1740"/>
                <a:gd name="T20" fmla="*/ 1194 w 1711"/>
                <a:gd name="T21" fmla="*/ 0 h 1740"/>
                <a:gd name="T22" fmla="*/ 1257 w 1711"/>
                <a:gd name="T23" fmla="*/ 341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11" h="1740">
                  <a:moveTo>
                    <a:pt x="1257" y="341"/>
                  </a:moveTo>
                  <a:cubicBezTo>
                    <a:pt x="1257" y="862"/>
                    <a:pt x="833" y="1286"/>
                    <a:pt x="312" y="1286"/>
                  </a:cubicBezTo>
                  <a:cubicBezTo>
                    <a:pt x="202" y="1286"/>
                    <a:pt x="98" y="1268"/>
                    <a:pt x="0" y="1234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102" y="1728"/>
                    <a:pt x="206" y="1740"/>
                    <a:pt x="312" y="1740"/>
                  </a:cubicBezTo>
                  <a:cubicBezTo>
                    <a:pt x="500" y="1740"/>
                    <a:pt x="684" y="1703"/>
                    <a:pt x="856" y="1630"/>
                  </a:cubicBezTo>
                  <a:cubicBezTo>
                    <a:pt x="1023" y="1559"/>
                    <a:pt x="1173" y="1459"/>
                    <a:pt x="1301" y="1330"/>
                  </a:cubicBezTo>
                  <a:cubicBezTo>
                    <a:pt x="1429" y="1202"/>
                    <a:pt x="1530" y="1052"/>
                    <a:pt x="1601" y="885"/>
                  </a:cubicBezTo>
                  <a:cubicBezTo>
                    <a:pt x="1674" y="713"/>
                    <a:pt x="1711" y="529"/>
                    <a:pt x="1711" y="341"/>
                  </a:cubicBezTo>
                  <a:cubicBezTo>
                    <a:pt x="1711" y="225"/>
                    <a:pt x="1697" y="111"/>
                    <a:pt x="1669" y="0"/>
                  </a:cubicBezTo>
                  <a:cubicBezTo>
                    <a:pt x="1194" y="0"/>
                    <a:pt x="1194" y="0"/>
                    <a:pt x="1194" y="0"/>
                  </a:cubicBezTo>
                  <a:cubicBezTo>
                    <a:pt x="1235" y="106"/>
                    <a:pt x="1257" y="221"/>
                    <a:pt x="1257" y="341"/>
                  </a:cubicBezTo>
                  <a:close/>
                </a:path>
              </a:pathLst>
            </a:custGeom>
            <a:solidFill>
              <a:srgbClr val="FFB469">
                <a:alpha val="4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任意多边形: 形状 94">
              <a:extLst>
                <a:ext uri="{FF2B5EF4-FFF2-40B4-BE49-F238E27FC236}">
                  <a16:creationId xmlns:a16="http://schemas.microsoft.com/office/drawing/2014/main" id="{76FB3451-B1FA-2153-F575-0B884961C5D1}"/>
                </a:ext>
              </a:extLst>
            </p:cNvPr>
            <p:cNvSpPr/>
            <p:nvPr userDrawn="1"/>
          </p:nvSpPr>
          <p:spPr>
            <a:xfrm>
              <a:off x="9096480" y="2500678"/>
              <a:ext cx="3095520" cy="4372210"/>
            </a:xfrm>
            <a:custGeom>
              <a:avLst/>
              <a:gdLst>
                <a:gd name="connsiteX0" fmla="*/ 3095520 w 3095520"/>
                <a:gd name="connsiteY0" fmla="*/ 0 h 4372210"/>
                <a:gd name="connsiteX1" fmla="*/ 3095520 w 3095520"/>
                <a:gd name="connsiteY1" fmla="*/ 4372210 h 4372210"/>
                <a:gd name="connsiteX2" fmla="*/ 71536 w 3095520"/>
                <a:gd name="connsiteY2" fmla="*/ 4372210 h 4372210"/>
                <a:gd name="connsiteX3" fmla="*/ 42593 w 3095520"/>
                <a:gd name="connsiteY3" fmla="*/ 4210141 h 4372210"/>
                <a:gd name="connsiteX4" fmla="*/ 0 w 3095520"/>
                <a:gd name="connsiteY4" fmla="*/ 3647187 h 4372210"/>
                <a:gd name="connsiteX5" fmla="*/ 2951595 w 3095520"/>
                <a:gd name="connsiteY5" fmla="*/ 25703 h 4372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5520" h="4372210">
                  <a:moveTo>
                    <a:pt x="3095520" y="0"/>
                  </a:moveTo>
                  <a:lnTo>
                    <a:pt x="3095520" y="4372210"/>
                  </a:lnTo>
                  <a:lnTo>
                    <a:pt x="71536" y="4372210"/>
                  </a:lnTo>
                  <a:lnTo>
                    <a:pt x="42593" y="4210141"/>
                  </a:lnTo>
                  <a:cubicBezTo>
                    <a:pt x="14546" y="4026584"/>
                    <a:pt x="0" y="3838584"/>
                    <a:pt x="0" y="3647187"/>
                  </a:cubicBezTo>
                  <a:cubicBezTo>
                    <a:pt x="0" y="1860815"/>
                    <a:pt x="1267123" y="370396"/>
                    <a:pt x="2951595" y="25703"/>
                  </a:cubicBezTo>
                  <a:close/>
                </a:path>
              </a:pathLst>
            </a:custGeom>
            <a:solidFill>
              <a:srgbClr val="FFB469">
                <a:alpha val="40000"/>
              </a:srgbClr>
            </a:solidFill>
            <a:ln w="152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DB49B56B-EBC7-43EE-F45F-0157E765C247}"/>
                </a:ext>
              </a:extLst>
            </p:cNvPr>
            <p:cNvGrpSpPr/>
            <p:nvPr userDrawn="1"/>
          </p:nvGrpSpPr>
          <p:grpSpPr>
            <a:xfrm>
              <a:off x="6389648" y="1462920"/>
              <a:ext cx="4873531" cy="3932160"/>
              <a:chOff x="7023101" y="2334227"/>
              <a:chExt cx="2506662" cy="2022475"/>
            </a:xfrm>
          </p:grpSpPr>
          <p:sp>
            <p:nvSpPr>
              <p:cNvPr id="5" name="任意多边形: 形状 4">
                <a:extLst>
                  <a:ext uri="{FF2B5EF4-FFF2-40B4-BE49-F238E27FC236}">
                    <a16:creationId xmlns:a16="http://schemas.microsoft.com/office/drawing/2014/main" id="{C694D959-BA8F-C81B-010A-E016C67ACC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7963" y="2446940"/>
                <a:ext cx="1655763" cy="1550988"/>
              </a:xfrm>
              <a:custGeom>
                <a:avLst/>
                <a:gdLst>
                  <a:gd name="T0" fmla="*/ 219 w 438"/>
                  <a:gd name="T1" fmla="*/ 0 h 410"/>
                  <a:gd name="T2" fmla="*/ 0 w 438"/>
                  <a:gd name="T3" fmla="*/ 219 h 410"/>
                  <a:gd name="T4" fmla="*/ 112 w 438"/>
                  <a:gd name="T5" fmla="*/ 410 h 410"/>
                  <a:gd name="T6" fmla="*/ 116 w 438"/>
                  <a:gd name="T7" fmla="*/ 399 h 410"/>
                  <a:gd name="T8" fmla="*/ 115 w 438"/>
                  <a:gd name="T9" fmla="*/ 388 h 410"/>
                  <a:gd name="T10" fmla="*/ 117 w 438"/>
                  <a:gd name="T11" fmla="*/ 386 h 410"/>
                  <a:gd name="T12" fmla="*/ 121 w 438"/>
                  <a:gd name="T13" fmla="*/ 385 h 410"/>
                  <a:gd name="T14" fmla="*/ 130 w 438"/>
                  <a:gd name="T15" fmla="*/ 383 h 410"/>
                  <a:gd name="T16" fmla="*/ 136 w 438"/>
                  <a:gd name="T17" fmla="*/ 384 h 410"/>
                  <a:gd name="T18" fmla="*/ 136 w 438"/>
                  <a:gd name="T19" fmla="*/ 384 h 410"/>
                  <a:gd name="T20" fmla="*/ 152 w 438"/>
                  <a:gd name="T21" fmla="*/ 312 h 410"/>
                  <a:gd name="T22" fmla="*/ 211 w 438"/>
                  <a:gd name="T23" fmla="*/ 257 h 410"/>
                  <a:gd name="T24" fmla="*/ 219 w 438"/>
                  <a:gd name="T25" fmla="*/ 257 h 410"/>
                  <a:gd name="T26" fmla="*/ 220 w 438"/>
                  <a:gd name="T27" fmla="*/ 257 h 410"/>
                  <a:gd name="T28" fmla="*/ 220 w 438"/>
                  <a:gd name="T29" fmla="*/ 257 h 410"/>
                  <a:gd name="T30" fmla="*/ 220 w 438"/>
                  <a:gd name="T31" fmla="*/ 257 h 410"/>
                  <a:gd name="T32" fmla="*/ 209 w 438"/>
                  <a:gd name="T33" fmla="*/ 276 h 410"/>
                  <a:gd name="T34" fmla="*/ 220 w 438"/>
                  <a:gd name="T35" fmla="*/ 257 h 410"/>
                  <a:gd name="T36" fmla="*/ 220 w 438"/>
                  <a:gd name="T37" fmla="*/ 214 h 410"/>
                  <a:gd name="T38" fmla="*/ 275 w 438"/>
                  <a:gd name="T39" fmla="*/ 200 h 410"/>
                  <a:gd name="T40" fmla="*/ 275 w 438"/>
                  <a:gd name="T41" fmla="*/ 211 h 410"/>
                  <a:gd name="T42" fmla="*/ 278 w 438"/>
                  <a:gd name="T43" fmla="*/ 211 h 410"/>
                  <a:gd name="T44" fmla="*/ 275 w 438"/>
                  <a:gd name="T45" fmla="*/ 215 h 410"/>
                  <a:gd name="T46" fmla="*/ 275 w 438"/>
                  <a:gd name="T47" fmla="*/ 254 h 410"/>
                  <a:gd name="T48" fmla="*/ 283 w 438"/>
                  <a:gd name="T49" fmla="*/ 254 h 410"/>
                  <a:gd name="T50" fmla="*/ 327 w 438"/>
                  <a:gd name="T51" fmla="*/ 264 h 410"/>
                  <a:gd name="T52" fmla="*/ 329 w 438"/>
                  <a:gd name="T53" fmla="*/ 264 h 410"/>
                  <a:gd name="T54" fmla="*/ 357 w 438"/>
                  <a:gd name="T55" fmla="*/ 282 h 410"/>
                  <a:gd name="T56" fmla="*/ 389 w 438"/>
                  <a:gd name="T57" fmla="*/ 356 h 410"/>
                  <a:gd name="T58" fmla="*/ 438 w 438"/>
                  <a:gd name="T59" fmla="*/ 219 h 410"/>
                  <a:gd name="T60" fmla="*/ 347 w 438"/>
                  <a:gd name="T61" fmla="*/ 41 h 410"/>
                  <a:gd name="T62" fmla="*/ 335 w 438"/>
                  <a:gd name="T63" fmla="*/ 46 h 410"/>
                  <a:gd name="T64" fmla="*/ 318 w 438"/>
                  <a:gd name="T65" fmla="*/ 29 h 410"/>
                  <a:gd name="T66" fmla="*/ 319 w 438"/>
                  <a:gd name="T67" fmla="*/ 24 h 410"/>
                  <a:gd name="T68" fmla="*/ 219 w 438"/>
                  <a:gd name="T69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38" h="410">
                    <a:moveTo>
                      <a:pt x="219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01"/>
                      <a:pt x="45" y="372"/>
                      <a:pt x="112" y="410"/>
                    </a:cubicBezTo>
                    <a:cubicBezTo>
                      <a:pt x="116" y="399"/>
                      <a:pt x="116" y="399"/>
                      <a:pt x="116" y="399"/>
                    </a:cubicBezTo>
                    <a:cubicBezTo>
                      <a:pt x="114" y="397"/>
                      <a:pt x="113" y="393"/>
                      <a:pt x="115" y="388"/>
                    </a:cubicBezTo>
                    <a:cubicBezTo>
                      <a:pt x="116" y="387"/>
                      <a:pt x="116" y="387"/>
                      <a:pt x="117" y="386"/>
                    </a:cubicBezTo>
                    <a:cubicBezTo>
                      <a:pt x="118" y="386"/>
                      <a:pt x="119" y="385"/>
                      <a:pt x="121" y="385"/>
                    </a:cubicBezTo>
                    <a:cubicBezTo>
                      <a:pt x="125" y="383"/>
                      <a:pt x="128" y="383"/>
                      <a:pt x="130" y="383"/>
                    </a:cubicBezTo>
                    <a:cubicBezTo>
                      <a:pt x="134" y="383"/>
                      <a:pt x="135" y="383"/>
                      <a:pt x="136" y="384"/>
                    </a:cubicBezTo>
                    <a:cubicBezTo>
                      <a:pt x="136" y="384"/>
                      <a:pt x="136" y="384"/>
                      <a:pt x="136" y="384"/>
                    </a:cubicBezTo>
                    <a:cubicBezTo>
                      <a:pt x="144" y="345"/>
                      <a:pt x="152" y="312"/>
                      <a:pt x="152" y="312"/>
                    </a:cubicBezTo>
                    <a:cubicBezTo>
                      <a:pt x="167" y="270"/>
                      <a:pt x="196" y="260"/>
                      <a:pt x="211" y="257"/>
                    </a:cubicBezTo>
                    <a:cubicBezTo>
                      <a:pt x="215" y="257"/>
                      <a:pt x="217" y="257"/>
                      <a:pt x="219" y="257"/>
                    </a:cubicBezTo>
                    <a:cubicBezTo>
                      <a:pt x="220" y="257"/>
                      <a:pt x="220" y="257"/>
                      <a:pt x="220" y="257"/>
                    </a:cubicBezTo>
                    <a:cubicBezTo>
                      <a:pt x="220" y="257"/>
                      <a:pt x="220" y="257"/>
                      <a:pt x="220" y="257"/>
                    </a:cubicBezTo>
                    <a:cubicBezTo>
                      <a:pt x="220" y="257"/>
                      <a:pt x="220" y="257"/>
                      <a:pt x="220" y="257"/>
                    </a:cubicBezTo>
                    <a:cubicBezTo>
                      <a:pt x="214" y="264"/>
                      <a:pt x="211" y="271"/>
                      <a:pt x="209" y="276"/>
                    </a:cubicBezTo>
                    <a:cubicBezTo>
                      <a:pt x="213" y="266"/>
                      <a:pt x="220" y="257"/>
                      <a:pt x="220" y="257"/>
                    </a:cubicBezTo>
                    <a:cubicBezTo>
                      <a:pt x="220" y="214"/>
                      <a:pt x="220" y="214"/>
                      <a:pt x="220" y="214"/>
                    </a:cubicBezTo>
                    <a:cubicBezTo>
                      <a:pt x="275" y="200"/>
                      <a:pt x="275" y="200"/>
                      <a:pt x="275" y="200"/>
                    </a:cubicBezTo>
                    <a:cubicBezTo>
                      <a:pt x="275" y="211"/>
                      <a:pt x="275" y="211"/>
                      <a:pt x="275" y="211"/>
                    </a:cubicBezTo>
                    <a:cubicBezTo>
                      <a:pt x="278" y="211"/>
                      <a:pt x="278" y="211"/>
                      <a:pt x="278" y="211"/>
                    </a:cubicBezTo>
                    <a:cubicBezTo>
                      <a:pt x="275" y="215"/>
                      <a:pt x="275" y="215"/>
                      <a:pt x="275" y="215"/>
                    </a:cubicBezTo>
                    <a:cubicBezTo>
                      <a:pt x="275" y="254"/>
                      <a:pt x="275" y="254"/>
                      <a:pt x="275" y="254"/>
                    </a:cubicBezTo>
                    <a:cubicBezTo>
                      <a:pt x="278" y="254"/>
                      <a:pt x="281" y="254"/>
                      <a:pt x="283" y="254"/>
                    </a:cubicBezTo>
                    <a:cubicBezTo>
                      <a:pt x="306" y="254"/>
                      <a:pt x="320" y="259"/>
                      <a:pt x="327" y="264"/>
                    </a:cubicBezTo>
                    <a:cubicBezTo>
                      <a:pt x="328" y="264"/>
                      <a:pt x="328" y="264"/>
                      <a:pt x="329" y="264"/>
                    </a:cubicBezTo>
                    <a:cubicBezTo>
                      <a:pt x="337" y="264"/>
                      <a:pt x="349" y="267"/>
                      <a:pt x="357" y="282"/>
                    </a:cubicBezTo>
                    <a:cubicBezTo>
                      <a:pt x="357" y="282"/>
                      <a:pt x="378" y="317"/>
                      <a:pt x="389" y="356"/>
                    </a:cubicBezTo>
                    <a:cubicBezTo>
                      <a:pt x="419" y="319"/>
                      <a:pt x="438" y="271"/>
                      <a:pt x="438" y="219"/>
                    </a:cubicBezTo>
                    <a:cubicBezTo>
                      <a:pt x="438" y="146"/>
                      <a:pt x="402" y="81"/>
                      <a:pt x="347" y="41"/>
                    </a:cubicBezTo>
                    <a:cubicBezTo>
                      <a:pt x="344" y="44"/>
                      <a:pt x="340" y="46"/>
                      <a:pt x="335" y="46"/>
                    </a:cubicBezTo>
                    <a:cubicBezTo>
                      <a:pt x="326" y="46"/>
                      <a:pt x="318" y="39"/>
                      <a:pt x="318" y="29"/>
                    </a:cubicBezTo>
                    <a:cubicBezTo>
                      <a:pt x="318" y="27"/>
                      <a:pt x="319" y="26"/>
                      <a:pt x="319" y="24"/>
                    </a:cubicBezTo>
                    <a:cubicBezTo>
                      <a:pt x="289" y="9"/>
                      <a:pt x="255" y="0"/>
                      <a:pt x="219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" name="任意多边形: 形状 5">
                <a:extLst>
                  <a:ext uri="{FF2B5EF4-FFF2-40B4-BE49-F238E27FC236}">
                    <a16:creationId xmlns:a16="http://schemas.microsoft.com/office/drawing/2014/main" id="{A0E2E081-EFA5-9FC4-CAA0-93F8360CF1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13863" y="2977165"/>
                <a:ext cx="215900" cy="895350"/>
              </a:xfrm>
              <a:custGeom>
                <a:avLst/>
                <a:gdLst>
                  <a:gd name="T0" fmla="*/ 38 w 57"/>
                  <a:gd name="T1" fmla="*/ 0 h 237"/>
                  <a:gd name="T2" fmla="*/ 36 w 57"/>
                  <a:gd name="T3" fmla="*/ 1 h 237"/>
                  <a:gd name="T4" fmla="*/ 54 w 57"/>
                  <a:gd name="T5" fmla="*/ 90 h 237"/>
                  <a:gd name="T6" fmla="*/ 0 w 57"/>
                  <a:gd name="T7" fmla="*/ 234 h 237"/>
                  <a:gd name="T8" fmla="*/ 1 w 57"/>
                  <a:gd name="T9" fmla="*/ 237 h 237"/>
                  <a:gd name="T10" fmla="*/ 57 w 57"/>
                  <a:gd name="T11" fmla="*/ 90 h 237"/>
                  <a:gd name="T12" fmla="*/ 38 w 57"/>
                  <a:gd name="T13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7">
                    <a:moveTo>
                      <a:pt x="38" y="0"/>
                    </a:moveTo>
                    <a:cubicBezTo>
                      <a:pt x="36" y="1"/>
                      <a:pt x="36" y="1"/>
                      <a:pt x="36" y="1"/>
                    </a:cubicBezTo>
                    <a:cubicBezTo>
                      <a:pt x="48" y="29"/>
                      <a:pt x="54" y="59"/>
                      <a:pt x="54" y="90"/>
                    </a:cubicBezTo>
                    <a:cubicBezTo>
                      <a:pt x="54" y="145"/>
                      <a:pt x="34" y="196"/>
                      <a:pt x="0" y="234"/>
                    </a:cubicBezTo>
                    <a:cubicBezTo>
                      <a:pt x="0" y="235"/>
                      <a:pt x="0" y="236"/>
                      <a:pt x="1" y="237"/>
                    </a:cubicBezTo>
                    <a:cubicBezTo>
                      <a:pt x="36" y="198"/>
                      <a:pt x="57" y="147"/>
                      <a:pt x="57" y="90"/>
                    </a:cubicBezTo>
                    <a:cubicBezTo>
                      <a:pt x="57" y="58"/>
                      <a:pt x="51" y="28"/>
                      <a:pt x="38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" name="任意多边形: 形状 6">
                <a:extLst>
                  <a:ext uri="{FF2B5EF4-FFF2-40B4-BE49-F238E27FC236}">
                    <a16:creationId xmlns:a16="http://schemas.microsoft.com/office/drawing/2014/main" id="{16926376-7AFF-88B8-2B0E-4381C05572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48588" y="2399315"/>
                <a:ext cx="1138238" cy="1333500"/>
              </a:xfrm>
              <a:custGeom>
                <a:avLst/>
                <a:gdLst>
                  <a:gd name="T0" fmla="*/ 219 w 301"/>
                  <a:gd name="T1" fmla="*/ 0 h 353"/>
                  <a:gd name="T2" fmla="*/ 162 w 301"/>
                  <a:gd name="T3" fmla="*/ 7 h 353"/>
                  <a:gd name="T4" fmla="*/ 96 w 301"/>
                  <a:gd name="T5" fmla="*/ 37 h 353"/>
                  <a:gd name="T6" fmla="*/ 82 w 301"/>
                  <a:gd name="T7" fmla="*/ 48 h 353"/>
                  <a:gd name="T8" fmla="*/ 68 w 301"/>
                  <a:gd name="T9" fmla="*/ 60 h 353"/>
                  <a:gd name="T10" fmla="*/ 65 w 301"/>
                  <a:gd name="T11" fmla="*/ 63 h 353"/>
                  <a:gd name="T12" fmla="*/ 62 w 301"/>
                  <a:gd name="T13" fmla="*/ 66 h 353"/>
                  <a:gd name="T14" fmla="*/ 56 w 301"/>
                  <a:gd name="T15" fmla="*/ 73 h 353"/>
                  <a:gd name="T16" fmla="*/ 50 w 301"/>
                  <a:gd name="T17" fmla="*/ 80 h 353"/>
                  <a:gd name="T18" fmla="*/ 44 w 301"/>
                  <a:gd name="T19" fmla="*/ 87 h 353"/>
                  <a:gd name="T20" fmla="*/ 11 w 301"/>
                  <a:gd name="T21" fmla="*/ 151 h 353"/>
                  <a:gd name="T22" fmla="*/ 0 w 301"/>
                  <a:gd name="T23" fmla="*/ 221 h 353"/>
                  <a:gd name="T24" fmla="*/ 48 w 301"/>
                  <a:gd name="T25" fmla="*/ 353 h 353"/>
                  <a:gd name="T26" fmla="*/ 49 w 301"/>
                  <a:gd name="T27" fmla="*/ 352 h 353"/>
                  <a:gd name="T28" fmla="*/ 12 w 301"/>
                  <a:gd name="T29" fmla="*/ 222 h 353"/>
                  <a:gd name="T30" fmla="*/ 24 w 301"/>
                  <a:gd name="T31" fmla="*/ 155 h 353"/>
                  <a:gd name="T32" fmla="*/ 56 w 301"/>
                  <a:gd name="T33" fmla="*/ 96 h 353"/>
                  <a:gd name="T34" fmla="*/ 104 w 301"/>
                  <a:gd name="T35" fmla="*/ 49 h 353"/>
                  <a:gd name="T36" fmla="*/ 165 w 301"/>
                  <a:gd name="T37" fmla="*/ 19 h 353"/>
                  <a:gd name="T38" fmla="*/ 181 w 301"/>
                  <a:gd name="T39" fmla="*/ 14 h 353"/>
                  <a:gd name="T40" fmla="*/ 198 w 301"/>
                  <a:gd name="T41" fmla="*/ 11 h 353"/>
                  <a:gd name="T42" fmla="*/ 202 w 301"/>
                  <a:gd name="T43" fmla="*/ 10 h 353"/>
                  <a:gd name="T44" fmla="*/ 207 w 301"/>
                  <a:gd name="T45" fmla="*/ 10 h 353"/>
                  <a:gd name="T46" fmla="*/ 215 w 301"/>
                  <a:gd name="T47" fmla="*/ 9 h 353"/>
                  <a:gd name="T48" fmla="*/ 224 w 301"/>
                  <a:gd name="T49" fmla="*/ 8 h 353"/>
                  <a:gd name="T50" fmla="*/ 232 w 301"/>
                  <a:gd name="T51" fmla="*/ 8 h 353"/>
                  <a:gd name="T52" fmla="*/ 234 w 301"/>
                  <a:gd name="T53" fmla="*/ 8 h 353"/>
                  <a:gd name="T54" fmla="*/ 301 w 301"/>
                  <a:gd name="T55" fmla="*/ 18 h 353"/>
                  <a:gd name="T56" fmla="*/ 301 w 301"/>
                  <a:gd name="T57" fmla="*/ 17 h 353"/>
                  <a:gd name="T58" fmla="*/ 233 w 301"/>
                  <a:gd name="T59" fmla="*/ 0 h 353"/>
                  <a:gd name="T60" fmla="*/ 219 w 301"/>
                  <a:gd name="T6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1" h="353">
                    <a:moveTo>
                      <a:pt x="219" y="0"/>
                    </a:moveTo>
                    <a:cubicBezTo>
                      <a:pt x="200" y="0"/>
                      <a:pt x="180" y="2"/>
                      <a:pt x="162" y="7"/>
                    </a:cubicBezTo>
                    <a:cubicBezTo>
                      <a:pt x="139" y="14"/>
                      <a:pt x="117" y="24"/>
                      <a:pt x="96" y="37"/>
                    </a:cubicBezTo>
                    <a:cubicBezTo>
                      <a:pt x="82" y="48"/>
                      <a:pt x="82" y="48"/>
                      <a:pt x="82" y="48"/>
                    </a:cubicBezTo>
                    <a:cubicBezTo>
                      <a:pt x="77" y="52"/>
                      <a:pt x="73" y="56"/>
                      <a:pt x="68" y="60"/>
                    </a:cubicBezTo>
                    <a:cubicBezTo>
                      <a:pt x="65" y="63"/>
                      <a:pt x="65" y="63"/>
                      <a:pt x="65" y="63"/>
                    </a:cubicBezTo>
                    <a:cubicBezTo>
                      <a:pt x="62" y="66"/>
                      <a:pt x="62" y="66"/>
                      <a:pt x="62" y="66"/>
                    </a:cubicBezTo>
                    <a:cubicBezTo>
                      <a:pt x="56" y="73"/>
                      <a:pt x="56" y="73"/>
                      <a:pt x="56" y="73"/>
                    </a:cubicBezTo>
                    <a:cubicBezTo>
                      <a:pt x="54" y="75"/>
                      <a:pt x="52" y="77"/>
                      <a:pt x="50" y="80"/>
                    </a:cubicBezTo>
                    <a:cubicBezTo>
                      <a:pt x="44" y="87"/>
                      <a:pt x="44" y="87"/>
                      <a:pt x="44" y="87"/>
                    </a:cubicBezTo>
                    <a:cubicBezTo>
                      <a:pt x="30" y="106"/>
                      <a:pt x="18" y="127"/>
                      <a:pt x="11" y="151"/>
                    </a:cubicBezTo>
                    <a:cubicBezTo>
                      <a:pt x="4" y="173"/>
                      <a:pt x="0" y="197"/>
                      <a:pt x="0" y="221"/>
                    </a:cubicBezTo>
                    <a:cubicBezTo>
                      <a:pt x="1" y="269"/>
                      <a:pt x="18" y="317"/>
                      <a:pt x="48" y="353"/>
                    </a:cubicBezTo>
                    <a:cubicBezTo>
                      <a:pt x="49" y="352"/>
                      <a:pt x="49" y="352"/>
                      <a:pt x="49" y="352"/>
                    </a:cubicBezTo>
                    <a:cubicBezTo>
                      <a:pt x="24" y="313"/>
                      <a:pt x="11" y="267"/>
                      <a:pt x="12" y="222"/>
                    </a:cubicBezTo>
                    <a:cubicBezTo>
                      <a:pt x="13" y="199"/>
                      <a:pt x="17" y="176"/>
                      <a:pt x="24" y="155"/>
                    </a:cubicBezTo>
                    <a:cubicBezTo>
                      <a:pt x="31" y="134"/>
                      <a:pt x="43" y="114"/>
                      <a:pt x="56" y="96"/>
                    </a:cubicBezTo>
                    <a:cubicBezTo>
                      <a:pt x="70" y="78"/>
                      <a:pt x="86" y="62"/>
                      <a:pt x="104" y="49"/>
                    </a:cubicBezTo>
                    <a:cubicBezTo>
                      <a:pt x="123" y="36"/>
                      <a:pt x="143" y="26"/>
                      <a:pt x="165" y="19"/>
                    </a:cubicBezTo>
                    <a:cubicBezTo>
                      <a:pt x="181" y="14"/>
                      <a:pt x="181" y="14"/>
                      <a:pt x="181" y="14"/>
                    </a:cubicBezTo>
                    <a:cubicBezTo>
                      <a:pt x="198" y="11"/>
                      <a:pt x="198" y="11"/>
                      <a:pt x="198" y="11"/>
                    </a:cubicBezTo>
                    <a:cubicBezTo>
                      <a:pt x="202" y="10"/>
                      <a:pt x="202" y="10"/>
                      <a:pt x="202" y="10"/>
                    </a:cubicBezTo>
                    <a:cubicBezTo>
                      <a:pt x="204" y="10"/>
                      <a:pt x="205" y="10"/>
                      <a:pt x="207" y="10"/>
                    </a:cubicBezTo>
                    <a:cubicBezTo>
                      <a:pt x="215" y="9"/>
                      <a:pt x="215" y="9"/>
                      <a:pt x="215" y="9"/>
                    </a:cubicBezTo>
                    <a:cubicBezTo>
                      <a:pt x="224" y="8"/>
                      <a:pt x="224" y="8"/>
                      <a:pt x="224" y="8"/>
                    </a:cubicBezTo>
                    <a:cubicBezTo>
                      <a:pt x="227" y="8"/>
                      <a:pt x="230" y="8"/>
                      <a:pt x="232" y="8"/>
                    </a:cubicBezTo>
                    <a:cubicBezTo>
                      <a:pt x="233" y="8"/>
                      <a:pt x="234" y="8"/>
                      <a:pt x="234" y="8"/>
                    </a:cubicBezTo>
                    <a:cubicBezTo>
                      <a:pt x="257" y="8"/>
                      <a:pt x="279" y="12"/>
                      <a:pt x="301" y="18"/>
                    </a:cubicBezTo>
                    <a:cubicBezTo>
                      <a:pt x="301" y="17"/>
                      <a:pt x="301" y="17"/>
                      <a:pt x="301" y="17"/>
                    </a:cubicBezTo>
                    <a:cubicBezTo>
                      <a:pt x="280" y="8"/>
                      <a:pt x="256" y="2"/>
                      <a:pt x="233" y="0"/>
                    </a:cubicBezTo>
                    <a:cubicBezTo>
                      <a:pt x="228" y="0"/>
                      <a:pt x="223" y="0"/>
                      <a:pt x="219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0" name="椭圆 9">
                <a:extLst>
                  <a:ext uri="{FF2B5EF4-FFF2-40B4-BE49-F238E27FC236}">
                    <a16:creationId xmlns:a16="http://schemas.microsoft.com/office/drawing/2014/main" id="{2C1FD734-D41C-F1EA-6F82-EEF15FF51F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40851" y="4063015"/>
                <a:ext cx="93663" cy="90488"/>
              </a:xfrm>
              <a:prstGeom prst="ellipse">
                <a:avLst/>
              </a:prstGeom>
              <a:solidFill>
                <a:srgbClr val="FFE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BDEA5927-CED9-687C-BA87-4B81E6C85A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29701" y="2492977"/>
                <a:ext cx="128588" cy="128588"/>
              </a:xfrm>
              <a:custGeom>
                <a:avLst/>
                <a:gdLst>
                  <a:gd name="T0" fmla="*/ 17 w 34"/>
                  <a:gd name="T1" fmla="*/ 0 h 34"/>
                  <a:gd name="T2" fmla="*/ 1 w 34"/>
                  <a:gd name="T3" fmla="*/ 12 h 34"/>
                  <a:gd name="T4" fmla="*/ 0 w 34"/>
                  <a:gd name="T5" fmla="*/ 17 h 34"/>
                  <a:gd name="T6" fmla="*/ 17 w 34"/>
                  <a:gd name="T7" fmla="*/ 34 h 34"/>
                  <a:gd name="T8" fmla="*/ 29 w 34"/>
                  <a:gd name="T9" fmla="*/ 29 h 34"/>
                  <a:gd name="T10" fmla="*/ 34 w 34"/>
                  <a:gd name="T11" fmla="*/ 17 h 34"/>
                  <a:gd name="T12" fmla="*/ 17 w 34"/>
                  <a:gd name="T13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34">
                    <a:moveTo>
                      <a:pt x="17" y="0"/>
                    </a:moveTo>
                    <a:cubicBezTo>
                      <a:pt x="10" y="0"/>
                      <a:pt x="3" y="5"/>
                      <a:pt x="1" y="12"/>
                    </a:cubicBezTo>
                    <a:cubicBezTo>
                      <a:pt x="1" y="14"/>
                      <a:pt x="0" y="15"/>
                      <a:pt x="0" y="17"/>
                    </a:cubicBezTo>
                    <a:cubicBezTo>
                      <a:pt x="0" y="27"/>
                      <a:pt x="8" y="34"/>
                      <a:pt x="17" y="34"/>
                    </a:cubicBezTo>
                    <a:cubicBezTo>
                      <a:pt x="22" y="34"/>
                      <a:pt x="26" y="32"/>
                      <a:pt x="29" y="29"/>
                    </a:cubicBezTo>
                    <a:cubicBezTo>
                      <a:pt x="32" y="26"/>
                      <a:pt x="34" y="22"/>
                      <a:pt x="34" y="17"/>
                    </a:cubicBezTo>
                    <a:cubicBezTo>
                      <a:pt x="34" y="8"/>
                      <a:pt x="27" y="0"/>
                      <a:pt x="17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椭圆 12">
                <a:extLst>
                  <a:ext uri="{FF2B5EF4-FFF2-40B4-BE49-F238E27FC236}">
                    <a16:creationId xmlns:a16="http://schemas.microsoft.com/office/drawing/2014/main" id="{9B276BC9-A1BA-A7A5-3EF1-ADB8BCA4FA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86876" y="2492977"/>
                <a:ext cx="68263" cy="68263"/>
              </a:xfrm>
              <a:prstGeom prst="ellipse">
                <a:avLst/>
              </a:pr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椭圆 13">
                <a:extLst>
                  <a:ext uri="{FF2B5EF4-FFF2-40B4-BE49-F238E27FC236}">
                    <a16:creationId xmlns:a16="http://schemas.microsoft.com/office/drawing/2014/main" id="{E60A76A4-7B77-3BBE-4CE4-3FEE7A837A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5551" y="3445477"/>
                <a:ext cx="131763" cy="136525"/>
              </a:xfrm>
              <a:prstGeom prst="ellipse">
                <a:avLst/>
              </a:prstGeom>
              <a:solidFill>
                <a:srgbClr val="FFE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任意多边形: 形状 14">
                <a:extLst>
                  <a:ext uri="{FF2B5EF4-FFF2-40B4-BE49-F238E27FC236}">
                    <a16:creationId xmlns:a16="http://schemas.microsoft.com/office/drawing/2014/main" id="{169399ED-6E9C-8E90-AE6A-392073C161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70763" y="2334227"/>
                <a:ext cx="1214438" cy="858838"/>
              </a:xfrm>
              <a:custGeom>
                <a:avLst/>
                <a:gdLst>
                  <a:gd name="T0" fmla="*/ 309 w 321"/>
                  <a:gd name="T1" fmla="*/ 227 h 227"/>
                  <a:gd name="T2" fmla="*/ 12 w 321"/>
                  <a:gd name="T3" fmla="*/ 227 h 227"/>
                  <a:gd name="T4" fmla="*/ 0 w 321"/>
                  <a:gd name="T5" fmla="*/ 215 h 227"/>
                  <a:gd name="T6" fmla="*/ 0 w 321"/>
                  <a:gd name="T7" fmla="*/ 11 h 227"/>
                  <a:gd name="T8" fmla="*/ 12 w 321"/>
                  <a:gd name="T9" fmla="*/ 0 h 227"/>
                  <a:gd name="T10" fmla="*/ 309 w 321"/>
                  <a:gd name="T11" fmla="*/ 0 h 227"/>
                  <a:gd name="T12" fmla="*/ 321 w 321"/>
                  <a:gd name="T13" fmla="*/ 11 h 227"/>
                  <a:gd name="T14" fmla="*/ 321 w 321"/>
                  <a:gd name="T15" fmla="*/ 215 h 227"/>
                  <a:gd name="T16" fmla="*/ 309 w 321"/>
                  <a:gd name="T17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1" h="227">
                    <a:moveTo>
                      <a:pt x="309" y="227"/>
                    </a:moveTo>
                    <a:cubicBezTo>
                      <a:pt x="12" y="227"/>
                      <a:pt x="12" y="227"/>
                      <a:pt x="12" y="227"/>
                    </a:cubicBezTo>
                    <a:cubicBezTo>
                      <a:pt x="5" y="227"/>
                      <a:pt x="0" y="222"/>
                      <a:pt x="0" y="215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309" y="0"/>
                      <a:pt x="309" y="0"/>
                      <a:pt x="309" y="0"/>
                    </a:cubicBezTo>
                    <a:cubicBezTo>
                      <a:pt x="316" y="0"/>
                      <a:pt x="321" y="5"/>
                      <a:pt x="321" y="11"/>
                    </a:cubicBezTo>
                    <a:cubicBezTo>
                      <a:pt x="321" y="215"/>
                      <a:pt x="321" y="215"/>
                      <a:pt x="321" y="215"/>
                    </a:cubicBezTo>
                    <a:cubicBezTo>
                      <a:pt x="321" y="222"/>
                      <a:pt x="316" y="227"/>
                      <a:pt x="309" y="227"/>
                    </a:cubicBez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A3AA38C7-AA61-9247-D357-8F29E03F99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89813" y="2416777"/>
                <a:ext cx="1176338" cy="760413"/>
              </a:xfrm>
              <a:prstGeom prst="rect">
                <a:avLst/>
              </a:prstGeom>
              <a:solidFill>
                <a:srgbClr val="FEFF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BFA913B2-E94B-14A7-0479-7FC031DE3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19976" y="2361215"/>
                <a:ext cx="42863" cy="38100"/>
              </a:xfrm>
              <a:prstGeom prst="ellipse">
                <a:avLst/>
              </a:prstGeom>
              <a:solidFill>
                <a:srgbClr val="0019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5B4A96CB-A5CA-52F2-EE8E-C4E70BF2CA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9351" y="2361215"/>
                <a:ext cx="38100" cy="38100"/>
              </a:xfrm>
              <a:prstGeom prst="ellipse">
                <a:avLst/>
              </a:prstGeom>
              <a:solidFill>
                <a:srgbClr val="0092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椭圆 18">
                <a:extLst>
                  <a:ext uri="{FF2B5EF4-FFF2-40B4-BE49-F238E27FC236}">
                    <a16:creationId xmlns:a16="http://schemas.microsoft.com/office/drawing/2014/main" id="{24A5F201-D308-8F1C-4103-309683F3CB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8726" y="2361215"/>
                <a:ext cx="38100" cy="38100"/>
              </a:xfrm>
              <a:prstGeom prst="ellipse">
                <a:avLst/>
              </a:prstGeom>
              <a:solidFill>
                <a:srgbClr val="F4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任意多边形: 形状 19">
                <a:extLst>
                  <a:ext uri="{FF2B5EF4-FFF2-40B4-BE49-F238E27FC236}">
                    <a16:creationId xmlns:a16="http://schemas.microsoft.com/office/drawing/2014/main" id="{F6D0927C-19D2-6A18-5323-66ADED64F8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4901" y="2508852"/>
                <a:ext cx="131763" cy="14288"/>
              </a:xfrm>
              <a:custGeom>
                <a:avLst/>
                <a:gdLst>
                  <a:gd name="T0" fmla="*/ 2 w 35"/>
                  <a:gd name="T1" fmla="*/ 4 h 4"/>
                  <a:gd name="T2" fmla="*/ 33 w 35"/>
                  <a:gd name="T3" fmla="*/ 4 h 4"/>
                  <a:gd name="T4" fmla="*/ 35 w 35"/>
                  <a:gd name="T5" fmla="*/ 2 h 4"/>
                  <a:gd name="T6" fmla="*/ 33 w 35"/>
                  <a:gd name="T7" fmla="*/ 0 h 4"/>
                  <a:gd name="T8" fmla="*/ 2 w 35"/>
                  <a:gd name="T9" fmla="*/ 0 h 4"/>
                  <a:gd name="T10" fmla="*/ 0 w 35"/>
                  <a:gd name="T11" fmla="*/ 2 h 4"/>
                  <a:gd name="T12" fmla="*/ 2 w 3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4">
                    <a:moveTo>
                      <a:pt x="2" y="4"/>
                    </a:moveTo>
                    <a:cubicBezTo>
                      <a:pt x="33" y="4"/>
                      <a:pt x="33" y="4"/>
                      <a:pt x="33" y="4"/>
                    </a:cubicBezTo>
                    <a:cubicBezTo>
                      <a:pt x="34" y="4"/>
                      <a:pt x="35" y="3"/>
                      <a:pt x="35" y="2"/>
                    </a:cubicBezTo>
                    <a:cubicBezTo>
                      <a:pt x="35" y="1"/>
                      <a:pt x="34" y="0"/>
                      <a:pt x="3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任意多边形: 形状 20">
                <a:extLst>
                  <a:ext uri="{FF2B5EF4-FFF2-40B4-BE49-F238E27FC236}">
                    <a16:creationId xmlns:a16="http://schemas.microsoft.com/office/drawing/2014/main" id="{29FC1D50-C506-FF51-15ED-72B2021082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550127"/>
                <a:ext cx="404813" cy="14288"/>
              </a:xfrm>
              <a:custGeom>
                <a:avLst/>
                <a:gdLst>
                  <a:gd name="T0" fmla="*/ 2 w 107"/>
                  <a:gd name="T1" fmla="*/ 4 h 4"/>
                  <a:gd name="T2" fmla="*/ 105 w 107"/>
                  <a:gd name="T3" fmla="*/ 4 h 4"/>
                  <a:gd name="T4" fmla="*/ 107 w 107"/>
                  <a:gd name="T5" fmla="*/ 2 h 4"/>
                  <a:gd name="T6" fmla="*/ 105 w 107"/>
                  <a:gd name="T7" fmla="*/ 0 h 4"/>
                  <a:gd name="T8" fmla="*/ 2 w 107"/>
                  <a:gd name="T9" fmla="*/ 0 h 4"/>
                  <a:gd name="T10" fmla="*/ 0 w 107"/>
                  <a:gd name="T11" fmla="*/ 2 h 4"/>
                  <a:gd name="T12" fmla="*/ 2 w 10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7" h="4">
                    <a:moveTo>
                      <a:pt x="2" y="4"/>
                    </a:moveTo>
                    <a:cubicBezTo>
                      <a:pt x="105" y="4"/>
                      <a:pt x="105" y="4"/>
                      <a:pt x="105" y="4"/>
                    </a:cubicBezTo>
                    <a:cubicBezTo>
                      <a:pt x="106" y="4"/>
                      <a:pt x="107" y="3"/>
                      <a:pt x="107" y="2"/>
                    </a:cubicBezTo>
                    <a:cubicBezTo>
                      <a:pt x="107" y="1"/>
                      <a:pt x="106" y="0"/>
                      <a:pt x="10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任意多边形: 形状 21">
                <a:extLst>
                  <a:ext uri="{FF2B5EF4-FFF2-40B4-BE49-F238E27FC236}">
                    <a16:creationId xmlns:a16="http://schemas.microsoft.com/office/drawing/2014/main" id="{D99DA4CD-25EF-7F9C-3434-AEFE0C040E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69251" y="2550127"/>
                <a:ext cx="112713" cy="14288"/>
              </a:xfrm>
              <a:custGeom>
                <a:avLst/>
                <a:gdLst>
                  <a:gd name="T0" fmla="*/ 2 w 30"/>
                  <a:gd name="T1" fmla="*/ 4 h 4"/>
                  <a:gd name="T2" fmla="*/ 28 w 30"/>
                  <a:gd name="T3" fmla="*/ 4 h 4"/>
                  <a:gd name="T4" fmla="*/ 30 w 30"/>
                  <a:gd name="T5" fmla="*/ 2 h 4"/>
                  <a:gd name="T6" fmla="*/ 28 w 30"/>
                  <a:gd name="T7" fmla="*/ 0 h 4"/>
                  <a:gd name="T8" fmla="*/ 2 w 30"/>
                  <a:gd name="T9" fmla="*/ 0 h 4"/>
                  <a:gd name="T10" fmla="*/ 0 w 30"/>
                  <a:gd name="T11" fmla="*/ 2 h 4"/>
                  <a:gd name="T12" fmla="*/ 2 w 30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">
                    <a:moveTo>
                      <a:pt x="2" y="4"/>
                    </a:moveTo>
                    <a:cubicBezTo>
                      <a:pt x="28" y="4"/>
                      <a:pt x="28" y="4"/>
                      <a:pt x="28" y="4"/>
                    </a:cubicBezTo>
                    <a:cubicBezTo>
                      <a:pt x="29" y="4"/>
                      <a:pt x="30" y="3"/>
                      <a:pt x="30" y="2"/>
                    </a:cubicBezTo>
                    <a:cubicBezTo>
                      <a:pt x="30" y="1"/>
                      <a:pt x="29" y="0"/>
                      <a:pt x="2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任意多边形: 形状 22">
                <a:extLst>
                  <a:ext uri="{FF2B5EF4-FFF2-40B4-BE49-F238E27FC236}">
                    <a16:creationId xmlns:a16="http://schemas.microsoft.com/office/drawing/2014/main" id="{4C56F719-E0A1-6F54-C3FE-3DF32FC36A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594577"/>
                <a:ext cx="254000" cy="15875"/>
              </a:xfrm>
              <a:custGeom>
                <a:avLst/>
                <a:gdLst>
                  <a:gd name="T0" fmla="*/ 2 w 67"/>
                  <a:gd name="T1" fmla="*/ 4 h 4"/>
                  <a:gd name="T2" fmla="*/ 65 w 67"/>
                  <a:gd name="T3" fmla="*/ 4 h 4"/>
                  <a:gd name="T4" fmla="*/ 67 w 67"/>
                  <a:gd name="T5" fmla="*/ 2 h 4"/>
                  <a:gd name="T6" fmla="*/ 65 w 67"/>
                  <a:gd name="T7" fmla="*/ 0 h 4"/>
                  <a:gd name="T8" fmla="*/ 2 w 67"/>
                  <a:gd name="T9" fmla="*/ 0 h 4"/>
                  <a:gd name="T10" fmla="*/ 0 w 67"/>
                  <a:gd name="T11" fmla="*/ 2 h 4"/>
                  <a:gd name="T12" fmla="*/ 2 w 6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4">
                    <a:moveTo>
                      <a:pt x="2" y="4"/>
                    </a:moveTo>
                    <a:cubicBezTo>
                      <a:pt x="65" y="4"/>
                      <a:pt x="65" y="4"/>
                      <a:pt x="65" y="4"/>
                    </a:cubicBezTo>
                    <a:cubicBezTo>
                      <a:pt x="66" y="4"/>
                      <a:pt x="67" y="4"/>
                      <a:pt x="67" y="2"/>
                    </a:cubicBezTo>
                    <a:cubicBezTo>
                      <a:pt x="67" y="1"/>
                      <a:pt x="66" y="0"/>
                      <a:pt x="6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232339E0-7055-8A90-8C71-C4ADE9C884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4788" y="2594577"/>
                <a:ext cx="207963" cy="15875"/>
              </a:xfrm>
              <a:custGeom>
                <a:avLst/>
                <a:gdLst>
                  <a:gd name="T0" fmla="*/ 2 w 55"/>
                  <a:gd name="T1" fmla="*/ 4 h 4"/>
                  <a:gd name="T2" fmla="*/ 53 w 55"/>
                  <a:gd name="T3" fmla="*/ 4 h 4"/>
                  <a:gd name="T4" fmla="*/ 55 w 55"/>
                  <a:gd name="T5" fmla="*/ 2 h 4"/>
                  <a:gd name="T6" fmla="*/ 53 w 55"/>
                  <a:gd name="T7" fmla="*/ 0 h 4"/>
                  <a:gd name="T8" fmla="*/ 2 w 55"/>
                  <a:gd name="T9" fmla="*/ 0 h 4"/>
                  <a:gd name="T10" fmla="*/ 0 w 55"/>
                  <a:gd name="T11" fmla="*/ 2 h 4"/>
                  <a:gd name="T12" fmla="*/ 2 w 5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4">
                    <a:moveTo>
                      <a:pt x="2" y="4"/>
                    </a:moveTo>
                    <a:cubicBezTo>
                      <a:pt x="53" y="4"/>
                      <a:pt x="53" y="4"/>
                      <a:pt x="53" y="4"/>
                    </a:cubicBezTo>
                    <a:cubicBezTo>
                      <a:pt x="54" y="4"/>
                      <a:pt x="55" y="4"/>
                      <a:pt x="55" y="2"/>
                    </a:cubicBezTo>
                    <a:cubicBezTo>
                      <a:pt x="55" y="1"/>
                      <a:pt x="54" y="0"/>
                      <a:pt x="5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8618D3F2-3B63-6795-8F2C-50F0359146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1751" y="2659665"/>
                <a:ext cx="282575" cy="14288"/>
              </a:xfrm>
              <a:custGeom>
                <a:avLst/>
                <a:gdLst>
                  <a:gd name="T0" fmla="*/ 2 w 75"/>
                  <a:gd name="T1" fmla="*/ 4 h 4"/>
                  <a:gd name="T2" fmla="*/ 73 w 75"/>
                  <a:gd name="T3" fmla="*/ 4 h 4"/>
                  <a:gd name="T4" fmla="*/ 75 w 75"/>
                  <a:gd name="T5" fmla="*/ 2 h 4"/>
                  <a:gd name="T6" fmla="*/ 73 w 75"/>
                  <a:gd name="T7" fmla="*/ 0 h 4"/>
                  <a:gd name="T8" fmla="*/ 2 w 75"/>
                  <a:gd name="T9" fmla="*/ 0 h 4"/>
                  <a:gd name="T10" fmla="*/ 0 w 75"/>
                  <a:gd name="T11" fmla="*/ 2 h 4"/>
                  <a:gd name="T12" fmla="*/ 2 w 7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4">
                    <a:moveTo>
                      <a:pt x="2" y="4"/>
                    </a:moveTo>
                    <a:cubicBezTo>
                      <a:pt x="73" y="4"/>
                      <a:pt x="73" y="4"/>
                      <a:pt x="73" y="4"/>
                    </a:cubicBezTo>
                    <a:cubicBezTo>
                      <a:pt x="74" y="4"/>
                      <a:pt x="75" y="4"/>
                      <a:pt x="75" y="2"/>
                    </a:cubicBezTo>
                    <a:cubicBezTo>
                      <a:pt x="75" y="1"/>
                      <a:pt x="74" y="0"/>
                      <a:pt x="7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D03E1B24-EB5C-C08C-8E9C-0E2F930B4E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727927"/>
                <a:ext cx="481013" cy="14288"/>
              </a:xfrm>
              <a:custGeom>
                <a:avLst/>
                <a:gdLst>
                  <a:gd name="T0" fmla="*/ 2 w 127"/>
                  <a:gd name="T1" fmla="*/ 4 h 4"/>
                  <a:gd name="T2" fmla="*/ 125 w 127"/>
                  <a:gd name="T3" fmla="*/ 4 h 4"/>
                  <a:gd name="T4" fmla="*/ 127 w 127"/>
                  <a:gd name="T5" fmla="*/ 2 h 4"/>
                  <a:gd name="T6" fmla="*/ 125 w 127"/>
                  <a:gd name="T7" fmla="*/ 0 h 4"/>
                  <a:gd name="T8" fmla="*/ 2 w 127"/>
                  <a:gd name="T9" fmla="*/ 0 h 4"/>
                  <a:gd name="T10" fmla="*/ 0 w 127"/>
                  <a:gd name="T11" fmla="*/ 2 h 4"/>
                  <a:gd name="T12" fmla="*/ 2 w 12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4">
                    <a:moveTo>
                      <a:pt x="2" y="4"/>
                    </a:moveTo>
                    <a:cubicBezTo>
                      <a:pt x="125" y="4"/>
                      <a:pt x="125" y="4"/>
                      <a:pt x="125" y="4"/>
                    </a:cubicBezTo>
                    <a:cubicBezTo>
                      <a:pt x="126" y="4"/>
                      <a:pt x="127" y="3"/>
                      <a:pt x="127" y="2"/>
                    </a:cubicBezTo>
                    <a:cubicBezTo>
                      <a:pt x="127" y="0"/>
                      <a:pt x="126" y="0"/>
                      <a:pt x="12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任意多边形: 形状 26">
                <a:extLst>
                  <a:ext uri="{FF2B5EF4-FFF2-40B4-BE49-F238E27FC236}">
                    <a16:creationId xmlns:a16="http://schemas.microsoft.com/office/drawing/2014/main" id="{BE0F3396-B204-BDC1-1016-2E9F0BF5CC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788252"/>
                <a:ext cx="177800" cy="14288"/>
              </a:xfrm>
              <a:custGeom>
                <a:avLst/>
                <a:gdLst>
                  <a:gd name="T0" fmla="*/ 2 w 47"/>
                  <a:gd name="T1" fmla="*/ 4 h 4"/>
                  <a:gd name="T2" fmla="*/ 45 w 47"/>
                  <a:gd name="T3" fmla="*/ 4 h 4"/>
                  <a:gd name="T4" fmla="*/ 47 w 47"/>
                  <a:gd name="T5" fmla="*/ 2 h 4"/>
                  <a:gd name="T6" fmla="*/ 45 w 47"/>
                  <a:gd name="T7" fmla="*/ 0 h 4"/>
                  <a:gd name="T8" fmla="*/ 2 w 47"/>
                  <a:gd name="T9" fmla="*/ 0 h 4"/>
                  <a:gd name="T10" fmla="*/ 0 w 47"/>
                  <a:gd name="T11" fmla="*/ 2 h 4"/>
                  <a:gd name="T12" fmla="*/ 2 w 4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4">
                    <a:moveTo>
                      <a:pt x="2" y="4"/>
                    </a:moveTo>
                    <a:cubicBezTo>
                      <a:pt x="45" y="4"/>
                      <a:pt x="45" y="4"/>
                      <a:pt x="45" y="4"/>
                    </a:cubicBezTo>
                    <a:cubicBezTo>
                      <a:pt x="46" y="4"/>
                      <a:pt x="47" y="3"/>
                      <a:pt x="47" y="2"/>
                    </a:cubicBezTo>
                    <a:cubicBezTo>
                      <a:pt x="47" y="1"/>
                      <a:pt x="46" y="0"/>
                      <a:pt x="4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任意多边形: 形状 27">
                <a:extLst>
                  <a:ext uri="{FF2B5EF4-FFF2-40B4-BE49-F238E27FC236}">
                    <a16:creationId xmlns:a16="http://schemas.microsoft.com/office/drawing/2014/main" id="{FC1D112F-E6AE-54F3-0EF7-DBA618701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862865"/>
                <a:ext cx="177800" cy="15875"/>
              </a:xfrm>
              <a:custGeom>
                <a:avLst/>
                <a:gdLst>
                  <a:gd name="T0" fmla="*/ 2 w 47"/>
                  <a:gd name="T1" fmla="*/ 4 h 4"/>
                  <a:gd name="T2" fmla="*/ 45 w 47"/>
                  <a:gd name="T3" fmla="*/ 4 h 4"/>
                  <a:gd name="T4" fmla="*/ 47 w 47"/>
                  <a:gd name="T5" fmla="*/ 2 h 4"/>
                  <a:gd name="T6" fmla="*/ 45 w 47"/>
                  <a:gd name="T7" fmla="*/ 0 h 4"/>
                  <a:gd name="T8" fmla="*/ 2 w 47"/>
                  <a:gd name="T9" fmla="*/ 0 h 4"/>
                  <a:gd name="T10" fmla="*/ 0 w 47"/>
                  <a:gd name="T11" fmla="*/ 2 h 4"/>
                  <a:gd name="T12" fmla="*/ 2 w 4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4">
                    <a:moveTo>
                      <a:pt x="2" y="4"/>
                    </a:moveTo>
                    <a:cubicBezTo>
                      <a:pt x="45" y="4"/>
                      <a:pt x="45" y="4"/>
                      <a:pt x="45" y="4"/>
                    </a:cubicBezTo>
                    <a:cubicBezTo>
                      <a:pt x="46" y="4"/>
                      <a:pt x="47" y="3"/>
                      <a:pt x="47" y="2"/>
                    </a:cubicBezTo>
                    <a:cubicBezTo>
                      <a:pt x="47" y="1"/>
                      <a:pt x="46" y="0"/>
                      <a:pt x="4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任意多边形: 形状 28">
                <a:extLst>
                  <a:ext uri="{FF2B5EF4-FFF2-40B4-BE49-F238E27FC236}">
                    <a16:creationId xmlns:a16="http://schemas.microsoft.com/office/drawing/2014/main" id="{57FCAC72-75C2-74CD-2AFC-1A11D50524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3075590"/>
                <a:ext cx="177800" cy="14288"/>
              </a:xfrm>
              <a:custGeom>
                <a:avLst/>
                <a:gdLst>
                  <a:gd name="T0" fmla="*/ 45 w 47"/>
                  <a:gd name="T1" fmla="*/ 0 h 4"/>
                  <a:gd name="T2" fmla="*/ 2 w 47"/>
                  <a:gd name="T3" fmla="*/ 0 h 4"/>
                  <a:gd name="T4" fmla="*/ 0 w 47"/>
                  <a:gd name="T5" fmla="*/ 2 h 4"/>
                  <a:gd name="T6" fmla="*/ 2 w 47"/>
                  <a:gd name="T7" fmla="*/ 4 h 4"/>
                  <a:gd name="T8" fmla="*/ 45 w 47"/>
                  <a:gd name="T9" fmla="*/ 4 h 4"/>
                  <a:gd name="T10" fmla="*/ 47 w 47"/>
                  <a:gd name="T11" fmla="*/ 2 h 4"/>
                  <a:gd name="T12" fmla="*/ 45 w 47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4">
                    <a:moveTo>
                      <a:pt x="45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45" y="4"/>
                      <a:pt x="45" y="4"/>
                      <a:pt x="45" y="4"/>
                    </a:cubicBezTo>
                    <a:cubicBezTo>
                      <a:pt x="46" y="4"/>
                      <a:pt x="47" y="3"/>
                      <a:pt x="47" y="2"/>
                    </a:cubicBezTo>
                    <a:cubicBezTo>
                      <a:pt x="47" y="1"/>
                      <a:pt x="46" y="0"/>
                      <a:pt x="45" y="0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任意多边形: 形状 29">
                <a:extLst>
                  <a:ext uri="{FF2B5EF4-FFF2-40B4-BE49-F238E27FC236}">
                    <a16:creationId xmlns:a16="http://schemas.microsoft.com/office/drawing/2014/main" id="{69AF29A7-8B62-FBAA-C6A4-7A1511D2FC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8888" y="2924777"/>
                <a:ext cx="98425" cy="14288"/>
              </a:xfrm>
              <a:custGeom>
                <a:avLst/>
                <a:gdLst>
                  <a:gd name="T0" fmla="*/ 2 w 26"/>
                  <a:gd name="T1" fmla="*/ 4 h 4"/>
                  <a:gd name="T2" fmla="*/ 24 w 26"/>
                  <a:gd name="T3" fmla="*/ 4 h 4"/>
                  <a:gd name="T4" fmla="*/ 26 w 26"/>
                  <a:gd name="T5" fmla="*/ 2 h 4"/>
                  <a:gd name="T6" fmla="*/ 24 w 26"/>
                  <a:gd name="T7" fmla="*/ 0 h 4"/>
                  <a:gd name="T8" fmla="*/ 2 w 26"/>
                  <a:gd name="T9" fmla="*/ 0 h 4"/>
                  <a:gd name="T10" fmla="*/ 0 w 26"/>
                  <a:gd name="T11" fmla="*/ 2 h 4"/>
                  <a:gd name="T12" fmla="*/ 2 w 26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4">
                    <a:moveTo>
                      <a:pt x="2" y="4"/>
                    </a:moveTo>
                    <a:cubicBezTo>
                      <a:pt x="24" y="4"/>
                      <a:pt x="24" y="4"/>
                      <a:pt x="24" y="4"/>
                    </a:cubicBezTo>
                    <a:cubicBezTo>
                      <a:pt x="25" y="4"/>
                      <a:pt x="26" y="4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任意多边形: 形状 30">
                <a:extLst>
                  <a:ext uri="{FF2B5EF4-FFF2-40B4-BE49-F238E27FC236}">
                    <a16:creationId xmlns:a16="http://schemas.microsoft.com/office/drawing/2014/main" id="{99B5CF57-C215-4736-B4D9-526A23668E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8888" y="2996215"/>
                <a:ext cx="317500" cy="14288"/>
              </a:xfrm>
              <a:custGeom>
                <a:avLst/>
                <a:gdLst>
                  <a:gd name="T0" fmla="*/ 2 w 84"/>
                  <a:gd name="T1" fmla="*/ 4 h 4"/>
                  <a:gd name="T2" fmla="*/ 82 w 84"/>
                  <a:gd name="T3" fmla="*/ 4 h 4"/>
                  <a:gd name="T4" fmla="*/ 84 w 84"/>
                  <a:gd name="T5" fmla="*/ 2 h 4"/>
                  <a:gd name="T6" fmla="*/ 82 w 84"/>
                  <a:gd name="T7" fmla="*/ 0 h 4"/>
                  <a:gd name="T8" fmla="*/ 2 w 84"/>
                  <a:gd name="T9" fmla="*/ 0 h 4"/>
                  <a:gd name="T10" fmla="*/ 0 w 84"/>
                  <a:gd name="T11" fmla="*/ 2 h 4"/>
                  <a:gd name="T12" fmla="*/ 2 w 84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4">
                    <a:moveTo>
                      <a:pt x="2" y="4"/>
                    </a:moveTo>
                    <a:cubicBezTo>
                      <a:pt x="82" y="4"/>
                      <a:pt x="82" y="4"/>
                      <a:pt x="82" y="4"/>
                    </a:cubicBezTo>
                    <a:cubicBezTo>
                      <a:pt x="83" y="4"/>
                      <a:pt x="84" y="3"/>
                      <a:pt x="84" y="2"/>
                    </a:cubicBezTo>
                    <a:cubicBezTo>
                      <a:pt x="84" y="1"/>
                      <a:pt x="83" y="0"/>
                      <a:pt x="8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任意多边形: 形状 31">
                <a:extLst>
                  <a:ext uri="{FF2B5EF4-FFF2-40B4-BE49-F238E27FC236}">
                    <a16:creationId xmlns:a16="http://schemas.microsoft.com/office/drawing/2014/main" id="{D5058989-FEAD-8A60-8EA8-7CCBAF9879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34301" y="2924777"/>
                <a:ext cx="460375" cy="14288"/>
              </a:xfrm>
              <a:custGeom>
                <a:avLst/>
                <a:gdLst>
                  <a:gd name="T0" fmla="*/ 2 w 122"/>
                  <a:gd name="T1" fmla="*/ 4 h 4"/>
                  <a:gd name="T2" fmla="*/ 120 w 122"/>
                  <a:gd name="T3" fmla="*/ 4 h 4"/>
                  <a:gd name="T4" fmla="*/ 122 w 122"/>
                  <a:gd name="T5" fmla="*/ 2 h 4"/>
                  <a:gd name="T6" fmla="*/ 120 w 122"/>
                  <a:gd name="T7" fmla="*/ 0 h 4"/>
                  <a:gd name="T8" fmla="*/ 2 w 122"/>
                  <a:gd name="T9" fmla="*/ 0 h 4"/>
                  <a:gd name="T10" fmla="*/ 0 w 122"/>
                  <a:gd name="T11" fmla="*/ 2 h 4"/>
                  <a:gd name="T12" fmla="*/ 2 w 122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2" h="4">
                    <a:moveTo>
                      <a:pt x="2" y="4"/>
                    </a:moveTo>
                    <a:cubicBezTo>
                      <a:pt x="120" y="4"/>
                      <a:pt x="120" y="4"/>
                      <a:pt x="120" y="4"/>
                    </a:cubicBezTo>
                    <a:cubicBezTo>
                      <a:pt x="121" y="4"/>
                      <a:pt x="122" y="4"/>
                      <a:pt x="122" y="2"/>
                    </a:cubicBezTo>
                    <a:cubicBezTo>
                      <a:pt x="122" y="1"/>
                      <a:pt x="121" y="0"/>
                      <a:pt x="120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任意多边形: 形状 32">
                <a:extLst>
                  <a:ext uri="{FF2B5EF4-FFF2-40B4-BE49-F238E27FC236}">
                    <a16:creationId xmlns:a16="http://schemas.microsoft.com/office/drawing/2014/main" id="{5BB1B462-30C9-4499-E0E9-0DEB09B062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3888" y="3880452"/>
                <a:ext cx="128588" cy="87313"/>
              </a:xfrm>
              <a:custGeom>
                <a:avLst/>
                <a:gdLst>
                  <a:gd name="T0" fmla="*/ 7 w 34"/>
                  <a:gd name="T1" fmla="*/ 7 h 23"/>
                  <a:gd name="T2" fmla="*/ 33 w 34"/>
                  <a:gd name="T3" fmla="*/ 8 h 23"/>
                  <a:gd name="T4" fmla="*/ 14 w 34"/>
                  <a:gd name="T5" fmla="*/ 23 h 23"/>
                  <a:gd name="T6" fmla="*/ 5 w 34"/>
                  <a:gd name="T7" fmla="*/ 9 h 23"/>
                  <a:gd name="T8" fmla="*/ 7 w 34"/>
                  <a:gd name="T9" fmla="*/ 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3">
                    <a:moveTo>
                      <a:pt x="7" y="7"/>
                    </a:moveTo>
                    <a:cubicBezTo>
                      <a:pt x="11" y="5"/>
                      <a:pt x="23" y="0"/>
                      <a:pt x="33" y="8"/>
                    </a:cubicBezTo>
                    <a:cubicBezTo>
                      <a:pt x="33" y="8"/>
                      <a:pt x="34" y="23"/>
                      <a:pt x="14" y="23"/>
                    </a:cubicBezTo>
                    <a:cubicBezTo>
                      <a:pt x="14" y="23"/>
                      <a:pt x="0" y="22"/>
                      <a:pt x="5" y="9"/>
                    </a:cubicBezTo>
                    <a:cubicBezTo>
                      <a:pt x="6" y="8"/>
                      <a:pt x="6" y="8"/>
                      <a:pt x="7" y="7"/>
                    </a:cubicBezTo>
                  </a:path>
                </a:pathLst>
              </a:custGeom>
              <a:solidFill>
                <a:srgbClr val="2109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任意多边形: 形状 33">
                <a:extLst>
                  <a:ext uri="{FF2B5EF4-FFF2-40B4-BE49-F238E27FC236}">
                    <a16:creationId xmlns:a16="http://schemas.microsoft.com/office/drawing/2014/main" id="{FD022D4F-5E91-972E-CF4D-3A70578FC4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96226" y="3888390"/>
                <a:ext cx="446088" cy="276225"/>
              </a:xfrm>
              <a:custGeom>
                <a:avLst/>
                <a:gdLst>
                  <a:gd name="T0" fmla="*/ 80 w 118"/>
                  <a:gd name="T1" fmla="*/ 47 h 73"/>
                  <a:gd name="T2" fmla="*/ 2 w 118"/>
                  <a:gd name="T3" fmla="*/ 47 h 73"/>
                  <a:gd name="T4" fmla="*/ 0 w 118"/>
                  <a:gd name="T5" fmla="*/ 73 h 73"/>
                  <a:gd name="T6" fmla="*/ 95 w 118"/>
                  <a:gd name="T7" fmla="*/ 73 h 73"/>
                  <a:gd name="T8" fmla="*/ 105 w 118"/>
                  <a:gd name="T9" fmla="*/ 65 h 73"/>
                  <a:gd name="T10" fmla="*/ 118 w 118"/>
                  <a:gd name="T11" fmla="*/ 3 h 73"/>
                  <a:gd name="T12" fmla="*/ 103 w 118"/>
                  <a:gd name="T13" fmla="*/ 4 h 73"/>
                  <a:gd name="T14" fmla="*/ 90 w 118"/>
                  <a:gd name="T15" fmla="*/ 40 h 73"/>
                  <a:gd name="T16" fmla="*/ 80 w 118"/>
                  <a:gd name="T17" fmla="*/ 47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8" h="73">
                    <a:moveTo>
                      <a:pt x="80" y="47"/>
                    </a:moveTo>
                    <a:cubicBezTo>
                      <a:pt x="2" y="47"/>
                      <a:pt x="2" y="47"/>
                      <a:pt x="2" y="47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95" y="73"/>
                      <a:pt x="95" y="73"/>
                      <a:pt x="95" y="73"/>
                    </a:cubicBezTo>
                    <a:cubicBezTo>
                      <a:pt x="100" y="73"/>
                      <a:pt x="104" y="70"/>
                      <a:pt x="105" y="65"/>
                    </a:cubicBezTo>
                    <a:cubicBezTo>
                      <a:pt x="118" y="3"/>
                      <a:pt x="118" y="3"/>
                      <a:pt x="118" y="3"/>
                    </a:cubicBezTo>
                    <a:cubicBezTo>
                      <a:pt x="118" y="3"/>
                      <a:pt x="112" y="0"/>
                      <a:pt x="103" y="4"/>
                    </a:cubicBezTo>
                    <a:cubicBezTo>
                      <a:pt x="90" y="40"/>
                      <a:pt x="90" y="40"/>
                      <a:pt x="90" y="40"/>
                    </a:cubicBezTo>
                    <a:cubicBezTo>
                      <a:pt x="89" y="44"/>
                      <a:pt x="85" y="47"/>
                      <a:pt x="80" y="47"/>
                    </a:cubicBezTo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矩形 34">
                <a:extLst>
                  <a:ext uri="{FF2B5EF4-FFF2-40B4-BE49-F238E27FC236}">
                    <a16:creationId xmlns:a16="http://schemas.microsoft.com/office/drawing/2014/main" id="{B793361E-2B5A-32EC-D585-4A9D251A8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6226" y="4129690"/>
                <a:ext cx="4763" cy="34925"/>
              </a:xfrm>
              <a:prstGeom prst="rect">
                <a:avLst/>
              </a:prstGeom>
              <a:solidFill>
                <a:srgbClr val="EFCD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任意多边形: 形状 35">
                <a:extLst>
                  <a:ext uri="{FF2B5EF4-FFF2-40B4-BE49-F238E27FC236}">
                    <a16:creationId xmlns:a16="http://schemas.microsoft.com/office/drawing/2014/main" id="{0B363BCD-DFFB-2A9D-4133-10B823E684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96226" y="3899502"/>
                <a:ext cx="446088" cy="265113"/>
              </a:xfrm>
              <a:custGeom>
                <a:avLst/>
                <a:gdLst>
                  <a:gd name="T0" fmla="*/ 110 w 118"/>
                  <a:gd name="T1" fmla="*/ 37 h 70"/>
                  <a:gd name="T2" fmla="*/ 100 w 118"/>
                  <a:gd name="T3" fmla="*/ 37 h 70"/>
                  <a:gd name="T4" fmla="*/ 95 w 118"/>
                  <a:gd name="T5" fmla="*/ 56 h 70"/>
                  <a:gd name="T6" fmla="*/ 88 w 118"/>
                  <a:gd name="T7" fmla="*/ 61 h 70"/>
                  <a:gd name="T8" fmla="*/ 1 w 118"/>
                  <a:gd name="T9" fmla="*/ 61 h 70"/>
                  <a:gd name="T10" fmla="*/ 0 w 118"/>
                  <a:gd name="T11" fmla="*/ 70 h 70"/>
                  <a:gd name="T12" fmla="*/ 95 w 118"/>
                  <a:gd name="T13" fmla="*/ 70 h 70"/>
                  <a:gd name="T14" fmla="*/ 105 w 118"/>
                  <a:gd name="T15" fmla="*/ 63 h 70"/>
                  <a:gd name="T16" fmla="*/ 110 w 118"/>
                  <a:gd name="T17" fmla="*/ 37 h 70"/>
                  <a:gd name="T18" fmla="*/ 103 w 118"/>
                  <a:gd name="T19" fmla="*/ 24 h 70"/>
                  <a:gd name="T20" fmla="*/ 102 w 118"/>
                  <a:gd name="T21" fmla="*/ 28 h 70"/>
                  <a:gd name="T22" fmla="*/ 112 w 118"/>
                  <a:gd name="T23" fmla="*/ 26 h 70"/>
                  <a:gd name="T24" fmla="*/ 112 w 118"/>
                  <a:gd name="T25" fmla="*/ 26 h 70"/>
                  <a:gd name="T26" fmla="*/ 110 w 118"/>
                  <a:gd name="T27" fmla="*/ 26 h 70"/>
                  <a:gd name="T28" fmla="*/ 103 w 118"/>
                  <a:gd name="T29" fmla="*/ 24 h 70"/>
                  <a:gd name="T30" fmla="*/ 118 w 118"/>
                  <a:gd name="T31" fmla="*/ 0 h 70"/>
                  <a:gd name="T32" fmla="*/ 110 w 118"/>
                  <a:gd name="T33" fmla="*/ 0 h 70"/>
                  <a:gd name="T34" fmla="*/ 105 w 118"/>
                  <a:gd name="T35" fmla="*/ 19 h 70"/>
                  <a:gd name="T36" fmla="*/ 114 w 118"/>
                  <a:gd name="T37" fmla="*/ 17 h 70"/>
                  <a:gd name="T38" fmla="*/ 115 w 118"/>
                  <a:gd name="T39" fmla="*/ 13 h 70"/>
                  <a:gd name="T40" fmla="*/ 115 w 118"/>
                  <a:gd name="T41" fmla="*/ 13 h 70"/>
                  <a:gd name="T42" fmla="*/ 115 w 118"/>
                  <a:gd name="T43" fmla="*/ 12 h 70"/>
                  <a:gd name="T44" fmla="*/ 117 w 118"/>
                  <a:gd name="T45" fmla="*/ 3 h 70"/>
                  <a:gd name="T46" fmla="*/ 118 w 118"/>
                  <a:gd name="T47" fmla="*/ 0 h 70"/>
                  <a:gd name="T48" fmla="*/ 118 w 118"/>
                  <a:gd name="T4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8" h="70">
                    <a:moveTo>
                      <a:pt x="110" y="37"/>
                    </a:moveTo>
                    <a:cubicBezTo>
                      <a:pt x="100" y="37"/>
                      <a:pt x="100" y="37"/>
                      <a:pt x="100" y="37"/>
                    </a:cubicBezTo>
                    <a:cubicBezTo>
                      <a:pt x="95" y="56"/>
                      <a:pt x="95" y="56"/>
                      <a:pt x="95" y="56"/>
                    </a:cubicBezTo>
                    <a:cubicBezTo>
                      <a:pt x="94" y="59"/>
                      <a:pt x="91" y="61"/>
                      <a:pt x="88" y="61"/>
                    </a:cubicBezTo>
                    <a:cubicBezTo>
                      <a:pt x="1" y="61"/>
                      <a:pt x="1" y="61"/>
                      <a:pt x="1" y="6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95" y="70"/>
                      <a:pt x="95" y="70"/>
                      <a:pt x="95" y="70"/>
                    </a:cubicBezTo>
                    <a:cubicBezTo>
                      <a:pt x="99" y="70"/>
                      <a:pt x="103" y="67"/>
                      <a:pt x="105" y="63"/>
                    </a:cubicBezTo>
                    <a:cubicBezTo>
                      <a:pt x="106" y="55"/>
                      <a:pt x="108" y="46"/>
                      <a:pt x="110" y="37"/>
                    </a:cubicBezTo>
                    <a:moveTo>
                      <a:pt x="103" y="24"/>
                    </a:moveTo>
                    <a:cubicBezTo>
                      <a:pt x="102" y="28"/>
                      <a:pt x="102" y="28"/>
                      <a:pt x="102" y="28"/>
                    </a:cubicBezTo>
                    <a:cubicBezTo>
                      <a:pt x="112" y="26"/>
                      <a:pt x="112" y="26"/>
                      <a:pt x="112" y="26"/>
                    </a:cubicBezTo>
                    <a:cubicBezTo>
                      <a:pt x="112" y="26"/>
                      <a:pt x="112" y="26"/>
                      <a:pt x="112" y="26"/>
                    </a:cubicBezTo>
                    <a:cubicBezTo>
                      <a:pt x="111" y="26"/>
                      <a:pt x="110" y="26"/>
                      <a:pt x="110" y="26"/>
                    </a:cubicBezTo>
                    <a:cubicBezTo>
                      <a:pt x="106" y="26"/>
                      <a:pt x="104" y="25"/>
                      <a:pt x="103" y="24"/>
                    </a:cubicBezTo>
                    <a:moveTo>
                      <a:pt x="118" y="0"/>
                    </a:moveTo>
                    <a:cubicBezTo>
                      <a:pt x="110" y="0"/>
                      <a:pt x="110" y="0"/>
                      <a:pt x="110" y="0"/>
                    </a:cubicBezTo>
                    <a:cubicBezTo>
                      <a:pt x="105" y="19"/>
                      <a:pt x="105" y="19"/>
                      <a:pt x="105" y="19"/>
                    </a:cubicBezTo>
                    <a:cubicBezTo>
                      <a:pt x="107" y="18"/>
                      <a:pt x="110" y="17"/>
                      <a:pt x="114" y="17"/>
                    </a:cubicBezTo>
                    <a:cubicBezTo>
                      <a:pt x="114" y="16"/>
                      <a:pt x="115" y="14"/>
                      <a:pt x="115" y="13"/>
                    </a:cubicBezTo>
                    <a:cubicBezTo>
                      <a:pt x="115" y="13"/>
                      <a:pt x="115" y="13"/>
                      <a:pt x="115" y="13"/>
                    </a:cubicBezTo>
                    <a:cubicBezTo>
                      <a:pt x="115" y="13"/>
                      <a:pt x="115" y="12"/>
                      <a:pt x="115" y="12"/>
                    </a:cubicBezTo>
                    <a:cubicBezTo>
                      <a:pt x="116" y="9"/>
                      <a:pt x="116" y="6"/>
                      <a:pt x="117" y="3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18" y="0"/>
                      <a:pt x="118" y="0"/>
                      <a:pt x="118" y="0"/>
                    </a:cubicBezTo>
                  </a:path>
                </a:pathLst>
              </a:custGeom>
              <a:solidFill>
                <a:srgbClr val="E7A6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任意多边形: 形状 36">
                <a:extLst>
                  <a:ext uri="{FF2B5EF4-FFF2-40B4-BE49-F238E27FC236}">
                    <a16:creationId xmlns:a16="http://schemas.microsoft.com/office/drawing/2014/main" id="{3E2C15BE-0542-ADF1-F934-A89F67616B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69326" y="3204177"/>
                <a:ext cx="298450" cy="457200"/>
              </a:xfrm>
              <a:custGeom>
                <a:avLst/>
                <a:gdLst>
                  <a:gd name="T0" fmla="*/ 24 w 79"/>
                  <a:gd name="T1" fmla="*/ 14 h 121"/>
                  <a:gd name="T2" fmla="*/ 24 w 79"/>
                  <a:gd name="T3" fmla="*/ 57 h 121"/>
                  <a:gd name="T4" fmla="*/ 16 w 79"/>
                  <a:gd name="T5" fmla="*/ 97 h 121"/>
                  <a:gd name="T6" fmla="*/ 79 w 79"/>
                  <a:gd name="T7" fmla="*/ 61 h 121"/>
                  <a:gd name="T8" fmla="*/ 79 w 79"/>
                  <a:gd name="T9" fmla="*/ 0 h 121"/>
                  <a:gd name="T10" fmla="*/ 24 w 79"/>
                  <a:gd name="T11" fmla="*/ 14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21">
                    <a:moveTo>
                      <a:pt x="24" y="14"/>
                    </a:moveTo>
                    <a:cubicBezTo>
                      <a:pt x="24" y="57"/>
                      <a:pt x="24" y="57"/>
                      <a:pt x="24" y="57"/>
                    </a:cubicBezTo>
                    <a:cubicBezTo>
                      <a:pt x="24" y="57"/>
                      <a:pt x="0" y="87"/>
                      <a:pt x="16" y="97"/>
                    </a:cubicBezTo>
                    <a:cubicBezTo>
                      <a:pt x="16" y="97"/>
                      <a:pt x="53" y="121"/>
                      <a:pt x="79" y="61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24" y="14"/>
                      <a:pt x="24" y="14"/>
                      <a:pt x="24" y="14"/>
                    </a:cubicBezTo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任意多边形: 形状 37">
                <a:extLst>
                  <a:ext uri="{FF2B5EF4-FFF2-40B4-BE49-F238E27FC236}">
                    <a16:creationId xmlns:a16="http://schemas.microsoft.com/office/drawing/2014/main" id="{0528F8F0-1C4E-E8D6-867D-C76ADA5ACE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7776" y="3245452"/>
                <a:ext cx="11113" cy="15875"/>
              </a:xfrm>
              <a:custGeom>
                <a:avLst/>
                <a:gdLst>
                  <a:gd name="T0" fmla="*/ 7 w 7"/>
                  <a:gd name="T1" fmla="*/ 0 h 10"/>
                  <a:gd name="T2" fmla="*/ 0 w 7"/>
                  <a:gd name="T3" fmla="*/ 0 h 10"/>
                  <a:gd name="T4" fmla="*/ 0 w 7"/>
                  <a:gd name="T5" fmla="*/ 10 h 10"/>
                  <a:gd name="T6" fmla="*/ 7 w 7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7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FC1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任意多边形: 形状 38">
                <a:extLst>
                  <a:ext uri="{FF2B5EF4-FFF2-40B4-BE49-F238E27FC236}">
                    <a16:creationId xmlns:a16="http://schemas.microsoft.com/office/drawing/2014/main" id="{D80F649F-3A59-BEE9-D7A1-021AADEB3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7776" y="3245452"/>
                <a:ext cx="11113" cy="15875"/>
              </a:xfrm>
              <a:custGeom>
                <a:avLst/>
                <a:gdLst>
                  <a:gd name="T0" fmla="*/ 7 w 7"/>
                  <a:gd name="T1" fmla="*/ 0 h 10"/>
                  <a:gd name="T2" fmla="*/ 0 w 7"/>
                  <a:gd name="T3" fmla="*/ 0 h 10"/>
                  <a:gd name="T4" fmla="*/ 0 w 7"/>
                  <a:gd name="T5" fmla="*/ 10 h 10"/>
                  <a:gd name="T6" fmla="*/ 7 w 7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7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任意多边形: 形状 39">
                <a:extLst>
                  <a:ext uri="{FF2B5EF4-FFF2-40B4-BE49-F238E27FC236}">
                    <a16:creationId xmlns:a16="http://schemas.microsoft.com/office/drawing/2014/main" id="{8395AE7D-A212-EDB1-2E73-D37C1EA477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59813" y="3245452"/>
                <a:ext cx="207963" cy="174625"/>
              </a:xfrm>
              <a:custGeom>
                <a:avLst/>
                <a:gdLst>
                  <a:gd name="T0" fmla="*/ 55 w 55"/>
                  <a:gd name="T1" fmla="*/ 0 h 46"/>
                  <a:gd name="T2" fmla="*/ 0 w 55"/>
                  <a:gd name="T3" fmla="*/ 3 h 46"/>
                  <a:gd name="T4" fmla="*/ 0 w 55"/>
                  <a:gd name="T5" fmla="*/ 46 h 46"/>
                  <a:gd name="T6" fmla="*/ 46 w 55"/>
                  <a:gd name="T7" fmla="*/ 18 h 46"/>
                  <a:gd name="T8" fmla="*/ 55 w 55"/>
                  <a:gd name="T9" fmla="*/ 4 h 46"/>
                  <a:gd name="T10" fmla="*/ 55 w 55"/>
                  <a:gd name="T11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46">
                    <a:moveTo>
                      <a:pt x="55" y="0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6"/>
                      <a:pt x="30" y="45"/>
                      <a:pt x="46" y="18"/>
                    </a:cubicBezTo>
                    <a:cubicBezTo>
                      <a:pt x="55" y="4"/>
                      <a:pt x="55" y="4"/>
                      <a:pt x="55" y="4"/>
                    </a:cubicBezTo>
                    <a:cubicBezTo>
                      <a:pt x="55" y="0"/>
                      <a:pt x="55" y="0"/>
                      <a:pt x="55" y="0"/>
                    </a:cubicBezTo>
                  </a:path>
                </a:pathLst>
              </a:custGeom>
              <a:solidFill>
                <a:srgbClr val="E7A6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93A0EDDE-12B7-8A9E-C9A2-1033203495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97938" y="2867627"/>
                <a:ext cx="106363" cy="169863"/>
              </a:xfrm>
              <a:custGeom>
                <a:avLst/>
                <a:gdLst>
                  <a:gd name="T0" fmla="*/ 0 w 28"/>
                  <a:gd name="T1" fmla="*/ 7 h 45"/>
                  <a:gd name="T2" fmla="*/ 21 w 28"/>
                  <a:gd name="T3" fmla="*/ 13 h 45"/>
                  <a:gd name="T4" fmla="*/ 0 w 28"/>
                  <a:gd name="T5" fmla="*/ 45 h 45"/>
                  <a:gd name="T6" fmla="*/ 0 w 28"/>
                  <a:gd name="T7" fmla="*/ 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45">
                    <a:moveTo>
                      <a:pt x="0" y="7"/>
                    </a:moveTo>
                    <a:cubicBezTo>
                      <a:pt x="0" y="7"/>
                      <a:pt x="19" y="0"/>
                      <a:pt x="21" y="13"/>
                    </a:cubicBezTo>
                    <a:cubicBezTo>
                      <a:pt x="21" y="13"/>
                      <a:pt x="28" y="45"/>
                      <a:pt x="0" y="45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任意多边形: 形状 41">
                <a:extLst>
                  <a:ext uri="{FF2B5EF4-FFF2-40B4-BE49-F238E27FC236}">
                    <a16:creationId xmlns:a16="http://schemas.microsoft.com/office/drawing/2014/main" id="{7A5602E2-C6D4-3902-1F42-0DAC798593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9463" y="2856515"/>
                <a:ext cx="44450" cy="161925"/>
              </a:xfrm>
              <a:custGeom>
                <a:avLst/>
                <a:gdLst>
                  <a:gd name="T0" fmla="*/ 12 w 12"/>
                  <a:gd name="T1" fmla="*/ 8 h 43"/>
                  <a:gd name="T2" fmla="*/ 2 w 12"/>
                  <a:gd name="T3" fmla="*/ 15 h 43"/>
                  <a:gd name="T4" fmla="*/ 12 w 12"/>
                  <a:gd name="T5" fmla="*/ 43 h 43"/>
                  <a:gd name="T6" fmla="*/ 12 w 12"/>
                  <a:gd name="T7" fmla="*/ 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43">
                    <a:moveTo>
                      <a:pt x="12" y="8"/>
                    </a:moveTo>
                    <a:cubicBezTo>
                      <a:pt x="12" y="8"/>
                      <a:pt x="2" y="0"/>
                      <a:pt x="2" y="15"/>
                    </a:cubicBezTo>
                    <a:cubicBezTo>
                      <a:pt x="2" y="15"/>
                      <a:pt x="0" y="41"/>
                      <a:pt x="12" y="43"/>
                    </a:cubicBezTo>
                    <a:lnTo>
                      <a:pt x="12" y="8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任意多边形: 形状 42">
                <a:extLst>
                  <a:ext uri="{FF2B5EF4-FFF2-40B4-BE49-F238E27FC236}">
                    <a16:creationId xmlns:a16="http://schemas.microsoft.com/office/drawing/2014/main" id="{A6357176-DDC4-F65E-A3F8-B1C1BF521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7701" y="3456590"/>
                <a:ext cx="255588" cy="454025"/>
              </a:xfrm>
              <a:custGeom>
                <a:avLst/>
                <a:gdLst>
                  <a:gd name="T0" fmla="*/ 68 w 68"/>
                  <a:gd name="T1" fmla="*/ 1 h 120"/>
                  <a:gd name="T2" fmla="*/ 27 w 68"/>
                  <a:gd name="T3" fmla="*/ 33 h 120"/>
                  <a:gd name="T4" fmla="*/ 0 w 68"/>
                  <a:gd name="T5" fmla="*/ 120 h 120"/>
                  <a:gd name="T6" fmla="*/ 23 w 68"/>
                  <a:gd name="T7" fmla="*/ 120 h 120"/>
                  <a:gd name="T8" fmla="*/ 68 w 68"/>
                  <a:gd name="T9" fmla="*/ 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20">
                    <a:moveTo>
                      <a:pt x="68" y="1"/>
                    </a:moveTo>
                    <a:cubicBezTo>
                      <a:pt x="68" y="1"/>
                      <a:pt x="44" y="0"/>
                      <a:pt x="27" y="33"/>
                    </a:cubicBezTo>
                    <a:cubicBezTo>
                      <a:pt x="27" y="33"/>
                      <a:pt x="1" y="94"/>
                      <a:pt x="0" y="120"/>
                    </a:cubicBezTo>
                    <a:cubicBezTo>
                      <a:pt x="0" y="120"/>
                      <a:pt x="12" y="112"/>
                      <a:pt x="23" y="120"/>
                    </a:cubicBezTo>
                    <a:lnTo>
                      <a:pt x="68" y="1"/>
                    </a:lnTo>
                    <a:close/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任意多边形: 形状 43">
                <a:extLst>
                  <a:ext uri="{FF2B5EF4-FFF2-40B4-BE49-F238E27FC236}">
                    <a16:creationId xmlns:a16="http://schemas.microsoft.com/office/drawing/2014/main" id="{B1B6F6D5-9034-5B02-EA1A-145671425F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7701" y="3456590"/>
                <a:ext cx="255588" cy="458788"/>
              </a:xfrm>
              <a:custGeom>
                <a:avLst/>
                <a:gdLst>
                  <a:gd name="T0" fmla="*/ 68 w 68"/>
                  <a:gd name="T1" fmla="*/ 1 h 121"/>
                  <a:gd name="T2" fmla="*/ 27 w 68"/>
                  <a:gd name="T3" fmla="*/ 33 h 121"/>
                  <a:gd name="T4" fmla="*/ 0 w 68"/>
                  <a:gd name="T5" fmla="*/ 121 h 121"/>
                  <a:gd name="T6" fmla="*/ 68 w 68"/>
                  <a:gd name="T7" fmla="*/ 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121">
                    <a:moveTo>
                      <a:pt x="68" y="1"/>
                    </a:moveTo>
                    <a:cubicBezTo>
                      <a:pt x="68" y="1"/>
                      <a:pt x="44" y="0"/>
                      <a:pt x="27" y="33"/>
                    </a:cubicBezTo>
                    <a:cubicBezTo>
                      <a:pt x="27" y="33"/>
                      <a:pt x="1" y="93"/>
                      <a:pt x="0" y="121"/>
                    </a:cubicBezTo>
                    <a:cubicBezTo>
                      <a:pt x="0" y="121"/>
                      <a:pt x="31" y="12"/>
                      <a:pt x="68" y="1"/>
                    </a:cubicBezTo>
                    <a:close/>
                  </a:path>
                </a:pathLst>
              </a:custGeom>
              <a:solidFill>
                <a:srgbClr val="F8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45" name="任意多边形: 形状 44">
                <a:extLst>
                  <a:ext uri="{FF2B5EF4-FFF2-40B4-BE49-F238E27FC236}">
                    <a16:creationId xmlns:a16="http://schemas.microsoft.com/office/drawing/2014/main" id="{489827AC-DEB9-E1A7-228C-855541BE60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1826" y="3396265"/>
                <a:ext cx="996950" cy="949325"/>
              </a:xfrm>
              <a:custGeom>
                <a:avLst/>
                <a:gdLst>
                  <a:gd name="T0" fmla="*/ 108 w 264"/>
                  <a:gd name="T1" fmla="*/ 6 h 251"/>
                  <a:gd name="T2" fmla="*/ 40 w 264"/>
                  <a:gd name="T3" fmla="*/ 61 h 251"/>
                  <a:gd name="T4" fmla="*/ 4 w 264"/>
                  <a:gd name="T5" fmla="*/ 251 h 251"/>
                  <a:gd name="T6" fmla="*/ 264 w 264"/>
                  <a:gd name="T7" fmla="*/ 251 h 251"/>
                  <a:gd name="T8" fmla="*/ 224 w 264"/>
                  <a:gd name="T9" fmla="*/ 23 h 251"/>
                  <a:gd name="T10" fmla="*/ 163 w 264"/>
                  <a:gd name="T11" fmla="*/ 3 h 251"/>
                  <a:gd name="T12" fmla="*/ 114 w 264"/>
                  <a:gd name="T13" fmla="*/ 49 h 251"/>
                  <a:gd name="T14" fmla="*/ 108 w 264"/>
                  <a:gd name="T15" fmla="*/ 6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4" h="251">
                    <a:moveTo>
                      <a:pt x="108" y="6"/>
                    </a:moveTo>
                    <a:cubicBezTo>
                      <a:pt x="108" y="6"/>
                      <a:pt x="61" y="3"/>
                      <a:pt x="40" y="61"/>
                    </a:cubicBezTo>
                    <a:cubicBezTo>
                      <a:pt x="40" y="61"/>
                      <a:pt x="0" y="223"/>
                      <a:pt x="4" y="251"/>
                    </a:cubicBezTo>
                    <a:cubicBezTo>
                      <a:pt x="264" y="251"/>
                      <a:pt x="264" y="251"/>
                      <a:pt x="264" y="251"/>
                    </a:cubicBezTo>
                    <a:cubicBezTo>
                      <a:pt x="264" y="251"/>
                      <a:pt x="256" y="93"/>
                      <a:pt x="224" y="23"/>
                    </a:cubicBezTo>
                    <a:cubicBezTo>
                      <a:pt x="224" y="23"/>
                      <a:pt x="217" y="0"/>
                      <a:pt x="163" y="3"/>
                    </a:cubicBezTo>
                    <a:cubicBezTo>
                      <a:pt x="163" y="3"/>
                      <a:pt x="147" y="51"/>
                      <a:pt x="114" y="49"/>
                    </a:cubicBezTo>
                    <a:cubicBezTo>
                      <a:pt x="114" y="49"/>
                      <a:pt x="76" y="47"/>
                      <a:pt x="108" y="6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任意多边形: 形状 45">
                <a:extLst>
                  <a:ext uri="{FF2B5EF4-FFF2-40B4-BE49-F238E27FC236}">
                    <a16:creationId xmlns:a16="http://schemas.microsoft.com/office/drawing/2014/main" id="{1226D867-5012-2D25-1AE1-7AB0269977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1201" y="3396265"/>
                <a:ext cx="881063" cy="768350"/>
              </a:xfrm>
              <a:custGeom>
                <a:avLst/>
                <a:gdLst>
                  <a:gd name="T0" fmla="*/ 233 w 233"/>
                  <a:gd name="T1" fmla="*/ 145 h 203"/>
                  <a:gd name="T2" fmla="*/ 203 w 233"/>
                  <a:gd name="T3" fmla="*/ 23 h 203"/>
                  <a:gd name="T4" fmla="*/ 142 w 233"/>
                  <a:gd name="T5" fmla="*/ 3 h 203"/>
                  <a:gd name="T6" fmla="*/ 93 w 233"/>
                  <a:gd name="T7" fmla="*/ 49 h 203"/>
                  <a:gd name="T8" fmla="*/ 87 w 233"/>
                  <a:gd name="T9" fmla="*/ 6 h 203"/>
                  <a:gd name="T10" fmla="*/ 25 w 233"/>
                  <a:gd name="T11" fmla="*/ 60 h 203"/>
                  <a:gd name="T12" fmla="*/ 0 w 233"/>
                  <a:gd name="T13" fmla="*/ 146 h 203"/>
                  <a:gd name="T14" fmla="*/ 88 w 233"/>
                  <a:gd name="T15" fmla="*/ 203 h 203"/>
                  <a:gd name="T16" fmla="*/ 233 w 233"/>
                  <a:gd name="T17" fmla="*/ 14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3" h="203">
                    <a:moveTo>
                      <a:pt x="233" y="145"/>
                    </a:moveTo>
                    <a:cubicBezTo>
                      <a:pt x="226" y="101"/>
                      <a:pt x="217" y="54"/>
                      <a:pt x="203" y="23"/>
                    </a:cubicBezTo>
                    <a:cubicBezTo>
                      <a:pt x="203" y="23"/>
                      <a:pt x="196" y="0"/>
                      <a:pt x="142" y="3"/>
                    </a:cubicBezTo>
                    <a:cubicBezTo>
                      <a:pt x="142" y="3"/>
                      <a:pt x="126" y="51"/>
                      <a:pt x="93" y="49"/>
                    </a:cubicBezTo>
                    <a:cubicBezTo>
                      <a:pt x="93" y="49"/>
                      <a:pt x="55" y="47"/>
                      <a:pt x="87" y="6"/>
                    </a:cubicBezTo>
                    <a:cubicBezTo>
                      <a:pt x="87" y="6"/>
                      <a:pt x="46" y="2"/>
                      <a:pt x="25" y="60"/>
                    </a:cubicBezTo>
                    <a:cubicBezTo>
                      <a:pt x="25" y="60"/>
                      <a:pt x="9" y="102"/>
                      <a:pt x="0" y="146"/>
                    </a:cubicBezTo>
                    <a:cubicBezTo>
                      <a:pt x="0" y="146"/>
                      <a:pt x="8" y="203"/>
                      <a:pt x="88" y="203"/>
                    </a:cubicBezTo>
                    <a:cubicBezTo>
                      <a:pt x="168" y="203"/>
                      <a:pt x="233" y="145"/>
                      <a:pt x="233" y="145"/>
                    </a:cubicBezTo>
                  </a:path>
                </a:pathLst>
              </a:custGeom>
              <a:solidFill>
                <a:srgbClr val="FFB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任意多边形: 形状 46">
                <a:extLst>
                  <a:ext uri="{FF2B5EF4-FFF2-40B4-BE49-F238E27FC236}">
                    <a16:creationId xmlns:a16="http://schemas.microsoft.com/office/drawing/2014/main" id="{0ED3B257-6B2A-6350-2EBB-85F1454D4F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8263" y="3415315"/>
                <a:ext cx="363538" cy="530225"/>
              </a:xfrm>
              <a:custGeom>
                <a:avLst/>
                <a:gdLst>
                  <a:gd name="T0" fmla="*/ 19 w 96"/>
                  <a:gd name="T1" fmla="*/ 9 h 140"/>
                  <a:gd name="T2" fmla="*/ 58 w 96"/>
                  <a:gd name="T3" fmla="*/ 26 h 140"/>
                  <a:gd name="T4" fmla="*/ 96 w 96"/>
                  <a:gd name="T5" fmla="*/ 140 h 140"/>
                  <a:gd name="T6" fmla="*/ 23 w 96"/>
                  <a:gd name="T7" fmla="*/ 125 h 140"/>
                  <a:gd name="T8" fmla="*/ 19 w 96"/>
                  <a:gd name="T9" fmla="*/ 9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140">
                    <a:moveTo>
                      <a:pt x="19" y="9"/>
                    </a:moveTo>
                    <a:cubicBezTo>
                      <a:pt x="19" y="9"/>
                      <a:pt x="44" y="0"/>
                      <a:pt x="58" y="26"/>
                    </a:cubicBezTo>
                    <a:cubicBezTo>
                      <a:pt x="58" y="26"/>
                      <a:pt x="96" y="90"/>
                      <a:pt x="96" y="140"/>
                    </a:cubicBezTo>
                    <a:cubicBezTo>
                      <a:pt x="23" y="125"/>
                      <a:pt x="23" y="125"/>
                      <a:pt x="23" y="125"/>
                    </a:cubicBezTo>
                    <a:cubicBezTo>
                      <a:pt x="23" y="125"/>
                      <a:pt x="0" y="50"/>
                      <a:pt x="19" y="9"/>
                    </a:cubicBezTo>
                  </a:path>
                </a:pathLst>
              </a:custGeom>
              <a:solidFill>
                <a:srgbClr val="FFB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任意多边形: 形状 47">
                <a:extLst>
                  <a:ext uri="{FF2B5EF4-FFF2-40B4-BE49-F238E27FC236}">
                    <a16:creationId xmlns:a16="http://schemas.microsoft.com/office/drawing/2014/main" id="{916FD200-BBBD-1809-2578-95CA9D935D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45576" y="3831240"/>
                <a:ext cx="279400" cy="174625"/>
              </a:xfrm>
              <a:custGeom>
                <a:avLst/>
                <a:gdLst>
                  <a:gd name="T0" fmla="*/ 3 w 74"/>
                  <a:gd name="T1" fmla="*/ 8 h 46"/>
                  <a:gd name="T2" fmla="*/ 19 w 74"/>
                  <a:gd name="T3" fmla="*/ 1 h 46"/>
                  <a:gd name="T4" fmla="*/ 42 w 74"/>
                  <a:gd name="T5" fmla="*/ 4 h 46"/>
                  <a:gd name="T6" fmla="*/ 73 w 74"/>
                  <a:gd name="T7" fmla="*/ 29 h 46"/>
                  <a:gd name="T8" fmla="*/ 68 w 74"/>
                  <a:gd name="T9" fmla="*/ 38 h 46"/>
                  <a:gd name="T10" fmla="*/ 3 w 74"/>
                  <a:gd name="T11" fmla="*/ 19 h 46"/>
                  <a:gd name="T12" fmla="*/ 3 w 74"/>
                  <a:gd name="T13" fmla="*/ 8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" h="46">
                    <a:moveTo>
                      <a:pt x="3" y="8"/>
                    </a:moveTo>
                    <a:cubicBezTo>
                      <a:pt x="5" y="5"/>
                      <a:pt x="10" y="3"/>
                      <a:pt x="19" y="1"/>
                    </a:cubicBezTo>
                    <a:cubicBezTo>
                      <a:pt x="26" y="0"/>
                      <a:pt x="35" y="1"/>
                      <a:pt x="42" y="4"/>
                    </a:cubicBezTo>
                    <a:cubicBezTo>
                      <a:pt x="54" y="7"/>
                      <a:pt x="70" y="15"/>
                      <a:pt x="73" y="29"/>
                    </a:cubicBezTo>
                    <a:cubicBezTo>
                      <a:pt x="74" y="33"/>
                      <a:pt x="72" y="37"/>
                      <a:pt x="68" y="38"/>
                    </a:cubicBezTo>
                    <a:cubicBezTo>
                      <a:pt x="57" y="43"/>
                      <a:pt x="26" y="46"/>
                      <a:pt x="3" y="19"/>
                    </a:cubicBezTo>
                    <a:cubicBezTo>
                      <a:pt x="0" y="16"/>
                      <a:pt x="0" y="11"/>
                      <a:pt x="3" y="8"/>
                    </a:cubicBezTo>
                  </a:path>
                </a:pathLst>
              </a:custGeom>
              <a:solidFill>
                <a:srgbClr val="2109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任意多边形: 形状 48">
                <a:extLst>
                  <a:ext uri="{FF2B5EF4-FFF2-40B4-BE49-F238E27FC236}">
                    <a16:creationId xmlns:a16="http://schemas.microsoft.com/office/drawing/2014/main" id="{0EE382C8-C302-40BF-B16E-735E3AE60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2313" y="3407377"/>
                <a:ext cx="1168400" cy="757238"/>
              </a:xfrm>
              <a:custGeom>
                <a:avLst/>
                <a:gdLst>
                  <a:gd name="T0" fmla="*/ 297 w 309"/>
                  <a:gd name="T1" fmla="*/ 200 h 200"/>
                  <a:gd name="T2" fmla="*/ 25 w 309"/>
                  <a:gd name="T3" fmla="*/ 200 h 200"/>
                  <a:gd name="T4" fmla="*/ 13 w 309"/>
                  <a:gd name="T5" fmla="*/ 188 h 200"/>
                  <a:gd name="T6" fmla="*/ 0 w 309"/>
                  <a:gd name="T7" fmla="*/ 12 h 200"/>
                  <a:gd name="T8" fmla="*/ 12 w 309"/>
                  <a:gd name="T9" fmla="*/ 0 h 200"/>
                  <a:gd name="T10" fmla="*/ 287 w 309"/>
                  <a:gd name="T11" fmla="*/ 0 h 200"/>
                  <a:gd name="T12" fmla="*/ 299 w 309"/>
                  <a:gd name="T13" fmla="*/ 12 h 200"/>
                  <a:gd name="T14" fmla="*/ 309 w 309"/>
                  <a:gd name="T15" fmla="*/ 188 h 200"/>
                  <a:gd name="T16" fmla="*/ 297 w 309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9" h="200">
                    <a:moveTo>
                      <a:pt x="297" y="200"/>
                    </a:moveTo>
                    <a:cubicBezTo>
                      <a:pt x="25" y="200"/>
                      <a:pt x="25" y="200"/>
                      <a:pt x="25" y="200"/>
                    </a:cubicBezTo>
                    <a:cubicBezTo>
                      <a:pt x="19" y="200"/>
                      <a:pt x="13" y="195"/>
                      <a:pt x="13" y="18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287" y="0"/>
                      <a:pt x="287" y="0"/>
                      <a:pt x="287" y="0"/>
                    </a:cubicBezTo>
                    <a:cubicBezTo>
                      <a:pt x="294" y="0"/>
                      <a:pt x="299" y="5"/>
                      <a:pt x="299" y="12"/>
                    </a:cubicBezTo>
                    <a:cubicBezTo>
                      <a:pt x="309" y="188"/>
                      <a:pt x="309" y="188"/>
                      <a:pt x="309" y="188"/>
                    </a:cubicBezTo>
                    <a:cubicBezTo>
                      <a:pt x="309" y="195"/>
                      <a:pt x="304" y="200"/>
                      <a:pt x="297" y="200"/>
                    </a:cubicBezTo>
                    <a:close/>
                  </a:path>
                </a:pathLst>
              </a:custGeom>
              <a:solidFill>
                <a:srgbClr val="2B7E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任意多边形: 形状 49">
                <a:extLst>
                  <a:ext uri="{FF2B5EF4-FFF2-40B4-BE49-F238E27FC236}">
                    <a16:creationId xmlns:a16="http://schemas.microsoft.com/office/drawing/2014/main" id="{06061908-0F18-0613-85C9-FB44F1810E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65988" y="4345590"/>
                <a:ext cx="2092325" cy="0"/>
              </a:xfrm>
              <a:custGeom>
                <a:avLst/>
                <a:gdLst>
                  <a:gd name="T0" fmla="*/ 0 w 1318"/>
                  <a:gd name="T1" fmla="*/ 1318 w 1318"/>
                  <a:gd name="T2" fmla="*/ 0 w 131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318">
                    <a:moveTo>
                      <a:pt x="0" y="0"/>
                    </a:moveTo>
                    <a:lnTo>
                      <a:pt x="13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直接连接符 50">
                <a:extLst>
                  <a:ext uri="{FF2B5EF4-FFF2-40B4-BE49-F238E27FC236}">
                    <a16:creationId xmlns:a16="http://schemas.microsoft.com/office/drawing/2014/main" id="{B082E73F-61E7-1ACE-D849-0FDF11EA09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65988" y="4345590"/>
                <a:ext cx="2092325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任意多边形: 形状 51">
                <a:extLst>
                  <a:ext uri="{FF2B5EF4-FFF2-40B4-BE49-F238E27FC236}">
                    <a16:creationId xmlns:a16="http://schemas.microsoft.com/office/drawing/2014/main" id="{977A59C2-3419-DD60-6173-CB8B26CCF3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54876" y="4334477"/>
                <a:ext cx="2116138" cy="22225"/>
              </a:xfrm>
              <a:custGeom>
                <a:avLst/>
                <a:gdLst>
                  <a:gd name="T0" fmla="*/ 3 w 560"/>
                  <a:gd name="T1" fmla="*/ 6 h 6"/>
                  <a:gd name="T2" fmla="*/ 557 w 560"/>
                  <a:gd name="T3" fmla="*/ 6 h 6"/>
                  <a:gd name="T4" fmla="*/ 560 w 560"/>
                  <a:gd name="T5" fmla="*/ 3 h 6"/>
                  <a:gd name="T6" fmla="*/ 557 w 560"/>
                  <a:gd name="T7" fmla="*/ 0 h 6"/>
                  <a:gd name="T8" fmla="*/ 3 w 560"/>
                  <a:gd name="T9" fmla="*/ 0 h 6"/>
                  <a:gd name="T10" fmla="*/ 0 w 560"/>
                  <a:gd name="T11" fmla="*/ 3 h 6"/>
                  <a:gd name="T12" fmla="*/ 3 w 560"/>
                  <a:gd name="T1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0" h="6">
                    <a:moveTo>
                      <a:pt x="3" y="6"/>
                    </a:moveTo>
                    <a:cubicBezTo>
                      <a:pt x="557" y="6"/>
                      <a:pt x="557" y="6"/>
                      <a:pt x="557" y="6"/>
                    </a:cubicBezTo>
                    <a:cubicBezTo>
                      <a:pt x="559" y="6"/>
                      <a:pt x="560" y="4"/>
                      <a:pt x="560" y="3"/>
                    </a:cubicBezTo>
                    <a:cubicBezTo>
                      <a:pt x="560" y="1"/>
                      <a:pt x="559" y="0"/>
                      <a:pt x="557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6"/>
                      <a:pt x="3" y="6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任意多边形: 形状 52">
                <a:extLst>
                  <a:ext uri="{FF2B5EF4-FFF2-40B4-BE49-F238E27FC236}">
                    <a16:creationId xmlns:a16="http://schemas.microsoft.com/office/drawing/2014/main" id="{64B4CE89-3D8B-CCE5-1635-37DC8D515C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5801" y="4345590"/>
                <a:ext cx="142875" cy="0"/>
              </a:xfrm>
              <a:custGeom>
                <a:avLst/>
                <a:gdLst>
                  <a:gd name="T0" fmla="*/ 90 w 90"/>
                  <a:gd name="T1" fmla="*/ 0 w 90"/>
                  <a:gd name="T2" fmla="*/ 90 w 9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90">
                    <a:moveTo>
                      <a:pt x="90" y="0"/>
                    </a:moveTo>
                    <a:lnTo>
                      <a:pt x="0" y="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直接连接符 53">
                <a:extLst>
                  <a:ext uri="{FF2B5EF4-FFF2-40B4-BE49-F238E27FC236}">
                    <a16:creationId xmlns:a16="http://schemas.microsoft.com/office/drawing/2014/main" id="{99E5B06C-497E-A050-BE39-606FD26B5F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35801" y="4345590"/>
                <a:ext cx="142875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任意多边形: 形状 54">
                <a:extLst>
                  <a:ext uri="{FF2B5EF4-FFF2-40B4-BE49-F238E27FC236}">
                    <a16:creationId xmlns:a16="http://schemas.microsoft.com/office/drawing/2014/main" id="{E7652E38-25DA-9AEB-BFFD-C3B10CCC22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3101" y="4334477"/>
                <a:ext cx="163513" cy="22225"/>
              </a:xfrm>
              <a:custGeom>
                <a:avLst/>
                <a:gdLst>
                  <a:gd name="T0" fmla="*/ 41 w 43"/>
                  <a:gd name="T1" fmla="*/ 0 h 6"/>
                  <a:gd name="T2" fmla="*/ 3 w 43"/>
                  <a:gd name="T3" fmla="*/ 0 h 6"/>
                  <a:gd name="T4" fmla="*/ 0 w 43"/>
                  <a:gd name="T5" fmla="*/ 3 h 6"/>
                  <a:gd name="T6" fmla="*/ 3 w 43"/>
                  <a:gd name="T7" fmla="*/ 6 h 6"/>
                  <a:gd name="T8" fmla="*/ 41 w 43"/>
                  <a:gd name="T9" fmla="*/ 6 h 6"/>
                  <a:gd name="T10" fmla="*/ 43 w 43"/>
                  <a:gd name="T11" fmla="*/ 3 h 6"/>
                  <a:gd name="T12" fmla="*/ 41 w 4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6">
                    <a:moveTo>
                      <a:pt x="41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"/>
                      <a:pt x="2" y="6"/>
                      <a:pt x="3" y="6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2" y="6"/>
                      <a:pt x="43" y="4"/>
                      <a:pt x="43" y="3"/>
                    </a:cubicBezTo>
                    <a:cubicBezTo>
                      <a:pt x="43" y="1"/>
                      <a:pt x="42" y="0"/>
                      <a:pt x="41" y="0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矩形 55">
                <a:extLst>
                  <a:ext uri="{FF2B5EF4-FFF2-40B4-BE49-F238E27FC236}">
                    <a16:creationId xmlns:a16="http://schemas.microsoft.com/office/drawing/2014/main" id="{CB4162E5-A26E-D1FD-0443-4D1F97509A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53376" y="4288440"/>
                <a:ext cx="627063" cy="49213"/>
              </a:xfrm>
              <a:prstGeom prst="rect">
                <a:avLst/>
              </a:pr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任意多边形: 形状 56">
                <a:extLst>
                  <a:ext uri="{FF2B5EF4-FFF2-40B4-BE49-F238E27FC236}">
                    <a16:creationId xmlns:a16="http://schemas.microsoft.com/office/drawing/2014/main" id="{99EB041D-9C5E-7A2B-FE25-46AFD9C5C6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13701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任意多边形: 形状 57">
                <a:extLst>
                  <a:ext uri="{FF2B5EF4-FFF2-40B4-BE49-F238E27FC236}">
                    <a16:creationId xmlns:a16="http://schemas.microsoft.com/office/drawing/2014/main" id="{88B45FF6-F0B1-BAA2-1192-1E65D9FDD4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0063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任意多边形: 形状 58">
                <a:extLst>
                  <a:ext uri="{FF2B5EF4-FFF2-40B4-BE49-F238E27FC236}">
                    <a16:creationId xmlns:a16="http://schemas.microsoft.com/office/drawing/2014/main" id="{773F1EC3-3C56-4F33-42EE-97FA41E62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4838" y="4263040"/>
                <a:ext cx="84138" cy="33338"/>
              </a:xfrm>
              <a:custGeom>
                <a:avLst/>
                <a:gdLst>
                  <a:gd name="T0" fmla="*/ 20 w 22"/>
                  <a:gd name="T1" fmla="*/ 9 h 9"/>
                  <a:gd name="T2" fmla="*/ 2 w 22"/>
                  <a:gd name="T3" fmla="*/ 9 h 9"/>
                  <a:gd name="T4" fmla="*/ 0 w 22"/>
                  <a:gd name="T5" fmla="*/ 8 h 9"/>
                  <a:gd name="T6" fmla="*/ 0 w 22"/>
                  <a:gd name="T7" fmla="*/ 2 h 9"/>
                  <a:gd name="T8" fmla="*/ 2 w 22"/>
                  <a:gd name="T9" fmla="*/ 0 h 9"/>
                  <a:gd name="T10" fmla="*/ 20 w 22"/>
                  <a:gd name="T11" fmla="*/ 0 h 9"/>
                  <a:gd name="T12" fmla="*/ 22 w 22"/>
                  <a:gd name="T13" fmla="*/ 2 h 9"/>
                  <a:gd name="T14" fmla="*/ 22 w 22"/>
                  <a:gd name="T15" fmla="*/ 8 h 9"/>
                  <a:gd name="T16" fmla="*/ 20 w 22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9">
                    <a:moveTo>
                      <a:pt x="20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1" y="0"/>
                      <a:pt x="22" y="0"/>
                      <a:pt x="22" y="2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9"/>
                      <a:pt x="21" y="9"/>
                      <a:pt x="20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任意多边形: 形状 59">
                <a:extLst>
                  <a:ext uri="{FF2B5EF4-FFF2-40B4-BE49-F238E27FC236}">
                    <a16:creationId xmlns:a16="http://schemas.microsoft.com/office/drawing/2014/main" id="{25207BDF-92D2-7ACC-0BB5-7860D2B6B4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4376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任意多边形: 形状 60">
                <a:extLst>
                  <a:ext uri="{FF2B5EF4-FFF2-40B4-BE49-F238E27FC236}">
                    <a16:creationId xmlns:a16="http://schemas.microsoft.com/office/drawing/2014/main" id="{FE11CEE5-ACC2-88EB-889D-A9FFEC42F3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0738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任意多边形: 形状 61">
                <a:extLst>
                  <a:ext uri="{FF2B5EF4-FFF2-40B4-BE49-F238E27FC236}">
                    <a16:creationId xmlns:a16="http://schemas.microsoft.com/office/drawing/2014/main" id="{B764C23D-B535-6B39-7D9A-398548680D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6451" y="2761265"/>
                <a:ext cx="501650" cy="623888"/>
              </a:xfrm>
              <a:custGeom>
                <a:avLst/>
                <a:gdLst>
                  <a:gd name="T0" fmla="*/ 0 w 133"/>
                  <a:gd name="T1" fmla="*/ 0 h 165"/>
                  <a:gd name="T2" fmla="*/ 6 w 133"/>
                  <a:gd name="T3" fmla="*/ 111 h 165"/>
                  <a:gd name="T4" fmla="*/ 12 w 133"/>
                  <a:gd name="T5" fmla="*/ 123 h 165"/>
                  <a:gd name="T6" fmla="*/ 52 w 133"/>
                  <a:gd name="T7" fmla="*/ 160 h 165"/>
                  <a:gd name="T8" fmla="*/ 67 w 133"/>
                  <a:gd name="T9" fmla="*/ 163 h 165"/>
                  <a:gd name="T10" fmla="*/ 120 w 133"/>
                  <a:gd name="T11" fmla="*/ 130 h 165"/>
                  <a:gd name="T12" fmla="*/ 125 w 133"/>
                  <a:gd name="T13" fmla="*/ 118 h 165"/>
                  <a:gd name="T14" fmla="*/ 133 w 133"/>
                  <a:gd name="T15" fmla="*/ 1 h 165"/>
                  <a:gd name="T16" fmla="*/ 0 w 133"/>
                  <a:gd name="T17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3" h="165">
                    <a:moveTo>
                      <a:pt x="0" y="0"/>
                    </a:moveTo>
                    <a:cubicBezTo>
                      <a:pt x="6" y="111"/>
                      <a:pt x="6" y="111"/>
                      <a:pt x="6" y="111"/>
                    </a:cubicBezTo>
                    <a:cubicBezTo>
                      <a:pt x="6" y="116"/>
                      <a:pt x="8" y="120"/>
                      <a:pt x="12" y="123"/>
                    </a:cubicBezTo>
                    <a:cubicBezTo>
                      <a:pt x="52" y="160"/>
                      <a:pt x="52" y="160"/>
                      <a:pt x="52" y="160"/>
                    </a:cubicBezTo>
                    <a:cubicBezTo>
                      <a:pt x="56" y="164"/>
                      <a:pt x="62" y="165"/>
                      <a:pt x="67" y="163"/>
                    </a:cubicBezTo>
                    <a:cubicBezTo>
                      <a:pt x="80" y="158"/>
                      <a:pt x="103" y="148"/>
                      <a:pt x="120" y="130"/>
                    </a:cubicBezTo>
                    <a:cubicBezTo>
                      <a:pt x="123" y="127"/>
                      <a:pt x="125" y="123"/>
                      <a:pt x="125" y="118"/>
                    </a:cubicBezTo>
                    <a:cubicBezTo>
                      <a:pt x="133" y="1"/>
                      <a:pt x="133" y="1"/>
                      <a:pt x="133" y="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任意多边形: 形状 62">
                <a:extLst>
                  <a:ext uri="{FF2B5EF4-FFF2-40B4-BE49-F238E27FC236}">
                    <a16:creationId xmlns:a16="http://schemas.microsoft.com/office/drawing/2014/main" id="{4B3B47D1-52F2-4035-4F12-DD14E16DE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2313" y="2515202"/>
                <a:ext cx="620713" cy="385763"/>
              </a:xfrm>
              <a:custGeom>
                <a:avLst/>
                <a:gdLst>
                  <a:gd name="T0" fmla="*/ 9 w 164"/>
                  <a:gd name="T1" fmla="*/ 52 h 102"/>
                  <a:gd name="T2" fmla="*/ 59 w 164"/>
                  <a:gd name="T3" fmla="*/ 99 h 102"/>
                  <a:gd name="T4" fmla="*/ 134 w 164"/>
                  <a:gd name="T5" fmla="*/ 87 h 102"/>
                  <a:gd name="T6" fmla="*/ 147 w 164"/>
                  <a:gd name="T7" fmla="*/ 93 h 102"/>
                  <a:gd name="T8" fmla="*/ 159 w 164"/>
                  <a:gd name="T9" fmla="*/ 59 h 102"/>
                  <a:gd name="T10" fmla="*/ 147 w 164"/>
                  <a:gd name="T11" fmla="*/ 37 h 102"/>
                  <a:gd name="T12" fmla="*/ 144 w 164"/>
                  <a:gd name="T13" fmla="*/ 41 h 102"/>
                  <a:gd name="T14" fmla="*/ 124 w 164"/>
                  <a:gd name="T15" fmla="*/ 23 h 102"/>
                  <a:gd name="T16" fmla="*/ 137 w 164"/>
                  <a:gd name="T17" fmla="*/ 36 h 102"/>
                  <a:gd name="T18" fmla="*/ 49 w 164"/>
                  <a:gd name="T19" fmla="*/ 15 h 102"/>
                  <a:gd name="T20" fmla="*/ 9 w 164"/>
                  <a:gd name="T21" fmla="*/ 5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4" h="102">
                    <a:moveTo>
                      <a:pt x="9" y="52"/>
                    </a:moveTo>
                    <a:cubicBezTo>
                      <a:pt x="9" y="52"/>
                      <a:pt x="0" y="90"/>
                      <a:pt x="59" y="99"/>
                    </a:cubicBezTo>
                    <a:cubicBezTo>
                      <a:pt x="59" y="99"/>
                      <a:pt x="104" y="102"/>
                      <a:pt x="134" y="87"/>
                    </a:cubicBezTo>
                    <a:cubicBezTo>
                      <a:pt x="134" y="87"/>
                      <a:pt x="145" y="91"/>
                      <a:pt x="147" y="93"/>
                    </a:cubicBezTo>
                    <a:cubicBezTo>
                      <a:pt x="147" y="93"/>
                      <a:pt x="164" y="90"/>
                      <a:pt x="159" y="59"/>
                    </a:cubicBezTo>
                    <a:cubicBezTo>
                      <a:pt x="159" y="59"/>
                      <a:pt x="153" y="38"/>
                      <a:pt x="147" y="37"/>
                    </a:cubicBezTo>
                    <a:cubicBezTo>
                      <a:pt x="144" y="41"/>
                      <a:pt x="144" y="41"/>
                      <a:pt x="144" y="41"/>
                    </a:cubicBezTo>
                    <a:cubicBezTo>
                      <a:pt x="144" y="41"/>
                      <a:pt x="141" y="20"/>
                      <a:pt x="124" y="23"/>
                    </a:cubicBezTo>
                    <a:cubicBezTo>
                      <a:pt x="124" y="23"/>
                      <a:pt x="137" y="28"/>
                      <a:pt x="137" y="36"/>
                    </a:cubicBezTo>
                    <a:cubicBezTo>
                      <a:pt x="137" y="36"/>
                      <a:pt x="93" y="0"/>
                      <a:pt x="49" y="15"/>
                    </a:cubicBezTo>
                    <a:cubicBezTo>
                      <a:pt x="49" y="15"/>
                      <a:pt x="14" y="30"/>
                      <a:pt x="9" y="52"/>
                    </a:cubicBezTo>
                    <a:close/>
                  </a:path>
                </a:pathLst>
              </a:custGeom>
              <a:solidFill>
                <a:srgbClr val="2207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任意多边形: 形状 63">
                <a:extLst>
                  <a:ext uri="{FF2B5EF4-FFF2-40B4-BE49-F238E27FC236}">
                    <a16:creationId xmlns:a16="http://schemas.microsoft.com/office/drawing/2014/main" id="{208887E2-93E7-0186-0327-8CC25B8CFC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0413" y="2515202"/>
                <a:ext cx="566738" cy="238125"/>
              </a:xfrm>
              <a:custGeom>
                <a:avLst/>
                <a:gdLst>
                  <a:gd name="T0" fmla="*/ 150 w 150"/>
                  <a:gd name="T1" fmla="*/ 59 h 63"/>
                  <a:gd name="T2" fmla="*/ 137 w 150"/>
                  <a:gd name="T3" fmla="*/ 37 h 63"/>
                  <a:gd name="T4" fmla="*/ 134 w 150"/>
                  <a:gd name="T5" fmla="*/ 41 h 63"/>
                  <a:gd name="T6" fmla="*/ 114 w 150"/>
                  <a:gd name="T7" fmla="*/ 23 h 63"/>
                  <a:gd name="T8" fmla="*/ 127 w 150"/>
                  <a:gd name="T9" fmla="*/ 36 h 63"/>
                  <a:gd name="T10" fmla="*/ 39 w 150"/>
                  <a:gd name="T11" fmla="*/ 15 h 63"/>
                  <a:gd name="T12" fmla="*/ 5 w 150"/>
                  <a:gd name="T13" fmla="*/ 40 h 63"/>
                  <a:gd name="T14" fmla="*/ 12 w 150"/>
                  <a:gd name="T15" fmla="*/ 60 h 63"/>
                  <a:gd name="T16" fmla="*/ 62 w 150"/>
                  <a:gd name="T17" fmla="*/ 40 h 63"/>
                  <a:gd name="T18" fmla="*/ 117 w 150"/>
                  <a:gd name="T19" fmla="*/ 53 h 63"/>
                  <a:gd name="T20" fmla="*/ 150 w 150"/>
                  <a:gd name="T21" fmla="*/ 5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0" h="63">
                    <a:moveTo>
                      <a:pt x="150" y="59"/>
                    </a:moveTo>
                    <a:cubicBezTo>
                      <a:pt x="150" y="59"/>
                      <a:pt x="144" y="38"/>
                      <a:pt x="137" y="37"/>
                    </a:cubicBezTo>
                    <a:cubicBezTo>
                      <a:pt x="134" y="41"/>
                      <a:pt x="134" y="41"/>
                      <a:pt x="134" y="41"/>
                    </a:cubicBezTo>
                    <a:cubicBezTo>
                      <a:pt x="134" y="41"/>
                      <a:pt x="131" y="20"/>
                      <a:pt x="114" y="23"/>
                    </a:cubicBezTo>
                    <a:cubicBezTo>
                      <a:pt x="114" y="23"/>
                      <a:pt x="127" y="28"/>
                      <a:pt x="127" y="36"/>
                    </a:cubicBezTo>
                    <a:cubicBezTo>
                      <a:pt x="127" y="36"/>
                      <a:pt x="83" y="0"/>
                      <a:pt x="39" y="15"/>
                    </a:cubicBezTo>
                    <a:cubicBezTo>
                      <a:pt x="39" y="15"/>
                      <a:pt x="17" y="25"/>
                      <a:pt x="5" y="40"/>
                    </a:cubicBezTo>
                    <a:cubicBezTo>
                      <a:pt x="0" y="47"/>
                      <a:pt x="3" y="57"/>
                      <a:pt x="12" y="60"/>
                    </a:cubicBezTo>
                    <a:cubicBezTo>
                      <a:pt x="22" y="63"/>
                      <a:pt x="38" y="61"/>
                      <a:pt x="62" y="40"/>
                    </a:cubicBezTo>
                    <a:cubicBezTo>
                      <a:pt x="62" y="40"/>
                      <a:pt x="85" y="24"/>
                      <a:pt x="117" y="53"/>
                    </a:cubicBezTo>
                    <a:cubicBezTo>
                      <a:pt x="117" y="53"/>
                      <a:pt x="127" y="63"/>
                      <a:pt x="150" y="59"/>
                    </a:cubicBezTo>
                    <a:close/>
                  </a:path>
                </a:pathLst>
              </a:custGeom>
              <a:solidFill>
                <a:srgbClr val="451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任意多边形: 形状 64">
                <a:extLst>
                  <a:ext uri="{FF2B5EF4-FFF2-40B4-BE49-F238E27FC236}">
                    <a16:creationId xmlns:a16="http://schemas.microsoft.com/office/drawing/2014/main" id="{3E19EAEE-DA3F-E74C-3A47-EC1B62E1FB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3751" y="2818415"/>
                <a:ext cx="333375" cy="120650"/>
              </a:xfrm>
              <a:custGeom>
                <a:avLst/>
                <a:gdLst>
                  <a:gd name="T0" fmla="*/ 88 w 88"/>
                  <a:gd name="T1" fmla="*/ 15 h 32"/>
                  <a:gd name="T2" fmla="*/ 65 w 88"/>
                  <a:gd name="T3" fmla="*/ 28 h 32"/>
                  <a:gd name="T4" fmla="*/ 39 w 88"/>
                  <a:gd name="T5" fmla="*/ 31 h 32"/>
                  <a:gd name="T6" fmla="*/ 33 w 88"/>
                  <a:gd name="T7" fmla="*/ 30 h 32"/>
                  <a:gd name="T8" fmla="*/ 26 w 88"/>
                  <a:gd name="T9" fmla="*/ 28 h 32"/>
                  <a:gd name="T10" fmla="*/ 14 w 88"/>
                  <a:gd name="T11" fmla="*/ 23 h 32"/>
                  <a:gd name="T12" fmla="*/ 0 w 88"/>
                  <a:gd name="T13" fmla="*/ 0 h 32"/>
                  <a:gd name="T14" fmla="*/ 5 w 88"/>
                  <a:gd name="T15" fmla="*/ 1 h 32"/>
                  <a:gd name="T16" fmla="*/ 5 w 88"/>
                  <a:gd name="T17" fmla="*/ 7 h 32"/>
                  <a:gd name="T18" fmla="*/ 7 w 88"/>
                  <a:gd name="T19" fmla="*/ 12 h 32"/>
                  <a:gd name="T20" fmla="*/ 15 w 88"/>
                  <a:gd name="T21" fmla="*/ 22 h 32"/>
                  <a:gd name="T22" fmla="*/ 39 w 88"/>
                  <a:gd name="T23" fmla="*/ 31 h 32"/>
                  <a:gd name="T24" fmla="*/ 65 w 88"/>
                  <a:gd name="T25" fmla="*/ 27 h 32"/>
                  <a:gd name="T26" fmla="*/ 86 w 88"/>
                  <a:gd name="T27" fmla="*/ 12 h 32"/>
                  <a:gd name="T28" fmla="*/ 88 w 88"/>
                  <a:gd name="T29" fmla="*/ 15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8" h="32">
                    <a:moveTo>
                      <a:pt x="88" y="15"/>
                    </a:moveTo>
                    <a:cubicBezTo>
                      <a:pt x="81" y="21"/>
                      <a:pt x="73" y="25"/>
                      <a:pt x="65" y="28"/>
                    </a:cubicBezTo>
                    <a:cubicBezTo>
                      <a:pt x="57" y="30"/>
                      <a:pt x="48" y="32"/>
                      <a:pt x="39" y="31"/>
                    </a:cubicBezTo>
                    <a:cubicBezTo>
                      <a:pt x="37" y="31"/>
                      <a:pt x="35" y="30"/>
                      <a:pt x="33" y="30"/>
                    </a:cubicBezTo>
                    <a:cubicBezTo>
                      <a:pt x="31" y="29"/>
                      <a:pt x="29" y="29"/>
                      <a:pt x="26" y="28"/>
                    </a:cubicBezTo>
                    <a:cubicBezTo>
                      <a:pt x="22" y="27"/>
                      <a:pt x="18" y="25"/>
                      <a:pt x="14" y="23"/>
                    </a:cubicBezTo>
                    <a:cubicBezTo>
                      <a:pt x="7" y="18"/>
                      <a:pt x="0" y="11"/>
                      <a:pt x="0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3"/>
                      <a:pt x="5" y="5"/>
                      <a:pt x="5" y="7"/>
                    </a:cubicBezTo>
                    <a:cubicBezTo>
                      <a:pt x="5" y="9"/>
                      <a:pt x="6" y="11"/>
                      <a:pt x="7" y="12"/>
                    </a:cubicBezTo>
                    <a:cubicBezTo>
                      <a:pt x="9" y="16"/>
                      <a:pt x="12" y="19"/>
                      <a:pt x="15" y="22"/>
                    </a:cubicBezTo>
                    <a:cubicBezTo>
                      <a:pt x="22" y="27"/>
                      <a:pt x="31" y="30"/>
                      <a:pt x="39" y="31"/>
                    </a:cubicBezTo>
                    <a:cubicBezTo>
                      <a:pt x="48" y="31"/>
                      <a:pt x="57" y="30"/>
                      <a:pt x="65" y="27"/>
                    </a:cubicBezTo>
                    <a:cubicBezTo>
                      <a:pt x="73" y="24"/>
                      <a:pt x="80" y="19"/>
                      <a:pt x="86" y="12"/>
                    </a:cubicBezTo>
                    <a:lnTo>
                      <a:pt x="88" y="15"/>
                    </a:lnTo>
                    <a:close/>
                  </a:path>
                </a:pathLst>
              </a:custGeom>
              <a:solidFill>
                <a:srgbClr val="2207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任意多边形: 形状 65">
                <a:extLst>
                  <a:ext uri="{FF2B5EF4-FFF2-40B4-BE49-F238E27FC236}">
                    <a16:creationId xmlns:a16="http://schemas.microsoft.com/office/drawing/2014/main" id="{1EE3722E-ED9E-25F5-1170-ECDFB731B3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1363" y="2602515"/>
                <a:ext cx="125413" cy="117475"/>
              </a:xfrm>
              <a:custGeom>
                <a:avLst/>
                <a:gdLst>
                  <a:gd name="T0" fmla="*/ 3 w 33"/>
                  <a:gd name="T1" fmla="*/ 31 h 31"/>
                  <a:gd name="T2" fmla="*/ 0 w 33"/>
                  <a:gd name="T3" fmla="*/ 18 h 31"/>
                  <a:gd name="T4" fmla="*/ 7 w 33"/>
                  <a:gd name="T5" fmla="*/ 6 h 31"/>
                  <a:gd name="T6" fmla="*/ 9 w 33"/>
                  <a:gd name="T7" fmla="*/ 5 h 31"/>
                  <a:gd name="T8" fmla="*/ 10 w 33"/>
                  <a:gd name="T9" fmla="*/ 4 h 31"/>
                  <a:gd name="T10" fmla="*/ 13 w 33"/>
                  <a:gd name="T11" fmla="*/ 3 h 31"/>
                  <a:gd name="T12" fmla="*/ 20 w 33"/>
                  <a:gd name="T13" fmla="*/ 1 h 31"/>
                  <a:gd name="T14" fmla="*/ 27 w 33"/>
                  <a:gd name="T15" fmla="*/ 0 h 31"/>
                  <a:gd name="T16" fmla="*/ 33 w 33"/>
                  <a:gd name="T17" fmla="*/ 0 h 31"/>
                  <a:gd name="T18" fmla="*/ 33 w 33"/>
                  <a:gd name="T19" fmla="*/ 0 h 31"/>
                  <a:gd name="T20" fmla="*/ 27 w 33"/>
                  <a:gd name="T21" fmla="*/ 1 h 31"/>
                  <a:gd name="T22" fmla="*/ 20 w 33"/>
                  <a:gd name="T23" fmla="*/ 2 h 31"/>
                  <a:gd name="T24" fmla="*/ 14 w 33"/>
                  <a:gd name="T25" fmla="*/ 4 h 31"/>
                  <a:gd name="T26" fmla="*/ 11 w 33"/>
                  <a:gd name="T27" fmla="*/ 6 h 31"/>
                  <a:gd name="T28" fmla="*/ 10 w 33"/>
                  <a:gd name="T29" fmla="*/ 7 h 31"/>
                  <a:gd name="T30" fmla="*/ 9 w 33"/>
                  <a:gd name="T31" fmla="*/ 8 h 31"/>
                  <a:gd name="T32" fmla="*/ 3 w 33"/>
                  <a:gd name="T33" fmla="*/ 18 h 31"/>
                  <a:gd name="T34" fmla="*/ 7 w 33"/>
                  <a:gd name="T35" fmla="*/ 29 h 31"/>
                  <a:gd name="T36" fmla="*/ 3 w 33"/>
                  <a:gd name="T3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3" h="31">
                    <a:moveTo>
                      <a:pt x="3" y="31"/>
                    </a:moveTo>
                    <a:cubicBezTo>
                      <a:pt x="1" y="27"/>
                      <a:pt x="0" y="23"/>
                      <a:pt x="0" y="18"/>
                    </a:cubicBezTo>
                    <a:cubicBezTo>
                      <a:pt x="1" y="13"/>
                      <a:pt x="3" y="8"/>
                      <a:pt x="7" y="6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1" y="4"/>
                      <a:pt x="12" y="3"/>
                      <a:pt x="13" y="3"/>
                    </a:cubicBezTo>
                    <a:cubicBezTo>
                      <a:pt x="16" y="2"/>
                      <a:pt x="18" y="1"/>
                      <a:pt x="20" y="1"/>
                    </a:cubicBezTo>
                    <a:cubicBezTo>
                      <a:pt x="22" y="1"/>
                      <a:pt x="24" y="0"/>
                      <a:pt x="27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4" y="1"/>
                      <a:pt x="22" y="2"/>
                      <a:pt x="20" y="2"/>
                    </a:cubicBezTo>
                    <a:cubicBezTo>
                      <a:pt x="18" y="3"/>
                      <a:pt x="16" y="4"/>
                      <a:pt x="14" y="4"/>
                    </a:cubicBezTo>
                    <a:cubicBezTo>
                      <a:pt x="13" y="5"/>
                      <a:pt x="12" y="5"/>
                      <a:pt x="11" y="6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5" y="10"/>
                      <a:pt x="3" y="14"/>
                      <a:pt x="3" y="18"/>
                    </a:cubicBezTo>
                    <a:cubicBezTo>
                      <a:pt x="3" y="22"/>
                      <a:pt x="5" y="26"/>
                      <a:pt x="7" y="29"/>
                    </a:cubicBezTo>
                    <a:lnTo>
                      <a:pt x="3" y="31"/>
                    </a:lnTo>
                    <a:close/>
                  </a:path>
                </a:pathLst>
              </a:custGeom>
              <a:solidFill>
                <a:srgbClr val="2207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矩形 66">
                <a:extLst>
                  <a:ext uri="{FF2B5EF4-FFF2-40B4-BE49-F238E27FC236}">
                    <a16:creationId xmlns:a16="http://schemas.microsoft.com/office/drawing/2014/main" id="{81642605-E1A9-4EC2-90E7-C5EEA2C252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5226" y="4301140"/>
                <a:ext cx="222250" cy="41275"/>
              </a:xfrm>
              <a:prstGeom prst="rect">
                <a:avLst/>
              </a:pr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任意多边形: 形状 67">
                <a:extLst>
                  <a:ext uri="{FF2B5EF4-FFF2-40B4-BE49-F238E27FC236}">
                    <a16:creationId xmlns:a16="http://schemas.microsoft.com/office/drawing/2014/main" id="{97BD9268-82EB-AC40-1E35-77E13278E0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61201" y="3407377"/>
                <a:ext cx="1168400" cy="757238"/>
              </a:xfrm>
              <a:custGeom>
                <a:avLst/>
                <a:gdLst>
                  <a:gd name="T0" fmla="*/ 297 w 309"/>
                  <a:gd name="T1" fmla="*/ 200 h 200"/>
                  <a:gd name="T2" fmla="*/ 25 w 309"/>
                  <a:gd name="T3" fmla="*/ 200 h 200"/>
                  <a:gd name="T4" fmla="*/ 13 w 309"/>
                  <a:gd name="T5" fmla="*/ 188 h 200"/>
                  <a:gd name="T6" fmla="*/ 0 w 309"/>
                  <a:gd name="T7" fmla="*/ 12 h 200"/>
                  <a:gd name="T8" fmla="*/ 12 w 309"/>
                  <a:gd name="T9" fmla="*/ 0 h 200"/>
                  <a:gd name="T10" fmla="*/ 287 w 309"/>
                  <a:gd name="T11" fmla="*/ 0 h 200"/>
                  <a:gd name="T12" fmla="*/ 299 w 309"/>
                  <a:gd name="T13" fmla="*/ 12 h 200"/>
                  <a:gd name="T14" fmla="*/ 309 w 309"/>
                  <a:gd name="T15" fmla="*/ 188 h 200"/>
                  <a:gd name="T16" fmla="*/ 297 w 309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9" h="200">
                    <a:moveTo>
                      <a:pt x="297" y="200"/>
                    </a:moveTo>
                    <a:cubicBezTo>
                      <a:pt x="25" y="200"/>
                      <a:pt x="25" y="200"/>
                      <a:pt x="25" y="200"/>
                    </a:cubicBezTo>
                    <a:cubicBezTo>
                      <a:pt x="18" y="200"/>
                      <a:pt x="13" y="195"/>
                      <a:pt x="13" y="18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287" y="0"/>
                      <a:pt x="287" y="0"/>
                      <a:pt x="287" y="0"/>
                    </a:cubicBezTo>
                    <a:cubicBezTo>
                      <a:pt x="293" y="0"/>
                      <a:pt x="299" y="5"/>
                      <a:pt x="299" y="12"/>
                    </a:cubicBezTo>
                    <a:cubicBezTo>
                      <a:pt x="309" y="188"/>
                      <a:pt x="309" y="188"/>
                      <a:pt x="309" y="188"/>
                    </a:cubicBezTo>
                    <a:cubicBezTo>
                      <a:pt x="309" y="195"/>
                      <a:pt x="303" y="200"/>
                      <a:pt x="297" y="200"/>
                    </a:cubicBez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任意多边形: 形状 68">
                <a:extLst>
                  <a:ext uri="{FF2B5EF4-FFF2-40B4-BE49-F238E27FC236}">
                    <a16:creationId xmlns:a16="http://schemas.microsoft.com/office/drawing/2014/main" id="{5806658B-291E-4EB2-9CCD-D1429695E0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5688" y="3847115"/>
                <a:ext cx="290513" cy="495300"/>
              </a:xfrm>
              <a:custGeom>
                <a:avLst/>
                <a:gdLst>
                  <a:gd name="T0" fmla="*/ 52 w 183"/>
                  <a:gd name="T1" fmla="*/ 0 h 312"/>
                  <a:gd name="T2" fmla="*/ 0 w 183"/>
                  <a:gd name="T3" fmla="*/ 312 h 312"/>
                  <a:gd name="T4" fmla="*/ 124 w 183"/>
                  <a:gd name="T5" fmla="*/ 312 h 312"/>
                  <a:gd name="T6" fmla="*/ 183 w 183"/>
                  <a:gd name="T7" fmla="*/ 0 h 312"/>
                  <a:gd name="T8" fmla="*/ 52 w 183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" h="312">
                    <a:moveTo>
                      <a:pt x="52" y="0"/>
                    </a:moveTo>
                    <a:lnTo>
                      <a:pt x="0" y="312"/>
                    </a:lnTo>
                    <a:lnTo>
                      <a:pt x="124" y="312"/>
                    </a:lnTo>
                    <a:lnTo>
                      <a:pt x="183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478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任意多边形: 形状 69">
                <a:extLst>
                  <a:ext uri="{FF2B5EF4-FFF2-40B4-BE49-F238E27FC236}">
                    <a16:creationId xmlns:a16="http://schemas.microsoft.com/office/drawing/2014/main" id="{260A4D66-FB20-5797-DD5C-D9A69D43A8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7751" y="3847115"/>
                <a:ext cx="290513" cy="495300"/>
              </a:xfrm>
              <a:custGeom>
                <a:avLst/>
                <a:gdLst>
                  <a:gd name="T0" fmla="*/ 52 w 183"/>
                  <a:gd name="T1" fmla="*/ 0 h 312"/>
                  <a:gd name="T2" fmla="*/ 0 w 183"/>
                  <a:gd name="T3" fmla="*/ 312 h 312"/>
                  <a:gd name="T4" fmla="*/ 124 w 183"/>
                  <a:gd name="T5" fmla="*/ 312 h 312"/>
                  <a:gd name="T6" fmla="*/ 183 w 183"/>
                  <a:gd name="T7" fmla="*/ 0 h 312"/>
                  <a:gd name="T8" fmla="*/ 52 w 183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" h="312">
                    <a:moveTo>
                      <a:pt x="52" y="0"/>
                    </a:moveTo>
                    <a:lnTo>
                      <a:pt x="0" y="312"/>
                    </a:lnTo>
                    <a:lnTo>
                      <a:pt x="124" y="312"/>
                    </a:lnTo>
                    <a:lnTo>
                      <a:pt x="183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任意多边形: 形状 70">
                <a:extLst>
                  <a:ext uri="{FF2B5EF4-FFF2-40B4-BE49-F238E27FC236}">
                    <a16:creationId xmlns:a16="http://schemas.microsoft.com/office/drawing/2014/main" id="{3AFF4B76-2374-3F83-2800-510405F92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5876" y="4228115"/>
                <a:ext cx="279400" cy="109538"/>
              </a:xfrm>
              <a:custGeom>
                <a:avLst/>
                <a:gdLst>
                  <a:gd name="T0" fmla="*/ 1 w 74"/>
                  <a:gd name="T1" fmla="*/ 29 h 29"/>
                  <a:gd name="T2" fmla="*/ 47 w 74"/>
                  <a:gd name="T3" fmla="*/ 3 h 29"/>
                  <a:gd name="T4" fmla="*/ 73 w 74"/>
                  <a:gd name="T5" fmla="*/ 29 h 29"/>
                  <a:gd name="T6" fmla="*/ 1 w 74"/>
                  <a:gd name="T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29">
                    <a:moveTo>
                      <a:pt x="1" y="29"/>
                    </a:moveTo>
                    <a:cubicBezTo>
                      <a:pt x="1" y="29"/>
                      <a:pt x="0" y="4"/>
                      <a:pt x="47" y="3"/>
                    </a:cubicBezTo>
                    <a:cubicBezTo>
                      <a:pt x="47" y="3"/>
                      <a:pt x="74" y="0"/>
                      <a:pt x="73" y="29"/>
                    </a:cubicBezTo>
                    <a:lnTo>
                      <a:pt x="1" y="29"/>
                    </a:lnTo>
                    <a:close/>
                  </a:path>
                </a:pathLst>
              </a:custGeom>
              <a:solidFill>
                <a:srgbClr val="FFB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任意多边形: 形状 71">
                <a:extLst>
                  <a:ext uri="{FF2B5EF4-FFF2-40B4-BE49-F238E27FC236}">
                    <a16:creationId xmlns:a16="http://schemas.microsoft.com/office/drawing/2014/main" id="{45C96E1A-ECCD-A533-7B3C-659EFBEFD7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00963" y="4255102"/>
                <a:ext cx="214313" cy="79375"/>
              </a:xfrm>
              <a:custGeom>
                <a:avLst/>
                <a:gdLst>
                  <a:gd name="T0" fmla="*/ 1 w 57"/>
                  <a:gd name="T1" fmla="*/ 21 h 21"/>
                  <a:gd name="T2" fmla="*/ 36 w 57"/>
                  <a:gd name="T3" fmla="*/ 2 h 21"/>
                  <a:gd name="T4" fmla="*/ 56 w 57"/>
                  <a:gd name="T5" fmla="*/ 21 h 21"/>
                  <a:gd name="T6" fmla="*/ 1 w 57"/>
                  <a:gd name="T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21">
                    <a:moveTo>
                      <a:pt x="1" y="21"/>
                    </a:moveTo>
                    <a:cubicBezTo>
                      <a:pt x="1" y="21"/>
                      <a:pt x="0" y="3"/>
                      <a:pt x="36" y="2"/>
                    </a:cubicBezTo>
                    <a:cubicBezTo>
                      <a:pt x="36" y="2"/>
                      <a:pt x="57" y="0"/>
                      <a:pt x="56" y="21"/>
                    </a:cubicBez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FF8C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任意多边形: 形状 72">
                <a:extLst>
                  <a:ext uri="{FF2B5EF4-FFF2-40B4-BE49-F238E27FC236}">
                    <a16:creationId xmlns:a16="http://schemas.microsoft.com/office/drawing/2014/main" id="{6E0ECF0F-E017-3589-6F08-2A6EA4000E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5088" y="4228115"/>
                <a:ext cx="60325" cy="42863"/>
              </a:xfrm>
              <a:custGeom>
                <a:avLst/>
                <a:gdLst>
                  <a:gd name="T0" fmla="*/ 1 w 16"/>
                  <a:gd name="T1" fmla="*/ 11 h 11"/>
                  <a:gd name="T2" fmla="*/ 16 w 16"/>
                  <a:gd name="T3" fmla="*/ 5 h 11"/>
                  <a:gd name="T4" fmla="*/ 6 w 16"/>
                  <a:gd name="T5" fmla="*/ 3 h 11"/>
                  <a:gd name="T6" fmla="*/ 1 w 16"/>
                  <a:gd name="T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1">
                    <a:moveTo>
                      <a:pt x="1" y="11"/>
                    </a:moveTo>
                    <a:cubicBezTo>
                      <a:pt x="16" y="5"/>
                      <a:pt x="16" y="5"/>
                      <a:pt x="16" y="5"/>
                    </a:cubicBezTo>
                    <a:cubicBezTo>
                      <a:pt x="16" y="5"/>
                      <a:pt x="14" y="0"/>
                      <a:pt x="6" y="3"/>
                    </a:cubicBezTo>
                    <a:cubicBezTo>
                      <a:pt x="6" y="3"/>
                      <a:pt x="0" y="6"/>
                      <a:pt x="1" y="11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任意多边形: 形状 73">
                <a:extLst>
                  <a:ext uri="{FF2B5EF4-FFF2-40B4-BE49-F238E27FC236}">
                    <a16:creationId xmlns:a16="http://schemas.microsoft.com/office/drawing/2014/main" id="{D2A42935-B79F-6DAA-6118-52C50B638C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1713" y="2769202"/>
                <a:ext cx="158750" cy="30163"/>
              </a:xfrm>
              <a:custGeom>
                <a:avLst/>
                <a:gdLst>
                  <a:gd name="T0" fmla="*/ 3 w 42"/>
                  <a:gd name="T1" fmla="*/ 0 h 8"/>
                  <a:gd name="T2" fmla="*/ 13 w 42"/>
                  <a:gd name="T3" fmla="*/ 4 h 8"/>
                  <a:gd name="T4" fmla="*/ 22 w 42"/>
                  <a:gd name="T5" fmla="*/ 5 h 8"/>
                  <a:gd name="T6" fmla="*/ 32 w 42"/>
                  <a:gd name="T7" fmla="*/ 4 h 8"/>
                  <a:gd name="T8" fmla="*/ 42 w 42"/>
                  <a:gd name="T9" fmla="*/ 1 h 8"/>
                  <a:gd name="T10" fmla="*/ 42 w 42"/>
                  <a:gd name="T11" fmla="*/ 1 h 8"/>
                  <a:gd name="T12" fmla="*/ 42 w 42"/>
                  <a:gd name="T13" fmla="*/ 1 h 8"/>
                  <a:gd name="T14" fmla="*/ 42 w 42"/>
                  <a:gd name="T15" fmla="*/ 2 h 8"/>
                  <a:gd name="T16" fmla="*/ 33 w 42"/>
                  <a:gd name="T17" fmla="*/ 6 h 8"/>
                  <a:gd name="T18" fmla="*/ 22 w 42"/>
                  <a:gd name="T19" fmla="*/ 8 h 8"/>
                  <a:gd name="T20" fmla="*/ 12 w 42"/>
                  <a:gd name="T21" fmla="*/ 7 h 8"/>
                  <a:gd name="T22" fmla="*/ 2 w 42"/>
                  <a:gd name="T23" fmla="*/ 4 h 8"/>
                  <a:gd name="T24" fmla="*/ 1 w 42"/>
                  <a:gd name="T25" fmla="*/ 1 h 8"/>
                  <a:gd name="T26" fmla="*/ 3 w 42"/>
                  <a:gd name="T27" fmla="*/ 0 h 8"/>
                  <a:gd name="T28" fmla="*/ 3 w 42"/>
                  <a:gd name="T2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2" h="8">
                    <a:moveTo>
                      <a:pt x="3" y="0"/>
                    </a:moveTo>
                    <a:cubicBezTo>
                      <a:pt x="6" y="2"/>
                      <a:pt x="9" y="3"/>
                      <a:pt x="13" y="4"/>
                    </a:cubicBezTo>
                    <a:cubicBezTo>
                      <a:pt x="16" y="4"/>
                      <a:pt x="19" y="5"/>
                      <a:pt x="22" y="5"/>
                    </a:cubicBezTo>
                    <a:cubicBezTo>
                      <a:pt x="26" y="5"/>
                      <a:pt x="29" y="5"/>
                      <a:pt x="32" y="4"/>
                    </a:cubicBezTo>
                    <a:cubicBezTo>
                      <a:pt x="36" y="4"/>
                      <a:pt x="39" y="2"/>
                      <a:pt x="42" y="1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42" y="2"/>
                      <a:pt x="42" y="2"/>
                      <a:pt x="42" y="2"/>
                    </a:cubicBezTo>
                    <a:cubicBezTo>
                      <a:pt x="39" y="3"/>
                      <a:pt x="36" y="5"/>
                      <a:pt x="33" y="6"/>
                    </a:cubicBezTo>
                    <a:cubicBezTo>
                      <a:pt x="29" y="7"/>
                      <a:pt x="26" y="8"/>
                      <a:pt x="22" y="8"/>
                    </a:cubicBezTo>
                    <a:cubicBezTo>
                      <a:pt x="19" y="8"/>
                      <a:pt x="15" y="7"/>
                      <a:pt x="12" y="7"/>
                    </a:cubicBezTo>
                    <a:cubicBezTo>
                      <a:pt x="8" y="6"/>
                      <a:pt x="5" y="5"/>
                      <a:pt x="2" y="4"/>
                    </a:cubicBezTo>
                    <a:cubicBezTo>
                      <a:pt x="1" y="4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451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任意多边形: 形状 74">
                <a:extLst>
                  <a:ext uri="{FF2B5EF4-FFF2-40B4-BE49-F238E27FC236}">
                    <a16:creationId xmlns:a16="http://schemas.microsoft.com/office/drawing/2014/main" id="{9AC24BDD-969A-9B9C-06D1-3222E6482E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4951" y="4148740"/>
                <a:ext cx="0" cy="15875"/>
              </a:xfrm>
              <a:custGeom>
                <a:avLst/>
                <a:gdLst>
                  <a:gd name="T0" fmla="*/ 10 h 10"/>
                  <a:gd name="T1" fmla="*/ 0 h 10"/>
                  <a:gd name="T2" fmla="*/ 10 h 1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0">
                    <a:moveTo>
                      <a:pt x="0" y="10"/>
                    </a:moveTo>
                    <a:lnTo>
                      <a:pt x="0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直接连接符 75">
                <a:extLst>
                  <a:ext uri="{FF2B5EF4-FFF2-40B4-BE49-F238E27FC236}">
                    <a16:creationId xmlns:a16="http://schemas.microsoft.com/office/drawing/2014/main" id="{CEB87415-7E11-9369-AC12-F569959BA8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54951" y="4148740"/>
                <a:ext cx="0" cy="158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任意多边形: 形状 76">
                <a:extLst>
                  <a:ext uri="{FF2B5EF4-FFF2-40B4-BE49-F238E27FC236}">
                    <a16:creationId xmlns:a16="http://schemas.microsoft.com/office/drawing/2014/main" id="{42350C5B-B6FA-4E55-9FB5-DB53D7B064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2613" y="3812190"/>
                <a:ext cx="1119188" cy="495300"/>
              </a:xfrm>
              <a:custGeom>
                <a:avLst/>
                <a:gdLst>
                  <a:gd name="T0" fmla="*/ 293 w 296"/>
                  <a:gd name="T1" fmla="*/ 35 h 131"/>
                  <a:gd name="T2" fmla="*/ 296 w 296"/>
                  <a:gd name="T3" fmla="*/ 96 h 131"/>
                  <a:gd name="T4" fmla="*/ 251 w 296"/>
                  <a:gd name="T5" fmla="*/ 124 h 131"/>
                  <a:gd name="T6" fmla="*/ 111 w 296"/>
                  <a:gd name="T7" fmla="*/ 73 h 131"/>
                  <a:gd name="T8" fmla="*/ 99 w 296"/>
                  <a:gd name="T9" fmla="*/ 73 h 131"/>
                  <a:gd name="T10" fmla="*/ 46 w 296"/>
                  <a:gd name="T11" fmla="*/ 82 h 131"/>
                  <a:gd name="T12" fmla="*/ 40 w 296"/>
                  <a:gd name="T13" fmla="*/ 71 h 131"/>
                  <a:gd name="T14" fmla="*/ 34 w 296"/>
                  <a:gd name="T15" fmla="*/ 68 h 131"/>
                  <a:gd name="T16" fmla="*/ 36 w 296"/>
                  <a:gd name="T17" fmla="*/ 60 h 131"/>
                  <a:gd name="T18" fmla="*/ 10 w 296"/>
                  <a:gd name="T19" fmla="*/ 60 h 131"/>
                  <a:gd name="T20" fmla="*/ 7 w 296"/>
                  <a:gd name="T21" fmla="*/ 53 h 131"/>
                  <a:gd name="T22" fmla="*/ 37 w 296"/>
                  <a:gd name="T23" fmla="*/ 48 h 131"/>
                  <a:gd name="T24" fmla="*/ 23 w 296"/>
                  <a:gd name="T25" fmla="*/ 44 h 131"/>
                  <a:gd name="T26" fmla="*/ 54 w 296"/>
                  <a:gd name="T27" fmla="*/ 39 h 131"/>
                  <a:gd name="T28" fmla="*/ 112 w 296"/>
                  <a:gd name="T29" fmla="*/ 48 h 131"/>
                  <a:gd name="T30" fmla="*/ 238 w 296"/>
                  <a:gd name="T31" fmla="*/ 65 h 131"/>
                  <a:gd name="T32" fmla="*/ 241 w 296"/>
                  <a:gd name="T33" fmla="*/ 63 h 131"/>
                  <a:gd name="T34" fmla="*/ 232 w 296"/>
                  <a:gd name="T35" fmla="*/ 9 h 131"/>
                  <a:gd name="T36" fmla="*/ 277 w 296"/>
                  <a:gd name="T37" fmla="*/ 13 h 131"/>
                  <a:gd name="T38" fmla="*/ 293 w 296"/>
                  <a:gd name="T39" fmla="*/ 35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96" h="131">
                    <a:moveTo>
                      <a:pt x="293" y="35"/>
                    </a:moveTo>
                    <a:cubicBezTo>
                      <a:pt x="296" y="96"/>
                      <a:pt x="296" y="96"/>
                      <a:pt x="296" y="96"/>
                    </a:cubicBezTo>
                    <a:cubicBezTo>
                      <a:pt x="293" y="117"/>
                      <a:pt x="272" y="131"/>
                      <a:pt x="251" y="124"/>
                    </a:cubicBezTo>
                    <a:cubicBezTo>
                      <a:pt x="111" y="73"/>
                      <a:pt x="111" y="73"/>
                      <a:pt x="111" y="73"/>
                    </a:cubicBezTo>
                    <a:cubicBezTo>
                      <a:pt x="99" y="73"/>
                      <a:pt x="99" y="73"/>
                      <a:pt x="99" y="73"/>
                    </a:cubicBezTo>
                    <a:cubicBezTo>
                      <a:pt x="73" y="85"/>
                      <a:pt x="46" y="82"/>
                      <a:pt x="46" y="82"/>
                    </a:cubicBezTo>
                    <a:cubicBezTo>
                      <a:pt x="39" y="80"/>
                      <a:pt x="40" y="71"/>
                      <a:pt x="40" y="71"/>
                    </a:cubicBezTo>
                    <a:cubicBezTo>
                      <a:pt x="35" y="70"/>
                      <a:pt x="34" y="68"/>
                      <a:pt x="34" y="68"/>
                    </a:cubicBezTo>
                    <a:cubicBezTo>
                      <a:pt x="31" y="63"/>
                      <a:pt x="36" y="60"/>
                      <a:pt x="36" y="60"/>
                    </a:cubicBezTo>
                    <a:cubicBezTo>
                      <a:pt x="10" y="60"/>
                      <a:pt x="10" y="60"/>
                      <a:pt x="10" y="60"/>
                    </a:cubicBezTo>
                    <a:cubicBezTo>
                      <a:pt x="0" y="61"/>
                      <a:pt x="7" y="53"/>
                      <a:pt x="7" y="53"/>
                    </a:cubicBezTo>
                    <a:cubicBezTo>
                      <a:pt x="37" y="48"/>
                      <a:pt x="37" y="48"/>
                      <a:pt x="37" y="48"/>
                    </a:cubicBezTo>
                    <a:cubicBezTo>
                      <a:pt x="17" y="51"/>
                      <a:pt x="23" y="44"/>
                      <a:pt x="23" y="44"/>
                    </a:cubicBezTo>
                    <a:cubicBezTo>
                      <a:pt x="22" y="39"/>
                      <a:pt x="54" y="39"/>
                      <a:pt x="54" y="39"/>
                    </a:cubicBezTo>
                    <a:cubicBezTo>
                      <a:pt x="85" y="33"/>
                      <a:pt x="112" y="48"/>
                      <a:pt x="112" y="48"/>
                    </a:cubicBezTo>
                    <a:cubicBezTo>
                      <a:pt x="150" y="43"/>
                      <a:pt x="223" y="61"/>
                      <a:pt x="238" y="65"/>
                    </a:cubicBezTo>
                    <a:cubicBezTo>
                      <a:pt x="240" y="65"/>
                      <a:pt x="241" y="64"/>
                      <a:pt x="241" y="63"/>
                    </a:cubicBezTo>
                    <a:cubicBezTo>
                      <a:pt x="232" y="9"/>
                      <a:pt x="232" y="9"/>
                      <a:pt x="232" y="9"/>
                    </a:cubicBezTo>
                    <a:cubicBezTo>
                      <a:pt x="232" y="9"/>
                      <a:pt x="252" y="0"/>
                      <a:pt x="277" y="13"/>
                    </a:cubicBezTo>
                    <a:cubicBezTo>
                      <a:pt x="277" y="13"/>
                      <a:pt x="293" y="20"/>
                      <a:pt x="293" y="35"/>
                    </a:cubicBezTo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任意多边形: 形状 77">
                <a:extLst>
                  <a:ext uri="{FF2B5EF4-FFF2-40B4-BE49-F238E27FC236}">
                    <a16:creationId xmlns:a16="http://schemas.microsoft.com/office/drawing/2014/main" id="{AA673DC3-0F90-4396-B6C1-796AEF593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78913" y="3836002"/>
                <a:ext cx="65088" cy="11113"/>
              </a:xfrm>
              <a:custGeom>
                <a:avLst/>
                <a:gdLst>
                  <a:gd name="T0" fmla="*/ 17 w 17"/>
                  <a:gd name="T1" fmla="*/ 0 h 3"/>
                  <a:gd name="T2" fmla="*/ 0 w 17"/>
                  <a:gd name="T3" fmla="*/ 3 h 3"/>
                  <a:gd name="T4" fmla="*/ 0 w 17"/>
                  <a:gd name="T5" fmla="*/ 3 h 3"/>
                  <a:gd name="T6" fmla="*/ 0 w 17"/>
                  <a:gd name="T7" fmla="*/ 3 h 3"/>
                  <a:gd name="T8" fmla="*/ 17 w 17"/>
                  <a:gd name="T9" fmla="*/ 0 h 3"/>
                  <a:gd name="T10" fmla="*/ 17 w 17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3">
                    <a:moveTo>
                      <a:pt x="17" y="0"/>
                    </a:moveTo>
                    <a:cubicBezTo>
                      <a:pt x="6" y="0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2"/>
                      <a:pt x="8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EFA9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椭圆 78">
                <a:extLst>
                  <a:ext uri="{FF2B5EF4-FFF2-40B4-BE49-F238E27FC236}">
                    <a16:creationId xmlns:a16="http://schemas.microsoft.com/office/drawing/2014/main" id="{F827A7FD-CD96-78A7-D8CA-A33510056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78913" y="3847115"/>
                <a:ext cx="1588" cy="1588"/>
              </a:xfrm>
              <a:prstGeom prst="ellipse">
                <a:avLst/>
              </a:prstGeom>
              <a:solidFill>
                <a:srgbClr val="7748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任意多边形: 形状 79">
                <a:extLst>
                  <a:ext uri="{FF2B5EF4-FFF2-40B4-BE49-F238E27FC236}">
                    <a16:creationId xmlns:a16="http://schemas.microsoft.com/office/drawing/2014/main" id="{04A474BB-E28F-BEF0-B383-B5C1960E0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78913" y="3836002"/>
                <a:ext cx="234950" cy="227013"/>
              </a:xfrm>
              <a:custGeom>
                <a:avLst/>
                <a:gdLst>
                  <a:gd name="T0" fmla="*/ 17 w 62"/>
                  <a:gd name="T1" fmla="*/ 0 h 60"/>
                  <a:gd name="T2" fmla="*/ 0 w 62"/>
                  <a:gd name="T3" fmla="*/ 3 h 60"/>
                  <a:gd name="T4" fmla="*/ 0 w 62"/>
                  <a:gd name="T5" fmla="*/ 3 h 60"/>
                  <a:gd name="T6" fmla="*/ 0 w 62"/>
                  <a:gd name="T7" fmla="*/ 3 h 60"/>
                  <a:gd name="T8" fmla="*/ 62 w 62"/>
                  <a:gd name="T9" fmla="*/ 60 h 60"/>
                  <a:gd name="T10" fmla="*/ 61 w 62"/>
                  <a:gd name="T11" fmla="*/ 29 h 60"/>
                  <a:gd name="T12" fmla="*/ 44 w 62"/>
                  <a:gd name="T13" fmla="*/ 7 h 60"/>
                  <a:gd name="T14" fmla="*/ 17 w 62"/>
                  <a:gd name="T1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60">
                    <a:moveTo>
                      <a:pt x="17" y="0"/>
                    </a:moveTo>
                    <a:cubicBezTo>
                      <a:pt x="8" y="0"/>
                      <a:pt x="2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3"/>
                      <a:pt x="52" y="6"/>
                      <a:pt x="62" y="60"/>
                    </a:cubicBezTo>
                    <a:cubicBezTo>
                      <a:pt x="61" y="29"/>
                      <a:pt x="61" y="29"/>
                      <a:pt x="61" y="29"/>
                    </a:cubicBezTo>
                    <a:cubicBezTo>
                      <a:pt x="60" y="14"/>
                      <a:pt x="44" y="7"/>
                      <a:pt x="44" y="7"/>
                    </a:cubicBezTo>
                    <a:cubicBezTo>
                      <a:pt x="34" y="2"/>
                      <a:pt x="24" y="0"/>
                      <a:pt x="17" y="0"/>
                    </a:cubicBezTo>
                  </a:path>
                </a:pathLst>
              </a:custGeom>
              <a:solidFill>
                <a:srgbClr val="E7A6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任意多边形: 形状 80">
                <a:extLst>
                  <a:ext uri="{FF2B5EF4-FFF2-40B4-BE49-F238E27FC236}">
                    <a16:creationId xmlns:a16="http://schemas.microsoft.com/office/drawing/2014/main" id="{9B4D6D2D-16F1-6517-90E8-D741CA420B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2663" y="3407377"/>
                <a:ext cx="265113" cy="185738"/>
              </a:xfrm>
              <a:custGeom>
                <a:avLst/>
                <a:gdLst>
                  <a:gd name="T0" fmla="*/ 16 w 70"/>
                  <a:gd name="T1" fmla="*/ 3 h 49"/>
                  <a:gd name="T2" fmla="*/ 7 w 70"/>
                  <a:gd name="T3" fmla="*/ 17 h 49"/>
                  <a:gd name="T4" fmla="*/ 4 w 70"/>
                  <a:gd name="T5" fmla="*/ 32 h 49"/>
                  <a:gd name="T6" fmla="*/ 12 w 70"/>
                  <a:gd name="T7" fmla="*/ 44 h 49"/>
                  <a:gd name="T8" fmla="*/ 27 w 70"/>
                  <a:gd name="T9" fmla="*/ 45 h 49"/>
                  <a:gd name="T10" fmla="*/ 54 w 70"/>
                  <a:gd name="T11" fmla="*/ 28 h 49"/>
                  <a:gd name="T12" fmla="*/ 69 w 70"/>
                  <a:gd name="T13" fmla="*/ 0 h 49"/>
                  <a:gd name="T14" fmla="*/ 70 w 70"/>
                  <a:gd name="T15" fmla="*/ 0 h 49"/>
                  <a:gd name="T16" fmla="*/ 65 w 70"/>
                  <a:gd name="T17" fmla="*/ 16 h 49"/>
                  <a:gd name="T18" fmla="*/ 56 w 70"/>
                  <a:gd name="T19" fmla="*/ 30 h 49"/>
                  <a:gd name="T20" fmla="*/ 27 w 70"/>
                  <a:gd name="T21" fmla="*/ 48 h 49"/>
                  <a:gd name="T22" fmla="*/ 10 w 70"/>
                  <a:gd name="T23" fmla="*/ 47 h 49"/>
                  <a:gd name="T24" fmla="*/ 3 w 70"/>
                  <a:gd name="T25" fmla="*/ 41 h 49"/>
                  <a:gd name="T26" fmla="*/ 0 w 70"/>
                  <a:gd name="T27" fmla="*/ 32 h 49"/>
                  <a:gd name="T28" fmla="*/ 5 w 70"/>
                  <a:gd name="T29" fmla="*/ 16 h 49"/>
                  <a:gd name="T30" fmla="*/ 15 w 70"/>
                  <a:gd name="T31" fmla="*/ 2 h 49"/>
                  <a:gd name="T32" fmla="*/ 16 w 70"/>
                  <a:gd name="T33" fmla="*/ 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" h="49">
                    <a:moveTo>
                      <a:pt x="16" y="3"/>
                    </a:moveTo>
                    <a:cubicBezTo>
                      <a:pt x="13" y="7"/>
                      <a:pt x="10" y="12"/>
                      <a:pt x="7" y="17"/>
                    </a:cubicBezTo>
                    <a:cubicBezTo>
                      <a:pt x="5" y="22"/>
                      <a:pt x="3" y="27"/>
                      <a:pt x="4" y="32"/>
                    </a:cubicBezTo>
                    <a:cubicBezTo>
                      <a:pt x="4" y="37"/>
                      <a:pt x="7" y="41"/>
                      <a:pt x="12" y="44"/>
                    </a:cubicBezTo>
                    <a:cubicBezTo>
                      <a:pt x="16" y="46"/>
                      <a:pt x="22" y="46"/>
                      <a:pt x="27" y="45"/>
                    </a:cubicBezTo>
                    <a:cubicBezTo>
                      <a:pt x="37" y="43"/>
                      <a:pt x="46" y="36"/>
                      <a:pt x="54" y="28"/>
                    </a:cubicBezTo>
                    <a:cubicBezTo>
                      <a:pt x="61" y="20"/>
                      <a:pt x="66" y="10"/>
                      <a:pt x="69" y="0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69" y="5"/>
                      <a:pt x="67" y="11"/>
                      <a:pt x="65" y="16"/>
                    </a:cubicBezTo>
                    <a:cubicBezTo>
                      <a:pt x="62" y="21"/>
                      <a:pt x="59" y="26"/>
                      <a:pt x="56" y="30"/>
                    </a:cubicBezTo>
                    <a:cubicBezTo>
                      <a:pt x="48" y="39"/>
                      <a:pt x="39" y="45"/>
                      <a:pt x="27" y="48"/>
                    </a:cubicBezTo>
                    <a:cubicBezTo>
                      <a:pt x="22" y="49"/>
                      <a:pt x="16" y="49"/>
                      <a:pt x="10" y="47"/>
                    </a:cubicBezTo>
                    <a:cubicBezTo>
                      <a:pt x="8" y="45"/>
                      <a:pt x="5" y="43"/>
                      <a:pt x="3" y="41"/>
                    </a:cubicBezTo>
                    <a:cubicBezTo>
                      <a:pt x="1" y="38"/>
                      <a:pt x="0" y="35"/>
                      <a:pt x="0" y="32"/>
                    </a:cubicBezTo>
                    <a:cubicBezTo>
                      <a:pt x="0" y="26"/>
                      <a:pt x="2" y="21"/>
                      <a:pt x="5" y="16"/>
                    </a:cubicBezTo>
                    <a:cubicBezTo>
                      <a:pt x="8" y="11"/>
                      <a:pt x="11" y="6"/>
                      <a:pt x="15" y="2"/>
                    </a:cubicBezTo>
                    <a:lnTo>
                      <a:pt x="16" y="3"/>
                    </a:lnTo>
                    <a:close/>
                  </a:path>
                </a:pathLst>
              </a:custGeom>
              <a:solidFill>
                <a:srgbClr val="F8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任意多边形: 形状 81">
                <a:extLst>
                  <a:ext uri="{FF2B5EF4-FFF2-40B4-BE49-F238E27FC236}">
                    <a16:creationId xmlns:a16="http://schemas.microsoft.com/office/drawing/2014/main" id="{BB082094-28CA-4561-00BE-684CCA1E0E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3650265"/>
                <a:ext cx="158750" cy="22225"/>
              </a:xfrm>
              <a:custGeom>
                <a:avLst/>
                <a:gdLst>
                  <a:gd name="T0" fmla="*/ 3 w 42"/>
                  <a:gd name="T1" fmla="*/ 6 h 6"/>
                  <a:gd name="T2" fmla="*/ 40 w 42"/>
                  <a:gd name="T3" fmla="*/ 6 h 6"/>
                  <a:gd name="T4" fmla="*/ 42 w 42"/>
                  <a:gd name="T5" fmla="*/ 3 h 6"/>
                  <a:gd name="T6" fmla="*/ 40 w 42"/>
                  <a:gd name="T7" fmla="*/ 0 h 6"/>
                  <a:gd name="T8" fmla="*/ 3 w 42"/>
                  <a:gd name="T9" fmla="*/ 0 h 6"/>
                  <a:gd name="T10" fmla="*/ 0 w 42"/>
                  <a:gd name="T11" fmla="*/ 3 h 6"/>
                  <a:gd name="T12" fmla="*/ 3 w 42"/>
                  <a:gd name="T1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6">
                    <a:moveTo>
                      <a:pt x="3" y="6"/>
                    </a:moveTo>
                    <a:cubicBezTo>
                      <a:pt x="40" y="6"/>
                      <a:pt x="40" y="6"/>
                      <a:pt x="40" y="6"/>
                    </a:cubicBezTo>
                    <a:cubicBezTo>
                      <a:pt x="41" y="6"/>
                      <a:pt x="42" y="5"/>
                      <a:pt x="42" y="3"/>
                    </a:cubicBezTo>
                    <a:cubicBezTo>
                      <a:pt x="42" y="2"/>
                      <a:pt x="41" y="0"/>
                      <a:pt x="4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5"/>
                      <a:pt x="1" y="6"/>
                      <a:pt x="3" y="6"/>
                    </a:cubicBezTo>
                  </a:path>
                </a:pathLst>
              </a:custGeom>
              <a:solidFill>
                <a:srgbClr val="008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任意多边形: 形状 82">
                <a:extLst>
                  <a:ext uri="{FF2B5EF4-FFF2-40B4-BE49-F238E27FC236}">
                    <a16:creationId xmlns:a16="http://schemas.microsoft.com/office/drawing/2014/main" id="{293F2CFA-D8FB-456F-25A1-214AB33D4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2213" y="3699477"/>
                <a:ext cx="158750" cy="22225"/>
              </a:xfrm>
              <a:custGeom>
                <a:avLst/>
                <a:gdLst>
                  <a:gd name="T0" fmla="*/ 3 w 42"/>
                  <a:gd name="T1" fmla="*/ 6 h 6"/>
                  <a:gd name="T2" fmla="*/ 40 w 42"/>
                  <a:gd name="T3" fmla="*/ 6 h 6"/>
                  <a:gd name="T4" fmla="*/ 42 w 42"/>
                  <a:gd name="T5" fmla="*/ 3 h 6"/>
                  <a:gd name="T6" fmla="*/ 40 w 42"/>
                  <a:gd name="T7" fmla="*/ 0 h 6"/>
                  <a:gd name="T8" fmla="*/ 3 w 42"/>
                  <a:gd name="T9" fmla="*/ 0 h 6"/>
                  <a:gd name="T10" fmla="*/ 0 w 42"/>
                  <a:gd name="T11" fmla="*/ 3 h 6"/>
                  <a:gd name="T12" fmla="*/ 3 w 42"/>
                  <a:gd name="T1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6">
                    <a:moveTo>
                      <a:pt x="3" y="6"/>
                    </a:moveTo>
                    <a:cubicBezTo>
                      <a:pt x="40" y="6"/>
                      <a:pt x="40" y="6"/>
                      <a:pt x="40" y="6"/>
                    </a:cubicBezTo>
                    <a:cubicBezTo>
                      <a:pt x="41" y="6"/>
                      <a:pt x="42" y="4"/>
                      <a:pt x="42" y="3"/>
                    </a:cubicBezTo>
                    <a:cubicBezTo>
                      <a:pt x="42" y="1"/>
                      <a:pt x="41" y="0"/>
                      <a:pt x="4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6"/>
                      <a:pt x="3" y="6"/>
                    </a:cubicBezTo>
                  </a:path>
                </a:pathLst>
              </a:custGeom>
              <a:solidFill>
                <a:srgbClr val="008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任意多边形: 形状 83">
                <a:extLst>
                  <a:ext uri="{FF2B5EF4-FFF2-40B4-BE49-F238E27FC236}">
                    <a16:creationId xmlns:a16="http://schemas.microsoft.com/office/drawing/2014/main" id="{1B26B527-8F55-F73E-FE5E-EEFA325E5C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8563" y="3748690"/>
                <a:ext cx="158750" cy="19050"/>
              </a:xfrm>
              <a:custGeom>
                <a:avLst/>
                <a:gdLst>
                  <a:gd name="T0" fmla="*/ 3 w 42"/>
                  <a:gd name="T1" fmla="*/ 5 h 5"/>
                  <a:gd name="T2" fmla="*/ 39 w 42"/>
                  <a:gd name="T3" fmla="*/ 5 h 5"/>
                  <a:gd name="T4" fmla="*/ 42 w 42"/>
                  <a:gd name="T5" fmla="*/ 2 h 5"/>
                  <a:gd name="T6" fmla="*/ 39 w 42"/>
                  <a:gd name="T7" fmla="*/ 0 h 5"/>
                  <a:gd name="T8" fmla="*/ 3 w 42"/>
                  <a:gd name="T9" fmla="*/ 0 h 5"/>
                  <a:gd name="T10" fmla="*/ 0 w 42"/>
                  <a:gd name="T11" fmla="*/ 2 h 5"/>
                  <a:gd name="T12" fmla="*/ 3 w 42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5">
                    <a:moveTo>
                      <a:pt x="3" y="5"/>
                    </a:moveTo>
                    <a:cubicBezTo>
                      <a:pt x="39" y="5"/>
                      <a:pt x="39" y="5"/>
                      <a:pt x="39" y="5"/>
                    </a:cubicBezTo>
                    <a:cubicBezTo>
                      <a:pt x="41" y="5"/>
                      <a:pt x="42" y="4"/>
                      <a:pt x="42" y="2"/>
                    </a:cubicBezTo>
                    <a:cubicBezTo>
                      <a:pt x="42" y="1"/>
                      <a:pt x="41" y="0"/>
                      <a:pt x="39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</a:path>
                </a:pathLst>
              </a:custGeom>
              <a:solidFill>
                <a:srgbClr val="008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44C4A721-803B-47CB-B99E-1D01E8E016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9648" y="5837829"/>
            <a:ext cx="5129251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r">
              <a:buNone/>
              <a:defRPr lang="en-US" altLang="zh-CN" sz="1200" b="0" smtClean="0">
                <a:solidFill>
                  <a:srgbClr val="080808"/>
                </a:solidFill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CA939A61-406D-45DC-B757-059EFAA0586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5837829"/>
            <a:ext cx="5129251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>
                <a:solidFill>
                  <a:srgbClr val="080808"/>
                </a:solidFill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4EF3F9F2-2DBE-4016-9D2B-F5CF4BE8EB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400" y="723900"/>
            <a:ext cx="1039091" cy="296271"/>
          </a:xfrm>
        </p:spPr>
        <p:txBody>
          <a:bodyPr vert="horz" wrap="none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>
                <a:solidFill>
                  <a:srgbClr val="080808"/>
                </a:solidFill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LGOO HERE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545B57F-7D9D-4AD8-9FE4-E5267D65BB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399" y="2317213"/>
            <a:ext cx="5883572" cy="1579383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zh-CN" altLang="en-US" sz="4800" b="1" dirty="0">
                <a:solidFill>
                  <a:srgbClr val="272E19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</a:t>
            </a:r>
            <a:br>
              <a:rPr lang="en-US" altLang="zh-CN" dirty="0"/>
            </a:br>
            <a:r>
              <a:rPr lang="en-US" altLang="zh-CN" dirty="0"/>
              <a:t>Master title style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2DDB65F-C302-4F35-9CCB-12FB82E259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401" y="4117282"/>
            <a:ext cx="3505200" cy="680711"/>
          </a:xfrm>
          <a:prstGeom prst="roundRect">
            <a:avLst>
              <a:gd name="adj" fmla="val 50000"/>
            </a:avLst>
          </a:prstGeom>
          <a:solidFill>
            <a:srgbClr val="00A6A6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lang="zh-CN" altLang="en-US" sz="1600">
                <a:solidFill>
                  <a:srgbClr val="FFFFFF"/>
                </a:solidFill>
              </a:defRPr>
            </a:lvl1pPr>
          </a:lstStyle>
          <a:p>
            <a:pPr marL="228600" lvl="0" indent="-228600" defTabSz="914354"/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854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DC6DA8-D137-41D2-A934-63CB8FFB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ED916A-3E34-4B9E-8F9F-7A8921A30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FE6FF3-E480-4C96-9DE0-054940E7C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AEBE-086C-4980-A4E1-E89EE17EFFB9}" type="datetime1">
              <a:rPr lang="zh-CN" altLang="en-US" smtClean="0"/>
              <a:t>2022/9/28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5DFAA1-D4C3-4306-A3AE-0641E3581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3E0EBE-EC20-4150-A2C6-9837F3449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37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占位符 8">
            <a:extLst>
              <a:ext uri="{FF2B5EF4-FFF2-40B4-BE49-F238E27FC236}">
                <a16:creationId xmlns:a16="http://schemas.microsoft.com/office/drawing/2014/main" id="{FDF03A82-401C-4A0E-BE21-BE588E8741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400" y="1500188"/>
            <a:ext cx="2836562" cy="594626"/>
          </a:xfrm>
        </p:spPr>
        <p:txBody>
          <a:bodyPr>
            <a:normAutofit/>
          </a:bodyPr>
          <a:lstStyle>
            <a:lvl1pPr marL="0" indent="0" algn="r">
              <a:buFont typeface="+mj-lt"/>
              <a:buNone/>
              <a:defRPr sz="2400" b="1"/>
            </a:lvl1pPr>
            <a:lvl2pPr marL="457200" indent="0">
              <a:buFont typeface="+mj-ea"/>
              <a:buNone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0BEF0FD1-3ACE-43A8-AF57-CC0D436DC7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47836" y="1500187"/>
            <a:ext cx="7871045" cy="4633913"/>
          </a:xfrm>
        </p:spPr>
        <p:txBody>
          <a:bodyPr/>
          <a:lstStyle>
            <a:lvl1pPr marL="342900" indent="-342900">
              <a:buFont typeface="+mj-lt"/>
              <a:buAutoNum type="arabicPeriod"/>
              <a:defRPr/>
            </a:lvl1pPr>
            <a:lvl2pPr marL="800100" indent="-342900">
              <a:buFont typeface="+mj-ea"/>
              <a:buAutoNum type="circleNumDbPlain"/>
              <a:defRPr/>
            </a:lvl2pPr>
            <a:lvl3pPr marL="1257300" indent="-342900">
              <a:buFont typeface="+mj-lt"/>
              <a:buAutoNum type="alphaLcParenR"/>
              <a:defRPr/>
            </a:lvl3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AEA95BB-0FD6-4D94-81DB-8D38069818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2568E-3CA5-4FDE-A375-CB503A7EDE3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C4CC43B-9EB6-4465-8B1A-3F7180DAD0DF}" type="datetime1">
              <a:rPr lang="zh-CN" altLang="en-US" smtClean="0"/>
              <a:t>2022/9/28</a:t>
            </a:fld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3EAC383-637D-4997-B597-28ADC11A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2977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id="{BD006AE9-A924-6FBE-2356-2BBF172D663D}"/>
              </a:ext>
            </a:extLst>
          </p:cNvPr>
          <p:cNvGrpSpPr/>
          <p:nvPr userDrawn="1"/>
        </p:nvGrpSpPr>
        <p:grpSpPr>
          <a:xfrm flipH="1">
            <a:off x="-1751" y="-44951"/>
            <a:ext cx="12193751" cy="6917839"/>
            <a:chOff x="-1751" y="-44951"/>
            <a:chExt cx="12193751" cy="6917839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7B326540-2207-FBAB-AC69-7C2684DAA8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1751" y="-44951"/>
              <a:ext cx="4743450" cy="4824413"/>
            </a:xfrm>
            <a:custGeom>
              <a:avLst/>
              <a:gdLst>
                <a:gd name="T0" fmla="*/ 1257 w 1711"/>
                <a:gd name="T1" fmla="*/ 341 h 1740"/>
                <a:gd name="T2" fmla="*/ 312 w 1711"/>
                <a:gd name="T3" fmla="*/ 1286 h 1740"/>
                <a:gd name="T4" fmla="*/ 0 w 1711"/>
                <a:gd name="T5" fmla="*/ 1234 h 1740"/>
                <a:gd name="T6" fmla="*/ 0 w 1711"/>
                <a:gd name="T7" fmla="*/ 1705 h 1740"/>
                <a:gd name="T8" fmla="*/ 312 w 1711"/>
                <a:gd name="T9" fmla="*/ 1740 h 1740"/>
                <a:gd name="T10" fmla="*/ 856 w 1711"/>
                <a:gd name="T11" fmla="*/ 1630 h 1740"/>
                <a:gd name="T12" fmla="*/ 1301 w 1711"/>
                <a:gd name="T13" fmla="*/ 1330 h 1740"/>
                <a:gd name="T14" fmla="*/ 1601 w 1711"/>
                <a:gd name="T15" fmla="*/ 885 h 1740"/>
                <a:gd name="T16" fmla="*/ 1711 w 1711"/>
                <a:gd name="T17" fmla="*/ 341 h 1740"/>
                <a:gd name="T18" fmla="*/ 1669 w 1711"/>
                <a:gd name="T19" fmla="*/ 0 h 1740"/>
                <a:gd name="T20" fmla="*/ 1194 w 1711"/>
                <a:gd name="T21" fmla="*/ 0 h 1740"/>
                <a:gd name="T22" fmla="*/ 1257 w 1711"/>
                <a:gd name="T23" fmla="*/ 341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11" h="1740">
                  <a:moveTo>
                    <a:pt x="1257" y="341"/>
                  </a:moveTo>
                  <a:cubicBezTo>
                    <a:pt x="1257" y="862"/>
                    <a:pt x="833" y="1286"/>
                    <a:pt x="312" y="1286"/>
                  </a:cubicBezTo>
                  <a:cubicBezTo>
                    <a:pt x="202" y="1286"/>
                    <a:pt x="98" y="1268"/>
                    <a:pt x="0" y="1234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102" y="1728"/>
                    <a:pt x="206" y="1740"/>
                    <a:pt x="312" y="1740"/>
                  </a:cubicBezTo>
                  <a:cubicBezTo>
                    <a:pt x="500" y="1740"/>
                    <a:pt x="684" y="1703"/>
                    <a:pt x="856" y="1630"/>
                  </a:cubicBezTo>
                  <a:cubicBezTo>
                    <a:pt x="1023" y="1559"/>
                    <a:pt x="1173" y="1459"/>
                    <a:pt x="1301" y="1330"/>
                  </a:cubicBezTo>
                  <a:cubicBezTo>
                    <a:pt x="1429" y="1202"/>
                    <a:pt x="1530" y="1052"/>
                    <a:pt x="1601" y="885"/>
                  </a:cubicBezTo>
                  <a:cubicBezTo>
                    <a:pt x="1674" y="713"/>
                    <a:pt x="1711" y="529"/>
                    <a:pt x="1711" y="341"/>
                  </a:cubicBezTo>
                  <a:cubicBezTo>
                    <a:pt x="1711" y="225"/>
                    <a:pt x="1697" y="111"/>
                    <a:pt x="1669" y="0"/>
                  </a:cubicBezTo>
                  <a:cubicBezTo>
                    <a:pt x="1194" y="0"/>
                    <a:pt x="1194" y="0"/>
                    <a:pt x="1194" y="0"/>
                  </a:cubicBezTo>
                  <a:cubicBezTo>
                    <a:pt x="1235" y="106"/>
                    <a:pt x="1257" y="221"/>
                    <a:pt x="1257" y="341"/>
                  </a:cubicBezTo>
                  <a:close/>
                </a:path>
              </a:pathLst>
            </a:custGeom>
            <a:solidFill>
              <a:srgbClr val="FFB469">
                <a:alpha val="4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05DDE034-0564-FE07-06E2-A055EF5E0980}"/>
                </a:ext>
              </a:extLst>
            </p:cNvPr>
            <p:cNvSpPr/>
            <p:nvPr userDrawn="1"/>
          </p:nvSpPr>
          <p:spPr>
            <a:xfrm>
              <a:off x="9096480" y="2500678"/>
              <a:ext cx="3095520" cy="4372210"/>
            </a:xfrm>
            <a:custGeom>
              <a:avLst/>
              <a:gdLst>
                <a:gd name="connsiteX0" fmla="*/ 3095520 w 3095520"/>
                <a:gd name="connsiteY0" fmla="*/ 0 h 4372210"/>
                <a:gd name="connsiteX1" fmla="*/ 3095520 w 3095520"/>
                <a:gd name="connsiteY1" fmla="*/ 4372210 h 4372210"/>
                <a:gd name="connsiteX2" fmla="*/ 71536 w 3095520"/>
                <a:gd name="connsiteY2" fmla="*/ 4372210 h 4372210"/>
                <a:gd name="connsiteX3" fmla="*/ 42593 w 3095520"/>
                <a:gd name="connsiteY3" fmla="*/ 4210141 h 4372210"/>
                <a:gd name="connsiteX4" fmla="*/ 0 w 3095520"/>
                <a:gd name="connsiteY4" fmla="*/ 3647187 h 4372210"/>
                <a:gd name="connsiteX5" fmla="*/ 2951595 w 3095520"/>
                <a:gd name="connsiteY5" fmla="*/ 25703 h 4372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5520" h="4372210">
                  <a:moveTo>
                    <a:pt x="3095520" y="0"/>
                  </a:moveTo>
                  <a:lnTo>
                    <a:pt x="3095520" y="4372210"/>
                  </a:lnTo>
                  <a:lnTo>
                    <a:pt x="71536" y="4372210"/>
                  </a:lnTo>
                  <a:lnTo>
                    <a:pt x="42593" y="4210141"/>
                  </a:lnTo>
                  <a:cubicBezTo>
                    <a:pt x="14546" y="4026584"/>
                    <a:pt x="0" y="3838584"/>
                    <a:pt x="0" y="3647187"/>
                  </a:cubicBezTo>
                  <a:cubicBezTo>
                    <a:pt x="0" y="1860815"/>
                    <a:pt x="1267123" y="370396"/>
                    <a:pt x="2951595" y="25703"/>
                  </a:cubicBezTo>
                  <a:close/>
                </a:path>
              </a:pathLst>
            </a:custGeom>
            <a:solidFill>
              <a:srgbClr val="FFB469">
                <a:alpha val="40000"/>
              </a:srgbClr>
            </a:solidFill>
            <a:ln w="152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9154619E-3241-84EC-99F0-E7E7B51AC693}"/>
                </a:ext>
              </a:extLst>
            </p:cNvPr>
            <p:cNvGrpSpPr/>
            <p:nvPr userDrawn="1"/>
          </p:nvGrpSpPr>
          <p:grpSpPr>
            <a:xfrm>
              <a:off x="6389648" y="1462920"/>
              <a:ext cx="4873531" cy="3932160"/>
              <a:chOff x="7023101" y="2334227"/>
              <a:chExt cx="2506662" cy="2022475"/>
            </a:xfrm>
          </p:grpSpPr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24EA792E-E45C-1B8B-3F7A-55A934C193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7963" y="2446940"/>
                <a:ext cx="1655763" cy="1550988"/>
              </a:xfrm>
              <a:custGeom>
                <a:avLst/>
                <a:gdLst>
                  <a:gd name="T0" fmla="*/ 219 w 438"/>
                  <a:gd name="T1" fmla="*/ 0 h 410"/>
                  <a:gd name="T2" fmla="*/ 0 w 438"/>
                  <a:gd name="T3" fmla="*/ 219 h 410"/>
                  <a:gd name="T4" fmla="*/ 112 w 438"/>
                  <a:gd name="T5" fmla="*/ 410 h 410"/>
                  <a:gd name="T6" fmla="*/ 116 w 438"/>
                  <a:gd name="T7" fmla="*/ 399 h 410"/>
                  <a:gd name="T8" fmla="*/ 115 w 438"/>
                  <a:gd name="T9" fmla="*/ 388 h 410"/>
                  <a:gd name="T10" fmla="*/ 117 w 438"/>
                  <a:gd name="T11" fmla="*/ 386 h 410"/>
                  <a:gd name="T12" fmla="*/ 121 w 438"/>
                  <a:gd name="T13" fmla="*/ 385 h 410"/>
                  <a:gd name="T14" fmla="*/ 130 w 438"/>
                  <a:gd name="T15" fmla="*/ 383 h 410"/>
                  <a:gd name="T16" fmla="*/ 136 w 438"/>
                  <a:gd name="T17" fmla="*/ 384 h 410"/>
                  <a:gd name="T18" fmla="*/ 136 w 438"/>
                  <a:gd name="T19" fmla="*/ 384 h 410"/>
                  <a:gd name="T20" fmla="*/ 152 w 438"/>
                  <a:gd name="T21" fmla="*/ 312 h 410"/>
                  <a:gd name="T22" fmla="*/ 211 w 438"/>
                  <a:gd name="T23" fmla="*/ 257 h 410"/>
                  <a:gd name="T24" fmla="*/ 219 w 438"/>
                  <a:gd name="T25" fmla="*/ 257 h 410"/>
                  <a:gd name="T26" fmla="*/ 220 w 438"/>
                  <a:gd name="T27" fmla="*/ 257 h 410"/>
                  <a:gd name="T28" fmla="*/ 220 w 438"/>
                  <a:gd name="T29" fmla="*/ 257 h 410"/>
                  <a:gd name="T30" fmla="*/ 220 w 438"/>
                  <a:gd name="T31" fmla="*/ 257 h 410"/>
                  <a:gd name="T32" fmla="*/ 209 w 438"/>
                  <a:gd name="T33" fmla="*/ 276 h 410"/>
                  <a:gd name="T34" fmla="*/ 220 w 438"/>
                  <a:gd name="T35" fmla="*/ 257 h 410"/>
                  <a:gd name="T36" fmla="*/ 220 w 438"/>
                  <a:gd name="T37" fmla="*/ 214 h 410"/>
                  <a:gd name="T38" fmla="*/ 275 w 438"/>
                  <a:gd name="T39" fmla="*/ 200 h 410"/>
                  <a:gd name="T40" fmla="*/ 275 w 438"/>
                  <a:gd name="T41" fmla="*/ 211 h 410"/>
                  <a:gd name="T42" fmla="*/ 278 w 438"/>
                  <a:gd name="T43" fmla="*/ 211 h 410"/>
                  <a:gd name="T44" fmla="*/ 275 w 438"/>
                  <a:gd name="T45" fmla="*/ 215 h 410"/>
                  <a:gd name="T46" fmla="*/ 275 w 438"/>
                  <a:gd name="T47" fmla="*/ 254 h 410"/>
                  <a:gd name="T48" fmla="*/ 283 w 438"/>
                  <a:gd name="T49" fmla="*/ 254 h 410"/>
                  <a:gd name="T50" fmla="*/ 327 w 438"/>
                  <a:gd name="T51" fmla="*/ 264 h 410"/>
                  <a:gd name="T52" fmla="*/ 329 w 438"/>
                  <a:gd name="T53" fmla="*/ 264 h 410"/>
                  <a:gd name="T54" fmla="*/ 357 w 438"/>
                  <a:gd name="T55" fmla="*/ 282 h 410"/>
                  <a:gd name="T56" fmla="*/ 389 w 438"/>
                  <a:gd name="T57" fmla="*/ 356 h 410"/>
                  <a:gd name="T58" fmla="*/ 438 w 438"/>
                  <a:gd name="T59" fmla="*/ 219 h 410"/>
                  <a:gd name="T60" fmla="*/ 347 w 438"/>
                  <a:gd name="T61" fmla="*/ 41 h 410"/>
                  <a:gd name="T62" fmla="*/ 335 w 438"/>
                  <a:gd name="T63" fmla="*/ 46 h 410"/>
                  <a:gd name="T64" fmla="*/ 318 w 438"/>
                  <a:gd name="T65" fmla="*/ 29 h 410"/>
                  <a:gd name="T66" fmla="*/ 319 w 438"/>
                  <a:gd name="T67" fmla="*/ 24 h 410"/>
                  <a:gd name="T68" fmla="*/ 219 w 438"/>
                  <a:gd name="T69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38" h="410">
                    <a:moveTo>
                      <a:pt x="219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01"/>
                      <a:pt x="45" y="372"/>
                      <a:pt x="112" y="410"/>
                    </a:cubicBezTo>
                    <a:cubicBezTo>
                      <a:pt x="116" y="399"/>
                      <a:pt x="116" y="399"/>
                      <a:pt x="116" y="399"/>
                    </a:cubicBezTo>
                    <a:cubicBezTo>
                      <a:pt x="114" y="397"/>
                      <a:pt x="113" y="393"/>
                      <a:pt x="115" y="388"/>
                    </a:cubicBezTo>
                    <a:cubicBezTo>
                      <a:pt x="116" y="387"/>
                      <a:pt x="116" y="387"/>
                      <a:pt x="117" y="386"/>
                    </a:cubicBezTo>
                    <a:cubicBezTo>
                      <a:pt x="118" y="386"/>
                      <a:pt x="119" y="385"/>
                      <a:pt x="121" y="385"/>
                    </a:cubicBezTo>
                    <a:cubicBezTo>
                      <a:pt x="125" y="383"/>
                      <a:pt x="128" y="383"/>
                      <a:pt x="130" y="383"/>
                    </a:cubicBezTo>
                    <a:cubicBezTo>
                      <a:pt x="134" y="383"/>
                      <a:pt x="135" y="383"/>
                      <a:pt x="136" y="384"/>
                    </a:cubicBezTo>
                    <a:cubicBezTo>
                      <a:pt x="136" y="384"/>
                      <a:pt x="136" y="384"/>
                      <a:pt x="136" y="384"/>
                    </a:cubicBezTo>
                    <a:cubicBezTo>
                      <a:pt x="144" y="345"/>
                      <a:pt x="152" y="312"/>
                      <a:pt x="152" y="312"/>
                    </a:cubicBezTo>
                    <a:cubicBezTo>
                      <a:pt x="167" y="270"/>
                      <a:pt x="196" y="260"/>
                      <a:pt x="211" y="257"/>
                    </a:cubicBezTo>
                    <a:cubicBezTo>
                      <a:pt x="215" y="257"/>
                      <a:pt x="217" y="257"/>
                      <a:pt x="219" y="257"/>
                    </a:cubicBezTo>
                    <a:cubicBezTo>
                      <a:pt x="220" y="257"/>
                      <a:pt x="220" y="257"/>
                      <a:pt x="220" y="257"/>
                    </a:cubicBezTo>
                    <a:cubicBezTo>
                      <a:pt x="220" y="257"/>
                      <a:pt x="220" y="257"/>
                      <a:pt x="220" y="257"/>
                    </a:cubicBezTo>
                    <a:cubicBezTo>
                      <a:pt x="220" y="257"/>
                      <a:pt x="220" y="257"/>
                      <a:pt x="220" y="257"/>
                    </a:cubicBezTo>
                    <a:cubicBezTo>
                      <a:pt x="214" y="264"/>
                      <a:pt x="211" y="271"/>
                      <a:pt x="209" y="276"/>
                    </a:cubicBezTo>
                    <a:cubicBezTo>
                      <a:pt x="213" y="266"/>
                      <a:pt x="220" y="257"/>
                      <a:pt x="220" y="257"/>
                    </a:cubicBezTo>
                    <a:cubicBezTo>
                      <a:pt x="220" y="214"/>
                      <a:pt x="220" y="214"/>
                      <a:pt x="220" y="214"/>
                    </a:cubicBezTo>
                    <a:cubicBezTo>
                      <a:pt x="275" y="200"/>
                      <a:pt x="275" y="200"/>
                      <a:pt x="275" y="200"/>
                    </a:cubicBezTo>
                    <a:cubicBezTo>
                      <a:pt x="275" y="211"/>
                      <a:pt x="275" y="211"/>
                      <a:pt x="275" y="211"/>
                    </a:cubicBezTo>
                    <a:cubicBezTo>
                      <a:pt x="278" y="211"/>
                      <a:pt x="278" y="211"/>
                      <a:pt x="278" y="211"/>
                    </a:cubicBezTo>
                    <a:cubicBezTo>
                      <a:pt x="275" y="215"/>
                      <a:pt x="275" y="215"/>
                      <a:pt x="275" y="215"/>
                    </a:cubicBezTo>
                    <a:cubicBezTo>
                      <a:pt x="275" y="254"/>
                      <a:pt x="275" y="254"/>
                      <a:pt x="275" y="254"/>
                    </a:cubicBezTo>
                    <a:cubicBezTo>
                      <a:pt x="278" y="254"/>
                      <a:pt x="281" y="254"/>
                      <a:pt x="283" y="254"/>
                    </a:cubicBezTo>
                    <a:cubicBezTo>
                      <a:pt x="306" y="254"/>
                      <a:pt x="320" y="259"/>
                      <a:pt x="327" y="264"/>
                    </a:cubicBezTo>
                    <a:cubicBezTo>
                      <a:pt x="328" y="264"/>
                      <a:pt x="328" y="264"/>
                      <a:pt x="329" y="264"/>
                    </a:cubicBezTo>
                    <a:cubicBezTo>
                      <a:pt x="337" y="264"/>
                      <a:pt x="349" y="267"/>
                      <a:pt x="357" y="282"/>
                    </a:cubicBezTo>
                    <a:cubicBezTo>
                      <a:pt x="357" y="282"/>
                      <a:pt x="378" y="317"/>
                      <a:pt x="389" y="356"/>
                    </a:cubicBezTo>
                    <a:cubicBezTo>
                      <a:pt x="419" y="319"/>
                      <a:pt x="438" y="271"/>
                      <a:pt x="438" y="219"/>
                    </a:cubicBezTo>
                    <a:cubicBezTo>
                      <a:pt x="438" y="146"/>
                      <a:pt x="402" y="81"/>
                      <a:pt x="347" y="41"/>
                    </a:cubicBezTo>
                    <a:cubicBezTo>
                      <a:pt x="344" y="44"/>
                      <a:pt x="340" y="46"/>
                      <a:pt x="335" y="46"/>
                    </a:cubicBezTo>
                    <a:cubicBezTo>
                      <a:pt x="326" y="46"/>
                      <a:pt x="318" y="39"/>
                      <a:pt x="318" y="29"/>
                    </a:cubicBezTo>
                    <a:cubicBezTo>
                      <a:pt x="318" y="27"/>
                      <a:pt x="319" y="26"/>
                      <a:pt x="319" y="24"/>
                    </a:cubicBezTo>
                    <a:cubicBezTo>
                      <a:pt x="289" y="9"/>
                      <a:pt x="255" y="0"/>
                      <a:pt x="219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任意多边形: 形状 11">
                <a:extLst>
                  <a:ext uri="{FF2B5EF4-FFF2-40B4-BE49-F238E27FC236}">
                    <a16:creationId xmlns:a16="http://schemas.microsoft.com/office/drawing/2014/main" id="{C70C193B-372C-014A-72D1-377A05F97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13863" y="2977165"/>
                <a:ext cx="215900" cy="895350"/>
              </a:xfrm>
              <a:custGeom>
                <a:avLst/>
                <a:gdLst>
                  <a:gd name="T0" fmla="*/ 38 w 57"/>
                  <a:gd name="T1" fmla="*/ 0 h 237"/>
                  <a:gd name="T2" fmla="*/ 36 w 57"/>
                  <a:gd name="T3" fmla="*/ 1 h 237"/>
                  <a:gd name="T4" fmla="*/ 54 w 57"/>
                  <a:gd name="T5" fmla="*/ 90 h 237"/>
                  <a:gd name="T6" fmla="*/ 0 w 57"/>
                  <a:gd name="T7" fmla="*/ 234 h 237"/>
                  <a:gd name="T8" fmla="*/ 1 w 57"/>
                  <a:gd name="T9" fmla="*/ 237 h 237"/>
                  <a:gd name="T10" fmla="*/ 57 w 57"/>
                  <a:gd name="T11" fmla="*/ 90 h 237"/>
                  <a:gd name="T12" fmla="*/ 38 w 57"/>
                  <a:gd name="T13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7">
                    <a:moveTo>
                      <a:pt x="38" y="0"/>
                    </a:moveTo>
                    <a:cubicBezTo>
                      <a:pt x="36" y="1"/>
                      <a:pt x="36" y="1"/>
                      <a:pt x="36" y="1"/>
                    </a:cubicBezTo>
                    <a:cubicBezTo>
                      <a:pt x="48" y="29"/>
                      <a:pt x="54" y="59"/>
                      <a:pt x="54" y="90"/>
                    </a:cubicBezTo>
                    <a:cubicBezTo>
                      <a:pt x="54" y="145"/>
                      <a:pt x="34" y="196"/>
                      <a:pt x="0" y="234"/>
                    </a:cubicBezTo>
                    <a:cubicBezTo>
                      <a:pt x="0" y="235"/>
                      <a:pt x="0" y="236"/>
                      <a:pt x="1" y="237"/>
                    </a:cubicBezTo>
                    <a:cubicBezTo>
                      <a:pt x="36" y="198"/>
                      <a:pt x="57" y="147"/>
                      <a:pt x="57" y="90"/>
                    </a:cubicBezTo>
                    <a:cubicBezTo>
                      <a:pt x="57" y="58"/>
                      <a:pt x="51" y="28"/>
                      <a:pt x="38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任意多边形: 形状 12">
                <a:extLst>
                  <a:ext uri="{FF2B5EF4-FFF2-40B4-BE49-F238E27FC236}">
                    <a16:creationId xmlns:a16="http://schemas.microsoft.com/office/drawing/2014/main" id="{9D24580B-AFB8-1901-D33F-0D2DEF6892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48588" y="2399315"/>
                <a:ext cx="1138238" cy="1333500"/>
              </a:xfrm>
              <a:custGeom>
                <a:avLst/>
                <a:gdLst>
                  <a:gd name="T0" fmla="*/ 219 w 301"/>
                  <a:gd name="T1" fmla="*/ 0 h 353"/>
                  <a:gd name="T2" fmla="*/ 162 w 301"/>
                  <a:gd name="T3" fmla="*/ 7 h 353"/>
                  <a:gd name="T4" fmla="*/ 96 w 301"/>
                  <a:gd name="T5" fmla="*/ 37 h 353"/>
                  <a:gd name="T6" fmla="*/ 82 w 301"/>
                  <a:gd name="T7" fmla="*/ 48 h 353"/>
                  <a:gd name="T8" fmla="*/ 68 w 301"/>
                  <a:gd name="T9" fmla="*/ 60 h 353"/>
                  <a:gd name="T10" fmla="*/ 65 w 301"/>
                  <a:gd name="T11" fmla="*/ 63 h 353"/>
                  <a:gd name="T12" fmla="*/ 62 w 301"/>
                  <a:gd name="T13" fmla="*/ 66 h 353"/>
                  <a:gd name="T14" fmla="*/ 56 w 301"/>
                  <a:gd name="T15" fmla="*/ 73 h 353"/>
                  <a:gd name="T16" fmla="*/ 50 w 301"/>
                  <a:gd name="T17" fmla="*/ 80 h 353"/>
                  <a:gd name="T18" fmla="*/ 44 w 301"/>
                  <a:gd name="T19" fmla="*/ 87 h 353"/>
                  <a:gd name="T20" fmla="*/ 11 w 301"/>
                  <a:gd name="T21" fmla="*/ 151 h 353"/>
                  <a:gd name="T22" fmla="*/ 0 w 301"/>
                  <a:gd name="T23" fmla="*/ 221 h 353"/>
                  <a:gd name="T24" fmla="*/ 48 w 301"/>
                  <a:gd name="T25" fmla="*/ 353 h 353"/>
                  <a:gd name="T26" fmla="*/ 49 w 301"/>
                  <a:gd name="T27" fmla="*/ 352 h 353"/>
                  <a:gd name="T28" fmla="*/ 12 w 301"/>
                  <a:gd name="T29" fmla="*/ 222 h 353"/>
                  <a:gd name="T30" fmla="*/ 24 w 301"/>
                  <a:gd name="T31" fmla="*/ 155 h 353"/>
                  <a:gd name="T32" fmla="*/ 56 w 301"/>
                  <a:gd name="T33" fmla="*/ 96 h 353"/>
                  <a:gd name="T34" fmla="*/ 104 w 301"/>
                  <a:gd name="T35" fmla="*/ 49 h 353"/>
                  <a:gd name="T36" fmla="*/ 165 w 301"/>
                  <a:gd name="T37" fmla="*/ 19 h 353"/>
                  <a:gd name="T38" fmla="*/ 181 w 301"/>
                  <a:gd name="T39" fmla="*/ 14 h 353"/>
                  <a:gd name="T40" fmla="*/ 198 w 301"/>
                  <a:gd name="T41" fmla="*/ 11 h 353"/>
                  <a:gd name="T42" fmla="*/ 202 w 301"/>
                  <a:gd name="T43" fmla="*/ 10 h 353"/>
                  <a:gd name="T44" fmla="*/ 207 w 301"/>
                  <a:gd name="T45" fmla="*/ 10 h 353"/>
                  <a:gd name="T46" fmla="*/ 215 w 301"/>
                  <a:gd name="T47" fmla="*/ 9 h 353"/>
                  <a:gd name="T48" fmla="*/ 224 w 301"/>
                  <a:gd name="T49" fmla="*/ 8 h 353"/>
                  <a:gd name="T50" fmla="*/ 232 w 301"/>
                  <a:gd name="T51" fmla="*/ 8 h 353"/>
                  <a:gd name="T52" fmla="*/ 234 w 301"/>
                  <a:gd name="T53" fmla="*/ 8 h 353"/>
                  <a:gd name="T54" fmla="*/ 301 w 301"/>
                  <a:gd name="T55" fmla="*/ 18 h 353"/>
                  <a:gd name="T56" fmla="*/ 301 w 301"/>
                  <a:gd name="T57" fmla="*/ 17 h 353"/>
                  <a:gd name="T58" fmla="*/ 233 w 301"/>
                  <a:gd name="T59" fmla="*/ 0 h 353"/>
                  <a:gd name="T60" fmla="*/ 219 w 301"/>
                  <a:gd name="T6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1" h="353">
                    <a:moveTo>
                      <a:pt x="219" y="0"/>
                    </a:moveTo>
                    <a:cubicBezTo>
                      <a:pt x="200" y="0"/>
                      <a:pt x="180" y="2"/>
                      <a:pt x="162" y="7"/>
                    </a:cubicBezTo>
                    <a:cubicBezTo>
                      <a:pt x="139" y="14"/>
                      <a:pt x="117" y="24"/>
                      <a:pt x="96" y="37"/>
                    </a:cubicBezTo>
                    <a:cubicBezTo>
                      <a:pt x="82" y="48"/>
                      <a:pt x="82" y="48"/>
                      <a:pt x="82" y="48"/>
                    </a:cubicBezTo>
                    <a:cubicBezTo>
                      <a:pt x="77" y="52"/>
                      <a:pt x="73" y="56"/>
                      <a:pt x="68" y="60"/>
                    </a:cubicBezTo>
                    <a:cubicBezTo>
                      <a:pt x="65" y="63"/>
                      <a:pt x="65" y="63"/>
                      <a:pt x="65" y="63"/>
                    </a:cubicBezTo>
                    <a:cubicBezTo>
                      <a:pt x="62" y="66"/>
                      <a:pt x="62" y="66"/>
                      <a:pt x="62" y="66"/>
                    </a:cubicBezTo>
                    <a:cubicBezTo>
                      <a:pt x="56" y="73"/>
                      <a:pt x="56" y="73"/>
                      <a:pt x="56" y="73"/>
                    </a:cubicBezTo>
                    <a:cubicBezTo>
                      <a:pt x="54" y="75"/>
                      <a:pt x="52" y="77"/>
                      <a:pt x="50" y="80"/>
                    </a:cubicBezTo>
                    <a:cubicBezTo>
                      <a:pt x="44" y="87"/>
                      <a:pt x="44" y="87"/>
                      <a:pt x="44" y="87"/>
                    </a:cubicBezTo>
                    <a:cubicBezTo>
                      <a:pt x="30" y="106"/>
                      <a:pt x="18" y="127"/>
                      <a:pt x="11" y="151"/>
                    </a:cubicBezTo>
                    <a:cubicBezTo>
                      <a:pt x="4" y="173"/>
                      <a:pt x="0" y="197"/>
                      <a:pt x="0" y="221"/>
                    </a:cubicBezTo>
                    <a:cubicBezTo>
                      <a:pt x="1" y="269"/>
                      <a:pt x="18" y="317"/>
                      <a:pt x="48" y="353"/>
                    </a:cubicBezTo>
                    <a:cubicBezTo>
                      <a:pt x="49" y="352"/>
                      <a:pt x="49" y="352"/>
                      <a:pt x="49" y="352"/>
                    </a:cubicBezTo>
                    <a:cubicBezTo>
                      <a:pt x="24" y="313"/>
                      <a:pt x="11" y="267"/>
                      <a:pt x="12" y="222"/>
                    </a:cubicBezTo>
                    <a:cubicBezTo>
                      <a:pt x="13" y="199"/>
                      <a:pt x="17" y="176"/>
                      <a:pt x="24" y="155"/>
                    </a:cubicBezTo>
                    <a:cubicBezTo>
                      <a:pt x="31" y="134"/>
                      <a:pt x="43" y="114"/>
                      <a:pt x="56" y="96"/>
                    </a:cubicBezTo>
                    <a:cubicBezTo>
                      <a:pt x="70" y="78"/>
                      <a:pt x="86" y="62"/>
                      <a:pt x="104" y="49"/>
                    </a:cubicBezTo>
                    <a:cubicBezTo>
                      <a:pt x="123" y="36"/>
                      <a:pt x="143" y="26"/>
                      <a:pt x="165" y="19"/>
                    </a:cubicBezTo>
                    <a:cubicBezTo>
                      <a:pt x="181" y="14"/>
                      <a:pt x="181" y="14"/>
                      <a:pt x="181" y="14"/>
                    </a:cubicBezTo>
                    <a:cubicBezTo>
                      <a:pt x="198" y="11"/>
                      <a:pt x="198" y="11"/>
                      <a:pt x="198" y="11"/>
                    </a:cubicBezTo>
                    <a:cubicBezTo>
                      <a:pt x="202" y="10"/>
                      <a:pt x="202" y="10"/>
                      <a:pt x="202" y="10"/>
                    </a:cubicBezTo>
                    <a:cubicBezTo>
                      <a:pt x="204" y="10"/>
                      <a:pt x="205" y="10"/>
                      <a:pt x="207" y="10"/>
                    </a:cubicBezTo>
                    <a:cubicBezTo>
                      <a:pt x="215" y="9"/>
                      <a:pt x="215" y="9"/>
                      <a:pt x="215" y="9"/>
                    </a:cubicBezTo>
                    <a:cubicBezTo>
                      <a:pt x="224" y="8"/>
                      <a:pt x="224" y="8"/>
                      <a:pt x="224" y="8"/>
                    </a:cubicBezTo>
                    <a:cubicBezTo>
                      <a:pt x="227" y="8"/>
                      <a:pt x="230" y="8"/>
                      <a:pt x="232" y="8"/>
                    </a:cubicBezTo>
                    <a:cubicBezTo>
                      <a:pt x="233" y="8"/>
                      <a:pt x="234" y="8"/>
                      <a:pt x="234" y="8"/>
                    </a:cubicBezTo>
                    <a:cubicBezTo>
                      <a:pt x="257" y="8"/>
                      <a:pt x="279" y="12"/>
                      <a:pt x="301" y="18"/>
                    </a:cubicBezTo>
                    <a:cubicBezTo>
                      <a:pt x="301" y="17"/>
                      <a:pt x="301" y="17"/>
                      <a:pt x="301" y="17"/>
                    </a:cubicBezTo>
                    <a:cubicBezTo>
                      <a:pt x="280" y="8"/>
                      <a:pt x="256" y="2"/>
                      <a:pt x="233" y="0"/>
                    </a:cubicBezTo>
                    <a:cubicBezTo>
                      <a:pt x="228" y="0"/>
                      <a:pt x="223" y="0"/>
                      <a:pt x="219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椭圆 13">
                <a:extLst>
                  <a:ext uri="{FF2B5EF4-FFF2-40B4-BE49-F238E27FC236}">
                    <a16:creationId xmlns:a16="http://schemas.microsoft.com/office/drawing/2014/main" id="{70D27FB6-E4CF-42CA-BD78-A61AE779A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40851" y="4063015"/>
                <a:ext cx="93663" cy="90488"/>
              </a:xfrm>
              <a:prstGeom prst="ellipse">
                <a:avLst/>
              </a:prstGeom>
              <a:solidFill>
                <a:srgbClr val="FFE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任意多边形: 形状 14">
                <a:extLst>
                  <a:ext uri="{FF2B5EF4-FFF2-40B4-BE49-F238E27FC236}">
                    <a16:creationId xmlns:a16="http://schemas.microsoft.com/office/drawing/2014/main" id="{A22552A1-8308-B1E1-0058-F5BEFC677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29701" y="2492977"/>
                <a:ext cx="128588" cy="128588"/>
              </a:xfrm>
              <a:custGeom>
                <a:avLst/>
                <a:gdLst>
                  <a:gd name="T0" fmla="*/ 17 w 34"/>
                  <a:gd name="T1" fmla="*/ 0 h 34"/>
                  <a:gd name="T2" fmla="*/ 1 w 34"/>
                  <a:gd name="T3" fmla="*/ 12 h 34"/>
                  <a:gd name="T4" fmla="*/ 0 w 34"/>
                  <a:gd name="T5" fmla="*/ 17 h 34"/>
                  <a:gd name="T6" fmla="*/ 17 w 34"/>
                  <a:gd name="T7" fmla="*/ 34 h 34"/>
                  <a:gd name="T8" fmla="*/ 29 w 34"/>
                  <a:gd name="T9" fmla="*/ 29 h 34"/>
                  <a:gd name="T10" fmla="*/ 34 w 34"/>
                  <a:gd name="T11" fmla="*/ 17 h 34"/>
                  <a:gd name="T12" fmla="*/ 17 w 34"/>
                  <a:gd name="T13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34">
                    <a:moveTo>
                      <a:pt x="17" y="0"/>
                    </a:moveTo>
                    <a:cubicBezTo>
                      <a:pt x="10" y="0"/>
                      <a:pt x="3" y="5"/>
                      <a:pt x="1" y="12"/>
                    </a:cubicBezTo>
                    <a:cubicBezTo>
                      <a:pt x="1" y="14"/>
                      <a:pt x="0" y="15"/>
                      <a:pt x="0" y="17"/>
                    </a:cubicBezTo>
                    <a:cubicBezTo>
                      <a:pt x="0" y="27"/>
                      <a:pt x="8" y="34"/>
                      <a:pt x="17" y="34"/>
                    </a:cubicBezTo>
                    <a:cubicBezTo>
                      <a:pt x="22" y="34"/>
                      <a:pt x="26" y="32"/>
                      <a:pt x="29" y="29"/>
                    </a:cubicBezTo>
                    <a:cubicBezTo>
                      <a:pt x="32" y="26"/>
                      <a:pt x="34" y="22"/>
                      <a:pt x="34" y="17"/>
                    </a:cubicBezTo>
                    <a:cubicBezTo>
                      <a:pt x="34" y="8"/>
                      <a:pt x="27" y="0"/>
                      <a:pt x="17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椭圆 15">
                <a:extLst>
                  <a:ext uri="{FF2B5EF4-FFF2-40B4-BE49-F238E27FC236}">
                    <a16:creationId xmlns:a16="http://schemas.microsoft.com/office/drawing/2014/main" id="{EF8BB055-4C0B-5EFF-271D-7E14EE813A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86876" y="2492977"/>
                <a:ext cx="68263" cy="68263"/>
              </a:xfrm>
              <a:prstGeom prst="ellipse">
                <a:avLst/>
              </a:pr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869680A9-C069-4B10-A1BC-D103F3D74B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5551" y="3445477"/>
                <a:ext cx="131763" cy="136525"/>
              </a:xfrm>
              <a:prstGeom prst="ellipse">
                <a:avLst/>
              </a:prstGeom>
              <a:solidFill>
                <a:srgbClr val="FFE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任意多边形: 形状 17">
                <a:extLst>
                  <a:ext uri="{FF2B5EF4-FFF2-40B4-BE49-F238E27FC236}">
                    <a16:creationId xmlns:a16="http://schemas.microsoft.com/office/drawing/2014/main" id="{2BA7117F-AA77-C598-2139-7780DEBB23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70763" y="2334227"/>
                <a:ext cx="1214438" cy="858838"/>
              </a:xfrm>
              <a:custGeom>
                <a:avLst/>
                <a:gdLst>
                  <a:gd name="T0" fmla="*/ 309 w 321"/>
                  <a:gd name="T1" fmla="*/ 227 h 227"/>
                  <a:gd name="T2" fmla="*/ 12 w 321"/>
                  <a:gd name="T3" fmla="*/ 227 h 227"/>
                  <a:gd name="T4" fmla="*/ 0 w 321"/>
                  <a:gd name="T5" fmla="*/ 215 h 227"/>
                  <a:gd name="T6" fmla="*/ 0 w 321"/>
                  <a:gd name="T7" fmla="*/ 11 h 227"/>
                  <a:gd name="T8" fmla="*/ 12 w 321"/>
                  <a:gd name="T9" fmla="*/ 0 h 227"/>
                  <a:gd name="T10" fmla="*/ 309 w 321"/>
                  <a:gd name="T11" fmla="*/ 0 h 227"/>
                  <a:gd name="T12" fmla="*/ 321 w 321"/>
                  <a:gd name="T13" fmla="*/ 11 h 227"/>
                  <a:gd name="T14" fmla="*/ 321 w 321"/>
                  <a:gd name="T15" fmla="*/ 215 h 227"/>
                  <a:gd name="T16" fmla="*/ 309 w 321"/>
                  <a:gd name="T17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1" h="227">
                    <a:moveTo>
                      <a:pt x="309" y="227"/>
                    </a:moveTo>
                    <a:cubicBezTo>
                      <a:pt x="12" y="227"/>
                      <a:pt x="12" y="227"/>
                      <a:pt x="12" y="227"/>
                    </a:cubicBezTo>
                    <a:cubicBezTo>
                      <a:pt x="5" y="227"/>
                      <a:pt x="0" y="222"/>
                      <a:pt x="0" y="215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309" y="0"/>
                      <a:pt x="309" y="0"/>
                      <a:pt x="309" y="0"/>
                    </a:cubicBezTo>
                    <a:cubicBezTo>
                      <a:pt x="316" y="0"/>
                      <a:pt x="321" y="5"/>
                      <a:pt x="321" y="11"/>
                    </a:cubicBezTo>
                    <a:cubicBezTo>
                      <a:pt x="321" y="215"/>
                      <a:pt x="321" y="215"/>
                      <a:pt x="321" y="215"/>
                    </a:cubicBezTo>
                    <a:cubicBezTo>
                      <a:pt x="321" y="222"/>
                      <a:pt x="316" y="227"/>
                      <a:pt x="309" y="227"/>
                    </a:cubicBez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FD135A15-9DA9-29C2-2DD4-BEE5982B65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89813" y="2416777"/>
                <a:ext cx="1176338" cy="760413"/>
              </a:xfrm>
              <a:prstGeom prst="rect">
                <a:avLst/>
              </a:prstGeom>
              <a:solidFill>
                <a:srgbClr val="FEFF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id="{AA64A5A3-C712-FCE1-B93B-7BBAA5B0A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19976" y="2361215"/>
                <a:ext cx="42863" cy="38100"/>
              </a:xfrm>
              <a:prstGeom prst="ellipse">
                <a:avLst/>
              </a:prstGeom>
              <a:solidFill>
                <a:srgbClr val="0019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60950ED6-6584-6E7A-9195-D456D9D89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9351" y="2361215"/>
                <a:ext cx="38100" cy="38100"/>
              </a:xfrm>
              <a:prstGeom prst="ellipse">
                <a:avLst/>
              </a:prstGeom>
              <a:solidFill>
                <a:srgbClr val="0092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id="{15B53940-91D9-E231-9399-C068D83CE2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8726" y="2361215"/>
                <a:ext cx="38100" cy="38100"/>
              </a:xfrm>
              <a:prstGeom prst="ellipse">
                <a:avLst/>
              </a:prstGeom>
              <a:solidFill>
                <a:srgbClr val="F4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任意多边形: 形状 22">
                <a:extLst>
                  <a:ext uri="{FF2B5EF4-FFF2-40B4-BE49-F238E27FC236}">
                    <a16:creationId xmlns:a16="http://schemas.microsoft.com/office/drawing/2014/main" id="{D670DF24-BCCB-71F3-1847-A102BEDDA1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4901" y="2508852"/>
                <a:ext cx="131763" cy="14288"/>
              </a:xfrm>
              <a:custGeom>
                <a:avLst/>
                <a:gdLst>
                  <a:gd name="T0" fmla="*/ 2 w 35"/>
                  <a:gd name="T1" fmla="*/ 4 h 4"/>
                  <a:gd name="T2" fmla="*/ 33 w 35"/>
                  <a:gd name="T3" fmla="*/ 4 h 4"/>
                  <a:gd name="T4" fmla="*/ 35 w 35"/>
                  <a:gd name="T5" fmla="*/ 2 h 4"/>
                  <a:gd name="T6" fmla="*/ 33 w 35"/>
                  <a:gd name="T7" fmla="*/ 0 h 4"/>
                  <a:gd name="T8" fmla="*/ 2 w 35"/>
                  <a:gd name="T9" fmla="*/ 0 h 4"/>
                  <a:gd name="T10" fmla="*/ 0 w 35"/>
                  <a:gd name="T11" fmla="*/ 2 h 4"/>
                  <a:gd name="T12" fmla="*/ 2 w 3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4">
                    <a:moveTo>
                      <a:pt x="2" y="4"/>
                    </a:moveTo>
                    <a:cubicBezTo>
                      <a:pt x="33" y="4"/>
                      <a:pt x="33" y="4"/>
                      <a:pt x="33" y="4"/>
                    </a:cubicBezTo>
                    <a:cubicBezTo>
                      <a:pt x="34" y="4"/>
                      <a:pt x="35" y="3"/>
                      <a:pt x="35" y="2"/>
                    </a:cubicBezTo>
                    <a:cubicBezTo>
                      <a:pt x="35" y="1"/>
                      <a:pt x="34" y="0"/>
                      <a:pt x="3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5D0E5F1B-08CD-6ACB-5C84-EF756243A9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550127"/>
                <a:ext cx="404813" cy="14288"/>
              </a:xfrm>
              <a:custGeom>
                <a:avLst/>
                <a:gdLst>
                  <a:gd name="T0" fmla="*/ 2 w 107"/>
                  <a:gd name="T1" fmla="*/ 4 h 4"/>
                  <a:gd name="T2" fmla="*/ 105 w 107"/>
                  <a:gd name="T3" fmla="*/ 4 h 4"/>
                  <a:gd name="T4" fmla="*/ 107 w 107"/>
                  <a:gd name="T5" fmla="*/ 2 h 4"/>
                  <a:gd name="T6" fmla="*/ 105 w 107"/>
                  <a:gd name="T7" fmla="*/ 0 h 4"/>
                  <a:gd name="T8" fmla="*/ 2 w 107"/>
                  <a:gd name="T9" fmla="*/ 0 h 4"/>
                  <a:gd name="T10" fmla="*/ 0 w 107"/>
                  <a:gd name="T11" fmla="*/ 2 h 4"/>
                  <a:gd name="T12" fmla="*/ 2 w 10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7" h="4">
                    <a:moveTo>
                      <a:pt x="2" y="4"/>
                    </a:moveTo>
                    <a:cubicBezTo>
                      <a:pt x="105" y="4"/>
                      <a:pt x="105" y="4"/>
                      <a:pt x="105" y="4"/>
                    </a:cubicBezTo>
                    <a:cubicBezTo>
                      <a:pt x="106" y="4"/>
                      <a:pt x="107" y="3"/>
                      <a:pt x="107" y="2"/>
                    </a:cubicBezTo>
                    <a:cubicBezTo>
                      <a:pt x="107" y="1"/>
                      <a:pt x="106" y="0"/>
                      <a:pt x="10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CE079DF0-B1C2-C4C0-A6F3-78B3BD4D7B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69251" y="2550127"/>
                <a:ext cx="112713" cy="14288"/>
              </a:xfrm>
              <a:custGeom>
                <a:avLst/>
                <a:gdLst>
                  <a:gd name="T0" fmla="*/ 2 w 30"/>
                  <a:gd name="T1" fmla="*/ 4 h 4"/>
                  <a:gd name="T2" fmla="*/ 28 w 30"/>
                  <a:gd name="T3" fmla="*/ 4 h 4"/>
                  <a:gd name="T4" fmla="*/ 30 w 30"/>
                  <a:gd name="T5" fmla="*/ 2 h 4"/>
                  <a:gd name="T6" fmla="*/ 28 w 30"/>
                  <a:gd name="T7" fmla="*/ 0 h 4"/>
                  <a:gd name="T8" fmla="*/ 2 w 30"/>
                  <a:gd name="T9" fmla="*/ 0 h 4"/>
                  <a:gd name="T10" fmla="*/ 0 w 30"/>
                  <a:gd name="T11" fmla="*/ 2 h 4"/>
                  <a:gd name="T12" fmla="*/ 2 w 30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">
                    <a:moveTo>
                      <a:pt x="2" y="4"/>
                    </a:moveTo>
                    <a:cubicBezTo>
                      <a:pt x="28" y="4"/>
                      <a:pt x="28" y="4"/>
                      <a:pt x="28" y="4"/>
                    </a:cubicBezTo>
                    <a:cubicBezTo>
                      <a:pt x="29" y="4"/>
                      <a:pt x="30" y="3"/>
                      <a:pt x="30" y="2"/>
                    </a:cubicBezTo>
                    <a:cubicBezTo>
                      <a:pt x="30" y="1"/>
                      <a:pt x="29" y="0"/>
                      <a:pt x="2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59E5CF3B-4636-04F6-1409-E3DE5EAD01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594577"/>
                <a:ext cx="254000" cy="15875"/>
              </a:xfrm>
              <a:custGeom>
                <a:avLst/>
                <a:gdLst>
                  <a:gd name="T0" fmla="*/ 2 w 67"/>
                  <a:gd name="T1" fmla="*/ 4 h 4"/>
                  <a:gd name="T2" fmla="*/ 65 w 67"/>
                  <a:gd name="T3" fmla="*/ 4 h 4"/>
                  <a:gd name="T4" fmla="*/ 67 w 67"/>
                  <a:gd name="T5" fmla="*/ 2 h 4"/>
                  <a:gd name="T6" fmla="*/ 65 w 67"/>
                  <a:gd name="T7" fmla="*/ 0 h 4"/>
                  <a:gd name="T8" fmla="*/ 2 w 67"/>
                  <a:gd name="T9" fmla="*/ 0 h 4"/>
                  <a:gd name="T10" fmla="*/ 0 w 67"/>
                  <a:gd name="T11" fmla="*/ 2 h 4"/>
                  <a:gd name="T12" fmla="*/ 2 w 6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4">
                    <a:moveTo>
                      <a:pt x="2" y="4"/>
                    </a:moveTo>
                    <a:cubicBezTo>
                      <a:pt x="65" y="4"/>
                      <a:pt x="65" y="4"/>
                      <a:pt x="65" y="4"/>
                    </a:cubicBezTo>
                    <a:cubicBezTo>
                      <a:pt x="66" y="4"/>
                      <a:pt x="67" y="4"/>
                      <a:pt x="67" y="2"/>
                    </a:cubicBezTo>
                    <a:cubicBezTo>
                      <a:pt x="67" y="1"/>
                      <a:pt x="66" y="0"/>
                      <a:pt x="6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任意多边形: 形状 26">
                <a:extLst>
                  <a:ext uri="{FF2B5EF4-FFF2-40B4-BE49-F238E27FC236}">
                    <a16:creationId xmlns:a16="http://schemas.microsoft.com/office/drawing/2014/main" id="{2E9AB6F5-2A8B-68A9-4BD1-935ED3AE8F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4788" y="2594577"/>
                <a:ext cx="207963" cy="15875"/>
              </a:xfrm>
              <a:custGeom>
                <a:avLst/>
                <a:gdLst>
                  <a:gd name="T0" fmla="*/ 2 w 55"/>
                  <a:gd name="T1" fmla="*/ 4 h 4"/>
                  <a:gd name="T2" fmla="*/ 53 w 55"/>
                  <a:gd name="T3" fmla="*/ 4 h 4"/>
                  <a:gd name="T4" fmla="*/ 55 w 55"/>
                  <a:gd name="T5" fmla="*/ 2 h 4"/>
                  <a:gd name="T6" fmla="*/ 53 w 55"/>
                  <a:gd name="T7" fmla="*/ 0 h 4"/>
                  <a:gd name="T8" fmla="*/ 2 w 55"/>
                  <a:gd name="T9" fmla="*/ 0 h 4"/>
                  <a:gd name="T10" fmla="*/ 0 w 55"/>
                  <a:gd name="T11" fmla="*/ 2 h 4"/>
                  <a:gd name="T12" fmla="*/ 2 w 5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4">
                    <a:moveTo>
                      <a:pt x="2" y="4"/>
                    </a:moveTo>
                    <a:cubicBezTo>
                      <a:pt x="53" y="4"/>
                      <a:pt x="53" y="4"/>
                      <a:pt x="53" y="4"/>
                    </a:cubicBezTo>
                    <a:cubicBezTo>
                      <a:pt x="54" y="4"/>
                      <a:pt x="55" y="4"/>
                      <a:pt x="55" y="2"/>
                    </a:cubicBezTo>
                    <a:cubicBezTo>
                      <a:pt x="55" y="1"/>
                      <a:pt x="54" y="0"/>
                      <a:pt x="5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任意多边形: 形状 27">
                <a:extLst>
                  <a:ext uri="{FF2B5EF4-FFF2-40B4-BE49-F238E27FC236}">
                    <a16:creationId xmlns:a16="http://schemas.microsoft.com/office/drawing/2014/main" id="{634EC07F-E7D8-6E7D-CEE4-7E4A29C17C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1751" y="2659665"/>
                <a:ext cx="282575" cy="14288"/>
              </a:xfrm>
              <a:custGeom>
                <a:avLst/>
                <a:gdLst>
                  <a:gd name="T0" fmla="*/ 2 w 75"/>
                  <a:gd name="T1" fmla="*/ 4 h 4"/>
                  <a:gd name="T2" fmla="*/ 73 w 75"/>
                  <a:gd name="T3" fmla="*/ 4 h 4"/>
                  <a:gd name="T4" fmla="*/ 75 w 75"/>
                  <a:gd name="T5" fmla="*/ 2 h 4"/>
                  <a:gd name="T6" fmla="*/ 73 w 75"/>
                  <a:gd name="T7" fmla="*/ 0 h 4"/>
                  <a:gd name="T8" fmla="*/ 2 w 75"/>
                  <a:gd name="T9" fmla="*/ 0 h 4"/>
                  <a:gd name="T10" fmla="*/ 0 w 75"/>
                  <a:gd name="T11" fmla="*/ 2 h 4"/>
                  <a:gd name="T12" fmla="*/ 2 w 7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4">
                    <a:moveTo>
                      <a:pt x="2" y="4"/>
                    </a:moveTo>
                    <a:cubicBezTo>
                      <a:pt x="73" y="4"/>
                      <a:pt x="73" y="4"/>
                      <a:pt x="73" y="4"/>
                    </a:cubicBezTo>
                    <a:cubicBezTo>
                      <a:pt x="74" y="4"/>
                      <a:pt x="75" y="4"/>
                      <a:pt x="75" y="2"/>
                    </a:cubicBezTo>
                    <a:cubicBezTo>
                      <a:pt x="75" y="1"/>
                      <a:pt x="74" y="0"/>
                      <a:pt x="7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任意多边形: 形状 28">
                <a:extLst>
                  <a:ext uri="{FF2B5EF4-FFF2-40B4-BE49-F238E27FC236}">
                    <a16:creationId xmlns:a16="http://schemas.microsoft.com/office/drawing/2014/main" id="{AE14B067-6DC5-F707-4E1E-C7899A3ED7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727927"/>
                <a:ext cx="481013" cy="14288"/>
              </a:xfrm>
              <a:custGeom>
                <a:avLst/>
                <a:gdLst>
                  <a:gd name="T0" fmla="*/ 2 w 127"/>
                  <a:gd name="T1" fmla="*/ 4 h 4"/>
                  <a:gd name="T2" fmla="*/ 125 w 127"/>
                  <a:gd name="T3" fmla="*/ 4 h 4"/>
                  <a:gd name="T4" fmla="*/ 127 w 127"/>
                  <a:gd name="T5" fmla="*/ 2 h 4"/>
                  <a:gd name="T6" fmla="*/ 125 w 127"/>
                  <a:gd name="T7" fmla="*/ 0 h 4"/>
                  <a:gd name="T8" fmla="*/ 2 w 127"/>
                  <a:gd name="T9" fmla="*/ 0 h 4"/>
                  <a:gd name="T10" fmla="*/ 0 w 127"/>
                  <a:gd name="T11" fmla="*/ 2 h 4"/>
                  <a:gd name="T12" fmla="*/ 2 w 12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4">
                    <a:moveTo>
                      <a:pt x="2" y="4"/>
                    </a:moveTo>
                    <a:cubicBezTo>
                      <a:pt x="125" y="4"/>
                      <a:pt x="125" y="4"/>
                      <a:pt x="125" y="4"/>
                    </a:cubicBezTo>
                    <a:cubicBezTo>
                      <a:pt x="126" y="4"/>
                      <a:pt x="127" y="3"/>
                      <a:pt x="127" y="2"/>
                    </a:cubicBezTo>
                    <a:cubicBezTo>
                      <a:pt x="127" y="0"/>
                      <a:pt x="126" y="0"/>
                      <a:pt x="12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任意多边形: 形状 29">
                <a:extLst>
                  <a:ext uri="{FF2B5EF4-FFF2-40B4-BE49-F238E27FC236}">
                    <a16:creationId xmlns:a16="http://schemas.microsoft.com/office/drawing/2014/main" id="{F12ECAA0-DBA1-7AE5-A795-D96B809232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788252"/>
                <a:ext cx="177800" cy="14288"/>
              </a:xfrm>
              <a:custGeom>
                <a:avLst/>
                <a:gdLst>
                  <a:gd name="T0" fmla="*/ 2 w 47"/>
                  <a:gd name="T1" fmla="*/ 4 h 4"/>
                  <a:gd name="T2" fmla="*/ 45 w 47"/>
                  <a:gd name="T3" fmla="*/ 4 h 4"/>
                  <a:gd name="T4" fmla="*/ 47 w 47"/>
                  <a:gd name="T5" fmla="*/ 2 h 4"/>
                  <a:gd name="T6" fmla="*/ 45 w 47"/>
                  <a:gd name="T7" fmla="*/ 0 h 4"/>
                  <a:gd name="T8" fmla="*/ 2 w 47"/>
                  <a:gd name="T9" fmla="*/ 0 h 4"/>
                  <a:gd name="T10" fmla="*/ 0 w 47"/>
                  <a:gd name="T11" fmla="*/ 2 h 4"/>
                  <a:gd name="T12" fmla="*/ 2 w 4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4">
                    <a:moveTo>
                      <a:pt x="2" y="4"/>
                    </a:moveTo>
                    <a:cubicBezTo>
                      <a:pt x="45" y="4"/>
                      <a:pt x="45" y="4"/>
                      <a:pt x="45" y="4"/>
                    </a:cubicBezTo>
                    <a:cubicBezTo>
                      <a:pt x="46" y="4"/>
                      <a:pt x="47" y="3"/>
                      <a:pt x="47" y="2"/>
                    </a:cubicBezTo>
                    <a:cubicBezTo>
                      <a:pt x="47" y="1"/>
                      <a:pt x="46" y="0"/>
                      <a:pt x="4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任意多边形: 形状 30">
                <a:extLst>
                  <a:ext uri="{FF2B5EF4-FFF2-40B4-BE49-F238E27FC236}">
                    <a16:creationId xmlns:a16="http://schemas.microsoft.com/office/drawing/2014/main" id="{5A98174C-4C3C-D0C0-1988-5215F3FBE8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862865"/>
                <a:ext cx="177800" cy="15875"/>
              </a:xfrm>
              <a:custGeom>
                <a:avLst/>
                <a:gdLst>
                  <a:gd name="T0" fmla="*/ 2 w 47"/>
                  <a:gd name="T1" fmla="*/ 4 h 4"/>
                  <a:gd name="T2" fmla="*/ 45 w 47"/>
                  <a:gd name="T3" fmla="*/ 4 h 4"/>
                  <a:gd name="T4" fmla="*/ 47 w 47"/>
                  <a:gd name="T5" fmla="*/ 2 h 4"/>
                  <a:gd name="T6" fmla="*/ 45 w 47"/>
                  <a:gd name="T7" fmla="*/ 0 h 4"/>
                  <a:gd name="T8" fmla="*/ 2 w 47"/>
                  <a:gd name="T9" fmla="*/ 0 h 4"/>
                  <a:gd name="T10" fmla="*/ 0 w 47"/>
                  <a:gd name="T11" fmla="*/ 2 h 4"/>
                  <a:gd name="T12" fmla="*/ 2 w 4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4">
                    <a:moveTo>
                      <a:pt x="2" y="4"/>
                    </a:moveTo>
                    <a:cubicBezTo>
                      <a:pt x="45" y="4"/>
                      <a:pt x="45" y="4"/>
                      <a:pt x="45" y="4"/>
                    </a:cubicBezTo>
                    <a:cubicBezTo>
                      <a:pt x="46" y="4"/>
                      <a:pt x="47" y="3"/>
                      <a:pt x="47" y="2"/>
                    </a:cubicBezTo>
                    <a:cubicBezTo>
                      <a:pt x="47" y="1"/>
                      <a:pt x="46" y="0"/>
                      <a:pt x="4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任意多边形: 形状 31">
                <a:extLst>
                  <a:ext uri="{FF2B5EF4-FFF2-40B4-BE49-F238E27FC236}">
                    <a16:creationId xmlns:a16="http://schemas.microsoft.com/office/drawing/2014/main" id="{FD15E4F1-6E14-AC8A-8FFE-BE54E5FAF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3075590"/>
                <a:ext cx="177800" cy="14288"/>
              </a:xfrm>
              <a:custGeom>
                <a:avLst/>
                <a:gdLst>
                  <a:gd name="T0" fmla="*/ 45 w 47"/>
                  <a:gd name="T1" fmla="*/ 0 h 4"/>
                  <a:gd name="T2" fmla="*/ 2 w 47"/>
                  <a:gd name="T3" fmla="*/ 0 h 4"/>
                  <a:gd name="T4" fmla="*/ 0 w 47"/>
                  <a:gd name="T5" fmla="*/ 2 h 4"/>
                  <a:gd name="T6" fmla="*/ 2 w 47"/>
                  <a:gd name="T7" fmla="*/ 4 h 4"/>
                  <a:gd name="T8" fmla="*/ 45 w 47"/>
                  <a:gd name="T9" fmla="*/ 4 h 4"/>
                  <a:gd name="T10" fmla="*/ 47 w 47"/>
                  <a:gd name="T11" fmla="*/ 2 h 4"/>
                  <a:gd name="T12" fmla="*/ 45 w 47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4">
                    <a:moveTo>
                      <a:pt x="45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45" y="4"/>
                      <a:pt x="45" y="4"/>
                      <a:pt x="45" y="4"/>
                    </a:cubicBezTo>
                    <a:cubicBezTo>
                      <a:pt x="46" y="4"/>
                      <a:pt x="47" y="3"/>
                      <a:pt x="47" y="2"/>
                    </a:cubicBezTo>
                    <a:cubicBezTo>
                      <a:pt x="47" y="1"/>
                      <a:pt x="46" y="0"/>
                      <a:pt x="45" y="0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任意多边形: 形状 32">
                <a:extLst>
                  <a:ext uri="{FF2B5EF4-FFF2-40B4-BE49-F238E27FC236}">
                    <a16:creationId xmlns:a16="http://schemas.microsoft.com/office/drawing/2014/main" id="{D4A670F0-47EA-12AE-4932-7A8B68B456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8888" y="2924777"/>
                <a:ext cx="98425" cy="14288"/>
              </a:xfrm>
              <a:custGeom>
                <a:avLst/>
                <a:gdLst>
                  <a:gd name="T0" fmla="*/ 2 w 26"/>
                  <a:gd name="T1" fmla="*/ 4 h 4"/>
                  <a:gd name="T2" fmla="*/ 24 w 26"/>
                  <a:gd name="T3" fmla="*/ 4 h 4"/>
                  <a:gd name="T4" fmla="*/ 26 w 26"/>
                  <a:gd name="T5" fmla="*/ 2 h 4"/>
                  <a:gd name="T6" fmla="*/ 24 w 26"/>
                  <a:gd name="T7" fmla="*/ 0 h 4"/>
                  <a:gd name="T8" fmla="*/ 2 w 26"/>
                  <a:gd name="T9" fmla="*/ 0 h 4"/>
                  <a:gd name="T10" fmla="*/ 0 w 26"/>
                  <a:gd name="T11" fmla="*/ 2 h 4"/>
                  <a:gd name="T12" fmla="*/ 2 w 26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4">
                    <a:moveTo>
                      <a:pt x="2" y="4"/>
                    </a:moveTo>
                    <a:cubicBezTo>
                      <a:pt x="24" y="4"/>
                      <a:pt x="24" y="4"/>
                      <a:pt x="24" y="4"/>
                    </a:cubicBezTo>
                    <a:cubicBezTo>
                      <a:pt x="25" y="4"/>
                      <a:pt x="26" y="4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任意多边形: 形状 33">
                <a:extLst>
                  <a:ext uri="{FF2B5EF4-FFF2-40B4-BE49-F238E27FC236}">
                    <a16:creationId xmlns:a16="http://schemas.microsoft.com/office/drawing/2014/main" id="{8295D818-294A-0D26-BA66-09A80CCCEA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8888" y="2996215"/>
                <a:ext cx="317500" cy="14288"/>
              </a:xfrm>
              <a:custGeom>
                <a:avLst/>
                <a:gdLst>
                  <a:gd name="T0" fmla="*/ 2 w 84"/>
                  <a:gd name="T1" fmla="*/ 4 h 4"/>
                  <a:gd name="T2" fmla="*/ 82 w 84"/>
                  <a:gd name="T3" fmla="*/ 4 h 4"/>
                  <a:gd name="T4" fmla="*/ 84 w 84"/>
                  <a:gd name="T5" fmla="*/ 2 h 4"/>
                  <a:gd name="T6" fmla="*/ 82 w 84"/>
                  <a:gd name="T7" fmla="*/ 0 h 4"/>
                  <a:gd name="T8" fmla="*/ 2 w 84"/>
                  <a:gd name="T9" fmla="*/ 0 h 4"/>
                  <a:gd name="T10" fmla="*/ 0 w 84"/>
                  <a:gd name="T11" fmla="*/ 2 h 4"/>
                  <a:gd name="T12" fmla="*/ 2 w 84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4">
                    <a:moveTo>
                      <a:pt x="2" y="4"/>
                    </a:moveTo>
                    <a:cubicBezTo>
                      <a:pt x="82" y="4"/>
                      <a:pt x="82" y="4"/>
                      <a:pt x="82" y="4"/>
                    </a:cubicBezTo>
                    <a:cubicBezTo>
                      <a:pt x="83" y="4"/>
                      <a:pt x="84" y="3"/>
                      <a:pt x="84" y="2"/>
                    </a:cubicBezTo>
                    <a:cubicBezTo>
                      <a:pt x="84" y="1"/>
                      <a:pt x="83" y="0"/>
                      <a:pt x="8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任意多边形: 形状 34">
                <a:extLst>
                  <a:ext uri="{FF2B5EF4-FFF2-40B4-BE49-F238E27FC236}">
                    <a16:creationId xmlns:a16="http://schemas.microsoft.com/office/drawing/2014/main" id="{24455923-250F-BF54-9B9D-6A5EB5A72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34301" y="2924777"/>
                <a:ext cx="460375" cy="14288"/>
              </a:xfrm>
              <a:custGeom>
                <a:avLst/>
                <a:gdLst>
                  <a:gd name="T0" fmla="*/ 2 w 122"/>
                  <a:gd name="T1" fmla="*/ 4 h 4"/>
                  <a:gd name="T2" fmla="*/ 120 w 122"/>
                  <a:gd name="T3" fmla="*/ 4 h 4"/>
                  <a:gd name="T4" fmla="*/ 122 w 122"/>
                  <a:gd name="T5" fmla="*/ 2 h 4"/>
                  <a:gd name="T6" fmla="*/ 120 w 122"/>
                  <a:gd name="T7" fmla="*/ 0 h 4"/>
                  <a:gd name="T8" fmla="*/ 2 w 122"/>
                  <a:gd name="T9" fmla="*/ 0 h 4"/>
                  <a:gd name="T10" fmla="*/ 0 w 122"/>
                  <a:gd name="T11" fmla="*/ 2 h 4"/>
                  <a:gd name="T12" fmla="*/ 2 w 122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2" h="4">
                    <a:moveTo>
                      <a:pt x="2" y="4"/>
                    </a:moveTo>
                    <a:cubicBezTo>
                      <a:pt x="120" y="4"/>
                      <a:pt x="120" y="4"/>
                      <a:pt x="120" y="4"/>
                    </a:cubicBezTo>
                    <a:cubicBezTo>
                      <a:pt x="121" y="4"/>
                      <a:pt x="122" y="4"/>
                      <a:pt x="122" y="2"/>
                    </a:cubicBezTo>
                    <a:cubicBezTo>
                      <a:pt x="122" y="1"/>
                      <a:pt x="121" y="0"/>
                      <a:pt x="120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任意多边形: 形状 35">
                <a:extLst>
                  <a:ext uri="{FF2B5EF4-FFF2-40B4-BE49-F238E27FC236}">
                    <a16:creationId xmlns:a16="http://schemas.microsoft.com/office/drawing/2014/main" id="{4FEF0BFF-2CD2-043D-E372-A9E41944F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3888" y="3880452"/>
                <a:ext cx="128588" cy="87313"/>
              </a:xfrm>
              <a:custGeom>
                <a:avLst/>
                <a:gdLst>
                  <a:gd name="T0" fmla="*/ 7 w 34"/>
                  <a:gd name="T1" fmla="*/ 7 h 23"/>
                  <a:gd name="T2" fmla="*/ 33 w 34"/>
                  <a:gd name="T3" fmla="*/ 8 h 23"/>
                  <a:gd name="T4" fmla="*/ 14 w 34"/>
                  <a:gd name="T5" fmla="*/ 23 h 23"/>
                  <a:gd name="T6" fmla="*/ 5 w 34"/>
                  <a:gd name="T7" fmla="*/ 9 h 23"/>
                  <a:gd name="T8" fmla="*/ 7 w 34"/>
                  <a:gd name="T9" fmla="*/ 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3">
                    <a:moveTo>
                      <a:pt x="7" y="7"/>
                    </a:moveTo>
                    <a:cubicBezTo>
                      <a:pt x="11" y="5"/>
                      <a:pt x="23" y="0"/>
                      <a:pt x="33" y="8"/>
                    </a:cubicBezTo>
                    <a:cubicBezTo>
                      <a:pt x="33" y="8"/>
                      <a:pt x="34" y="23"/>
                      <a:pt x="14" y="23"/>
                    </a:cubicBezTo>
                    <a:cubicBezTo>
                      <a:pt x="14" y="23"/>
                      <a:pt x="0" y="22"/>
                      <a:pt x="5" y="9"/>
                    </a:cubicBezTo>
                    <a:cubicBezTo>
                      <a:pt x="6" y="8"/>
                      <a:pt x="6" y="8"/>
                      <a:pt x="7" y="7"/>
                    </a:cubicBezTo>
                  </a:path>
                </a:pathLst>
              </a:custGeom>
              <a:solidFill>
                <a:srgbClr val="2109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任意多边形: 形状 36">
                <a:extLst>
                  <a:ext uri="{FF2B5EF4-FFF2-40B4-BE49-F238E27FC236}">
                    <a16:creationId xmlns:a16="http://schemas.microsoft.com/office/drawing/2014/main" id="{179156B4-9454-F65F-45B0-F581EB46FD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96226" y="3888390"/>
                <a:ext cx="446088" cy="276225"/>
              </a:xfrm>
              <a:custGeom>
                <a:avLst/>
                <a:gdLst>
                  <a:gd name="T0" fmla="*/ 80 w 118"/>
                  <a:gd name="T1" fmla="*/ 47 h 73"/>
                  <a:gd name="T2" fmla="*/ 2 w 118"/>
                  <a:gd name="T3" fmla="*/ 47 h 73"/>
                  <a:gd name="T4" fmla="*/ 0 w 118"/>
                  <a:gd name="T5" fmla="*/ 73 h 73"/>
                  <a:gd name="T6" fmla="*/ 95 w 118"/>
                  <a:gd name="T7" fmla="*/ 73 h 73"/>
                  <a:gd name="T8" fmla="*/ 105 w 118"/>
                  <a:gd name="T9" fmla="*/ 65 h 73"/>
                  <a:gd name="T10" fmla="*/ 118 w 118"/>
                  <a:gd name="T11" fmla="*/ 3 h 73"/>
                  <a:gd name="T12" fmla="*/ 103 w 118"/>
                  <a:gd name="T13" fmla="*/ 4 h 73"/>
                  <a:gd name="T14" fmla="*/ 90 w 118"/>
                  <a:gd name="T15" fmla="*/ 40 h 73"/>
                  <a:gd name="T16" fmla="*/ 80 w 118"/>
                  <a:gd name="T17" fmla="*/ 47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8" h="73">
                    <a:moveTo>
                      <a:pt x="80" y="47"/>
                    </a:moveTo>
                    <a:cubicBezTo>
                      <a:pt x="2" y="47"/>
                      <a:pt x="2" y="47"/>
                      <a:pt x="2" y="47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95" y="73"/>
                      <a:pt x="95" y="73"/>
                      <a:pt x="95" y="73"/>
                    </a:cubicBezTo>
                    <a:cubicBezTo>
                      <a:pt x="100" y="73"/>
                      <a:pt x="104" y="70"/>
                      <a:pt x="105" y="65"/>
                    </a:cubicBezTo>
                    <a:cubicBezTo>
                      <a:pt x="118" y="3"/>
                      <a:pt x="118" y="3"/>
                      <a:pt x="118" y="3"/>
                    </a:cubicBezTo>
                    <a:cubicBezTo>
                      <a:pt x="118" y="3"/>
                      <a:pt x="112" y="0"/>
                      <a:pt x="103" y="4"/>
                    </a:cubicBezTo>
                    <a:cubicBezTo>
                      <a:pt x="90" y="40"/>
                      <a:pt x="90" y="40"/>
                      <a:pt x="90" y="40"/>
                    </a:cubicBezTo>
                    <a:cubicBezTo>
                      <a:pt x="89" y="44"/>
                      <a:pt x="85" y="47"/>
                      <a:pt x="80" y="47"/>
                    </a:cubicBezTo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509900CE-E6A8-50EC-CC43-A756370D6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6226" y="4129690"/>
                <a:ext cx="4763" cy="34925"/>
              </a:xfrm>
              <a:prstGeom prst="rect">
                <a:avLst/>
              </a:prstGeom>
              <a:solidFill>
                <a:srgbClr val="EFCD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任意多边形: 形状 38">
                <a:extLst>
                  <a:ext uri="{FF2B5EF4-FFF2-40B4-BE49-F238E27FC236}">
                    <a16:creationId xmlns:a16="http://schemas.microsoft.com/office/drawing/2014/main" id="{178EB2AD-B8B0-8C34-980A-CE434AA9EAB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96226" y="3899502"/>
                <a:ext cx="446088" cy="265113"/>
              </a:xfrm>
              <a:custGeom>
                <a:avLst/>
                <a:gdLst>
                  <a:gd name="T0" fmla="*/ 110 w 118"/>
                  <a:gd name="T1" fmla="*/ 37 h 70"/>
                  <a:gd name="T2" fmla="*/ 100 w 118"/>
                  <a:gd name="T3" fmla="*/ 37 h 70"/>
                  <a:gd name="T4" fmla="*/ 95 w 118"/>
                  <a:gd name="T5" fmla="*/ 56 h 70"/>
                  <a:gd name="T6" fmla="*/ 88 w 118"/>
                  <a:gd name="T7" fmla="*/ 61 h 70"/>
                  <a:gd name="T8" fmla="*/ 1 w 118"/>
                  <a:gd name="T9" fmla="*/ 61 h 70"/>
                  <a:gd name="T10" fmla="*/ 0 w 118"/>
                  <a:gd name="T11" fmla="*/ 70 h 70"/>
                  <a:gd name="T12" fmla="*/ 95 w 118"/>
                  <a:gd name="T13" fmla="*/ 70 h 70"/>
                  <a:gd name="T14" fmla="*/ 105 w 118"/>
                  <a:gd name="T15" fmla="*/ 63 h 70"/>
                  <a:gd name="T16" fmla="*/ 110 w 118"/>
                  <a:gd name="T17" fmla="*/ 37 h 70"/>
                  <a:gd name="T18" fmla="*/ 103 w 118"/>
                  <a:gd name="T19" fmla="*/ 24 h 70"/>
                  <a:gd name="T20" fmla="*/ 102 w 118"/>
                  <a:gd name="T21" fmla="*/ 28 h 70"/>
                  <a:gd name="T22" fmla="*/ 112 w 118"/>
                  <a:gd name="T23" fmla="*/ 26 h 70"/>
                  <a:gd name="T24" fmla="*/ 112 w 118"/>
                  <a:gd name="T25" fmla="*/ 26 h 70"/>
                  <a:gd name="T26" fmla="*/ 110 w 118"/>
                  <a:gd name="T27" fmla="*/ 26 h 70"/>
                  <a:gd name="T28" fmla="*/ 103 w 118"/>
                  <a:gd name="T29" fmla="*/ 24 h 70"/>
                  <a:gd name="T30" fmla="*/ 118 w 118"/>
                  <a:gd name="T31" fmla="*/ 0 h 70"/>
                  <a:gd name="T32" fmla="*/ 110 w 118"/>
                  <a:gd name="T33" fmla="*/ 0 h 70"/>
                  <a:gd name="T34" fmla="*/ 105 w 118"/>
                  <a:gd name="T35" fmla="*/ 19 h 70"/>
                  <a:gd name="T36" fmla="*/ 114 w 118"/>
                  <a:gd name="T37" fmla="*/ 17 h 70"/>
                  <a:gd name="T38" fmla="*/ 115 w 118"/>
                  <a:gd name="T39" fmla="*/ 13 h 70"/>
                  <a:gd name="T40" fmla="*/ 115 w 118"/>
                  <a:gd name="T41" fmla="*/ 13 h 70"/>
                  <a:gd name="T42" fmla="*/ 115 w 118"/>
                  <a:gd name="T43" fmla="*/ 12 h 70"/>
                  <a:gd name="T44" fmla="*/ 117 w 118"/>
                  <a:gd name="T45" fmla="*/ 3 h 70"/>
                  <a:gd name="T46" fmla="*/ 118 w 118"/>
                  <a:gd name="T47" fmla="*/ 0 h 70"/>
                  <a:gd name="T48" fmla="*/ 118 w 118"/>
                  <a:gd name="T4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8" h="70">
                    <a:moveTo>
                      <a:pt x="110" y="37"/>
                    </a:moveTo>
                    <a:cubicBezTo>
                      <a:pt x="100" y="37"/>
                      <a:pt x="100" y="37"/>
                      <a:pt x="100" y="37"/>
                    </a:cubicBezTo>
                    <a:cubicBezTo>
                      <a:pt x="95" y="56"/>
                      <a:pt x="95" y="56"/>
                      <a:pt x="95" y="56"/>
                    </a:cubicBezTo>
                    <a:cubicBezTo>
                      <a:pt x="94" y="59"/>
                      <a:pt x="91" y="61"/>
                      <a:pt x="88" y="61"/>
                    </a:cubicBezTo>
                    <a:cubicBezTo>
                      <a:pt x="1" y="61"/>
                      <a:pt x="1" y="61"/>
                      <a:pt x="1" y="6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95" y="70"/>
                      <a:pt x="95" y="70"/>
                      <a:pt x="95" y="70"/>
                    </a:cubicBezTo>
                    <a:cubicBezTo>
                      <a:pt x="99" y="70"/>
                      <a:pt x="103" y="67"/>
                      <a:pt x="105" y="63"/>
                    </a:cubicBezTo>
                    <a:cubicBezTo>
                      <a:pt x="106" y="55"/>
                      <a:pt x="108" y="46"/>
                      <a:pt x="110" y="37"/>
                    </a:cubicBezTo>
                    <a:moveTo>
                      <a:pt x="103" y="24"/>
                    </a:moveTo>
                    <a:cubicBezTo>
                      <a:pt x="102" y="28"/>
                      <a:pt x="102" y="28"/>
                      <a:pt x="102" y="28"/>
                    </a:cubicBezTo>
                    <a:cubicBezTo>
                      <a:pt x="112" y="26"/>
                      <a:pt x="112" y="26"/>
                      <a:pt x="112" y="26"/>
                    </a:cubicBezTo>
                    <a:cubicBezTo>
                      <a:pt x="112" y="26"/>
                      <a:pt x="112" y="26"/>
                      <a:pt x="112" y="26"/>
                    </a:cubicBezTo>
                    <a:cubicBezTo>
                      <a:pt x="111" y="26"/>
                      <a:pt x="110" y="26"/>
                      <a:pt x="110" y="26"/>
                    </a:cubicBezTo>
                    <a:cubicBezTo>
                      <a:pt x="106" y="26"/>
                      <a:pt x="104" y="25"/>
                      <a:pt x="103" y="24"/>
                    </a:cubicBezTo>
                    <a:moveTo>
                      <a:pt x="118" y="0"/>
                    </a:moveTo>
                    <a:cubicBezTo>
                      <a:pt x="110" y="0"/>
                      <a:pt x="110" y="0"/>
                      <a:pt x="110" y="0"/>
                    </a:cubicBezTo>
                    <a:cubicBezTo>
                      <a:pt x="105" y="19"/>
                      <a:pt x="105" y="19"/>
                      <a:pt x="105" y="19"/>
                    </a:cubicBezTo>
                    <a:cubicBezTo>
                      <a:pt x="107" y="18"/>
                      <a:pt x="110" y="17"/>
                      <a:pt x="114" y="17"/>
                    </a:cubicBezTo>
                    <a:cubicBezTo>
                      <a:pt x="114" y="16"/>
                      <a:pt x="115" y="14"/>
                      <a:pt x="115" y="13"/>
                    </a:cubicBezTo>
                    <a:cubicBezTo>
                      <a:pt x="115" y="13"/>
                      <a:pt x="115" y="13"/>
                      <a:pt x="115" y="13"/>
                    </a:cubicBezTo>
                    <a:cubicBezTo>
                      <a:pt x="115" y="13"/>
                      <a:pt x="115" y="12"/>
                      <a:pt x="115" y="12"/>
                    </a:cubicBezTo>
                    <a:cubicBezTo>
                      <a:pt x="116" y="9"/>
                      <a:pt x="116" y="6"/>
                      <a:pt x="117" y="3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18" y="0"/>
                      <a:pt x="118" y="0"/>
                      <a:pt x="118" y="0"/>
                    </a:cubicBezTo>
                  </a:path>
                </a:pathLst>
              </a:custGeom>
              <a:solidFill>
                <a:srgbClr val="E7A6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任意多边形: 形状 39">
                <a:extLst>
                  <a:ext uri="{FF2B5EF4-FFF2-40B4-BE49-F238E27FC236}">
                    <a16:creationId xmlns:a16="http://schemas.microsoft.com/office/drawing/2014/main" id="{FF7BD1A8-1AFA-6F39-6270-EA905814F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69326" y="3204177"/>
                <a:ext cx="298450" cy="457200"/>
              </a:xfrm>
              <a:custGeom>
                <a:avLst/>
                <a:gdLst>
                  <a:gd name="T0" fmla="*/ 24 w 79"/>
                  <a:gd name="T1" fmla="*/ 14 h 121"/>
                  <a:gd name="T2" fmla="*/ 24 w 79"/>
                  <a:gd name="T3" fmla="*/ 57 h 121"/>
                  <a:gd name="T4" fmla="*/ 16 w 79"/>
                  <a:gd name="T5" fmla="*/ 97 h 121"/>
                  <a:gd name="T6" fmla="*/ 79 w 79"/>
                  <a:gd name="T7" fmla="*/ 61 h 121"/>
                  <a:gd name="T8" fmla="*/ 79 w 79"/>
                  <a:gd name="T9" fmla="*/ 0 h 121"/>
                  <a:gd name="T10" fmla="*/ 24 w 79"/>
                  <a:gd name="T11" fmla="*/ 14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21">
                    <a:moveTo>
                      <a:pt x="24" y="14"/>
                    </a:moveTo>
                    <a:cubicBezTo>
                      <a:pt x="24" y="57"/>
                      <a:pt x="24" y="57"/>
                      <a:pt x="24" y="57"/>
                    </a:cubicBezTo>
                    <a:cubicBezTo>
                      <a:pt x="24" y="57"/>
                      <a:pt x="0" y="87"/>
                      <a:pt x="16" y="97"/>
                    </a:cubicBezTo>
                    <a:cubicBezTo>
                      <a:pt x="16" y="97"/>
                      <a:pt x="53" y="121"/>
                      <a:pt x="79" y="61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24" y="14"/>
                      <a:pt x="24" y="14"/>
                      <a:pt x="24" y="14"/>
                    </a:cubicBezTo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378B4CC8-EBE7-CE56-E384-59A432EA91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7776" y="3245452"/>
                <a:ext cx="11113" cy="15875"/>
              </a:xfrm>
              <a:custGeom>
                <a:avLst/>
                <a:gdLst>
                  <a:gd name="T0" fmla="*/ 7 w 7"/>
                  <a:gd name="T1" fmla="*/ 0 h 10"/>
                  <a:gd name="T2" fmla="*/ 0 w 7"/>
                  <a:gd name="T3" fmla="*/ 0 h 10"/>
                  <a:gd name="T4" fmla="*/ 0 w 7"/>
                  <a:gd name="T5" fmla="*/ 10 h 10"/>
                  <a:gd name="T6" fmla="*/ 7 w 7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7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FC1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任意多边形: 形状 41">
                <a:extLst>
                  <a:ext uri="{FF2B5EF4-FFF2-40B4-BE49-F238E27FC236}">
                    <a16:creationId xmlns:a16="http://schemas.microsoft.com/office/drawing/2014/main" id="{D6EB20F4-EEC7-5EEB-9F23-6CB8AF7853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7776" y="3245452"/>
                <a:ext cx="11113" cy="15875"/>
              </a:xfrm>
              <a:custGeom>
                <a:avLst/>
                <a:gdLst>
                  <a:gd name="T0" fmla="*/ 7 w 7"/>
                  <a:gd name="T1" fmla="*/ 0 h 10"/>
                  <a:gd name="T2" fmla="*/ 0 w 7"/>
                  <a:gd name="T3" fmla="*/ 0 h 10"/>
                  <a:gd name="T4" fmla="*/ 0 w 7"/>
                  <a:gd name="T5" fmla="*/ 10 h 10"/>
                  <a:gd name="T6" fmla="*/ 7 w 7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7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任意多边形: 形状 42">
                <a:extLst>
                  <a:ext uri="{FF2B5EF4-FFF2-40B4-BE49-F238E27FC236}">
                    <a16:creationId xmlns:a16="http://schemas.microsoft.com/office/drawing/2014/main" id="{4F3AE28D-9C1B-4D07-2751-C4E23579E1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59813" y="3245452"/>
                <a:ext cx="207963" cy="174625"/>
              </a:xfrm>
              <a:custGeom>
                <a:avLst/>
                <a:gdLst>
                  <a:gd name="T0" fmla="*/ 55 w 55"/>
                  <a:gd name="T1" fmla="*/ 0 h 46"/>
                  <a:gd name="T2" fmla="*/ 0 w 55"/>
                  <a:gd name="T3" fmla="*/ 3 h 46"/>
                  <a:gd name="T4" fmla="*/ 0 w 55"/>
                  <a:gd name="T5" fmla="*/ 46 h 46"/>
                  <a:gd name="T6" fmla="*/ 46 w 55"/>
                  <a:gd name="T7" fmla="*/ 18 h 46"/>
                  <a:gd name="T8" fmla="*/ 55 w 55"/>
                  <a:gd name="T9" fmla="*/ 4 h 46"/>
                  <a:gd name="T10" fmla="*/ 55 w 55"/>
                  <a:gd name="T11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46">
                    <a:moveTo>
                      <a:pt x="55" y="0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6"/>
                      <a:pt x="30" y="45"/>
                      <a:pt x="46" y="18"/>
                    </a:cubicBezTo>
                    <a:cubicBezTo>
                      <a:pt x="55" y="4"/>
                      <a:pt x="55" y="4"/>
                      <a:pt x="55" y="4"/>
                    </a:cubicBezTo>
                    <a:cubicBezTo>
                      <a:pt x="55" y="0"/>
                      <a:pt x="55" y="0"/>
                      <a:pt x="55" y="0"/>
                    </a:cubicBezTo>
                  </a:path>
                </a:pathLst>
              </a:custGeom>
              <a:solidFill>
                <a:srgbClr val="E7A6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任意多边形: 形状 43">
                <a:extLst>
                  <a:ext uri="{FF2B5EF4-FFF2-40B4-BE49-F238E27FC236}">
                    <a16:creationId xmlns:a16="http://schemas.microsoft.com/office/drawing/2014/main" id="{75889BC5-9DF4-8D8A-D872-39A6E9A23E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97938" y="2867627"/>
                <a:ext cx="106363" cy="169863"/>
              </a:xfrm>
              <a:custGeom>
                <a:avLst/>
                <a:gdLst>
                  <a:gd name="T0" fmla="*/ 0 w 28"/>
                  <a:gd name="T1" fmla="*/ 7 h 45"/>
                  <a:gd name="T2" fmla="*/ 21 w 28"/>
                  <a:gd name="T3" fmla="*/ 13 h 45"/>
                  <a:gd name="T4" fmla="*/ 0 w 28"/>
                  <a:gd name="T5" fmla="*/ 45 h 45"/>
                  <a:gd name="T6" fmla="*/ 0 w 28"/>
                  <a:gd name="T7" fmla="*/ 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45">
                    <a:moveTo>
                      <a:pt x="0" y="7"/>
                    </a:moveTo>
                    <a:cubicBezTo>
                      <a:pt x="0" y="7"/>
                      <a:pt x="19" y="0"/>
                      <a:pt x="21" y="13"/>
                    </a:cubicBezTo>
                    <a:cubicBezTo>
                      <a:pt x="21" y="13"/>
                      <a:pt x="28" y="45"/>
                      <a:pt x="0" y="45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任意多边形: 形状 44">
                <a:extLst>
                  <a:ext uri="{FF2B5EF4-FFF2-40B4-BE49-F238E27FC236}">
                    <a16:creationId xmlns:a16="http://schemas.microsoft.com/office/drawing/2014/main" id="{00ABB23B-2C00-E8C3-23FD-2FCA0892D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9463" y="2856515"/>
                <a:ext cx="44450" cy="161925"/>
              </a:xfrm>
              <a:custGeom>
                <a:avLst/>
                <a:gdLst>
                  <a:gd name="T0" fmla="*/ 12 w 12"/>
                  <a:gd name="T1" fmla="*/ 8 h 43"/>
                  <a:gd name="T2" fmla="*/ 2 w 12"/>
                  <a:gd name="T3" fmla="*/ 15 h 43"/>
                  <a:gd name="T4" fmla="*/ 12 w 12"/>
                  <a:gd name="T5" fmla="*/ 43 h 43"/>
                  <a:gd name="T6" fmla="*/ 12 w 12"/>
                  <a:gd name="T7" fmla="*/ 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43">
                    <a:moveTo>
                      <a:pt x="12" y="8"/>
                    </a:moveTo>
                    <a:cubicBezTo>
                      <a:pt x="12" y="8"/>
                      <a:pt x="2" y="0"/>
                      <a:pt x="2" y="15"/>
                    </a:cubicBezTo>
                    <a:cubicBezTo>
                      <a:pt x="2" y="15"/>
                      <a:pt x="0" y="41"/>
                      <a:pt x="12" y="43"/>
                    </a:cubicBezTo>
                    <a:lnTo>
                      <a:pt x="12" y="8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任意多边形: 形状 45">
                <a:extLst>
                  <a:ext uri="{FF2B5EF4-FFF2-40B4-BE49-F238E27FC236}">
                    <a16:creationId xmlns:a16="http://schemas.microsoft.com/office/drawing/2014/main" id="{24DE9E67-34AD-4583-070B-D67FAE0F04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7701" y="3456590"/>
                <a:ext cx="255588" cy="454025"/>
              </a:xfrm>
              <a:custGeom>
                <a:avLst/>
                <a:gdLst>
                  <a:gd name="T0" fmla="*/ 68 w 68"/>
                  <a:gd name="T1" fmla="*/ 1 h 120"/>
                  <a:gd name="T2" fmla="*/ 27 w 68"/>
                  <a:gd name="T3" fmla="*/ 33 h 120"/>
                  <a:gd name="T4" fmla="*/ 0 w 68"/>
                  <a:gd name="T5" fmla="*/ 120 h 120"/>
                  <a:gd name="T6" fmla="*/ 23 w 68"/>
                  <a:gd name="T7" fmla="*/ 120 h 120"/>
                  <a:gd name="T8" fmla="*/ 68 w 68"/>
                  <a:gd name="T9" fmla="*/ 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20">
                    <a:moveTo>
                      <a:pt x="68" y="1"/>
                    </a:moveTo>
                    <a:cubicBezTo>
                      <a:pt x="68" y="1"/>
                      <a:pt x="44" y="0"/>
                      <a:pt x="27" y="33"/>
                    </a:cubicBezTo>
                    <a:cubicBezTo>
                      <a:pt x="27" y="33"/>
                      <a:pt x="1" y="94"/>
                      <a:pt x="0" y="120"/>
                    </a:cubicBezTo>
                    <a:cubicBezTo>
                      <a:pt x="0" y="120"/>
                      <a:pt x="12" y="112"/>
                      <a:pt x="23" y="120"/>
                    </a:cubicBezTo>
                    <a:lnTo>
                      <a:pt x="68" y="1"/>
                    </a:lnTo>
                    <a:close/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任意多边形: 形状 46">
                <a:extLst>
                  <a:ext uri="{FF2B5EF4-FFF2-40B4-BE49-F238E27FC236}">
                    <a16:creationId xmlns:a16="http://schemas.microsoft.com/office/drawing/2014/main" id="{6EEE2614-4D93-2D83-45E2-063EB044F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7701" y="3456590"/>
                <a:ext cx="255588" cy="458788"/>
              </a:xfrm>
              <a:custGeom>
                <a:avLst/>
                <a:gdLst>
                  <a:gd name="T0" fmla="*/ 68 w 68"/>
                  <a:gd name="T1" fmla="*/ 1 h 121"/>
                  <a:gd name="T2" fmla="*/ 27 w 68"/>
                  <a:gd name="T3" fmla="*/ 33 h 121"/>
                  <a:gd name="T4" fmla="*/ 0 w 68"/>
                  <a:gd name="T5" fmla="*/ 121 h 121"/>
                  <a:gd name="T6" fmla="*/ 68 w 68"/>
                  <a:gd name="T7" fmla="*/ 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121">
                    <a:moveTo>
                      <a:pt x="68" y="1"/>
                    </a:moveTo>
                    <a:cubicBezTo>
                      <a:pt x="68" y="1"/>
                      <a:pt x="44" y="0"/>
                      <a:pt x="27" y="33"/>
                    </a:cubicBezTo>
                    <a:cubicBezTo>
                      <a:pt x="27" y="33"/>
                      <a:pt x="1" y="93"/>
                      <a:pt x="0" y="121"/>
                    </a:cubicBezTo>
                    <a:cubicBezTo>
                      <a:pt x="0" y="121"/>
                      <a:pt x="31" y="12"/>
                      <a:pt x="68" y="1"/>
                    </a:cubicBezTo>
                    <a:close/>
                  </a:path>
                </a:pathLst>
              </a:custGeom>
              <a:solidFill>
                <a:srgbClr val="F8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48" name="任意多边形: 形状 47">
                <a:extLst>
                  <a:ext uri="{FF2B5EF4-FFF2-40B4-BE49-F238E27FC236}">
                    <a16:creationId xmlns:a16="http://schemas.microsoft.com/office/drawing/2014/main" id="{8009B055-B49C-F10A-53ED-CC3C097A19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1826" y="3396265"/>
                <a:ext cx="996950" cy="949325"/>
              </a:xfrm>
              <a:custGeom>
                <a:avLst/>
                <a:gdLst>
                  <a:gd name="T0" fmla="*/ 108 w 264"/>
                  <a:gd name="T1" fmla="*/ 6 h 251"/>
                  <a:gd name="T2" fmla="*/ 40 w 264"/>
                  <a:gd name="T3" fmla="*/ 61 h 251"/>
                  <a:gd name="T4" fmla="*/ 4 w 264"/>
                  <a:gd name="T5" fmla="*/ 251 h 251"/>
                  <a:gd name="T6" fmla="*/ 264 w 264"/>
                  <a:gd name="T7" fmla="*/ 251 h 251"/>
                  <a:gd name="T8" fmla="*/ 224 w 264"/>
                  <a:gd name="T9" fmla="*/ 23 h 251"/>
                  <a:gd name="T10" fmla="*/ 163 w 264"/>
                  <a:gd name="T11" fmla="*/ 3 h 251"/>
                  <a:gd name="T12" fmla="*/ 114 w 264"/>
                  <a:gd name="T13" fmla="*/ 49 h 251"/>
                  <a:gd name="T14" fmla="*/ 108 w 264"/>
                  <a:gd name="T15" fmla="*/ 6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4" h="251">
                    <a:moveTo>
                      <a:pt x="108" y="6"/>
                    </a:moveTo>
                    <a:cubicBezTo>
                      <a:pt x="108" y="6"/>
                      <a:pt x="61" y="3"/>
                      <a:pt x="40" y="61"/>
                    </a:cubicBezTo>
                    <a:cubicBezTo>
                      <a:pt x="40" y="61"/>
                      <a:pt x="0" y="223"/>
                      <a:pt x="4" y="251"/>
                    </a:cubicBezTo>
                    <a:cubicBezTo>
                      <a:pt x="264" y="251"/>
                      <a:pt x="264" y="251"/>
                      <a:pt x="264" y="251"/>
                    </a:cubicBezTo>
                    <a:cubicBezTo>
                      <a:pt x="264" y="251"/>
                      <a:pt x="256" y="93"/>
                      <a:pt x="224" y="23"/>
                    </a:cubicBezTo>
                    <a:cubicBezTo>
                      <a:pt x="224" y="23"/>
                      <a:pt x="217" y="0"/>
                      <a:pt x="163" y="3"/>
                    </a:cubicBezTo>
                    <a:cubicBezTo>
                      <a:pt x="163" y="3"/>
                      <a:pt x="147" y="51"/>
                      <a:pt x="114" y="49"/>
                    </a:cubicBezTo>
                    <a:cubicBezTo>
                      <a:pt x="114" y="49"/>
                      <a:pt x="76" y="47"/>
                      <a:pt x="108" y="6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任意多边形: 形状 48">
                <a:extLst>
                  <a:ext uri="{FF2B5EF4-FFF2-40B4-BE49-F238E27FC236}">
                    <a16:creationId xmlns:a16="http://schemas.microsoft.com/office/drawing/2014/main" id="{5ABD6FCC-9AD2-D832-FF7D-EF7004FA4B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1201" y="3396265"/>
                <a:ext cx="881063" cy="768350"/>
              </a:xfrm>
              <a:custGeom>
                <a:avLst/>
                <a:gdLst>
                  <a:gd name="T0" fmla="*/ 233 w 233"/>
                  <a:gd name="T1" fmla="*/ 145 h 203"/>
                  <a:gd name="T2" fmla="*/ 203 w 233"/>
                  <a:gd name="T3" fmla="*/ 23 h 203"/>
                  <a:gd name="T4" fmla="*/ 142 w 233"/>
                  <a:gd name="T5" fmla="*/ 3 h 203"/>
                  <a:gd name="T6" fmla="*/ 93 w 233"/>
                  <a:gd name="T7" fmla="*/ 49 h 203"/>
                  <a:gd name="T8" fmla="*/ 87 w 233"/>
                  <a:gd name="T9" fmla="*/ 6 h 203"/>
                  <a:gd name="T10" fmla="*/ 25 w 233"/>
                  <a:gd name="T11" fmla="*/ 60 h 203"/>
                  <a:gd name="T12" fmla="*/ 0 w 233"/>
                  <a:gd name="T13" fmla="*/ 146 h 203"/>
                  <a:gd name="T14" fmla="*/ 88 w 233"/>
                  <a:gd name="T15" fmla="*/ 203 h 203"/>
                  <a:gd name="T16" fmla="*/ 233 w 233"/>
                  <a:gd name="T17" fmla="*/ 14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3" h="203">
                    <a:moveTo>
                      <a:pt x="233" y="145"/>
                    </a:moveTo>
                    <a:cubicBezTo>
                      <a:pt x="226" y="101"/>
                      <a:pt x="217" y="54"/>
                      <a:pt x="203" y="23"/>
                    </a:cubicBezTo>
                    <a:cubicBezTo>
                      <a:pt x="203" y="23"/>
                      <a:pt x="196" y="0"/>
                      <a:pt x="142" y="3"/>
                    </a:cubicBezTo>
                    <a:cubicBezTo>
                      <a:pt x="142" y="3"/>
                      <a:pt x="126" y="51"/>
                      <a:pt x="93" y="49"/>
                    </a:cubicBezTo>
                    <a:cubicBezTo>
                      <a:pt x="93" y="49"/>
                      <a:pt x="55" y="47"/>
                      <a:pt x="87" y="6"/>
                    </a:cubicBezTo>
                    <a:cubicBezTo>
                      <a:pt x="87" y="6"/>
                      <a:pt x="46" y="2"/>
                      <a:pt x="25" y="60"/>
                    </a:cubicBezTo>
                    <a:cubicBezTo>
                      <a:pt x="25" y="60"/>
                      <a:pt x="9" y="102"/>
                      <a:pt x="0" y="146"/>
                    </a:cubicBezTo>
                    <a:cubicBezTo>
                      <a:pt x="0" y="146"/>
                      <a:pt x="8" y="203"/>
                      <a:pt x="88" y="203"/>
                    </a:cubicBezTo>
                    <a:cubicBezTo>
                      <a:pt x="168" y="203"/>
                      <a:pt x="233" y="145"/>
                      <a:pt x="233" y="145"/>
                    </a:cubicBezTo>
                  </a:path>
                </a:pathLst>
              </a:custGeom>
              <a:solidFill>
                <a:srgbClr val="FFB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任意多边形: 形状 49">
                <a:extLst>
                  <a:ext uri="{FF2B5EF4-FFF2-40B4-BE49-F238E27FC236}">
                    <a16:creationId xmlns:a16="http://schemas.microsoft.com/office/drawing/2014/main" id="{AEF5AEB8-25CA-8C0C-72F6-835E4B4CA5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8263" y="3415315"/>
                <a:ext cx="363538" cy="530225"/>
              </a:xfrm>
              <a:custGeom>
                <a:avLst/>
                <a:gdLst>
                  <a:gd name="T0" fmla="*/ 19 w 96"/>
                  <a:gd name="T1" fmla="*/ 9 h 140"/>
                  <a:gd name="T2" fmla="*/ 58 w 96"/>
                  <a:gd name="T3" fmla="*/ 26 h 140"/>
                  <a:gd name="T4" fmla="*/ 96 w 96"/>
                  <a:gd name="T5" fmla="*/ 140 h 140"/>
                  <a:gd name="T6" fmla="*/ 23 w 96"/>
                  <a:gd name="T7" fmla="*/ 125 h 140"/>
                  <a:gd name="T8" fmla="*/ 19 w 96"/>
                  <a:gd name="T9" fmla="*/ 9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140">
                    <a:moveTo>
                      <a:pt x="19" y="9"/>
                    </a:moveTo>
                    <a:cubicBezTo>
                      <a:pt x="19" y="9"/>
                      <a:pt x="44" y="0"/>
                      <a:pt x="58" y="26"/>
                    </a:cubicBezTo>
                    <a:cubicBezTo>
                      <a:pt x="58" y="26"/>
                      <a:pt x="96" y="90"/>
                      <a:pt x="96" y="140"/>
                    </a:cubicBezTo>
                    <a:cubicBezTo>
                      <a:pt x="23" y="125"/>
                      <a:pt x="23" y="125"/>
                      <a:pt x="23" y="125"/>
                    </a:cubicBezTo>
                    <a:cubicBezTo>
                      <a:pt x="23" y="125"/>
                      <a:pt x="0" y="50"/>
                      <a:pt x="19" y="9"/>
                    </a:cubicBezTo>
                  </a:path>
                </a:pathLst>
              </a:custGeom>
              <a:solidFill>
                <a:srgbClr val="FFB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任意多边形: 形状 50">
                <a:extLst>
                  <a:ext uri="{FF2B5EF4-FFF2-40B4-BE49-F238E27FC236}">
                    <a16:creationId xmlns:a16="http://schemas.microsoft.com/office/drawing/2014/main" id="{37DAD710-B0E3-9796-2D48-C08F69E70C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45576" y="3831240"/>
                <a:ext cx="279400" cy="174625"/>
              </a:xfrm>
              <a:custGeom>
                <a:avLst/>
                <a:gdLst>
                  <a:gd name="T0" fmla="*/ 3 w 74"/>
                  <a:gd name="T1" fmla="*/ 8 h 46"/>
                  <a:gd name="T2" fmla="*/ 19 w 74"/>
                  <a:gd name="T3" fmla="*/ 1 h 46"/>
                  <a:gd name="T4" fmla="*/ 42 w 74"/>
                  <a:gd name="T5" fmla="*/ 4 h 46"/>
                  <a:gd name="T6" fmla="*/ 73 w 74"/>
                  <a:gd name="T7" fmla="*/ 29 h 46"/>
                  <a:gd name="T8" fmla="*/ 68 w 74"/>
                  <a:gd name="T9" fmla="*/ 38 h 46"/>
                  <a:gd name="T10" fmla="*/ 3 w 74"/>
                  <a:gd name="T11" fmla="*/ 19 h 46"/>
                  <a:gd name="T12" fmla="*/ 3 w 74"/>
                  <a:gd name="T13" fmla="*/ 8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" h="46">
                    <a:moveTo>
                      <a:pt x="3" y="8"/>
                    </a:moveTo>
                    <a:cubicBezTo>
                      <a:pt x="5" y="5"/>
                      <a:pt x="10" y="3"/>
                      <a:pt x="19" y="1"/>
                    </a:cubicBezTo>
                    <a:cubicBezTo>
                      <a:pt x="26" y="0"/>
                      <a:pt x="35" y="1"/>
                      <a:pt x="42" y="4"/>
                    </a:cubicBezTo>
                    <a:cubicBezTo>
                      <a:pt x="54" y="7"/>
                      <a:pt x="70" y="15"/>
                      <a:pt x="73" y="29"/>
                    </a:cubicBezTo>
                    <a:cubicBezTo>
                      <a:pt x="74" y="33"/>
                      <a:pt x="72" y="37"/>
                      <a:pt x="68" y="38"/>
                    </a:cubicBezTo>
                    <a:cubicBezTo>
                      <a:pt x="57" y="43"/>
                      <a:pt x="26" y="46"/>
                      <a:pt x="3" y="19"/>
                    </a:cubicBezTo>
                    <a:cubicBezTo>
                      <a:pt x="0" y="16"/>
                      <a:pt x="0" y="11"/>
                      <a:pt x="3" y="8"/>
                    </a:cubicBezTo>
                  </a:path>
                </a:pathLst>
              </a:custGeom>
              <a:solidFill>
                <a:srgbClr val="2109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任意多边形: 形状 51">
                <a:extLst>
                  <a:ext uri="{FF2B5EF4-FFF2-40B4-BE49-F238E27FC236}">
                    <a16:creationId xmlns:a16="http://schemas.microsoft.com/office/drawing/2014/main" id="{BB91F551-5794-A778-0660-42264E72E9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2313" y="3407377"/>
                <a:ext cx="1168400" cy="757238"/>
              </a:xfrm>
              <a:custGeom>
                <a:avLst/>
                <a:gdLst>
                  <a:gd name="T0" fmla="*/ 297 w 309"/>
                  <a:gd name="T1" fmla="*/ 200 h 200"/>
                  <a:gd name="T2" fmla="*/ 25 w 309"/>
                  <a:gd name="T3" fmla="*/ 200 h 200"/>
                  <a:gd name="T4" fmla="*/ 13 w 309"/>
                  <a:gd name="T5" fmla="*/ 188 h 200"/>
                  <a:gd name="T6" fmla="*/ 0 w 309"/>
                  <a:gd name="T7" fmla="*/ 12 h 200"/>
                  <a:gd name="T8" fmla="*/ 12 w 309"/>
                  <a:gd name="T9" fmla="*/ 0 h 200"/>
                  <a:gd name="T10" fmla="*/ 287 w 309"/>
                  <a:gd name="T11" fmla="*/ 0 h 200"/>
                  <a:gd name="T12" fmla="*/ 299 w 309"/>
                  <a:gd name="T13" fmla="*/ 12 h 200"/>
                  <a:gd name="T14" fmla="*/ 309 w 309"/>
                  <a:gd name="T15" fmla="*/ 188 h 200"/>
                  <a:gd name="T16" fmla="*/ 297 w 309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9" h="200">
                    <a:moveTo>
                      <a:pt x="297" y="200"/>
                    </a:moveTo>
                    <a:cubicBezTo>
                      <a:pt x="25" y="200"/>
                      <a:pt x="25" y="200"/>
                      <a:pt x="25" y="200"/>
                    </a:cubicBezTo>
                    <a:cubicBezTo>
                      <a:pt x="19" y="200"/>
                      <a:pt x="13" y="195"/>
                      <a:pt x="13" y="18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287" y="0"/>
                      <a:pt x="287" y="0"/>
                      <a:pt x="287" y="0"/>
                    </a:cubicBezTo>
                    <a:cubicBezTo>
                      <a:pt x="294" y="0"/>
                      <a:pt x="299" y="5"/>
                      <a:pt x="299" y="12"/>
                    </a:cubicBezTo>
                    <a:cubicBezTo>
                      <a:pt x="309" y="188"/>
                      <a:pt x="309" y="188"/>
                      <a:pt x="309" y="188"/>
                    </a:cubicBezTo>
                    <a:cubicBezTo>
                      <a:pt x="309" y="195"/>
                      <a:pt x="304" y="200"/>
                      <a:pt x="297" y="200"/>
                    </a:cubicBezTo>
                    <a:close/>
                  </a:path>
                </a:pathLst>
              </a:custGeom>
              <a:solidFill>
                <a:srgbClr val="2B7E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任意多边形: 形状 52">
                <a:extLst>
                  <a:ext uri="{FF2B5EF4-FFF2-40B4-BE49-F238E27FC236}">
                    <a16:creationId xmlns:a16="http://schemas.microsoft.com/office/drawing/2014/main" id="{C2E4B0B0-11BC-285F-F769-79BA17D8D8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65988" y="4345590"/>
                <a:ext cx="2092325" cy="0"/>
              </a:xfrm>
              <a:custGeom>
                <a:avLst/>
                <a:gdLst>
                  <a:gd name="T0" fmla="*/ 0 w 1318"/>
                  <a:gd name="T1" fmla="*/ 1318 w 1318"/>
                  <a:gd name="T2" fmla="*/ 0 w 131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318">
                    <a:moveTo>
                      <a:pt x="0" y="0"/>
                    </a:moveTo>
                    <a:lnTo>
                      <a:pt x="13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直接连接符 53">
                <a:extLst>
                  <a:ext uri="{FF2B5EF4-FFF2-40B4-BE49-F238E27FC236}">
                    <a16:creationId xmlns:a16="http://schemas.microsoft.com/office/drawing/2014/main" id="{F26B0D1C-CD65-576E-857C-9F837231CE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65988" y="4345590"/>
                <a:ext cx="2092325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任意多边形: 形状 54">
                <a:extLst>
                  <a:ext uri="{FF2B5EF4-FFF2-40B4-BE49-F238E27FC236}">
                    <a16:creationId xmlns:a16="http://schemas.microsoft.com/office/drawing/2014/main" id="{9A2200CD-A2E3-0C8B-47C1-87FB4590E0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54876" y="4334477"/>
                <a:ext cx="2116138" cy="22225"/>
              </a:xfrm>
              <a:custGeom>
                <a:avLst/>
                <a:gdLst>
                  <a:gd name="T0" fmla="*/ 3 w 560"/>
                  <a:gd name="T1" fmla="*/ 6 h 6"/>
                  <a:gd name="T2" fmla="*/ 557 w 560"/>
                  <a:gd name="T3" fmla="*/ 6 h 6"/>
                  <a:gd name="T4" fmla="*/ 560 w 560"/>
                  <a:gd name="T5" fmla="*/ 3 h 6"/>
                  <a:gd name="T6" fmla="*/ 557 w 560"/>
                  <a:gd name="T7" fmla="*/ 0 h 6"/>
                  <a:gd name="T8" fmla="*/ 3 w 560"/>
                  <a:gd name="T9" fmla="*/ 0 h 6"/>
                  <a:gd name="T10" fmla="*/ 0 w 560"/>
                  <a:gd name="T11" fmla="*/ 3 h 6"/>
                  <a:gd name="T12" fmla="*/ 3 w 560"/>
                  <a:gd name="T1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0" h="6">
                    <a:moveTo>
                      <a:pt x="3" y="6"/>
                    </a:moveTo>
                    <a:cubicBezTo>
                      <a:pt x="557" y="6"/>
                      <a:pt x="557" y="6"/>
                      <a:pt x="557" y="6"/>
                    </a:cubicBezTo>
                    <a:cubicBezTo>
                      <a:pt x="559" y="6"/>
                      <a:pt x="560" y="4"/>
                      <a:pt x="560" y="3"/>
                    </a:cubicBezTo>
                    <a:cubicBezTo>
                      <a:pt x="560" y="1"/>
                      <a:pt x="559" y="0"/>
                      <a:pt x="557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6"/>
                      <a:pt x="3" y="6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任意多边形: 形状 55">
                <a:extLst>
                  <a:ext uri="{FF2B5EF4-FFF2-40B4-BE49-F238E27FC236}">
                    <a16:creationId xmlns:a16="http://schemas.microsoft.com/office/drawing/2014/main" id="{749C1B3D-31D6-AE13-D830-83AB08CE3F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5801" y="4345590"/>
                <a:ext cx="142875" cy="0"/>
              </a:xfrm>
              <a:custGeom>
                <a:avLst/>
                <a:gdLst>
                  <a:gd name="T0" fmla="*/ 90 w 90"/>
                  <a:gd name="T1" fmla="*/ 0 w 90"/>
                  <a:gd name="T2" fmla="*/ 90 w 9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90">
                    <a:moveTo>
                      <a:pt x="90" y="0"/>
                    </a:moveTo>
                    <a:lnTo>
                      <a:pt x="0" y="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直接连接符 56">
                <a:extLst>
                  <a:ext uri="{FF2B5EF4-FFF2-40B4-BE49-F238E27FC236}">
                    <a16:creationId xmlns:a16="http://schemas.microsoft.com/office/drawing/2014/main" id="{7FA04614-FF66-476B-DE7C-8342E6727D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35801" y="4345590"/>
                <a:ext cx="142875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任意多边形: 形状 57">
                <a:extLst>
                  <a:ext uri="{FF2B5EF4-FFF2-40B4-BE49-F238E27FC236}">
                    <a16:creationId xmlns:a16="http://schemas.microsoft.com/office/drawing/2014/main" id="{D3670C28-3D6E-62F0-18A6-E10C6DD2C4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3101" y="4334477"/>
                <a:ext cx="163513" cy="22225"/>
              </a:xfrm>
              <a:custGeom>
                <a:avLst/>
                <a:gdLst>
                  <a:gd name="T0" fmla="*/ 41 w 43"/>
                  <a:gd name="T1" fmla="*/ 0 h 6"/>
                  <a:gd name="T2" fmla="*/ 3 w 43"/>
                  <a:gd name="T3" fmla="*/ 0 h 6"/>
                  <a:gd name="T4" fmla="*/ 0 w 43"/>
                  <a:gd name="T5" fmla="*/ 3 h 6"/>
                  <a:gd name="T6" fmla="*/ 3 w 43"/>
                  <a:gd name="T7" fmla="*/ 6 h 6"/>
                  <a:gd name="T8" fmla="*/ 41 w 43"/>
                  <a:gd name="T9" fmla="*/ 6 h 6"/>
                  <a:gd name="T10" fmla="*/ 43 w 43"/>
                  <a:gd name="T11" fmla="*/ 3 h 6"/>
                  <a:gd name="T12" fmla="*/ 41 w 4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6">
                    <a:moveTo>
                      <a:pt x="41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"/>
                      <a:pt x="2" y="6"/>
                      <a:pt x="3" y="6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2" y="6"/>
                      <a:pt x="43" y="4"/>
                      <a:pt x="43" y="3"/>
                    </a:cubicBezTo>
                    <a:cubicBezTo>
                      <a:pt x="43" y="1"/>
                      <a:pt x="42" y="0"/>
                      <a:pt x="41" y="0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614C64B0-1993-C6A0-FF58-0F02F3653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53376" y="4288440"/>
                <a:ext cx="627063" cy="49213"/>
              </a:xfrm>
              <a:prstGeom prst="rect">
                <a:avLst/>
              </a:pr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任意多边形: 形状 59">
                <a:extLst>
                  <a:ext uri="{FF2B5EF4-FFF2-40B4-BE49-F238E27FC236}">
                    <a16:creationId xmlns:a16="http://schemas.microsoft.com/office/drawing/2014/main" id="{1EB06235-570E-9607-BF6C-250C93AB2F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13701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任意多边形: 形状 60">
                <a:extLst>
                  <a:ext uri="{FF2B5EF4-FFF2-40B4-BE49-F238E27FC236}">
                    <a16:creationId xmlns:a16="http://schemas.microsoft.com/office/drawing/2014/main" id="{371E31CD-CBAB-305E-72F4-F7919F74DC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0063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任意多边形: 形状 61">
                <a:extLst>
                  <a:ext uri="{FF2B5EF4-FFF2-40B4-BE49-F238E27FC236}">
                    <a16:creationId xmlns:a16="http://schemas.microsoft.com/office/drawing/2014/main" id="{1B039DE8-0588-B33F-387A-75DBA3F554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4838" y="4263040"/>
                <a:ext cx="84138" cy="33338"/>
              </a:xfrm>
              <a:custGeom>
                <a:avLst/>
                <a:gdLst>
                  <a:gd name="T0" fmla="*/ 20 w 22"/>
                  <a:gd name="T1" fmla="*/ 9 h 9"/>
                  <a:gd name="T2" fmla="*/ 2 w 22"/>
                  <a:gd name="T3" fmla="*/ 9 h 9"/>
                  <a:gd name="T4" fmla="*/ 0 w 22"/>
                  <a:gd name="T5" fmla="*/ 8 h 9"/>
                  <a:gd name="T6" fmla="*/ 0 w 22"/>
                  <a:gd name="T7" fmla="*/ 2 h 9"/>
                  <a:gd name="T8" fmla="*/ 2 w 22"/>
                  <a:gd name="T9" fmla="*/ 0 h 9"/>
                  <a:gd name="T10" fmla="*/ 20 w 22"/>
                  <a:gd name="T11" fmla="*/ 0 h 9"/>
                  <a:gd name="T12" fmla="*/ 22 w 22"/>
                  <a:gd name="T13" fmla="*/ 2 h 9"/>
                  <a:gd name="T14" fmla="*/ 22 w 22"/>
                  <a:gd name="T15" fmla="*/ 8 h 9"/>
                  <a:gd name="T16" fmla="*/ 20 w 22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9">
                    <a:moveTo>
                      <a:pt x="20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1" y="0"/>
                      <a:pt x="22" y="0"/>
                      <a:pt x="22" y="2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9"/>
                      <a:pt x="21" y="9"/>
                      <a:pt x="20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任意多边形: 形状 62">
                <a:extLst>
                  <a:ext uri="{FF2B5EF4-FFF2-40B4-BE49-F238E27FC236}">
                    <a16:creationId xmlns:a16="http://schemas.microsoft.com/office/drawing/2014/main" id="{371AD55F-FB4A-94D7-A0C7-2E734706A3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4376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任意多边形: 形状 63">
                <a:extLst>
                  <a:ext uri="{FF2B5EF4-FFF2-40B4-BE49-F238E27FC236}">
                    <a16:creationId xmlns:a16="http://schemas.microsoft.com/office/drawing/2014/main" id="{414BF8F8-8B28-692A-158A-93D746488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0738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任意多边形: 形状 64">
                <a:extLst>
                  <a:ext uri="{FF2B5EF4-FFF2-40B4-BE49-F238E27FC236}">
                    <a16:creationId xmlns:a16="http://schemas.microsoft.com/office/drawing/2014/main" id="{70A55C48-2951-7242-9A3F-618602ED3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6451" y="2761265"/>
                <a:ext cx="501650" cy="623888"/>
              </a:xfrm>
              <a:custGeom>
                <a:avLst/>
                <a:gdLst>
                  <a:gd name="T0" fmla="*/ 0 w 133"/>
                  <a:gd name="T1" fmla="*/ 0 h 165"/>
                  <a:gd name="T2" fmla="*/ 6 w 133"/>
                  <a:gd name="T3" fmla="*/ 111 h 165"/>
                  <a:gd name="T4" fmla="*/ 12 w 133"/>
                  <a:gd name="T5" fmla="*/ 123 h 165"/>
                  <a:gd name="T6" fmla="*/ 52 w 133"/>
                  <a:gd name="T7" fmla="*/ 160 h 165"/>
                  <a:gd name="T8" fmla="*/ 67 w 133"/>
                  <a:gd name="T9" fmla="*/ 163 h 165"/>
                  <a:gd name="T10" fmla="*/ 120 w 133"/>
                  <a:gd name="T11" fmla="*/ 130 h 165"/>
                  <a:gd name="T12" fmla="*/ 125 w 133"/>
                  <a:gd name="T13" fmla="*/ 118 h 165"/>
                  <a:gd name="T14" fmla="*/ 133 w 133"/>
                  <a:gd name="T15" fmla="*/ 1 h 165"/>
                  <a:gd name="T16" fmla="*/ 0 w 133"/>
                  <a:gd name="T17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3" h="165">
                    <a:moveTo>
                      <a:pt x="0" y="0"/>
                    </a:moveTo>
                    <a:cubicBezTo>
                      <a:pt x="6" y="111"/>
                      <a:pt x="6" y="111"/>
                      <a:pt x="6" y="111"/>
                    </a:cubicBezTo>
                    <a:cubicBezTo>
                      <a:pt x="6" y="116"/>
                      <a:pt x="8" y="120"/>
                      <a:pt x="12" y="123"/>
                    </a:cubicBezTo>
                    <a:cubicBezTo>
                      <a:pt x="52" y="160"/>
                      <a:pt x="52" y="160"/>
                      <a:pt x="52" y="160"/>
                    </a:cubicBezTo>
                    <a:cubicBezTo>
                      <a:pt x="56" y="164"/>
                      <a:pt x="62" y="165"/>
                      <a:pt x="67" y="163"/>
                    </a:cubicBezTo>
                    <a:cubicBezTo>
                      <a:pt x="80" y="158"/>
                      <a:pt x="103" y="148"/>
                      <a:pt x="120" y="130"/>
                    </a:cubicBezTo>
                    <a:cubicBezTo>
                      <a:pt x="123" y="127"/>
                      <a:pt x="125" y="123"/>
                      <a:pt x="125" y="118"/>
                    </a:cubicBezTo>
                    <a:cubicBezTo>
                      <a:pt x="133" y="1"/>
                      <a:pt x="133" y="1"/>
                      <a:pt x="133" y="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任意多边形: 形状 65">
                <a:extLst>
                  <a:ext uri="{FF2B5EF4-FFF2-40B4-BE49-F238E27FC236}">
                    <a16:creationId xmlns:a16="http://schemas.microsoft.com/office/drawing/2014/main" id="{9D201011-201D-AD40-DF68-580D4CE056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2313" y="2515202"/>
                <a:ext cx="620713" cy="385763"/>
              </a:xfrm>
              <a:custGeom>
                <a:avLst/>
                <a:gdLst>
                  <a:gd name="T0" fmla="*/ 9 w 164"/>
                  <a:gd name="T1" fmla="*/ 52 h 102"/>
                  <a:gd name="T2" fmla="*/ 59 w 164"/>
                  <a:gd name="T3" fmla="*/ 99 h 102"/>
                  <a:gd name="T4" fmla="*/ 134 w 164"/>
                  <a:gd name="T5" fmla="*/ 87 h 102"/>
                  <a:gd name="T6" fmla="*/ 147 w 164"/>
                  <a:gd name="T7" fmla="*/ 93 h 102"/>
                  <a:gd name="T8" fmla="*/ 159 w 164"/>
                  <a:gd name="T9" fmla="*/ 59 h 102"/>
                  <a:gd name="T10" fmla="*/ 147 w 164"/>
                  <a:gd name="T11" fmla="*/ 37 h 102"/>
                  <a:gd name="T12" fmla="*/ 144 w 164"/>
                  <a:gd name="T13" fmla="*/ 41 h 102"/>
                  <a:gd name="T14" fmla="*/ 124 w 164"/>
                  <a:gd name="T15" fmla="*/ 23 h 102"/>
                  <a:gd name="T16" fmla="*/ 137 w 164"/>
                  <a:gd name="T17" fmla="*/ 36 h 102"/>
                  <a:gd name="T18" fmla="*/ 49 w 164"/>
                  <a:gd name="T19" fmla="*/ 15 h 102"/>
                  <a:gd name="T20" fmla="*/ 9 w 164"/>
                  <a:gd name="T21" fmla="*/ 5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4" h="102">
                    <a:moveTo>
                      <a:pt x="9" y="52"/>
                    </a:moveTo>
                    <a:cubicBezTo>
                      <a:pt x="9" y="52"/>
                      <a:pt x="0" y="90"/>
                      <a:pt x="59" y="99"/>
                    </a:cubicBezTo>
                    <a:cubicBezTo>
                      <a:pt x="59" y="99"/>
                      <a:pt x="104" y="102"/>
                      <a:pt x="134" y="87"/>
                    </a:cubicBezTo>
                    <a:cubicBezTo>
                      <a:pt x="134" y="87"/>
                      <a:pt x="145" y="91"/>
                      <a:pt x="147" y="93"/>
                    </a:cubicBezTo>
                    <a:cubicBezTo>
                      <a:pt x="147" y="93"/>
                      <a:pt x="164" y="90"/>
                      <a:pt x="159" y="59"/>
                    </a:cubicBezTo>
                    <a:cubicBezTo>
                      <a:pt x="159" y="59"/>
                      <a:pt x="153" y="38"/>
                      <a:pt x="147" y="37"/>
                    </a:cubicBezTo>
                    <a:cubicBezTo>
                      <a:pt x="144" y="41"/>
                      <a:pt x="144" y="41"/>
                      <a:pt x="144" y="41"/>
                    </a:cubicBezTo>
                    <a:cubicBezTo>
                      <a:pt x="144" y="41"/>
                      <a:pt x="141" y="20"/>
                      <a:pt x="124" y="23"/>
                    </a:cubicBezTo>
                    <a:cubicBezTo>
                      <a:pt x="124" y="23"/>
                      <a:pt x="137" y="28"/>
                      <a:pt x="137" y="36"/>
                    </a:cubicBezTo>
                    <a:cubicBezTo>
                      <a:pt x="137" y="36"/>
                      <a:pt x="93" y="0"/>
                      <a:pt x="49" y="15"/>
                    </a:cubicBezTo>
                    <a:cubicBezTo>
                      <a:pt x="49" y="15"/>
                      <a:pt x="14" y="30"/>
                      <a:pt x="9" y="52"/>
                    </a:cubicBezTo>
                    <a:close/>
                  </a:path>
                </a:pathLst>
              </a:custGeom>
              <a:solidFill>
                <a:srgbClr val="2207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任意多边形: 形状 66">
                <a:extLst>
                  <a:ext uri="{FF2B5EF4-FFF2-40B4-BE49-F238E27FC236}">
                    <a16:creationId xmlns:a16="http://schemas.microsoft.com/office/drawing/2014/main" id="{73039DC9-1E93-39A0-7647-0794E20CF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0413" y="2515202"/>
                <a:ext cx="566738" cy="238125"/>
              </a:xfrm>
              <a:custGeom>
                <a:avLst/>
                <a:gdLst>
                  <a:gd name="T0" fmla="*/ 150 w 150"/>
                  <a:gd name="T1" fmla="*/ 59 h 63"/>
                  <a:gd name="T2" fmla="*/ 137 w 150"/>
                  <a:gd name="T3" fmla="*/ 37 h 63"/>
                  <a:gd name="T4" fmla="*/ 134 w 150"/>
                  <a:gd name="T5" fmla="*/ 41 h 63"/>
                  <a:gd name="T6" fmla="*/ 114 w 150"/>
                  <a:gd name="T7" fmla="*/ 23 h 63"/>
                  <a:gd name="T8" fmla="*/ 127 w 150"/>
                  <a:gd name="T9" fmla="*/ 36 h 63"/>
                  <a:gd name="T10" fmla="*/ 39 w 150"/>
                  <a:gd name="T11" fmla="*/ 15 h 63"/>
                  <a:gd name="T12" fmla="*/ 5 w 150"/>
                  <a:gd name="T13" fmla="*/ 40 h 63"/>
                  <a:gd name="T14" fmla="*/ 12 w 150"/>
                  <a:gd name="T15" fmla="*/ 60 h 63"/>
                  <a:gd name="T16" fmla="*/ 62 w 150"/>
                  <a:gd name="T17" fmla="*/ 40 h 63"/>
                  <a:gd name="T18" fmla="*/ 117 w 150"/>
                  <a:gd name="T19" fmla="*/ 53 h 63"/>
                  <a:gd name="T20" fmla="*/ 150 w 150"/>
                  <a:gd name="T21" fmla="*/ 5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0" h="63">
                    <a:moveTo>
                      <a:pt x="150" y="59"/>
                    </a:moveTo>
                    <a:cubicBezTo>
                      <a:pt x="150" y="59"/>
                      <a:pt x="144" y="38"/>
                      <a:pt x="137" y="37"/>
                    </a:cubicBezTo>
                    <a:cubicBezTo>
                      <a:pt x="134" y="41"/>
                      <a:pt x="134" y="41"/>
                      <a:pt x="134" y="41"/>
                    </a:cubicBezTo>
                    <a:cubicBezTo>
                      <a:pt x="134" y="41"/>
                      <a:pt x="131" y="20"/>
                      <a:pt x="114" y="23"/>
                    </a:cubicBezTo>
                    <a:cubicBezTo>
                      <a:pt x="114" y="23"/>
                      <a:pt x="127" y="28"/>
                      <a:pt x="127" y="36"/>
                    </a:cubicBezTo>
                    <a:cubicBezTo>
                      <a:pt x="127" y="36"/>
                      <a:pt x="83" y="0"/>
                      <a:pt x="39" y="15"/>
                    </a:cubicBezTo>
                    <a:cubicBezTo>
                      <a:pt x="39" y="15"/>
                      <a:pt x="17" y="25"/>
                      <a:pt x="5" y="40"/>
                    </a:cubicBezTo>
                    <a:cubicBezTo>
                      <a:pt x="0" y="47"/>
                      <a:pt x="3" y="57"/>
                      <a:pt x="12" y="60"/>
                    </a:cubicBezTo>
                    <a:cubicBezTo>
                      <a:pt x="22" y="63"/>
                      <a:pt x="38" y="61"/>
                      <a:pt x="62" y="40"/>
                    </a:cubicBezTo>
                    <a:cubicBezTo>
                      <a:pt x="62" y="40"/>
                      <a:pt x="85" y="24"/>
                      <a:pt x="117" y="53"/>
                    </a:cubicBezTo>
                    <a:cubicBezTo>
                      <a:pt x="117" y="53"/>
                      <a:pt x="127" y="63"/>
                      <a:pt x="150" y="59"/>
                    </a:cubicBezTo>
                    <a:close/>
                  </a:path>
                </a:pathLst>
              </a:custGeom>
              <a:solidFill>
                <a:srgbClr val="451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任意多边形: 形状 67">
                <a:extLst>
                  <a:ext uri="{FF2B5EF4-FFF2-40B4-BE49-F238E27FC236}">
                    <a16:creationId xmlns:a16="http://schemas.microsoft.com/office/drawing/2014/main" id="{FEFF7DE5-3DA7-A6F5-1BFF-F6933164C5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3751" y="2818415"/>
                <a:ext cx="333375" cy="120650"/>
              </a:xfrm>
              <a:custGeom>
                <a:avLst/>
                <a:gdLst>
                  <a:gd name="T0" fmla="*/ 88 w 88"/>
                  <a:gd name="T1" fmla="*/ 15 h 32"/>
                  <a:gd name="T2" fmla="*/ 65 w 88"/>
                  <a:gd name="T3" fmla="*/ 28 h 32"/>
                  <a:gd name="T4" fmla="*/ 39 w 88"/>
                  <a:gd name="T5" fmla="*/ 31 h 32"/>
                  <a:gd name="T6" fmla="*/ 33 w 88"/>
                  <a:gd name="T7" fmla="*/ 30 h 32"/>
                  <a:gd name="T8" fmla="*/ 26 w 88"/>
                  <a:gd name="T9" fmla="*/ 28 h 32"/>
                  <a:gd name="T10" fmla="*/ 14 w 88"/>
                  <a:gd name="T11" fmla="*/ 23 h 32"/>
                  <a:gd name="T12" fmla="*/ 0 w 88"/>
                  <a:gd name="T13" fmla="*/ 0 h 32"/>
                  <a:gd name="T14" fmla="*/ 5 w 88"/>
                  <a:gd name="T15" fmla="*/ 1 h 32"/>
                  <a:gd name="T16" fmla="*/ 5 w 88"/>
                  <a:gd name="T17" fmla="*/ 7 h 32"/>
                  <a:gd name="T18" fmla="*/ 7 w 88"/>
                  <a:gd name="T19" fmla="*/ 12 h 32"/>
                  <a:gd name="T20" fmla="*/ 15 w 88"/>
                  <a:gd name="T21" fmla="*/ 22 h 32"/>
                  <a:gd name="T22" fmla="*/ 39 w 88"/>
                  <a:gd name="T23" fmla="*/ 31 h 32"/>
                  <a:gd name="T24" fmla="*/ 65 w 88"/>
                  <a:gd name="T25" fmla="*/ 27 h 32"/>
                  <a:gd name="T26" fmla="*/ 86 w 88"/>
                  <a:gd name="T27" fmla="*/ 12 h 32"/>
                  <a:gd name="T28" fmla="*/ 88 w 88"/>
                  <a:gd name="T29" fmla="*/ 15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8" h="32">
                    <a:moveTo>
                      <a:pt x="88" y="15"/>
                    </a:moveTo>
                    <a:cubicBezTo>
                      <a:pt x="81" y="21"/>
                      <a:pt x="73" y="25"/>
                      <a:pt x="65" y="28"/>
                    </a:cubicBezTo>
                    <a:cubicBezTo>
                      <a:pt x="57" y="30"/>
                      <a:pt x="48" y="32"/>
                      <a:pt x="39" y="31"/>
                    </a:cubicBezTo>
                    <a:cubicBezTo>
                      <a:pt x="37" y="31"/>
                      <a:pt x="35" y="30"/>
                      <a:pt x="33" y="30"/>
                    </a:cubicBezTo>
                    <a:cubicBezTo>
                      <a:pt x="31" y="29"/>
                      <a:pt x="29" y="29"/>
                      <a:pt x="26" y="28"/>
                    </a:cubicBezTo>
                    <a:cubicBezTo>
                      <a:pt x="22" y="27"/>
                      <a:pt x="18" y="25"/>
                      <a:pt x="14" y="23"/>
                    </a:cubicBezTo>
                    <a:cubicBezTo>
                      <a:pt x="7" y="18"/>
                      <a:pt x="0" y="11"/>
                      <a:pt x="0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3"/>
                      <a:pt x="5" y="5"/>
                      <a:pt x="5" y="7"/>
                    </a:cubicBezTo>
                    <a:cubicBezTo>
                      <a:pt x="5" y="9"/>
                      <a:pt x="6" y="11"/>
                      <a:pt x="7" y="12"/>
                    </a:cubicBezTo>
                    <a:cubicBezTo>
                      <a:pt x="9" y="16"/>
                      <a:pt x="12" y="19"/>
                      <a:pt x="15" y="22"/>
                    </a:cubicBezTo>
                    <a:cubicBezTo>
                      <a:pt x="22" y="27"/>
                      <a:pt x="31" y="30"/>
                      <a:pt x="39" y="31"/>
                    </a:cubicBezTo>
                    <a:cubicBezTo>
                      <a:pt x="48" y="31"/>
                      <a:pt x="57" y="30"/>
                      <a:pt x="65" y="27"/>
                    </a:cubicBezTo>
                    <a:cubicBezTo>
                      <a:pt x="73" y="24"/>
                      <a:pt x="80" y="19"/>
                      <a:pt x="86" y="12"/>
                    </a:cubicBezTo>
                    <a:lnTo>
                      <a:pt x="88" y="15"/>
                    </a:lnTo>
                    <a:close/>
                  </a:path>
                </a:pathLst>
              </a:custGeom>
              <a:solidFill>
                <a:srgbClr val="2207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任意多边形: 形状 68">
                <a:extLst>
                  <a:ext uri="{FF2B5EF4-FFF2-40B4-BE49-F238E27FC236}">
                    <a16:creationId xmlns:a16="http://schemas.microsoft.com/office/drawing/2014/main" id="{9A63A794-84C6-E764-9604-DD03B22917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1363" y="2602515"/>
                <a:ext cx="125413" cy="117475"/>
              </a:xfrm>
              <a:custGeom>
                <a:avLst/>
                <a:gdLst>
                  <a:gd name="T0" fmla="*/ 3 w 33"/>
                  <a:gd name="T1" fmla="*/ 31 h 31"/>
                  <a:gd name="T2" fmla="*/ 0 w 33"/>
                  <a:gd name="T3" fmla="*/ 18 h 31"/>
                  <a:gd name="T4" fmla="*/ 7 w 33"/>
                  <a:gd name="T5" fmla="*/ 6 h 31"/>
                  <a:gd name="T6" fmla="*/ 9 w 33"/>
                  <a:gd name="T7" fmla="*/ 5 h 31"/>
                  <a:gd name="T8" fmla="*/ 10 w 33"/>
                  <a:gd name="T9" fmla="*/ 4 h 31"/>
                  <a:gd name="T10" fmla="*/ 13 w 33"/>
                  <a:gd name="T11" fmla="*/ 3 h 31"/>
                  <a:gd name="T12" fmla="*/ 20 w 33"/>
                  <a:gd name="T13" fmla="*/ 1 h 31"/>
                  <a:gd name="T14" fmla="*/ 27 w 33"/>
                  <a:gd name="T15" fmla="*/ 0 h 31"/>
                  <a:gd name="T16" fmla="*/ 33 w 33"/>
                  <a:gd name="T17" fmla="*/ 0 h 31"/>
                  <a:gd name="T18" fmla="*/ 33 w 33"/>
                  <a:gd name="T19" fmla="*/ 0 h 31"/>
                  <a:gd name="T20" fmla="*/ 27 w 33"/>
                  <a:gd name="T21" fmla="*/ 1 h 31"/>
                  <a:gd name="T22" fmla="*/ 20 w 33"/>
                  <a:gd name="T23" fmla="*/ 2 h 31"/>
                  <a:gd name="T24" fmla="*/ 14 w 33"/>
                  <a:gd name="T25" fmla="*/ 4 h 31"/>
                  <a:gd name="T26" fmla="*/ 11 w 33"/>
                  <a:gd name="T27" fmla="*/ 6 h 31"/>
                  <a:gd name="T28" fmla="*/ 10 w 33"/>
                  <a:gd name="T29" fmla="*/ 7 h 31"/>
                  <a:gd name="T30" fmla="*/ 9 w 33"/>
                  <a:gd name="T31" fmla="*/ 8 h 31"/>
                  <a:gd name="T32" fmla="*/ 3 w 33"/>
                  <a:gd name="T33" fmla="*/ 18 h 31"/>
                  <a:gd name="T34" fmla="*/ 7 w 33"/>
                  <a:gd name="T35" fmla="*/ 29 h 31"/>
                  <a:gd name="T36" fmla="*/ 3 w 33"/>
                  <a:gd name="T3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3" h="31">
                    <a:moveTo>
                      <a:pt x="3" y="31"/>
                    </a:moveTo>
                    <a:cubicBezTo>
                      <a:pt x="1" y="27"/>
                      <a:pt x="0" y="23"/>
                      <a:pt x="0" y="18"/>
                    </a:cubicBezTo>
                    <a:cubicBezTo>
                      <a:pt x="1" y="13"/>
                      <a:pt x="3" y="8"/>
                      <a:pt x="7" y="6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1" y="4"/>
                      <a:pt x="12" y="3"/>
                      <a:pt x="13" y="3"/>
                    </a:cubicBezTo>
                    <a:cubicBezTo>
                      <a:pt x="16" y="2"/>
                      <a:pt x="18" y="1"/>
                      <a:pt x="20" y="1"/>
                    </a:cubicBezTo>
                    <a:cubicBezTo>
                      <a:pt x="22" y="1"/>
                      <a:pt x="24" y="0"/>
                      <a:pt x="27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4" y="1"/>
                      <a:pt x="22" y="2"/>
                      <a:pt x="20" y="2"/>
                    </a:cubicBezTo>
                    <a:cubicBezTo>
                      <a:pt x="18" y="3"/>
                      <a:pt x="16" y="4"/>
                      <a:pt x="14" y="4"/>
                    </a:cubicBezTo>
                    <a:cubicBezTo>
                      <a:pt x="13" y="5"/>
                      <a:pt x="12" y="5"/>
                      <a:pt x="11" y="6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5" y="10"/>
                      <a:pt x="3" y="14"/>
                      <a:pt x="3" y="18"/>
                    </a:cubicBezTo>
                    <a:cubicBezTo>
                      <a:pt x="3" y="22"/>
                      <a:pt x="5" y="26"/>
                      <a:pt x="7" y="29"/>
                    </a:cubicBezTo>
                    <a:lnTo>
                      <a:pt x="3" y="31"/>
                    </a:lnTo>
                    <a:close/>
                  </a:path>
                </a:pathLst>
              </a:custGeom>
              <a:solidFill>
                <a:srgbClr val="2207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矩形 69">
                <a:extLst>
                  <a:ext uri="{FF2B5EF4-FFF2-40B4-BE49-F238E27FC236}">
                    <a16:creationId xmlns:a16="http://schemas.microsoft.com/office/drawing/2014/main" id="{D838B022-AB7B-655F-992F-91B48C98F2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5226" y="4301140"/>
                <a:ext cx="222250" cy="41275"/>
              </a:xfrm>
              <a:prstGeom prst="rect">
                <a:avLst/>
              </a:pr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任意多边形: 形状 70">
                <a:extLst>
                  <a:ext uri="{FF2B5EF4-FFF2-40B4-BE49-F238E27FC236}">
                    <a16:creationId xmlns:a16="http://schemas.microsoft.com/office/drawing/2014/main" id="{C1A17A67-E20F-855D-0751-8D76ED4827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61201" y="3407377"/>
                <a:ext cx="1168400" cy="757238"/>
              </a:xfrm>
              <a:custGeom>
                <a:avLst/>
                <a:gdLst>
                  <a:gd name="T0" fmla="*/ 297 w 309"/>
                  <a:gd name="T1" fmla="*/ 200 h 200"/>
                  <a:gd name="T2" fmla="*/ 25 w 309"/>
                  <a:gd name="T3" fmla="*/ 200 h 200"/>
                  <a:gd name="T4" fmla="*/ 13 w 309"/>
                  <a:gd name="T5" fmla="*/ 188 h 200"/>
                  <a:gd name="T6" fmla="*/ 0 w 309"/>
                  <a:gd name="T7" fmla="*/ 12 h 200"/>
                  <a:gd name="T8" fmla="*/ 12 w 309"/>
                  <a:gd name="T9" fmla="*/ 0 h 200"/>
                  <a:gd name="T10" fmla="*/ 287 w 309"/>
                  <a:gd name="T11" fmla="*/ 0 h 200"/>
                  <a:gd name="T12" fmla="*/ 299 w 309"/>
                  <a:gd name="T13" fmla="*/ 12 h 200"/>
                  <a:gd name="T14" fmla="*/ 309 w 309"/>
                  <a:gd name="T15" fmla="*/ 188 h 200"/>
                  <a:gd name="T16" fmla="*/ 297 w 309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9" h="200">
                    <a:moveTo>
                      <a:pt x="297" y="200"/>
                    </a:moveTo>
                    <a:cubicBezTo>
                      <a:pt x="25" y="200"/>
                      <a:pt x="25" y="200"/>
                      <a:pt x="25" y="200"/>
                    </a:cubicBezTo>
                    <a:cubicBezTo>
                      <a:pt x="18" y="200"/>
                      <a:pt x="13" y="195"/>
                      <a:pt x="13" y="18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287" y="0"/>
                      <a:pt x="287" y="0"/>
                      <a:pt x="287" y="0"/>
                    </a:cubicBezTo>
                    <a:cubicBezTo>
                      <a:pt x="293" y="0"/>
                      <a:pt x="299" y="5"/>
                      <a:pt x="299" y="12"/>
                    </a:cubicBezTo>
                    <a:cubicBezTo>
                      <a:pt x="309" y="188"/>
                      <a:pt x="309" y="188"/>
                      <a:pt x="309" y="188"/>
                    </a:cubicBezTo>
                    <a:cubicBezTo>
                      <a:pt x="309" y="195"/>
                      <a:pt x="303" y="200"/>
                      <a:pt x="297" y="200"/>
                    </a:cubicBez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任意多边形: 形状 71">
                <a:extLst>
                  <a:ext uri="{FF2B5EF4-FFF2-40B4-BE49-F238E27FC236}">
                    <a16:creationId xmlns:a16="http://schemas.microsoft.com/office/drawing/2014/main" id="{88FD43FF-7742-5303-E0EE-6FBA2B7838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5688" y="3847115"/>
                <a:ext cx="290513" cy="495300"/>
              </a:xfrm>
              <a:custGeom>
                <a:avLst/>
                <a:gdLst>
                  <a:gd name="T0" fmla="*/ 52 w 183"/>
                  <a:gd name="T1" fmla="*/ 0 h 312"/>
                  <a:gd name="T2" fmla="*/ 0 w 183"/>
                  <a:gd name="T3" fmla="*/ 312 h 312"/>
                  <a:gd name="T4" fmla="*/ 124 w 183"/>
                  <a:gd name="T5" fmla="*/ 312 h 312"/>
                  <a:gd name="T6" fmla="*/ 183 w 183"/>
                  <a:gd name="T7" fmla="*/ 0 h 312"/>
                  <a:gd name="T8" fmla="*/ 52 w 183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" h="312">
                    <a:moveTo>
                      <a:pt x="52" y="0"/>
                    </a:moveTo>
                    <a:lnTo>
                      <a:pt x="0" y="312"/>
                    </a:lnTo>
                    <a:lnTo>
                      <a:pt x="124" y="312"/>
                    </a:lnTo>
                    <a:lnTo>
                      <a:pt x="183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478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任意多边形: 形状 72">
                <a:extLst>
                  <a:ext uri="{FF2B5EF4-FFF2-40B4-BE49-F238E27FC236}">
                    <a16:creationId xmlns:a16="http://schemas.microsoft.com/office/drawing/2014/main" id="{6766D4E3-64E5-EE75-38F0-8D3127F950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7751" y="3847115"/>
                <a:ext cx="290513" cy="495300"/>
              </a:xfrm>
              <a:custGeom>
                <a:avLst/>
                <a:gdLst>
                  <a:gd name="T0" fmla="*/ 52 w 183"/>
                  <a:gd name="T1" fmla="*/ 0 h 312"/>
                  <a:gd name="T2" fmla="*/ 0 w 183"/>
                  <a:gd name="T3" fmla="*/ 312 h 312"/>
                  <a:gd name="T4" fmla="*/ 124 w 183"/>
                  <a:gd name="T5" fmla="*/ 312 h 312"/>
                  <a:gd name="T6" fmla="*/ 183 w 183"/>
                  <a:gd name="T7" fmla="*/ 0 h 312"/>
                  <a:gd name="T8" fmla="*/ 52 w 183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" h="312">
                    <a:moveTo>
                      <a:pt x="52" y="0"/>
                    </a:moveTo>
                    <a:lnTo>
                      <a:pt x="0" y="312"/>
                    </a:lnTo>
                    <a:lnTo>
                      <a:pt x="124" y="312"/>
                    </a:lnTo>
                    <a:lnTo>
                      <a:pt x="183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任意多边形: 形状 73">
                <a:extLst>
                  <a:ext uri="{FF2B5EF4-FFF2-40B4-BE49-F238E27FC236}">
                    <a16:creationId xmlns:a16="http://schemas.microsoft.com/office/drawing/2014/main" id="{6BE09447-728D-126C-E47D-325D6260B8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5876" y="4228115"/>
                <a:ext cx="279400" cy="109538"/>
              </a:xfrm>
              <a:custGeom>
                <a:avLst/>
                <a:gdLst>
                  <a:gd name="T0" fmla="*/ 1 w 74"/>
                  <a:gd name="T1" fmla="*/ 29 h 29"/>
                  <a:gd name="T2" fmla="*/ 47 w 74"/>
                  <a:gd name="T3" fmla="*/ 3 h 29"/>
                  <a:gd name="T4" fmla="*/ 73 w 74"/>
                  <a:gd name="T5" fmla="*/ 29 h 29"/>
                  <a:gd name="T6" fmla="*/ 1 w 74"/>
                  <a:gd name="T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29">
                    <a:moveTo>
                      <a:pt x="1" y="29"/>
                    </a:moveTo>
                    <a:cubicBezTo>
                      <a:pt x="1" y="29"/>
                      <a:pt x="0" y="4"/>
                      <a:pt x="47" y="3"/>
                    </a:cubicBezTo>
                    <a:cubicBezTo>
                      <a:pt x="47" y="3"/>
                      <a:pt x="74" y="0"/>
                      <a:pt x="73" y="29"/>
                    </a:cubicBezTo>
                    <a:lnTo>
                      <a:pt x="1" y="29"/>
                    </a:lnTo>
                    <a:close/>
                  </a:path>
                </a:pathLst>
              </a:custGeom>
              <a:solidFill>
                <a:srgbClr val="FFB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任意多边形: 形状 74">
                <a:extLst>
                  <a:ext uri="{FF2B5EF4-FFF2-40B4-BE49-F238E27FC236}">
                    <a16:creationId xmlns:a16="http://schemas.microsoft.com/office/drawing/2014/main" id="{1AB180C0-03DC-E232-AD0E-46BF4C5343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00963" y="4255102"/>
                <a:ext cx="214313" cy="79375"/>
              </a:xfrm>
              <a:custGeom>
                <a:avLst/>
                <a:gdLst>
                  <a:gd name="T0" fmla="*/ 1 w 57"/>
                  <a:gd name="T1" fmla="*/ 21 h 21"/>
                  <a:gd name="T2" fmla="*/ 36 w 57"/>
                  <a:gd name="T3" fmla="*/ 2 h 21"/>
                  <a:gd name="T4" fmla="*/ 56 w 57"/>
                  <a:gd name="T5" fmla="*/ 21 h 21"/>
                  <a:gd name="T6" fmla="*/ 1 w 57"/>
                  <a:gd name="T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21">
                    <a:moveTo>
                      <a:pt x="1" y="21"/>
                    </a:moveTo>
                    <a:cubicBezTo>
                      <a:pt x="1" y="21"/>
                      <a:pt x="0" y="3"/>
                      <a:pt x="36" y="2"/>
                    </a:cubicBezTo>
                    <a:cubicBezTo>
                      <a:pt x="36" y="2"/>
                      <a:pt x="57" y="0"/>
                      <a:pt x="56" y="21"/>
                    </a:cubicBez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FF8C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任意多边形: 形状 75">
                <a:extLst>
                  <a:ext uri="{FF2B5EF4-FFF2-40B4-BE49-F238E27FC236}">
                    <a16:creationId xmlns:a16="http://schemas.microsoft.com/office/drawing/2014/main" id="{F1A95FA1-598D-C185-7DE3-696D40EBDA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5088" y="4228115"/>
                <a:ext cx="60325" cy="42863"/>
              </a:xfrm>
              <a:custGeom>
                <a:avLst/>
                <a:gdLst>
                  <a:gd name="T0" fmla="*/ 1 w 16"/>
                  <a:gd name="T1" fmla="*/ 11 h 11"/>
                  <a:gd name="T2" fmla="*/ 16 w 16"/>
                  <a:gd name="T3" fmla="*/ 5 h 11"/>
                  <a:gd name="T4" fmla="*/ 6 w 16"/>
                  <a:gd name="T5" fmla="*/ 3 h 11"/>
                  <a:gd name="T6" fmla="*/ 1 w 16"/>
                  <a:gd name="T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1">
                    <a:moveTo>
                      <a:pt x="1" y="11"/>
                    </a:moveTo>
                    <a:cubicBezTo>
                      <a:pt x="16" y="5"/>
                      <a:pt x="16" y="5"/>
                      <a:pt x="16" y="5"/>
                    </a:cubicBezTo>
                    <a:cubicBezTo>
                      <a:pt x="16" y="5"/>
                      <a:pt x="14" y="0"/>
                      <a:pt x="6" y="3"/>
                    </a:cubicBezTo>
                    <a:cubicBezTo>
                      <a:pt x="6" y="3"/>
                      <a:pt x="0" y="6"/>
                      <a:pt x="1" y="11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任意多边形: 形状 76">
                <a:extLst>
                  <a:ext uri="{FF2B5EF4-FFF2-40B4-BE49-F238E27FC236}">
                    <a16:creationId xmlns:a16="http://schemas.microsoft.com/office/drawing/2014/main" id="{FC717E37-12B9-9A4F-F160-236B710DE9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1713" y="2769202"/>
                <a:ext cx="158750" cy="30163"/>
              </a:xfrm>
              <a:custGeom>
                <a:avLst/>
                <a:gdLst>
                  <a:gd name="T0" fmla="*/ 3 w 42"/>
                  <a:gd name="T1" fmla="*/ 0 h 8"/>
                  <a:gd name="T2" fmla="*/ 13 w 42"/>
                  <a:gd name="T3" fmla="*/ 4 h 8"/>
                  <a:gd name="T4" fmla="*/ 22 w 42"/>
                  <a:gd name="T5" fmla="*/ 5 h 8"/>
                  <a:gd name="T6" fmla="*/ 32 w 42"/>
                  <a:gd name="T7" fmla="*/ 4 h 8"/>
                  <a:gd name="T8" fmla="*/ 42 w 42"/>
                  <a:gd name="T9" fmla="*/ 1 h 8"/>
                  <a:gd name="T10" fmla="*/ 42 w 42"/>
                  <a:gd name="T11" fmla="*/ 1 h 8"/>
                  <a:gd name="T12" fmla="*/ 42 w 42"/>
                  <a:gd name="T13" fmla="*/ 1 h 8"/>
                  <a:gd name="T14" fmla="*/ 42 w 42"/>
                  <a:gd name="T15" fmla="*/ 2 h 8"/>
                  <a:gd name="T16" fmla="*/ 33 w 42"/>
                  <a:gd name="T17" fmla="*/ 6 h 8"/>
                  <a:gd name="T18" fmla="*/ 22 w 42"/>
                  <a:gd name="T19" fmla="*/ 8 h 8"/>
                  <a:gd name="T20" fmla="*/ 12 w 42"/>
                  <a:gd name="T21" fmla="*/ 7 h 8"/>
                  <a:gd name="T22" fmla="*/ 2 w 42"/>
                  <a:gd name="T23" fmla="*/ 4 h 8"/>
                  <a:gd name="T24" fmla="*/ 1 w 42"/>
                  <a:gd name="T25" fmla="*/ 1 h 8"/>
                  <a:gd name="T26" fmla="*/ 3 w 42"/>
                  <a:gd name="T27" fmla="*/ 0 h 8"/>
                  <a:gd name="T28" fmla="*/ 3 w 42"/>
                  <a:gd name="T2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2" h="8">
                    <a:moveTo>
                      <a:pt x="3" y="0"/>
                    </a:moveTo>
                    <a:cubicBezTo>
                      <a:pt x="6" y="2"/>
                      <a:pt x="9" y="3"/>
                      <a:pt x="13" y="4"/>
                    </a:cubicBezTo>
                    <a:cubicBezTo>
                      <a:pt x="16" y="4"/>
                      <a:pt x="19" y="5"/>
                      <a:pt x="22" y="5"/>
                    </a:cubicBezTo>
                    <a:cubicBezTo>
                      <a:pt x="26" y="5"/>
                      <a:pt x="29" y="5"/>
                      <a:pt x="32" y="4"/>
                    </a:cubicBezTo>
                    <a:cubicBezTo>
                      <a:pt x="36" y="4"/>
                      <a:pt x="39" y="2"/>
                      <a:pt x="42" y="1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42" y="2"/>
                      <a:pt x="42" y="2"/>
                      <a:pt x="42" y="2"/>
                    </a:cubicBezTo>
                    <a:cubicBezTo>
                      <a:pt x="39" y="3"/>
                      <a:pt x="36" y="5"/>
                      <a:pt x="33" y="6"/>
                    </a:cubicBezTo>
                    <a:cubicBezTo>
                      <a:pt x="29" y="7"/>
                      <a:pt x="26" y="8"/>
                      <a:pt x="22" y="8"/>
                    </a:cubicBezTo>
                    <a:cubicBezTo>
                      <a:pt x="19" y="8"/>
                      <a:pt x="15" y="7"/>
                      <a:pt x="12" y="7"/>
                    </a:cubicBezTo>
                    <a:cubicBezTo>
                      <a:pt x="8" y="6"/>
                      <a:pt x="5" y="5"/>
                      <a:pt x="2" y="4"/>
                    </a:cubicBezTo>
                    <a:cubicBezTo>
                      <a:pt x="1" y="4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451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任意多边形: 形状 77">
                <a:extLst>
                  <a:ext uri="{FF2B5EF4-FFF2-40B4-BE49-F238E27FC236}">
                    <a16:creationId xmlns:a16="http://schemas.microsoft.com/office/drawing/2014/main" id="{FA44B817-F7A0-83F6-A478-4D104D5E2F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4951" y="4148740"/>
                <a:ext cx="0" cy="15875"/>
              </a:xfrm>
              <a:custGeom>
                <a:avLst/>
                <a:gdLst>
                  <a:gd name="T0" fmla="*/ 10 h 10"/>
                  <a:gd name="T1" fmla="*/ 0 h 10"/>
                  <a:gd name="T2" fmla="*/ 10 h 1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0">
                    <a:moveTo>
                      <a:pt x="0" y="10"/>
                    </a:moveTo>
                    <a:lnTo>
                      <a:pt x="0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直接连接符 78">
                <a:extLst>
                  <a:ext uri="{FF2B5EF4-FFF2-40B4-BE49-F238E27FC236}">
                    <a16:creationId xmlns:a16="http://schemas.microsoft.com/office/drawing/2014/main" id="{B7ADD416-7201-BCCD-35CD-7CA53673ED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54951" y="4148740"/>
                <a:ext cx="0" cy="158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任意多边形: 形状 79">
                <a:extLst>
                  <a:ext uri="{FF2B5EF4-FFF2-40B4-BE49-F238E27FC236}">
                    <a16:creationId xmlns:a16="http://schemas.microsoft.com/office/drawing/2014/main" id="{064B4A71-BB6E-E243-7043-A6B3BAA334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2613" y="3812190"/>
                <a:ext cx="1119188" cy="495300"/>
              </a:xfrm>
              <a:custGeom>
                <a:avLst/>
                <a:gdLst>
                  <a:gd name="T0" fmla="*/ 293 w 296"/>
                  <a:gd name="T1" fmla="*/ 35 h 131"/>
                  <a:gd name="T2" fmla="*/ 296 w 296"/>
                  <a:gd name="T3" fmla="*/ 96 h 131"/>
                  <a:gd name="T4" fmla="*/ 251 w 296"/>
                  <a:gd name="T5" fmla="*/ 124 h 131"/>
                  <a:gd name="T6" fmla="*/ 111 w 296"/>
                  <a:gd name="T7" fmla="*/ 73 h 131"/>
                  <a:gd name="T8" fmla="*/ 99 w 296"/>
                  <a:gd name="T9" fmla="*/ 73 h 131"/>
                  <a:gd name="T10" fmla="*/ 46 w 296"/>
                  <a:gd name="T11" fmla="*/ 82 h 131"/>
                  <a:gd name="T12" fmla="*/ 40 w 296"/>
                  <a:gd name="T13" fmla="*/ 71 h 131"/>
                  <a:gd name="T14" fmla="*/ 34 w 296"/>
                  <a:gd name="T15" fmla="*/ 68 h 131"/>
                  <a:gd name="T16" fmla="*/ 36 w 296"/>
                  <a:gd name="T17" fmla="*/ 60 h 131"/>
                  <a:gd name="T18" fmla="*/ 10 w 296"/>
                  <a:gd name="T19" fmla="*/ 60 h 131"/>
                  <a:gd name="T20" fmla="*/ 7 w 296"/>
                  <a:gd name="T21" fmla="*/ 53 h 131"/>
                  <a:gd name="T22" fmla="*/ 37 w 296"/>
                  <a:gd name="T23" fmla="*/ 48 h 131"/>
                  <a:gd name="T24" fmla="*/ 23 w 296"/>
                  <a:gd name="T25" fmla="*/ 44 h 131"/>
                  <a:gd name="T26" fmla="*/ 54 w 296"/>
                  <a:gd name="T27" fmla="*/ 39 h 131"/>
                  <a:gd name="T28" fmla="*/ 112 w 296"/>
                  <a:gd name="T29" fmla="*/ 48 h 131"/>
                  <a:gd name="T30" fmla="*/ 238 w 296"/>
                  <a:gd name="T31" fmla="*/ 65 h 131"/>
                  <a:gd name="T32" fmla="*/ 241 w 296"/>
                  <a:gd name="T33" fmla="*/ 63 h 131"/>
                  <a:gd name="T34" fmla="*/ 232 w 296"/>
                  <a:gd name="T35" fmla="*/ 9 h 131"/>
                  <a:gd name="T36" fmla="*/ 277 w 296"/>
                  <a:gd name="T37" fmla="*/ 13 h 131"/>
                  <a:gd name="T38" fmla="*/ 293 w 296"/>
                  <a:gd name="T39" fmla="*/ 35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96" h="131">
                    <a:moveTo>
                      <a:pt x="293" y="35"/>
                    </a:moveTo>
                    <a:cubicBezTo>
                      <a:pt x="296" y="96"/>
                      <a:pt x="296" y="96"/>
                      <a:pt x="296" y="96"/>
                    </a:cubicBezTo>
                    <a:cubicBezTo>
                      <a:pt x="293" y="117"/>
                      <a:pt x="272" y="131"/>
                      <a:pt x="251" y="124"/>
                    </a:cubicBezTo>
                    <a:cubicBezTo>
                      <a:pt x="111" y="73"/>
                      <a:pt x="111" y="73"/>
                      <a:pt x="111" y="73"/>
                    </a:cubicBezTo>
                    <a:cubicBezTo>
                      <a:pt x="99" y="73"/>
                      <a:pt x="99" y="73"/>
                      <a:pt x="99" y="73"/>
                    </a:cubicBezTo>
                    <a:cubicBezTo>
                      <a:pt x="73" y="85"/>
                      <a:pt x="46" y="82"/>
                      <a:pt x="46" y="82"/>
                    </a:cubicBezTo>
                    <a:cubicBezTo>
                      <a:pt x="39" y="80"/>
                      <a:pt x="40" y="71"/>
                      <a:pt x="40" y="71"/>
                    </a:cubicBezTo>
                    <a:cubicBezTo>
                      <a:pt x="35" y="70"/>
                      <a:pt x="34" y="68"/>
                      <a:pt x="34" y="68"/>
                    </a:cubicBezTo>
                    <a:cubicBezTo>
                      <a:pt x="31" y="63"/>
                      <a:pt x="36" y="60"/>
                      <a:pt x="36" y="60"/>
                    </a:cubicBezTo>
                    <a:cubicBezTo>
                      <a:pt x="10" y="60"/>
                      <a:pt x="10" y="60"/>
                      <a:pt x="10" y="60"/>
                    </a:cubicBezTo>
                    <a:cubicBezTo>
                      <a:pt x="0" y="61"/>
                      <a:pt x="7" y="53"/>
                      <a:pt x="7" y="53"/>
                    </a:cubicBezTo>
                    <a:cubicBezTo>
                      <a:pt x="37" y="48"/>
                      <a:pt x="37" y="48"/>
                      <a:pt x="37" y="48"/>
                    </a:cubicBezTo>
                    <a:cubicBezTo>
                      <a:pt x="17" y="51"/>
                      <a:pt x="23" y="44"/>
                      <a:pt x="23" y="44"/>
                    </a:cubicBezTo>
                    <a:cubicBezTo>
                      <a:pt x="22" y="39"/>
                      <a:pt x="54" y="39"/>
                      <a:pt x="54" y="39"/>
                    </a:cubicBezTo>
                    <a:cubicBezTo>
                      <a:pt x="85" y="33"/>
                      <a:pt x="112" y="48"/>
                      <a:pt x="112" y="48"/>
                    </a:cubicBezTo>
                    <a:cubicBezTo>
                      <a:pt x="150" y="43"/>
                      <a:pt x="223" y="61"/>
                      <a:pt x="238" y="65"/>
                    </a:cubicBezTo>
                    <a:cubicBezTo>
                      <a:pt x="240" y="65"/>
                      <a:pt x="241" y="64"/>
                      <a:pt x="241" y="63"/>
                    </a:cubicBezTo>
                    <a:cubicBezTo>
                      <a:pt x="232" y="9"/>
                      <a:pt x="232" y="9"/>
                      <a:pt x="232" y="9"/>
                    </a:cubicBezTo>
                    <a:cubicBezTo>
                      <a:pt x="232" y="9"/>
                      <a:pt x="252" y="0"/>
                      <a:pt x="277" y="13"/>
                    </a:cubicBezTo>
                    <a:cubicBezTo>
                      <a:pt x="277" y="13"/>
                      <a:pt x="293" y="20"/>
                      <a:pt x="293" y="35"/>
                    </a:cubicBezTo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任意多边形: 形状 80">
                <a:extLst>
                  <a:ext uri="{FF2B5EF4-FFF2-40B4-BE49-F238E27FC236}">
                    <a16:creationId xmlns:a16="http://schemas.microsoft.com/office/drawing/2014/main" id="{494E539D-E8D4-A4BA-7B6C-5F62718939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78913" y="3836002"/>
                <a:ext cx="65088" cy="11113"/>
              </a:xfrm>
              <a:custGeom>
                <a:avLst/>
                <a:gdLst>
                  <a:gd name="T0" fmla="*/ 17 w 17"/>
                  <a:gd name="T1" fmla="*/ 0 h 3"/>
                  <a:gd name="T2" fmla="*/ 0 w 17"/>
                  <a:gd name="T3" fmla="*/ 3 h 3"/>
                  <a:gd name="T4" fmla="*/ 0 w 17"/>
                  <a:gd name="T5" fmla="*/ 3 h 3"/>
                  <a:gd name="T6" fmla="*/ 0 w 17"/>
                  <a:gd name="T7" fmla="*/ 3 h 3"/>
                  <a:gd name="T8" fmla="*/ 17 w 17"/>
                  <a:gd name="T9" fmla="*/ 0 h 3"/>
                  <a:gd name="T10" fmla="*/ 17 w 17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3">
                    <a:moveTo>
                      <a:pt x="17" y="0"/>
                    </a:moveTo>
                    <a:cubicBezTo>
                      <a:pt x="6" y="0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2"/>
                      <a:pt x="8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EFA9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椭圆 81">
                <a:extLst>
                  <a:ext uri="{FF2B5EF4-FFF2-40B4-BE49-F238E27FC236}">
                    <a16:creationId xmlns:a16="http://schemas.microsoft.com/office/drawing/2014/main" id="{D27C704B-BAE0-753C-7827-7DAC828D2B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78913" y="3847115"/>
                <a:ext cx="1588" cy="1588"/>
              </a:xfrm>
              <a:prstGeom prst="ellipse">
                <a:avLst/>
              </a:prstGeom>
              <a:solidFill>
                <a:srgbClr val="7748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任意多边形: 形状 82">
                <a:extLst>
                  <a:ext uri="{FF2B5EF4-FFF2-40B4-BE49-F238E27FC236}">
                    <a16:creationId xmlns:a16="http://schemas.microsoft.com/office/drawing/2014/main" id="{697EAE9A-E414-14D0-65EB-5B65A068F7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78913" y="3836002"/>
                <a:ext cx="234950" cy="227013"/>
              </a:xfrm>
              <a:custGeom>
                <a:avLst/>
                <a:gdLst>
                  <a:gd name="T0" fmla="*/ 17 w 62"/>
                  <a:gd name="T1" fmla="*/ 0 h 60"/>
                  <a:gd name="T2" fmla="*/ 0 w 62"/>
                  <a:gd name="T3" fmla="*/ 3 h 60"/>
                  <a:gd name="T4" fmla="*/ 0 w 62"/>
                  <a:gd name="T5" fmla="*/ 3 h 60"/>
                  <a:gd name="T6" fmla="*/ 0 w 62"/>
                  <a:gd name="T7" fmla="*/ 3 h 60"/>
                  <a:gd name="T8" fmla="*/ 62 w 62"/>
                  <a:gd name="T9" fmla="*/ 60 h 60"/>
                  <a:gd name="T10" fmla="*/ 61 w 62"/>
                  <a:gd name="T11" fmla="*/ 29 h 60"/>
                  <a:gd name="T12" fmla="*/ 44 w 62"/>
                  <a:gd name="T13" fmla="*/ 7 h 60"/>
                  <a:gd name="T14" fmla="*/ 17 w 62"/>
                  <a:gd name="T1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60">
                    <a:moveTo>
                      <a:pt x="17" y="0"/>
                    </a:moveTo>
                    <a:cubicBezTo>
                      <a:pt x="8" y="0"/>
                      <a:pt x="2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3"/>
                      <a:pt x="52" y="6"/>
                      <a:pt x="62" y="60"/>
                    </a:cubicBezTo>
                    <a:cubicBezTo>
                      <a:pt x="61" y="29"/>
                      <a:pt x="61" y="29"/>
                      <a:pt x="61" y="29"/>
                    </a:cubicBezTo>
                    <a:cubicBezTo>
                      <a:pt x="60" y="14"/>
                      <a:pt x="44" y="7"/>
                      <a:pt x="44" y="7"/>
                    </a:cubicBezTo>
                    <a:cubicBezTo>
                      <a:pt x="34" y="2"/>
                      <a:pt x="24" y="0"/>
                      <a:pt x="17" y="0"/>
                    </a:cubicBezTo>
                  </a:path>
                </a:pathLst>
              </a:custGeom>
              <a:solidFill>
                <a:srgbClr val="E7A6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任意多边形: 形状 83">
                <a:extLst>
                  <a:ext uri="{FF2B5EF4-FFF2-40B4-BE49-F238E27FC236}">
                    <a16:creationId xmlns:a16="http://schemas.microsoft.com/office/drawing/2014/main" id="{2C7AC571-18CB-7BD4-7412-38FC2686C7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2663" y="3407377"/>
                <a:ext cx="265113" cy="185738"/>
              </a:xfrm>
              <a:custGeom>
                <a:avLst/>
                <a:gdLst>
                  <a:gd name="T0" fmla="*/ 16 w 70"/>
                  <a:gd name="T1" fmla="*/ 3 h 49"/>
                  <a:gd name="T2" fmla="*/ 7 w 70"/>
                  <a:gd name="T3" fmla="*/ 17 h 49"/>
                  <a:gd name="T4" fmla="*/ 4 w 70"/>
                  <a:gd name="T5" fmla="*/ 32 h 49"/>
                  <a:gd name="T6" fmla="*/ 12 w 70"/>
                  <a:gd name="T7" fmla="*/ 44 h 49"/>
                  <a:gd name="T8" fmla="*/ 27 w 70"/>
                  <a:gd name="T9" fmla="*/ 45 h 49"/>
                  <a:gd name="T10" fmla="*/ 54 w 70"/>
                  <a:gd name="T11" fmla="*/ 28 h 49"/>
                  <a:gd name="T12" fmla="*/ 69 w 70"/>
                  <a:gd name="T13" fmla="*/ 0 h 49"/>
                  <a:gd name="T14" fmla="*/ 70 w 70"/>
                  <a:gd name="T15" fmla="*/ 0 h 49"/>
                  <a:gd name="T16" fmla="*/ 65 w 70"/>
                  <a:gd name="T17" fmla="*/ 16 h 49"/>
                  <a:gd name="T18" fmla="*/ 56 w 70"/>
                  <a:gd name="T19" fmla="*/ 30 h 49"/>
                  <a:gd name="T20" fmla="*/ 27 w 70"/>
                  <a:gd name="T21" fmla="*/ 48 h 49"/>
                  <a:gd name="T22" fmla="*/ 10 w 70"/>
                  <a:gd name="T23" fmla="*/ 47 h 49"/>
                  <a:gd name="T24" fmla="*/ 3 w 70"/>
                  <a:gd name="T25" fmla="*/ 41 h 49"/>
                  <a:gd name="T26" fmla="*/ 0 w 70"/>
                  <a:gd name="T27" fmla="*/ 32 h 49"/>
                  <a:gd name="T28" fmla="*/ 5 w 70"/>
                  <a:gd name="T29" fmla="*/ 16 h 49"/>
                  <a:gd name="T30" fmla="*/ 15 w 70"/>
                  <a:gd name="T31" fmla="*/ 2 h 49"/>
                  <a:gd name="T32" fmla="*/ 16 w 70"/>
                  <a:gd name="T33" fmla="*/ 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" h="49">
                    <a:moveTo>
                      <a:pt x="16" y="3"/>
                    </a:moveTo>
                    <a:cubicBezTo>
                      <a:pt x="13" y="7"/>
                      <a:pt x="10" y="12"/>
                      <a:pt x="7" y="17"/>
                    </a:cubicBezTo>
                    <a:cubicBezTo>
                      <a:pt x="5" y="22"/>
                      <a:pt x="3" y="27"/>
                      <a:pt x="4" y="32"/>
                    </a:cubicBezTo>
                    <a:cubicBezTo>
                      <a:pt x="4" y="37"/>
                      <a:pt x="7" y="41"/>
                      <a:pt x="12" y="44"/>
                    </a:cubicBezTo>
                    <a:cubicBezTo>
                      <a:pt x="16" y="46"/>
                      <a:pt x="22" y="46"/>
                      <a:pt x="27" y="45"/>
                    </a:cubicBezTo>
                    <a:cubicBezTo>
                      <a:pt x="37" y="43"/>
                      <a:pt x="46" y="36"/>
                      <a:pt x="54" y="28"/>
                    </a:cubicBezTo>
                    <a:cubicBezTo>
                      <a:pt x="61" y="20"/>
                      <a:pt x="66" y="10"/>
                      <a:pt x="69" y="0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69" y="5"/>
                      <a:pt x="67" y="11"/>
                      <a:pt x="65" y="16"/>
                    </a:cubicBezTo>
                    <a:cubicBezTo>
                      <a:pt x="62" y="21"/>
                      <a:pt x="59" y="26"/>
                      <a:pt x="56" y="30"/>
                    </a:cubicBezTo>
                    <a:cubicBezTo>
                      <a:pt x="48" y="39"/>
                      <a:pt x="39" y="45"/>
                      <a:pt x="27" y="48"/>
                    </a:cubicBezTo>
                    <a:cubicBezTo>
                      <a:pt x="22" y="49"/>
                      <a:pt x="16" y="49"/>
                      <a:pt x="10" y="47"/>
                    </a:cubicBezTo>
                    <a:cubicBezTo>
                      <a:pt x="8" y="45"/>
                      <a:pt x="5" y="43"/>
                      <a:pt x="3" y="41"/>
                    </a:cubicBezTo>
                    <a:cubicBezTo>
                      <a:pt x="1" y="38"/>
                      <a:pt x="0" y="35"/>
                      <a:pt x="0" y="32"/>
                    </a:cubicBezTo>
                    <a:cubicBezTo>
                      <a:pt x="0" y="26"/>
                      <a:pt x="2" y="21"/>
                      <a:pt x="5" y="16"/>
                    </a:cubicBezTo>
                    <a:cubicBezTo>
                      <a:pt x="8" y="11"/>
                      <a:pt x="11" y="6"/>
                      <a:pt x="15" y="2"/>
                    </a:cubicBezTo>
                    <a:lnTo>
                      <a:pt x="16" y="3"/>
                    </a:lnTo>
                    <a:close/>
                  </a:path>
                </a:pathLst>
              </a:custGeom>
              <a:solidFill>
                <a:srgbClr val="F8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任意多边形: 形状 84">
                <a:extLst>
                  <a:ext uri="{FF2B5EF4-FFF2-40B4-BE49-F238E27FC236}">
                    <a16:creationId xmlns:a16="http://schemas.microsoft.com/office/drawing/2014/main" id="{C515D9B7-1327-0A4A-802B-A805A443D5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3650265"/>
                <a:ext cx="158750" cy="22225"/>
              </a:xfrm>
              <a:custGeom>
                <a:avLst/>
                <a:gdLst>
                  <a:gd name="T0" fmla="*/ 3 w 42"/>
                  <a:gd name="T1" fmla="*/ 6 h 6"/>
                  <a:gd name="T2" fmla="*/ 40 w 42"/>
                  <a:gd name="T3" fmla="*/ 6 h 6"/>
                  <a:gd name="T4" fmla="*/ 42 w 42"/>
                  <a:gd name="T5" fmla="*/ 3 h 6"/>
                  <a:gd name="T6" fmla="*/ 40 w 42"/>
                  <a:gd name="T7" fmla="*/ 0 h 6"/>
                  <a:gd name="T8" fmla="*/ 3 w 42"/>
                  <a:gd name="T9" fmla="*/ 0 h 6"/>
                  <a:gd name="T10" fmla="*/ 0 w 42"/>
                  <a:gd name="T11" fmla="*/ 3 h 6"/>
                  <a:gd name="T12" fmla="*/ 3 w 42"/>
                  <a:gd name="T1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6">
                    <a:moveTo>
                      <a:pt x="3" y="6"/>
                    </a:moveTo>
                    <a:cubicBezTo>
                      <a:pt x="40" y="6"/>
                      <a:pt x="40" y="6"/>
                      <a:pt x="40" y="6"/>
                    </a:cubicBezTo>
                    <a:cubicBezTo>
                      <a:pt x="41" y="6"/>
                      <a:pt x="42" y="5"/>
                      <a:pt x="42" y="3"/>
                    </a:cubicBezTo>
                    <a:cubicBezTo>
                      <a:pt x="42" y="2"/>
                      <a:pt x="41" y="0"/>
                      <a:pt x="4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5"/>
                      <a:pt x="1" y="6"/>
                      <a:pt x="3" y="6"/>
                    </a:cubicBezTo>
                  </a:path>
                </a:pathLst>
              </a:custGeom>
              <a:solidFill>
                <a:srgbClr val="008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任意多边形: 形状 85">
                <a:extLst>
                  <a:ext uri="{FF2B5EF4-FFF2-40B4-BE49-F238E27FC236}">
                    <a16:creationId xmlns:a16="http://schemas.microsoft.com/office/drawing/2014/main" id="{42DDEAFB-D8BA-B5FC-1E32-BF127B3344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2213" y="3699477"/>
                <a:ext cx="158750" cy="22225"/>
              </a:xfrm>
              <a:custGeom>
                <a:avLst/>
                <a:gdLst>
                  <a:gd name="T0" fmla="*/ 3 w 42"/>
                  <a:gd name="T1" fmla="*/ 6 h 6"/>
                  <a:gd name="T2" fmla="*/ 40 w 42"/>
                  <a:gd name="T3" fmla="*/ 6 h 6"/>
                  <a:gd name="T4" fmla="*/ 42 w 42"/>
                  <a:gd name="T5" fmla="*/ 3 h 6"/>
                  <a:gd name="T6" fmla="*/ 40 w 42"/>
                  <a:gd name="T7" fmla="*/ 0 h 6"/>
                  <a:gd name="T8" fmla="*/ 3 w 42"/>
                  <a:gd name="T9" fmla="*/ 0 h 6"/>
                  <a:gd name="T10" fmla="*/ 0 w 42"/>
                  <a:gd name="T11" fmla="*/ 3 h 6"/>
                  <a:gd name="T12" fmla="*/ 3 w 42"/>
                  <a:gd name="T1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6">
                    <a:moveTo>
                      <a:pt x="3" y="6"/>
                    </a:moveTo>
                    <a:cubicBezTo>
                      <a:pt x="40" y="6"/>
                      <a:pt x="40" y="6"/>
                      <a:pt x="40" y="6"/>
                    </a:cubicBezTo>
                    <a:cubicBezTo>
                      <a:pt x="41" y="6"/>
                      <a:pt x="42" y="4"/>
                      <a:pt x="42" y="3"/>
                    </a:cubicBezTo>
                    <a:cubicBezTo>
                      <a:pt x="42" y="1"/>
                      <a:pt x="41" y="0"/>
                      <a:pt x="4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6"/>
                      <a:pt x="3" y="6"/>
                    </a:cubicBezTo>
                  </a:path>
                </a:pathLst>
              </a:custGeom>
              <a:solidFill>
                <a:srgbClr val="008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任意多边形: 形状 86">
                <a:extLst>
                  <a:ext uri="{FF2B5EF4-FFF2-40B4-BE49-F238E27FC236}">
                    <a16:creationId xmlns:a16="http://schemas.microsoft.com/office/drawing/2014/main" id="{C2590117-3309-BBE7-4C46-6C8B4CD7BA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8563" y="3748690"/>
                <a:ext cx="158750" cy="19050"/>
              </a:xfrm>
              <a:custGeom>
                <a:avLst/>
                <a:gdLst>
                  <a:gd name="T0" fmla="*/ 3 w 42"/>
                  <a:gd name="T1" fmla="*/ 5 h 5"/>
                  <a:gd name="T2" fmla="*/ 39 w 42"/>
                  <a:gd name="T3" fmla="*/ 5 h 5"/>
                  <a:gd name="T4" fmla="*/ 42 w 42"/>
                  <a:gd name="T5" fmla="*/ 2 h 5"/>
                  <a:gd name="T6" fmla="*/ 39 w 42"/>
                  <a:gd name="T7" fmla="*/ 0 h 5"/>
                  <a:gd name="T8" fmla="*/ 3 w 42"/>
                  <a:gd name="T9" fmla="*/ 0 h 5"/>
                  <a:gd name="T10" fmla="*/ 0 w 42"/>
                  <a:gd name="T11" fmla="*/ 2 h 5"/>
                  <a:gd name="T12" fmla="*/ 3 w 42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5">
                    <a:moveTo>
                      <a:pt x="3" y="5"/>
                    </a:moveTo>
                    <a:cubicBezTo>
                      <a:pt x="39" y="5"/>
                      <a:pt x="39" y="5"/>
                      <a:pt x="39" y="5"/>
                    </a:cubicBezTo>
                    <a:cubicBezTo>
                      <a:pt x="41" y="5"/>
                      <a:pt x="42" y="4"/>
                      <a:pt x="42" y="2"/>
                    </a:cubicBezTo>
                    <a:cubicBezTo>
                      <a:pt x="42" y="1"/>
                      <a:pt x="41" y="0"/>
                      <a:pt x="39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</a:path>
                </a:pathLst>
              </a:custGeom>
              <a:solidFill>
                <a:srgbClr val="008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2" name="标题 1">
            <a:extLst>
              <a:ext uri="{FF2B5EF4-FFF2-40B4-BE49-F238E27FC236}">
                <a16:creationId xmlns:a16="http://schemas.microsoft.com/office/drawing/2014/main" id="{000C7662-4F6D-4B06-BB36-235FC06BF816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787736" y="2984250"/>
            <a:ext cx="5731164" cy="951057"/>
          </a:xfrm>
        </p:spPr>
        <p:txBody>
          <a:bodyPr vert="horz" lIns="91440" tIns="45720" rIns="91440" bIns="45720" rtlCol="0" anchor="b">
            <a:noAutofit/>
          </a:bodyPr>
          <a:lstStyle>
            <a:lvl1pPr algn="r">
              <a:defRPr lang="zh-CN" altLang="en-US" sz="3600">
                <a:solidFill>
                  <a:srgbClr val="080808"/>
                </a:solidFill>
              </a:defRPr>
            </a:lvl1pPr>
          </a:lstStyle>
          <a:p>
            <a:pPr lvl="0" defTabSz="914354"/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FF9930E-40DF-417D-8161-BD38EB172DC1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787736" y="4007878"/>
            <a:ext cx="5731164" cy="723916"/>
          </a:xfrm>
        </p:spPr>
        <p:txBody>
          <a:bodyPr>
            <a:normAutofit/>
          </a:bodyPr>
          <a:lstStyle>
            <a:lvl1pPr marL="0" indent="0" algn="r">
              <a:buNone/>
              <a:defRPr lang="en-US" altLang="zh-CN" sz="1400" kern="120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Click to edit Master text styles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279D9A-DC49-4C12-80D3-3D89C2783F3A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6834F10D-3A58-4285-A9DB-D9098A7BEDDD}" type="datetime1">
              <a:rPr lang="zh-CN" altLang="en-US" smtClean="0"/>
              <a:t>2022/9/28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EF8C95-8814-4768-850F-851B6434A9EE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94C1D7-7C5A-49B3-9D05-119C615E16B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122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2EDE83-63CC-4B33-B715-3953EADE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514619F-25D0-4307-81CD-C24C74EF1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B5987-9647-4253-899C-3B9819D6D8A0}" type="datetime1">
              <a:rPr lang="zh-CN" altLang="en-US" smtClean="0"/>
              <a:t>2022/9/28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802B25F-898B-4C1A-94A9-699B8B55D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A842F0A-76EB-4E77-8AF6-5F91F228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764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C9D6027-F7C7-4EF3-85DD-09E27ACEE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CBEB-8597-4EA4-9D29-E1D7025CFAA0}" type="datetime1">
              <a:rPr lang="zh-CN" altLang="en-US" smtClean="0"/>
              <a:t>2022/9/28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6262BA1-A5A7-45F4-B365-E880E1C3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80CF1E8-0939-4B4D-A4D3-E47E208FC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62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0DBE771D-8FD5-C124-208D-E8B351B4A778}"/>
              </a:ext>
            </a:extLst>
          </p:cNvPr>
          <p:cNvGrpSpPr/>
          <p:nvPr userDrawn="1"/>
        </p:nvGrpSpPr>
        <p:grpSpPr>
          <a:xfrm>
            <a:off x="-1751" y="-44951"/>
            <a:ext cx="12193751" cy="6917839"/>
            <a:chOff x="-1751" y="-44951"/>
            <a:chExt cx="12193751" cy="6917839"/>
          </a:xfrm>
        </p:grpSpPr>
        <p:sp>
          <p:nvSpPr>
            <p:cNvPr id="5" name="任意多边形: 形状 4">
              <a:extLst>
                <a:ext uri="{FF2B5EF4-FFF2-40B4-BE49-F238E27FC236}">
                  <a16:creationId xmlns:a16="http://schemas.microsoft.com/office/drawing/2014/main" id="{DC6CD897-73FD-09CF-2A58-7204C5AE17C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-1751" y="-44951"/>
              <a:ext cx="4743450" cy="4824413"/>
            </a:xfrm>
            <a:custGeom>
              <a:avLst/>
              <a:gdLst>
                <a:gd name="T0" fmla="*/ 1257 w 1711"/>
                <a:gd name="T1" fmla="*/ 341 h 1740"/>
                <a:gd name="T2" fmla="*/ 312 w 1711"/>
                <a:gd name="T3" fmla="*/ 1286 h 1740"/>
                <a:gd name="T4" fmla="*/ 0 w 1711"/>
                <a:gd name="T5" fmla="*/ 1234 h 1740"/>
                <a:gd name="T6" fmla="*/ 0 w 1711"/>
                <a:gd name="T7" fmla="*/ 1705 h 1740"/>
                <a:gd name="T8" fmla="*/ 312 w 1711"/>
                <a:gd name="T9" fmla="*/ 1740 h 1740"/>
                <a:gd name="T10" fmla="*/ 856 w 1711"/>
                <a:gd name="T11" fmla="*/ 1630 h 1740"/>
                <a:gd name="T12" fmla="*/ 1301 w 1711"/>
                <a:gd name="T13" fmla="*/ 1330 h 1740"/>
                <a:gd name="T14" fmla="*/ 1601 w 1711"/>
                <a:gd name="T15" fmla="*/ 885 h 1740"/>
                <a:gd name="T16" fmla="*/ 1711 w 1711"/>
                <a:gd name="T17" fmla="*/ 341 h 1740"/>
                <a:gd name="T18" fmla="*/ 1669 w 1711"/>
                <a:gd name="T19" fmla="*/ 0 h 1740"/>
                <a:gd name="T20" fmla="*/ 1194 w 1711"/>
                <a:gd name="T21" fmla="*/ 0 h 1740"/>
                <a:gd name="T22" fmla="*/ 1257 w 1711"/>
                <a:gd name="T23" fmla="*/ 341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11" h="1740">
                  <a:moveTo>
                    <a:pt x="1257" y="341"/>
                  </a:moveTo>
                  <a:cubicBezTo>
                    <a:pt x="1257" y="862"/>
                    <a:pt x="833" y="1286"/>
                    <a:pt x="312" y="1286"/>
                  </a:cubicBezTo>
                  <a:cubicBezTo>
                    <a:pt x="202" y="1286"/>
                    <a:pt x="98" y="1268"/>
                    <a:pt x="0" y="1234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102" y="1728"/>
                    <a:pt x="206" y="1740"/>
                    <a:pt x="312" y="1740"/>
                  </a:cubicBezTo>
                  <a:cubicBezTo>
                    <a:pt x="500" y="1740"/>
                    <a:pt x="684" y="1703"/>
                    <a:pt x="856" y="1630"/>
                  </a:cubicBezTo>
                  <a:cubicBezTo>
                    <a:pt x="1023" y="1559"/>
                    <a:pt x="1173" y="1459"/>
                    <a:pt x="1301" y="1330"/>
                  </a:cubicBezTo>
                  <a:cubicBezTo>
                    <a:pt x="1429" y="1202"/>
                    <a:pt x="1530" y="1052"/>
                    <a:pt x="1601" y="885"/>
                  </a:cubicBezTo>
                  <a:cubicBezTo>
                    <a:pt x="1674" y="713"/>
                    <a:pt x="1711" y="529"/>
                    <a:pt x="1711" y="341"/>
                  </a:cubicBezTo>
                  <a:cubicBezTo>
                    <a:pt x="1711" y="225"/>
                    <a:pt x="1697" y="111"/>
                    <a:pt x="1669" y="0"/>
                  </a:cubicBezTo>
                  <a:cubicBezTo>
                    <a:pt x="1194" y="0"/>
                    <a:pt x="1194" y="0"/>
                    <a:pt x="1194" y="0"/>
                  </a:cubicBezTo>
                  <a:cubicBezTo>
                    <a:pt x="1235" y="106"/>
                    <a:pt x="1257" y="221"/>
                    <a:pt x="1257" y="341"/>
                  </a:cubicBezTo>
                  <a:close/>
                </a:path>
              </a:pathLst>
            </a:custGeom>
            <a:solidFill>
              <a:srgbClr val="FFB469">
                <a:alpha val="4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68752DE2-D732-CA94-F9B1-704C8E070169}"/>
                </a:ext>
              </a:extLst>
            </p:cNvPr>
            <p:cNvSpPr/>
            <p:nvPr userDrawn="1"/>
          </p:nvSpPr>
          <p:spPr>
            <a:xfrm>
              <a:off x="9096480" y="2500678"/>
              <a:ext cx="3095520" cy="4372210"/>
            </a:xfrm>
            <a:custGeom>
              <a:avLst/>
              <a:gdLst>
                <a:gd name="connsiteX0" fmla="*/ 3095520 w 3095520"/>
                <a:gd name="connsiteY0" fmla="*/ 0 h 4372210"/>
                <a:gd name="connsiteX1" fmla="*/ 3095520 w 3095520"/>
                <a:gd name="connsiteY1" fmla="*/ 4372210 h 4372210"/>
                <a:gd name="connsiteX2" fmla="*/ 71536 w 3095520"/>
                <a:gd name="connsiteY2" fmla="*/ 4372210 h 4372210"/>
                <a:gd name="connsiteX3" fmla="*/ 42593 w 3095520"/>
                <a:gd name="connsiteY3" fmla="*/ 4210141 h 4372210"/>
                <a:gd name="connsiteX4" fmla="*/ 0 w 3095520"/>
                <a:gd name="connsiteY4" fmla="*/ 3647187 h 4372210"/>
                <a:gd name="connsiteX5" fmla="*/ 2951595 w 3095520"/>
                <a:gd name="connsiteY5" fmla="*/ 25703 h 4372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95520" h="4372210">
                  <a:moveTo>
                    <a:pt x="3095520" y="0"/>
                  </a:moveTo>
                  <a:lnTo>
                    <a:pt x="3095520" y="4372210"/>
                  </a:lnTo>
                  <a:lnTo>
                    <a:pt x="71536" y="4372210"/>
                  </a:lnTo>
                  <a:lnTo>
                    <a:pt x="42593" y="4210141"/>
                  </a:lnTo>
                  <a:cubicBezTo>
                    <a:pt x="14546" y="4026584"/>
                    <a:pt x="0" y="3838584"/>
                    <a:pt x="0" y="3647187"/>
                  </a:cubicBezTo>
                  <a:cubicBezTo>
                    <a:pt x="0" y="1860815"/>
                    <a:pt x="1267123" y="370396"/>
                    <a:pt x="2951595" y="25703"/>
                  </a:cubicBezTo>
                  <a:close/>
                </a:path>
              </a:pathLst>
            </a:custGeom>
            <a:solidFill>
              <a:srgbClr val="FFB469">
                <a:alpha val="40000"/>
              </a:srgbClr>
            </a:solidFill>
            <a:ln w="1524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10" name="组合 9">
              <a:extLst>
                <a:ext uri="{FF2B5EF4-FFF2-40B4-BE49-F238E27FC236}">
                  <a16:creationId xmlns:a16="http://schemas.microsoft.com/office/drawing/2014/main" id="{5846F155-494C-E1F3-9FD8-33B2B778FA19}"/>
                </a:ext>
              </a:extLst>
            </p:cNvPr>
            <p:cNvGrpSpPr/>
            <p:nvPr userDrawn="1"/>
          </p:nvGrpSpPr>
          <p:grpSpPr>
            <a:xfrm>
              <a:off x="6389648" y="1462920"/>
              <a:ext cx="4873531" cy="3932160"/>
              <a:chOff x="7023101" y="2334227"/>
              <a:chExt cx="2506662" cy="2022475"/>
            </a:xfrm>
          </p:grpSpPr>
          <p:sp>
            <p:nvSpPr>
              <p:cNvPr id="11" name="任意多边形: 形状 10">
                <a:extLst>
                  <a:ext uri="{FF2B5EF4-FFF2-40B4-BE49-F238E27FC236}">
                    <a16:creationId xmlns:a16="http://schemas.microsoft.com/office/drawing/2014/main" id="{E4409A5A-09B1-5DFA-D7B8-4276CD04D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7963" y="2446940"/>
                <a:ext cx="1655763" cy="1550988"/>
              </a:xfrm>
              <a:custGeom>
                <a:avLst/>
                <a:gdLst>
                  <a:gd name="T0" fmla="*/ 219 w 438"/>
                  <a:gd name="T1" fmla="*/ 0 h 410"/>
                  <a:gd name="T2" fmla="*/ 0 w 438"/>
                  <a:gd name="T3" fmla="*/ 219 h 410"/>
                  <a:gd name="T4" fmla="*/ 112 w 438"/>
                  <a:gd name="T5" fmla="*/ 410 h 410"/>
                  <a:gd name="T6" fmla="*/ 116 w 438"/>
                  <a:gd name="T7" fmla="*/ 399 h 410"/>
                  <a:gd name="T8" fmla="*/ 115 w 438"/>
                  <a:gd name="T9" fmla="*/ 388 h 410"/>
                  <a:gd name="T10" fmla="*/ 117 w 438"/>
                  <a:gd name="T11" fmla="*/ 386 h 410"/>
                  <a:gd name="T12" fmla="*/ 121 w 438"/>
                  <a:gd name="T13" fmla="*/ 385 h 410"/>
                  <a:gd name="T14" fmla="*/ 130 w 438"/>
                  <a:gd name="T15" fmla="*/ 383 h 410"/>
                  <a:gd name="T16" fmla="*/ 136 w 438"/>
                  <a:gd name="T17" fmla="*/ 384 h 410"/>
                  <a:gd name="T18" fmla="*/ 136 w 438"/>
                  <a:gd name="T19" fmla="*/ 384 h 410"/>
                  <a:gd name="T20" fmla="*/ 152 w 438"/>
                  <a:gd name="T21" fmla="*/ 312 h 410"/>
                  <a:gd name="T22" fmla="*/ 211 w 438"/>
                  <a:gd name="T23" fmla="*/ 257 h 410"/>
                  <a:gd name="T24" fmla="*/ 219 w 438"/>
                  <a:gd name="T25" fmla="*/ 257 h 410"/>
                  <a:gd name="T26" fmla="*/ 220 w 438"/>
                  <a:gd name="T27" fmla="*/ 257 h 410"/>
                  <a:gd name="T28" fmla="*/ 220 w 438"/>
                  <a:gd name="T29" fmla="*/ 257 h 410"/>
                  <a:gd name="T30" fmla="*/ 220 w 438"/>
                  <a:gd name="T31" fmla="*/ 257 h 410"/>
                  <a:gd name="T32" fmla="*/ 209 w 438"/>
                  <a:gd name="T33" fmla="*/ 276 h 410"/>
                  <a:gd name="T34" fmla="*/ 220 w 438"/>
                  <a:gd name="T35" fmla="*/ 257 h 410"/>
                  <a:gd name="T36" fmla="*/ 220 w 438"/>
                  <a:gd name="T37" fmla="*/ 214 h 410"/>
                  <a:gd name="T38" fmla="*/ 275 w 438"/>
                  <a:gd name="T39" fmla="*/ 200 h 410"/>
                  <a:gd name="T40" fmla="*/ 275 w 438"/>
                  <a:gd name="T41" fmla="*/ 211 h 410"/>
                  <a:gd name="T42" fmla="*/ 278 w 438"/>
                  <a:gd name="T43" fmla="*/ 211 h 410"/>
                  <a:gd name="T44" fmla="*/ 275 w 438"/>
                  <a:gd name="T45" fmla="*/ 215 h 410"/>
                  <a:gd name="T46" fmla="*/ 275 w 438"/>
                  <a:gd name="T47" fmla="*/ 254 h 410"/>
                  <a:gd name="T48" fmla="*/ 283 w 438"/>
                  <a:gd name="T49" fmla="*/ 254 h 410"/>
                  <a:gd name="T50" fmla="*/ 327 w 438"/>
                  <a:gd name="T51" fmla="*/ 264 h 410"/>
                  <a:gd name="T52" fmla="*/ 329 w 438"/>
                  <a:gd name="T53" fmla="*/ 264 h 410"/>
                  <a:gd name="T54" fmla="*/ 357 w 438"/>
                  <a:gd name="T55" fmla="*/ 282 h 410"/>
                  <a:gd name="T56" fmla="*/ 389 w 438"/>
                  <a:gd name="T57" fmla="*/ 356 h 410"/>
                  <a:gd name="T58" fmla="*/ 438 w 438"/>
                  <a:gd name="T59" fmla="*/ 219 h 410"/>
                  <a:gd name="T60" fmla="*/ 347 w 438"/>
                  <a:gd name="T61" fmla="*/ 41 h 410"/>
                  <a:gd name="T62" fmla="*/ 335 w 438"/>
                  <a:gd name="T63" fmla="*/ 46 h 410"/>
                  <a:gd name="T64" fmla="*/ 318 w 438"/>
                  <a:gd name="T65" fmla="*/ 29 h 410"/>
                  <a:gd name="T66" fmla="*/ 319 w 438"/>
                  <a:gd name="T67" fmla="*/ 24 h 410"/>
                  <a:gd name="T68" fmla="*/ 219 w 438"/>
                  <a:gd name="T69" fmla="*/ 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38" h="410">
                    <a:moveTo>
                      <a:pt x="219" y="0"/>
                    </a:moveTo>
                    <a:cubicBezTo>
                      <a:pt x="98" y="0"/>
                      <a:pt x="0" y="98"/>
                      <a:pt x="0" y="219"/>
                    </a:cubicBezTo>
                    <a:cubicBezTo>
                      <a:pt x="0" y="301"/>
                      <a:pt x="45" y="372"/>
                      <a:pt x="112" y="410"/>
                    </a:cubicBezTo>
                    <a:cubicBezTo>
                      <a:pt x="116" y="399"/>
                      <a:pt x="116" y="399"/>
                      <a:pt x="116" y="399"/>
                    </a:cubicBezTo>
                    <a:cubicBezTo>
                      <a:pt x="114" y="397"/>
                      <a:pt x="113" y="393"/>
                      <a:pt x="115" y="388"/>
                    </a:cubicBezTo>
                    <a:cubicBezTo>
                      <a:pt x="116" y="387"/>
                      <a:pt x="116" y="387"/>
                      <a:pt x="117" y="386"/>
                    </a:cubicBezTo>
                    <a:cubicBezTo>
                      <a:pt x="118" y="386"/>
                      <a:pt x="119" y="385"/>
                      <a:pt x="121" y="385"/>
                    </a:cubicBezTo>
                    <a:cubicBezTo>
                      <a:pt x="125" y="383"/>
                      <a:pt x="128" y="383"/>
                      <a:pt x="130" y="383"/>
                    </a:cubicBezTo>
                    <a:cubicBezTo>
                      <a:pt x="134" y="383"/>
                      <a:pt x="135" y="383"/>
                      <a:pt x="136" y="384"/>
                    </a:cubicBezTo>
                    <a:cubicBezTo>
                      <a:pt x="136" y="384"/>
                      <a:pt x="136" y="384"/>
                      <a:pt x="136" y="384"/>
                    </a:cubicBezTo>
                    <a:cubicBezTo>
                      <a:pt x="144" y="345"/>
                      <a:pt x="152" y="312"/>
                      <a:pt x="152" y="312"/>
                    </a:cubicBezTo>
                    <a:cubicBezTo>
                      <a:pt x="167" y="270"/>
                      <a:pt x="196" y="260"/>
                      <a:pt x="211" y="257"/>
                    </a:cubicBezTo>
                    <a:cubicBezTo>
                      <a:pt x="215" y="257"/>
                      <a:pt x="217" y="257"/>
                      <a:pt x="219" y="257"/>
                    </a:cubicBezTo>
                    <a:cubicBezTo>
                      <a:pt x="220" y="257"/>
                      <a:pt x="220" y="257"/>
                      <a:pt x="220" y="257"/>
                    </a:cubicBezTo>
                    <a:cubicBezTo>
                      <a:pt x="220" y="257"/>
                      <a:pt x="220" y="257"/>
                      <a:pt x="220" y="257"/>
                    </a:cubicBezTo>
                    <a:cubicBezTo>
                      <a:pt x="220" y="257"/>
                      <a:pt x="220" y="257"/>
                      <a:pt x="220" y="257"/>
                    </a:cubicBezTo>
                    <a:cubicBezTo>
                      <a:pt x="214" y="264"/>
                      <a:pt x="211" y="271"/>
                      <a:pt x="209" y="276"/>
                    </a:cubicBezTo>
                    <a:cubicBezTo>
                      <a:pt x="213" y="266"/>
                      <a:pt x="220" y="257"/>
                      <a:pt x="220" y="257"/>
                    </a:cubicBezTo>
                    <a:cubicBezTo>
                      <a:pt x="220" y="214"/>
                      <a:pt x="220" y="214"/>
                      <a:pt x="220" y="214"/>
                    </a:cubicBezTo>
                    <a:cubicBezTo>
                      <a:pt x="275" y="200"/>
                      <a:pt x="275" y="200"/>
                      <a:pt x="275" y="200"/>
                    </a:cubicBezTo>
                    <a:cubicBezTo>
                      <a:pt x="275" y="211"/>
                      <a:pt x="275" y="211"/>
                      <a:pt x="275" y="211"/>
                    </a:cubicBezTo>
                    <a:cubicBezTo>
                      <a:pt x="278" y="211"/>
                      <a:pt x="278" y="211"/>
                      <a:pt x="278" y="211"/>
                    </a:cubicBezTo>
                    <a:cubicBezTo>
                      <a:pt x="275" y="215"/>
                      <a:pt x="275" y="215"/>
                      <a:pt x="275" y="215"/>
                    </a:cubicBezTo>
                    <a:cubicBezTo>
                      <a:pt x="275" y="254"/>
                      <a:pt x="275" y="254"/>
                      <a:pt x="275" y="254"/>
                    </a:cubicBezTo>
                    <a:cubicBezTo>
                      <a:pt x="278" y="254"/>
                      <a:pt x="281" y="254"/>
                      <a:pt x="283" y="254"/>
                    </a:cubicBezTo>
                    <a:cubicBezTo>
                      <a:pt x="306" y="254"/>
                      <a:pt x="320" y="259"/>
                      <a:pt x="327" y="264"/>
                    </a:cubicBezTo>
                    <a:cubicBezTo>
                      <a:pt x="328" y="264"/>
                      <a:pt x="328" y="264"/>
                      <a:pt x="329" y="264"/>
                    </a:cubicBezTo>
                    <a:cubicBezTo>
                      <a:pt x="337" y="264"/>
                      <a:pt x="349" y="267"/>
                      <a:pt x="357" y="282"/>
                    </a:cubicBezTo>
                    <a:cubicBezTo>
                      <a:pt x="357" y="282"/>
                      <a:pt x="378" y="317"/>
                      <a:pt x="389" y="356"/>
                    </a:cubicBezTo>
                    <a:cubicBezTo>
                      <a:pt x="419" y="319"/>
                      <a:pt x="438" y="271"/>
                      <a:pt x="438" y="219"/>
                    </a:cubicBezTo>
                    <a:cubicBezTo>
                      <a:pt x="438" y="146"/>
                      <a:pt x="402" y="81"/>
                      <a:pt x="347" y="41"/>
                    </a:cubicBezTo>
                    <a:cubicBezTo>
                      <a:pt x="344" y="44"/>
                      <a:pt x="340" y="46"/>
                      <a:pt x="335" y="46"/>
                    </a:cubicBezTo>
                    <a:cubicBezTo>
                      <a:pt x="326" y="46"/>
                      <a:pt x="318" y="39"/>
                      <a:pt x="318" y="29"/>
                    </a:cubicBezTo>
                    <a:cubicBezTo>
                      <a:pt x="318" y="27"/>
                      <a:pt x="319" y="26"/>
                      <a:pt x="319" y="24"/>
                    </a:cubicBezTo>
                    <a:cubicBezTo>
                      <a:pt x="289" y="9"/>
                      <a:pt x="255" y="0"/>
                      <a:pt x="219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2" name="任意多边形: 形状 11">
                <a:extLst>
                  <a:ext uri="{FF2B5EF4-FFF2-40B4-BE49-F238E27FC236}">
                    <a16:creationId xmlns:a16="http://schemas.microsoft.com/office/drawing/2014/main" id="{E84E3484-CE0A-BE1D-BD25-73DE72BEAE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13863" y="2977165"/>
                <a:ext cx="215900" cy="895350"/>
              </a:xfrm>
              <a:custGeom>
                <a:avLst/>
                <a:gdLst>
                  <a:gd name="T0" fmla="*/ 38 w 57"/>
                  <a:gd name="T1" fmla="*/ 0 h 237"/>
                  <a:gd name="T2" fmla="*/ 36 w 57"/>
                  <a:gd name="T3" fmla="*/ 1 h 237"/>
                  <a:gd name="T4" fmla="*/ 54 w 57"/>
                  <a:gd name="T5" fmla="*/ 90 h 237"/>
                  <a:gd name="T6" fmla="*/ 0 w 57"/>
                  <a:gd name="T7" fmla="*/ 234 h 237"/>
                  <a:gd name="T8" fmla="*/ 1 w 57"/>
                  <a:gd name="T9" fmla="*/ 237 h 237"/>
                  <a:gd name="T10" fmla="*/ 57 w 57"/>
                  <a:gd name="T11" fmla="*/ 90 h 237"/>
                  <a:gd name="T12" fmla="*/ 38 w 57"/>
                  <a:gd name="T13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7">
                    <a:moveTo>
                      <a:pt x="38" y="0"/>
                    </a:moveTo>
                    <a:cubicBezTo>
                      <a:pt x="36" y="1"/>
                      <a:pt x="36" y="1"/>
                      <a:pt x="36" y="1"/>
                    </a:cubicBezTo>
                    <a:cubicBezTo>
                      <a:pt x="48" y="29"/>
                      <a:pt x="54" y="59"/>
                      <a:pt x="54" y="90"/>
                    </a:cubicBezTo>
                    <a:cubicBezTo>
                      <a:pt x="54" y="145"/>
                      <a:pt x="34" y="196"/>
                      <a:pt x="0" y="234"/>
                    </a:cubicBezTo>
                    <a:cubicBezTo>
                      <a:pt x="0" y="235"/>
                      <a:pt x="0" y="236"/>
                      <a:pt x="1" y="237"/>
                    </a:cubicBezTo>
                    <a:cubicBezTo>
                      <a:pt x="36" y="198"/>
                      <a:pt x="57" y="147"/>
                      <a:pt x="57" y="90"/>
                    </a:cubicBezTo>
                    <a:cubicBezTo>
                      <a:pt x="57" y="58"/>
                      <a:pt x="51" y="28"/>
                      <a:pt x="38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3" name="任意多边形: 形状 12">
                <a:extLst>
                  <a:ext uri="{FF2B5EF4-FFF2-40B4-BE49-F238E27FC236}">
                    <a16:creationId xmlns:a16="http://schemas.microsoft.com/office/drawing/2014/main" id="{1CA765FB-1AD8-63EE-50EF-FF051B4A15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48588" y="2399315"/>
                <a:ext cx="1138238" cy="1333500"/>
              </a:xfrm>
              <a:custGeom>
                <a:avLst/>
                <a:gdLst>
                  <a:gd name="T0" fmla="*/ 219 w 301"/>
                  <a:gd name="T1" fmla="*/ 0 h 353"/>
                  <a:gd name="T2" fmla="*/ 162 w 301"/>
                  <a:gd name="T3" fmla="*/ 7 h 353"/>
                  <a:gd name="T4" fmla="*/ 96 w 301"/>
                  <a:gd name="T5" fmla="*/ 37 h 353"/>
                  <a:gd name="T6" fmla="*/ 82 w 301"/>
                  <a:gd name="T7" fmla="*/ 48 h 353"/>
                  <a:gd name="T8" fmla="*/ 68 w 301"/>
                  <a:gd name="T9" fmla="*/ 60 h 353"/>
                  <a:gd name="T10" fmla="*/ 65 w 301"/>
                  <a:gd name="T11" fmla="*/ 63 h 353"/>
                  <a:gd name="T12" fmla="*/ 62 w 301"/>
                  <a:gd name="T13" fmla="*/ 66 h 353"/>
                  <a:gd name="T14" fmla="*/ 56 w 301"/>
                  <a:gd name="T15" fmla="*/ 73 h 353"/>
                  <a:gd name="T16" fmla="*/ 50 w 301"/>
                  <a:gd name="T17" fmla="*/ 80 h 353"/>
                  <a:gd name="T18" fmla="*/ 44 w 301"/>
                  <a:gd name="T19" fmla="*/ 87 h 353"/>
                  <a:gd name="T20" fmla="*/ 11 w 301"/>
                  <a:gd name="T21" fmla="*/ 151 h 353"/>
                  <a:gd name="T22" fmla="*/ 0 w 301"/>
                  <a:gd name="T23" fmla="*/ 221 h 353"/>
                  <a:gd name="T24" fmla="*/ 48 w 301"/>
                  <a:gd name="T25" fmla="*/ 353 h 353"/>
                  <a:gd name="T26" fmla="*/ 49 w 301"/>
                  <a:gd name="T27" fmla="*/ 352 h 353"/>
                  <a:gd name="T28" fmla="*/ 12 w 301"/>
                  <a:gd name="T29" fmla="*/ 222 h 353"/>
                  <a:gd name="T30" fmla="*/ 24 w 301"/>
                  <a:gd name="T31" fmla="*/ 155 h 353"/>
                  <a:gd name="T32" fmla="*/ 56 w 301"/>
                  <a:gd name="T33" fmla="*/ 96 h 353"/>
                  <a:gd name="T34" fmla="*/ 104 w 301"/>
                  <a:gd name="T35" fmla="*/ 49 h 353"/>
                  <a:gd name="T36" fmla="*/ 165 w 301"/>
                  <a:gd name="T37" fmla="*/ 19 h 353"/>
                  <a:gd name="T38" fmla="*/ 181 w 301"/>
                  <a:gd name="T39" fmla="*/ 14 h 353"/>
                  <a:gd name="T40" fmla="*/ 198 w 301"/>
                  <a:gd name="T41" fmla="*/ 11 h 353"/>
                  <a:gd name="T42" fmla="*/ 202 w 301"/>
                  <a:gd name="T43" fmla="*/ 10 h 353"/>
                  <a:gd name="T44" fmla="*/ 207 w 301"/>
                  <a:gd name="T45" fmla="*/ 10 h 353"/>
                  <a:gd name="T46" fmla="*/ 215 w 301"/>
                  <a:gd name="T47" fmla="*/ 9 h 353"/>
                  <a:gd name="T48" fmla="*/ 224 w 301"/>
                  <a:gd name="T49" fmla="*/ 8 h 353"/>
                  <a:gd name="T50" fmla="*/ 232 w 301"/>
                  <a:gd name="T51" fmla="*/ 8 h 353"/>
                  <a:gd name="T52" fmla="*/ 234 w 301"/>
                  <a:gd name="T53" fmla="*/ 8 h 353"/>
                  <a:gd name="T54" fmla="*/ 301 w 301"/>
                  <a:gd name="T55" fmla="*/ 18 h 353"/>
                  <a:gd name="T56" fmla="*/ 301 w 301"/>
                  <a:gd name="T57" fmla="*/ 17 h 353"/>
                  <a:gd name="T58" fmla="*/ 233 w 301"/>
                  <a:gd name="T59" fmla="*/ 0 h 353"/>
                  <a:gd name="T60" fmla="*/ 219 w 301"/>
                  <a:gd name="T6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301" h="353">
                    <a:moveTo>
                      <a:pt x="219" y="0"/>
                    </a:moveTo>
                    <a:cubicBezTo>
                      <a:pt x="200" y="0"/>
                      <a:pt x="180" y="2"/>
                      <a:pt x="162" y="7"/>
                    </a:cubicBezTo>
                    <a:cubicBezTo>
                      <a:pt x="139" y="14"/>
                      <a:pt x="117" y="24"/>
                      <a:pt x="96" y="37"/>
                    </a:cubicBezTo>
                    <a:cubicBezTo>
                      <a:pt x="82" y="48"/>
                      <a:pt x="82" y="48"/>
                      <a:pt x="82" y="48"/>
                    </a:cubicBezTo>
                    <a:cubicBezTo>
                      <a:pt x="77" y="52"/>
                      <a:pt x="73" y="56"/>
                      <a:pt x="68" y="60"/>
                    </a:cubicBezTo>
                    <a:cubicBezTo>
                      <a:pt x="65" y="63"/>
                      <a:pt x="65" y="63"/>
                      <a:pt x="65" y="63"/>
                    </a:cubicBezTo>
                    <a:cubicBezTo>
                      <a:pt x="62" y="66"/>
                      <a:pt x="62" y="66"/>
                      <a:pt x="62" y="66"/>
                    </a:cubicBezTo>
                    <a:cubicBezTo>
                      <a:pt x="56" y="73"/>
                      <a:pt x="56" y="73"/>
                      <a:pt x="56" y="73"/>
                    </a:cubicBezTo>
                    <a:cubicBezTo>
                      <a:pt x="54" y="75"/>
                      <a:pt x="52" y="77"/>
                      <a:pt x="50" y="80"/>
                    </a:cubicBezTo>
                    <a:cubicBezTo>
                      <a:pt x="44" y="87"/>
                      <a:pt x="44" y="87"/>
                      <a:pt x="44" y="87"/>
                    </a:cubicBezTo>
                    <a:cubicBezTo>
                      <a:pt x="30" y="106"/>
                      <a:pt x="18" y="127"/>
                      <a:pt x="11" y="151"/>
                    </a:cubicBezTo>
                    <a:cubicBezTo>
                      <a:pt x="4" y="173"/>
                      <a:pt x="0" y="197"/>
                      <a:pt x="0" y="221"/>
                    </a:cubicBezTo>
                    <a:cubicBezTo>
                      <a:pt x="1" y="269"/>
                      <a:pt x="18" y="317"/>
                      <a:pt x="48" y="353"/>
                    </a:cubicBezTo>
                    <a:cubicBezTo>
                      <a:pt x="49" y="352"/>
                      <a:pt x="49" y="352"/>
                      <a:pt x="49" y="352"/>
                    </a:cubicBezTo>
                    <a:cubicBezTo>
                      <a:pt x="24" y="313"/>
                      <a:pt x="11" y="267"/>
                      <a:pt x="12" y="222"/>
                    </a:cubicBezTo>
                    <a:cubicBezTo>
                      <a:pt x="13" y="199"/>
                      <a:pt x="17" y="176"/>
                      <a:pt x="24" y="155"/>
                    </a:cubicBezTo>
                    <a:cubicBezTo>
                      <a:pt x="31" y="134"/>
                      <a:pt x="43" y="114"/>
                      <a:pt x="56" y="96"/>
                    </a:cubicBezTo>
                    <a:cubicBezTo>
                      <a:pt x="70" y="78"/>
                      <a:pt x="86" y="62"/>
                      <a:pt x="104" y="49"/>
                    </a:cubicBezTo>
                    <a:cubicBezTo>
                      <a:pt x="123" y="36"/>
                      <a:pt x="143" y="26"/>
                      <a:pt x="165" y="19"/>
                    </a:cubicBezTo>
                    <a:cubicBezTo>
                      <a:pt x="181" y="14"/>
                      <a:pt x="181" y="14"/>
                      <a:pt x="181" y="14"/>
                    </a:cubicBezTo>
                    <a:cubicBezTo>
                      <a:pt x="198" y="11"/>
                      <a:pt x="198" y="11"/>
                      <a:pt x="198" y="11"/>
                    </a:cubicBezTo>
                    <a:cubicBezTo>
                      <a:pt x="202" y="10"/>
                      <a:pt x="202" y="10"/>
                      <a:pt x="202" y="10"/>
                    </a:cubicBezTo>
                    <a:cubicBezTo>
                      <a:pt x="204" y="10"/>
                      <a:pt x="205" y="10"/>
                      <a:pt x="207" y="10"/>
                    </a:cubicBezTo>
                    <a:cubicBezTo>
                      <a:pt x="215" y="9"/>
                      <a:pt x="215" y="9"/>
                      <a:pt x="215" y="9"/>
                    </a:cubicBezTo>
                    <a:cubicBezTo>
                      <a:pt x="224" y="8"/>
                      <a:pt x="224" y="8"/>
                      <a:pt x="224" y="8"/>
                    </a:cubicBezTo>
                    <a:cubicBezTo>
                      <a:pt x="227" y="8"/>
                      <a:pt x="230" y="8"/>
                      <a:pt x="232" y="8"/>
                    </a:cubicBezTo>
                    <a:cubicBezTo>
                      <a:pt x="233" y="8"/>
                      <a:pt x="234" y="8"/>
                      <a:pt x="234" y="8"/>
                    </a:cubicBezTo>
                    <a:cubicBezTo>
                      <a:pt x="257" y="8"/>
                      <a:pt x="279" y="12"/>
                      <a:pt x="301" y="18"/>
                    </a:cubicBezTo>
                    <a:cubicBezTo>
                      <a:pt x="301" y="17"/>
                      <a:pt x="301" y="17"/>
                      <a:pt x="301" y="17"/>
                    </a:cubicBezTo>
                    <a:cubicBezTo>
                      <a:pt x="280" y="8"/>
                      <a:pt x="256" y="2"/>
                      <a:pt x="233" y="0"/>
                    </a:cubicBezTo>
                    <a:cubicBezTo>
                      <a:pt x="228" y="0"/>
                      <a:pt x="223" y="0"/>
                      <a:pt x="219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4" name="椭圆 13">
                <a:extLst>
                  <a:ext uri="{FF2B5EF4-FFF2-40B4-BE49-F238E27FC236}">
                    <a16:creationId xmlns:a16="http://schemas.microsoft.com/office/drawing/2014/main" id="{BBF31F03-D484-AF3F-EB9B-A301F03ABF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340851" y="4063015"/>
                <a:ext cx="93663" cy="90488"/>
              </a:xfrm>
              <a:prstGeom prst="ellipse">
                <a:avLst/>
              </a:prstGeom>
              <a:solidFill>
                <a:srgbClr val="FFE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5" name="任意多边形: 形状 14">
                <a:extLst>
                  <a:ext uri="{FF2B5EF4-FFF2-40B4-BE49-F238E27FC236}">
                    <a16:creationId xmlns:a16="http://schemas.microsoft.com/office/drawing/2014/main" id="{BABE2B8B-8914-3C1E-0742-179C1EBBD7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29701" y="2492977"/>
                <a:ext cx="128588" cy="128588"/>
              </a:xfrm>
              <a:custGeom>
                <a:avLst/>
                <a:gdLst>
                  <a:gd name="T0" fmla="*/ 17 w 34"/>
                  <a:gd name="T1" fmla="*/ 0 h 34"/>
                  <a:gd name="T2" fmla="*/ 1 w 34"/>
                  <a:gd name="T3" fmla="*/ 12 h 34"/>
                  <a:gd name="T4" fmla="*/ 0 w 34"/>
                  <a:gd name="T5" fmla="*/ 17 h 34"/>
                  <a:gd name="T6" fmla="*/ 17 w 34"/>
                  <a:gd name="T7" fmla="*/ 34 h 34"/>
                  <a:gd name="T8" fmla="*/ 29 w 34"/>
                  <a:gd name="T9" fmla="*/ 29 h 34"/>
                  <a:gd name="T10" fmla="*/ 34 w 34"/>
                  <a:gd name="T11" fmla="*/ 17 h 34"/>
                  <a:gd name="T12" fmla="*/ 17 w 34"/>
                  <a:gd name="T13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34">
                    <a:moveTo>
                      <a:pt x="17" y="0"/>
                    </a:moveTo>
                    <a:cubicBezTo>
                      <a:pt x="10" y="0"/>
                      <a:pt x="3" y="5"/>
                      <a:pt x="1" y="12"/>
                    </a:cubicBezTo>
                    <a:cubicBezTo>
                      <a:pt x="1" y="14"/>
                      <a:pt x="0" y="15"/>
                      <a:pt x="0" y="17"/>
                    </a:cubicBezTo>
                    <a:cubicBezTo>
                      <a:pt x="0" y="27"/>
                      <a:pt x="8" y="34"/>
                      <a:pt x="17" y="34"/>
                    </a:cubicBezTo>
                    <a:cubicBezTo>
                      <a:pt x="22" y="34"/>
                      <a:pt x="26" y="32"/>
                      <a:pt x="29" y="29"/>
                    </a:cubicBezTo>
                    <a:cubicBezTo>
                      <a:pt x="32" y="26"/>
                      <a:pt x="34" y="22"/>
                      <a:pt x="34" y="17"/>
                    </a:cubicBezTo>
                    <a:cubicBezTo>
                      <a:pt x="34" y="8"/>
                      <a:pt x="27" y="0"/>
                      <a:pt x="17" y="0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6" name="椭圆 15">
                <a:extLst>
                  <a:ext uri="{FF2B5EF4-FFF2-40B4-BE49-F238E27FC236}">
                    <a16:creationId xmlns:a16="http://schemas.microsoft.com/office/drawing/2014/main" id="{2B5ED3E0-336D-1526-22A7-86C6425418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86876" y="2492977"/>
                <a:ext cx="68263" cy="68263"/>
              </a:xfrm>
              <a:prstGeom prst="ellipse">
                <a:avLst/>
              </a:pr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7" name="椭圆 16">
                <a:extLst>
                  <a:ext uri="{FF2B5EF4-FFF2-40B4-BE49-F238E27FC236}">
                    <a16:creationId xmlns:a16="http://schemas.microsoft.com/office/drawing/2014/main" id="{6247E206-ED73-460F-140A-82E71AE40B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5551" y="3445477"/>
                <a:ext cx="131763" cy="136525"/>
              </a:xfrm>
              <a:prstGeom prst="ellipse">
                <a:avLst/>
              </a:prstGeom>
              <a:solidFill>
                <a:srgbClr val="FFE8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8" name="任意多边形: 形状 17">
                <a:extLst>
                  <a:ext uri="{FF2B5EF4-FFF2-40B4-BE49-F238E27FC236}">
                    <a16:creationId xmlns:a16="http://schemas.microsoft.com/office/drawing/2014/main" id="{B8507EAA-3012-6A86-A730-63507A5F7F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70763" y="2334227"/>
                <a:ext cx="1214438" cy="858838"/>
              </a:xfrm>
              <a:custGeom>
                <a:avLst/>
                <a:gdLst>
                  <a:gd name="T0" fmla="*/ 309 w 321"/>
                  <a:gd name="T1" fmla="*/ 227 h 227"/>
                  <a:gd name="T2" fmla="*/ 12 w 321"/>
                  <a:gd name="T3" fmla="*/ 227 h 227"/>
                  <a:gd name="T4" fmla="*/ 0 w 321"/>
                  <a:gd name="T5" fmla="*/ 215 h 227"/>
                  <a:gd name="T6" fmla="*/ 0 w 321"/>
                  <a:gd name="T7" fmla="*/ 11 h 227"/>
                  <a:gd name="T8" fmla="*/ 12 w 321"/>
                  <a:gd name="T9" fmla="*/ 0 h 227"/>
                  <a:gd name="T10" fmla="*/ 309 w 321"/>
                  <a:gd name="T11" fmla="*/ 0 h 227"/>
                  <a:gd name="T12" fmla="*/ 321 w 321"/>
                  <a:gd name="T13" fmla="*/ 11 h 227"/>
                  <a:gd name="T14" fmla="*/ 321 w 321"/>
                  <a:gd name="T15" fmla="*/ 215 h 227"/>
                  <a:gd name="T16" fmla="*/ 309 w 321"/>
                  <a:gd name="T17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21" h="227">
                    <a:moveTo>
                      <a:pt x="309" y="227"/>
                    </a:moveTo>
                    <a:cubicBezTo>
                      <a:pt x="12" y="227"/>
                      <a:pt x="12" y="227"/>
                      <a:pt x="12" y="227"/>
                    </a:cubicBezTo>
                    <a:cubicBezTo>
                      <a:pt x="5" y="227"/>
                      <a:pt x="0" y="222"/>
                      <a:pt x="0" y="215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309" y="0"/>
                      <a:pt x="309" y="0"/>
                      <a:pt x="309" y="0"/>
                    </a:cubicBezTo>
                    <a:cubicBezTo>
                      <a:pt x="316" y="0"/>
                      <a:pt x="321" y="5"/>
                      <a:pt x="321" y="11"/>
                    </a:cubicBezTo>
                    <a:cubicBezTo>
                      <a:pt x="321" y="215"/>
                      <a:pt x="321" y="215"/>
                      <a:pt x="321" y="215"/>
                    </a:cubicBezTo>
                    <a:cubicBezTo>
                      <a:pt x="321" y="222"/>
                      <a:pt x="316" y="227"/>
                      <a:pt x="309" y="227"/>
                    </a:cubicBez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B35C016B-771C-7DC5-BC2B-FC5C7C974B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389813" y="2416777"/>
                <a:ext cx="1176338" cy="760413"/>
              </a:xfrm>
              <a:prstGeom prst="rect">
                <a:avLst/>
              </a:prstGeom>
              <a:solidFill>
                <a:srgbClr val="FEFF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0" name="椭圆 19">
                <a:extLst>
                  <a:ext uri="{FF2B5EF4-FFF2-40B4-BE49-F238E27FC236}">
                    <a16:creationId xmlns:a16="http://schemas.microsoft.com/office/drawing/2014/main" id="{4F0C69FC-1568-0D2C-6F6F-EB2E8F714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19976" y="2361215"/>
                <a:ext cx="42863" cy="38100"/>
              </a:xfrm>
              <a:prstGeom prst="ellipse">
                <a:avLst/>
              </a:prstGeom>
              <a:solidFill>
                <a:srgbClr val="0019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1" name="椭圆 20">
                <a:extLst>
                  <a:ext uri="{FF2B5EF4-FFF2-40B4-BE49-F238E27FC236}">
                    <a16:creationId xmlns:a16="http://schemas.microsoft.com/office/drawing/2014/main" id="{378FDA51-E202-7A7F-6C91-3412BA7274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99351" y="2361215"/>
                <a:ext cx="38100" cy="38100"/>
              </a:xfrm>
              <a:prstGeom prst="ellipse">
                <a:avLst/>
              </a:prstGeom>
              <a:solidFill>
                <a:srgbClr val="0092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id="{85556E55-4B73-C064-06FE-14F6AD83B3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78726" y="2361215"/>
                <a:ext cx="38100" cy="38100"/>
              </a:xfrm>
              <a:prstGeom prst="ellipse">
                <a:avLst/>
              </a:prstGeom>
              <a:solidFill>
                <a:srgbClr val="F4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3" name="任意多边形: 形状 22">
                <a:extLst>
                  <a:ext uri="{FF2B5EF4-FFF2-40B4-BE49-F238E27FC236}">
                    <a16:creationId xmlns:a16="http://schemas.microsoft.com/office/drawing/2014/main" id="{835E64D1-9ECD-7705-526D-C374DC6CE3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54901" y="2508852"/>
                <a:ext cx="131763" cy="14288"/>
              </a:xfrm>
              <a:custGeom>
                <a:avLst/>
                <a:gdLst>
                  <a:gd name="T0" fmla="*/ 2 w 35"/>
                  <a:gd name="T1" fmla="*/ 4 h 4"/>
                  <a:gd name="T2" fmla="*/ 33 w 35"/>
                  <a:gd name="T3" fmla="*/ 4 h 4"/>
                  <a:gd name="T4" fmla="*/ 35 w 35"/>
                  <a:gd name="T5" fmla="*/ 2 h 4"/>
                  <a:gd name="T6" fmla="*/ 33 w 35"/>
                  <a:gd name="T7" fmla="*/ 0 h 4"/>
                  <a:gd name="T8" fmla="*/ 2 w 35"/>
                  <a:gd name="T9" fmla="*/ 0 h 4"/>
                  <a:gd name="T10" fmla="*/ 0 w 35"/>
                  <a:gd name="T11" fmla="*/ 2 h 4"/>
                  <a:gd name="T12" fmla="*/ 2 w 3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" h="4">
                    <a:moveTo>
                      <a:pt x="2" y="4"/>
                    </a:moveTo>
                    <a:cubicBezTo>
                      <a:pt x="33" y="4"/>
                      <a:pt x="33" y="4"/>
                      <a:pt x="33" y="4"/>
                    </a:cubicBezTo>
                    <a:cubicBezTo>
                      <a:pt x="34" y="4"/>
                      <a:pt x="35" y="3"/>
                      <a:pt x="35" y="2"/>
                    </a:cubicBezTo>
                    <a:cubicBezTo>
                      <a:pt x="35" y="1"/>
                      <a:pt x="34" y="0"/>
                      <a:pt x="3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1"/>
                      <a:pt x="0" y="2"/>
                    </a:cubicBezTo>
                    <a:cubicBezTo>
                      <a:pt x="0" y="3"/>
                      <a:pt x="0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任意多边形: 形状 23">
                <a:extLst>
                  <a:ext uri="{FF2B5EF4-FFF2-40B4-BE49-F238E27FC236}">
                    <a16:creationId xmlns:a16="http://schemas.microsoft.com/office/drawing/2014/main" id="{112C8CAD-638A-A9A0-C28C-6CB62D341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550127"/>
                <a:ext cx="404813" cy="14288"/>
              </a:xfrm>
              <a:custGeom>
                <a:avLst/>
                <a:gdLst>
                  <a:gd name="T0" fmla="*/ 2 w 107"/>
                  <a:gd name="T1" fmla="*/ 4 h 4"/>
                  <a:gd name="T2" fmla="*/ 105 w 107"/>
                  <a:gd name="T3" fmla="*/ 4 h 4"/>
                  <a:gd name="T4" fmla="*/ 107 w 107"/>
                  <a:gd name="T5" fmla="*/ 2 h 4"/>
                  <a:gd name="T6" fmla="*/ 105 w 107"/>
                  <a:gd name="T7" fmla="*/ 0 h 4"/>
                  <a:gd name="T8" fmla="*/ 2 w 107"/>
                  <a:gd name="T9" fmla="*/ 0 h 4"/>
                  <a:gd name="T10" fmla="*/ 0 w 107"/>
                  <a:gd name="T11" fmla="*/ 2 h 4"/>
                  <a:gd name="T12" fmla="*/ 2 w 10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7" h="4">
                    <a:moveTo>
                      <a:pt x="2" y="4"/>
                    </a:moveTo>
                    <a:cubicBezTo>
                      <a:pt x="105" y="4"/>
                      <a:pt x="105" y="4"/>
                      <a:pt x="105" y="4"/>
                    </a:cubicBezTo>
                    <a:cubicBezTo>
                      <a:pt x="106" y="4"/>
                      <a:pt x="107" y="3"/>
                      <a:pt x="107" y="2"/>
                    </a:cubicBezTo>
                    <a:cubicBezTo>
                      <a:pt x="107" y="1"/>
                      <a:pt x="106" y="0"/>
                      <a:pt x="10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5" name="任意多边形: 形状 24">
                <a:extLst>
                  <a:ext uri="{FF2B5EF4-FFF2-40B4-BE49-F238E27FC236}">
                    <a16:creationId xmlns:a16="http://schemas.microsoft.com/office/drawing/2014/main" id="{FAB754C2-66B5-B7F6-069D-3AD5777784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69251" y="2550127"/>
                <a:ext cx="112713" cy="14288"/>
              </a:xfrm>
              <a:custGeom>
                <a:avLst/>
                <a:gdLst>
                  <a:gd name="T0" fmla="*/ 2 w 30"/>
                  <a:gd name="T1" fmla="*/ 4 h 4"/>
                  <a:gd name="T2" fmla="*/ 28 w 30"/>
                  <a:gd name="T3" fmla="*/ 4 h 4"/>
                  <a:gd name="T4" fmla="*/ 30 w 30"/>
                  <a:gd name="T5" fmla="*/ 2 h 4"/>
                  <a:gd name="T6" fmla="*/ 28 w 30"/>
                  <a:gd name="T7" fmla="*/ 0 h 4"/>
                  <a:gd name="T8" fmla="*/ 2 w 30"/>
                  <a:gd name="T9" fmla="*/ 0 h 4"/>
                  <a:gd name="T10" fmla="*/ 0 w 30"/>
                  <a:gd name="T11" fmla="*/ 2 h 4"/>
                  <a:gd name="T12" fmla="*/ 2 w 30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">
                    <a:moveTo>
                      <a:pt x="2" y="4"/>
                    </a:moveTo>
                    <a:cubicBezTo>
                      <a:pt x="28" y="4"/>
                      <a:pt x="28" y="4"/>
                      <a:pt x="28" y="4"/>
                    </a:cubicBezTo>
                    <a:cubicBezTo>
                      <a:pt x="29" y="4"/>
                      <a:pt x="30" y="3"/>
                      <a:pt x="30" y="2"/>
                    </a:cubicBezTo>
                    <a:cubicBezTo>
                      <a:pt x="30" y="1"/>
                      <a:pt x="29" y="0"/>
                      <a:pt x="28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任意多边形: 形状 25">
                <a:extLst>
                  <a:ext uri="{FF2B5EF4-FFF2-40B4-BE49-F238E27FC236}">
                    <a16:creationId xmlns:a16="http://schemas.microsoft.com/office/drawing/2014/main" id="{713481B2-C372-8ACD-6475-69A95B8AA2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594577"/>
                <a:ext cx="254000" cy="15875"/>
              </a:xfrm>
              <a:custGeom>
                <a:avLst/>
                <a:gdLst>
                  <a:gd name="T0" fmla="*/ 2 w 67"/>
                  <a:gd name="T1" fmla="*/ 4 h 4"/>
                  <a:gd name="T2" fmla="*/ 65 w 67"/>
                  <a:gd name="T3" fmla="*/ 4 h 4"/>
                  <a:gd name="T4" fmla="*/ 67 w 67"/>
                  <a:gd name="T5" fmla="*/ 2 h 4"/>
                  <a:gd name="T6" fmla="*/ 65 w 67"/>
                  <a:gd name="T7" fmla="*/ 0 h 4"/>
                  <a:gd name="T8" fmla="*/ 2 w 67"/>
                  <a:gd name="T9" fmla="*/ 0 h 4"/>
                  <a:gd name="T10" fmla="*/ 0 w 67"/>
                  <a:gd name="T11" fmla="*/ 2 h 4"/>
                  <a:gd name="T12" fmla="*/ 2 w 6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4">
                    <a:moveTo>
                      <a:pt x="2" y="4"/>
                    </a:moveTo>
                    <a:cubicBezTo>
                      <a:pt x="65" y="4"/>
                      <a:pt x="65" y="4"/>
                      <a:pt x="65" y="4"/>
                    </a:cubicBezTo>
                    <a:cubicBezTo>
                      <a:pt x="66" y="4"/>
                      <a:pt x="67" y="4"/>
                      <a:pt x="67" y="2"/>
                    </a:cubicBezTo>
                    <a:cubicBezTo>
                      <a:pt x="67" y="1"/>
                      <a:pt x="66" y="0"/>
                      <a:pt x="6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任意多边形: 形状 26">
                <a:extLst>
                  <a:ext uri="{FF2B5EF4-FFF2-40B4-BE49-F238E27FC236}">
                    <a16:creationId xmlns:a16="http://schemas.microsoft.com/office/drawing/2014/main" id="{647E97C1-73B7-E461-44E6-1A706F81B0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4788" y="2594577"/>
                <a:ext cx="207963" cy="15875"/>
              </a:xfrm>
              <a:custGeom>
                <a:avLst/>
                <a:gdLst>
                  <a:gd name="T0" fmla="*/ 2 w 55"/>
                  <a:gd name="T1" fmla="*/ 4 h 4"/>
                  <a:gd name="T2" fmla="*/ 53 w 55"/>
                  <a:gd name="T3" fmla="*/ 4 h 4"/>
                  <a:gd name="T4" fmla="*/ 55 w 55"/>
                  <a:gd name="T5" fmla="*/ 2 h 4"/>
                  <a:gd name="T6" fmla="*/ 53 w 55"/>
                  <a:gd name="T7" fmla="*/ 0 h 4"/>
                  <a:gd name="T8" fmla="*/ 2 w 55"/>
                  <a:gd name="T9" fmla="*/ 0 h 4"/>
                  <a:gd name="T10" fmla="*/ 0 w 55"/>
                  <a:gd name="T11" fmla="*/ 2 h 4"/>
                  <a:gd name="T12" fmla="*/ 2 w 5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4">
                    <a:moveTo>
                      <a:pt x="2" y="4"/>
                    </a:moveTo>
                    <a:cubicBezTo>
                      <a:pt x="53" y="4"/>
                      <a:pt x="53" y="4"/>
                      <a:pt x="53" y="4"/>
                    </a:cubicBezTo>
                    <a:cubicBezTo>
                      <a:pt x="54" y="4"/>
                      <a:pt x="55" y="4"/>
                      <a:pt x="55" y="2"/>
                    </a:cubicBezTo>
                    <a:cubicBezTo>
                      <a:pt x="55" y="1"/>
                      <a:pt x="54" y="0"/>
                      <a:pt x="5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任意多边形: 形状 27">
                <a:extLst>
                  <a:ext uri="{FF2B5EF4-FFF2-40B4-BE49-F238E27FC236}">
                    <a16:creationId xmlns:a16="http://schemas.microsoft.com/office/drawing/2014/main" id="{8BAB2D76-642E-856C-1C40-074048CFF2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51751" y="2659665"/>
                <a:ext cx="282575" cy="14288"/>
              </a:xfrm>
              <a:custGeom>
                <a:avLst/>
                <a:gdLst>
                  <a:gd name="T0" fmla="*/ 2 w 75"/>
                  <a:gd name="T1" fmla="*/ 4 h 4"/>
                  <a:gd name="T2" fmla="*/ 73 w 75"/>
                  <a:gd name="T3" fmla="*/ 4 h 4"/>
                  <a:gd name="T4" fmla="*/ 75 w 75"/>
                  <a:gd name="T5" fmla="*/ 2 h 4"/>
                  <a:gd name="T6" fmla="*/ 73 w 75"/>
                  <a:gd name="T7" fmla="*/ 0 h 4"/>
                  <a:gd name="T8" fmla="*/ 2 w 75"/>
                  <a:gd name="T9" fmla="*/ 0 h 4"/>
                  <a:gd name="T10" fmla="*/ 0 w 75"/>
                  <a:gd name="T11" fmla="*/ 2 h 4"/>
                  <a:gd name="T12" fmla="*/ 2 w 75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" h="4">
                    <a:moveTo>
                      <a:pt x="2" y="4"/>
                    </a:moveTo>
                    <a:cubicBezTo>
                      <a:pt x="73" y="4"/>
                      <a:pt x="73" y="4"/>
                      <a:pt x="73" y="4"/>
                    </a:cubicBezTo>
                    <a:cubicBezTo>
                      <a:pt x="74" y="4"/>
                      <a:pt x="75" y="4"/>
                      <a:pt x="75" y="2"/>
                    </a:cubicBezTo>
                    <a:cubicBezTo>
                      <a:pt x="75" y="1"/>
                      <a:pt x="74" y="0"/>
                      <a:pt x="7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任意多边形: 形状 28">
                <a:extLst>
                  <a:ext uri="{FF2B5EF4-FFF2-40B4-BE49-F238E27FC236}">
                    <a16:creationId xmlns:a16="http://schemas.microsoft.com/office/drawing/2014/main" id="{5738054C-FB13-CC6F-9140-B19C8A7433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727927"/>
                <a:ext cx="481013" cy="14288"/>
              </a:xfrm>
              <a:custGeom>
                <a:avLst/>
                <a:gdLst>
                  <a:gd name="T0" fmla="*/ 2 w 127"/>
                  <a:gd name="T1" fmla="*/ 4 h 4"/>
                  <a:gd name="T2" fmla="*/ 125 w 127"/>
                  <a:gd name="T3" fmla="*/ 4 h 4"/>
                  <a:gd name="T4" fmla="*/ 127 w 127"/>
                  <a:gd name="T5" fmla="*/ 2 h 4"/>
                  <a:gd name="T6" fmla="*/ 125 w 127"/>
                  <a:gd name="T7" fmla="*/ 0 h 4"/>
                  <a:gd name="T8" fmla="*/ 2 w 127"/>
                  <a:gd name="T9" fmla="*/ 0 h 4"/>
                  <a:gd name="T10" fmla="*/ 0 w 127"/>
                  <a:gd name="T11" fmla="*/ 2 h 4"/>
                  <a:gd name="T12" fmla="*/ 2 w 12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4">
                    <a:moveTo>
                      <a:pt x="2" y="4"/>
                    </a:moveTo>
                    <a:cubicBezTo>
                      <a:pt x="125" y="4"/>
                      <a:pt x="125" y="4"/>
                      <a:pt x="125" y="4"/>
                    </a:cubicBezTo>
                    <a:cubicBezTo>
                      <a:pt x="126" y="4"/>
                      <a:pt x="127" y="3"/>
                      <a:pt x="127" y="2"/>
                    </a:cubicBezTo>
                    <a:cubicBezTo>
                      <a:pt x="127" y="0"/>
                      <a:pt x="126" y="0"/>
                      <a:pt x="12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0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任意多边形: 形状 29">
                <a:extLst>
                  <a:ext uri="{FF2B5EF4-FFF2-40B4-BE49-F238E27FC236}">
                    <a16:creationId xmlns:a16="http://schemas.microsoft.com/office/drawing/2014/main" id="{4843E836-2DC5-E637-0D3C-3B30147D55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788252"/>
                <a:ext cx="177800" cy="14288"/>
              </a:xfrm>
              <a:custGeom>
                <a:avLst/>
                <a:gdLst>
                  <a:gd name="T0" fmla="*/ 2 w 47"/>
                  <a:gd name="T1" fmla="*/ 4 h 4"/>
                  <a:gd name="T2" fmla="*/ 45 w 47"/>
                  <a:gd name="T3" fmla="*/ 4 h 4"/>
                  <a:gd name="T4" fmla="*/ 47 w 47"/>
                  <a:gd name="T5" fmla="*/ 2 h 4"/>
                  <a:gd name="T6" fmla="*/ 45 w 47"/>
                  <a:gd name="T7" fmla="*/ 0 h 4"/>
                  <a:gd name="T8" fmla="*/ 2 w 47"/>
                  <a:gd name="T9" fmla="*/ 0 h 4"/>
                  <a:gd name="T10" fmla="*/ 0 w 47"/>
                  <a:gd name="T11" fmla="*/ 2 h 4"/>
                  <a:gd name="T12" fmla="*/ 2 w 4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4">
                    <a:moveTo>
                      <a:pt x="2" y="4"/>
                    </a:moveTo>
                    <a:cubicBezTo>
                      <a:pt x="45" y="4"/>
                      <a:pt x="45" y="4"/>
                      <a:pt x="45" y="4"/>
                    </a:cubicBezTo>
                    <a:cubicBezTo>
                      <a:pt x="46" y="4"/>
                      <a:pt x="47" y="3"/>
                      <a:pt x="47" y="2"/>
                    </a:cubicBezTo>
                    <a:cubicBezTo>
                      <a:pt x="47" y="1"/>
                      <a:pt x="46" y="0"/>
                      <a:pt x="4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任意多边形: 形状 30">
                <a:extLst>
                  <a:ext uri="{FF2B5EF4-FFF2-40B4-BE49-F238E27FC236}">
                    <a16:creationId xmlns:a16="http://schemas.microsoft.com/office/drawing/2014/main" id="{ABE16752-4B36-F898-BB8C-135F9E68AB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2862865"/>
                <a:ext cx="177800" cy="15875"/>
              </a:xfrm>
              <a:custGeom>
                <a:avLst/>
                <a:gdLst>
                  <a:gd name="T0" fmla="*/ 2 w 47"/>
                  <a:gd name="T1" fmla="*/ 4 h 4"/>
                  <a:gd name="T2" fmla="*/ 45 w 47"/>
                  <a:gd name="T3" fmla="*/ 4 h 4"/>
                  <a:gd name="T4" fmla="*/ 47 w 47"/>
                  <a:gd name="T5" fmla="*/ 2 h 4"/>
                  <a:gd name="T6" fmla="*/ 45 w 47"/>
                  <a:gd name="T7" fmla="*/ 0 h 4"/>
                  <a:gd name="T8" fmla="*/ 2 w 47"/>
                  <a:gd name="T9" fmla="*/ 0 h 4"/>
                  <a:gd name="T10" fmla="*/ 0 w 47"/>
                  <a:gd name="T11" fmla="*/ 2 h 4"/>
                  <a:gd name="T12" fmla="*/ 2 w 47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4">
                    <a:moveTo>
                      <a:pt x="2" y="4"/>
                    </a:moveTo>
                    <a:cubicBezTo>
                      <a:pt x="45" y="4"/>
                      <a:pt x="45" y="4"/>
                      <a:pt x="45" y="4"/>
                    </a:cubicBezTo>
                    <a:cubicBezTo>
                      <a:pt x="46" y="4"/>
                      <a:pt x="47" y="3"/>
                      <a:pt x="47" y="2"/>
                    </a:cubicBezTo>
                    <a:cubicBezTo>
                      <a:pt x="47" y="1"/>
                      <a:pt x="46" y="0"/>
                      <a:pt x="45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任意多边形: 形状 31">
                <a:extLst>
                  <a:ext uri="{FF2B5EF4-FFF2-40B4-BE49-F238E27FC236}">
                    <a16:creationId xmlns:a16="http://schemas.microsoft.com/office/drawing/2014/main" id="{C0532A55-50A6-FEC4-40FB-C82E144E59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3075590"/>
                <a:ext cx="177800" cy="14288"/>
              </a:xfrm>
              <a:custGeom>
                <a:avLst/>
                <a:gdLst>
                  <a:gd name="T0" fmla="*/ 45 w 47"/>
                  <a:gd name="T1" fmla="*/ 0 h 4"/>
                  <a:gd name="T2" fmla="*/ 2 w 47"/>
                  <a:gd name="T3" fmla="*/ 0 h 4"/>
                  <a:gd name="T4" fmla="*/ 0 w 47"/>
                  <a:gd name="T5" fmla="*/ 2 h 4"/>
                  <a:gd name="T6" fmla="*/ 2 w 47"/>
                  <a:gd name="T7" fmla="*/ 4 h 4"/>
                  <a:gd name="T8" fmla="*/ 45 w 47"/>
                  <a:gd name="T9" fmla="*/ 4 h 4"/>
                  <a:gd name="T10" fmla="*/ 47 w 47"/>
                  <a:gd name="T11" fmla="*/ 2 h 4"/>
                  <a:gd name="T12" fmla="*/ 45 w 47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4">
                    <a:moveTo>
                      <a:pt x="45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45" y="4"/>
                      <a:pt x="45" y="4"/>
                      <a:pt x="45" y="4"/>
                    </a:cubicBezTo>
                    <a:cubicBezTo>
                      <a:pt x="46" y="4"/>
                      <a:pt x="47" y="3"/>
                      <a:pt x="47" y="2"/>
                    </a:cubicBezTo>
                    <a:cubicBezTo>
                      <a:pt x="47" y="1"/>
                      <a:pt x="46" y="0"/>
                      <a:pt x="45" y="0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任意多边形: 形状 32">
                <a:extLst>
                  <a:ext uri="{FF2B5EF4-FFF2-40B4-BE49-F238E27FC236}">
                    <a16:creationId xmlns:a16="http://schemas.microsoft.com/office/drawing/2014/main" id="{27ECB0C2-1FCA-FBF9-EAF5-D8A1F2BCBB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8888" y="2924777"/>
                <a:ext cx="98425" cy="14288"/>
              </a:xfrm>
              <a:custGeom>
                <a:avLst/>
                <a:gdLst>
                  <a:gd name="T0" fmla="*/ 2 w 26"/>
                  <a:gd name="T1" fmla="*/ 4 h 4"/>
                  <a:gd name="T2" fmla="*/ 24 w 26"/>
                  <a:gd name="T3" fmla="*/ 4 h 4"/>
                  <a:gd name="T4" fmla="*/ 26 w 26"/>
                  <a:gd name="T5" fmla="*/ 2 h 4"/>
                  <a:gd name="T6" fmla="*/ 24 w 26"/>
                  <a:gd name="T7" fmla="*/ 0 h 4"/>
                  <a:gd name="T8" fmla="*/ 2 w 26"/>
                  <a:gd name="T9" fmla="*/ 0 h 4"/>
                  <a:gd name="T10" fmla="*/ 0 w 26"/>
                  <a:gd name="T11" fmla="*/ 2 h 4"/>
                  <a:gd name="T12" fmla="*/ 2 w 26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4">
                    <a:moveTo>
                      <a:pt x="2" y="4"/>
                    </a:moveTo>
                    <a:cubicBezTo>
                      <a:pt x="24" y="4"/>
                      <a:pt x="24" y="4"/>
                      <a:pt x="24" y="4"/>
                    </a:cubicBezTo>
                    <a:cubicBezTo>
                      <a:pt x="25" y="4"/>
                      <a:pt x="26" y="4"/>
                      <a:pt x="26" y="2"/>
                    </a:cubicBezTo>
                    <a:cubicBezTo>
                      <a:pt x="26" y="1"/>
                      <a:pt x="25" y="0"/>
                      <a:pt x="2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4" name="任意多边形: 形状 33">
                <a:extLst>
                  <a:ext uri="{FF2B5EF4-FFF2-40B4-BE49-F238E27FC236}">
                    <a16:creationId xmlns:a16="http://schemas.microsoft.com/office/drawing/2014/main" id="{968D85A1-AFAB-6E93-D265-1EA8C88EC7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8888" y="2996215"/>
                <a:ext cx="317500" cy="14288"/>
              </a:xfrm>
              <a:custGeom>
                <a:avLst/>
                <a:gdLst>
                  <a:gd name="T0" fmla="*/ 2 w 84"/>
                  <a:gd name="T1" fmla="*/ 4 h 4"/>
                  <a:gd name="T2" fmla="*/ 82 w 84"/>
                  <a:gd name="T3" fmla="*/ 4 h 4"/>
                  <a:gd name="T4" fmla="*/ 84 w 84"/>
                  <a:gd name="T5" fmla="*/ 2 h 4"/>
                  <a:gd name="T6" fmla="*/ 82 w 84"/>
                  <a:gd name="T7" fmla="*/ 0 h 4"/>
                  <a:gd name="T8" fmla="*/ 2 w 84"/>
                  <a:gd name="T9" fmla="*/ 0 h 4"/>
                  <a:gd name="T10" fmla="*/ 0 w 84"/>
                  <a:gd name="T11" fmla="*/ 2 h 4"/>
                  <a:gd name="T12" fmla="*/ 2 w 84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4" h="4">
                    <a:moveTo>
                      <a:pt x="2" y="4"/>
                    </a:moveTo>
                    <a:cubicBezTo>
                      <a:pt x="82" y="4"/>
                      <a:pt x="82" y="4"/>
                      <a:pt x="82" y="4"/>
                    </a:cubicBezTo>
                    <a:cubicBezTo>
                      <a:pt x="83" y="4"/>
                      <a:pt x="84" y="3"/>
                      <a:pt x="84" y="2"/>
                    </a:cubicBezTo>
                    <a:cubicBezTo>
                      <a:pt x="84" y="1"/>
                      <a:pt x="83" y="0"/>
                      <a:pt x="82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5" name="任意多边形: 形状 34">
                <a:extLst>
                  <a:ext uri="{FF2B5EF4-FFF2-40B4-BE49-F238E27FC236}">
                    <a16:creationId xmlns:a16="http://schemas.microsoft.com/office/drawing/2014/main" id="{A30FA2C6-5CF8-B1A8-8A78-AE21FF0D0B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34301" y="2924777"/>
                <a:ext cx="460375" cy="14288"/>
              </a:xfrm>
              <a:custGeom>
                <a:avLst/>
                <a:gdLst>
                  <a:gd name="T0" fmla="*/ 2 w 122"/>
                  <a:gd name="T1" fmla="*/ 4 h 4"/>
                  <a:gd name="T2" fmla="*/ 120 w 122"/>
                  <a:gd name="T3" fmla="*/ 4 h 4"/>
                  <a:gd name="T4" fmla="*/ 122 w 122"/>
                  <a:gd name="T5" fmla="*/ 2 h 4"/>
                  <a:gd name="T6" fmla="*/ 120 w 122"/>
                  <a:gd name="T7" fmla="*/ 0 h 4"/>
                  <a:gd name="T8" fmla="*/ 2 w 122"/>
                  <a:gd name="T9" fmla="*/ 0 h 4"/>
                  <a:gd name="T10" fmla="*/ 0 w 122"/>
                  <a:gd name="T11" fmla="*/ 2 h 4"/>
                  <a:gd name="T12" fmla="*/ 2 w 122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2" h="4">
                    <a:moveTo>
                      <a:pt x="2" y="4"/>
                    </a:moveTo>
                    <a:cubicBezTo>
                      <a:pt x="120" y="4"/>
                      <a:pt x="120" y="4"/>
                      <a:pt x="120" y="4"/>
                    </a:cubicBezTo>
                    <a:cubicBezTo>
                      <a:pt x="121" y="4"/>
                      <a:pt x="122" y="4"/>
                      <a:pt x="122" y="2"/>
                    </a:cubicBezTo>
                    <a:cubicBezTo>
                      <a:pt x="122" y="1"/>
                      <a:pt x="121" y="0"/>
                      <a:pt x="120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4"/>
                      <a:pt x="2" y="4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6" name="任意多边形: 形状 35">
                <a:extLst>
                  <a:ext uri="{FF2B5EF4-FFF2-40B4-BE49-F238E27FC236}">
                    <a16:creationId xmlns:a16="http://schemas.microsoft.com/office/drawing/2014/main" id="{13D80223-85E1-CEB4-D7CC-B6A03F653A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43888" y="3880452"/>
                <a:ext cx="128588" cy="87313"/>
              </a:xfrm>
              <a:custGeom>
                <a:avLst/>
                <a:gdLst>
                  <a:gd name="T0" fmla="*/ 7 w 34"/>
                  <a:gd name="T1" fmla="*/ 7 h 23"/>
                  <a:gd name="T2" fmla="*/ 33 w 34"/>
                  <a:gd name="T3" fmla="*/ 8 h 23"/>
                  <a:gd name="T4" fmla="*/ 14 w 34"/>
                  <a:gd name="T5" fmla="*/ 23 h 23"/>
                  <a:gd name="T6" fmla="*/ 5 w 34"/>
                  <a:gd name="T7" fmla="*/ 9 h 23"/>
                  <a:gd name="T8" fmla="*/ 7 w 34"/>
                  <a:gd name="T9" fmla="*/ 7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23">
                    <a:moveTo>
                      <a:pt x="7" y="7"/>
                    </a:moveTo>
                    <a:cubicBezTo>
                      <a:pt x="11" y="5"/>
                      <a:pt x="23" y="0"/>
                      <a:pt x="33" y="8"/>
                    </a:cubicBezTo>
                    <a:cubicBezTo>
                      <a:pt x="33" y="8"/>
                      <a:pt x="34" y="23"/>
                      <a:pt x="14" y="23"/>
                    </a:cubicBezTo>
                    <a:cubicBezTo>
                      <a:pt x="14" y="23"/>
                      <a:pt x="0" y="22"/>
                      <a:pt x="5" y="9"/>
                    </a:cubicBezTo>
                    <a:cubicBezTo>
                      <a:pt x="6" y="8"/>
                      <a:pt x="6" y="8"/>
                      <a:pt x="7" y="7"/>
                    </a:cubicBezTo>
                  </a:path>
                </a:pathLst>
              </a:custGeom>
              <a:solidFill>
                <a:srgbClr val="2109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7" name="任意多边形: 形状 36">
                <a:extLst>
                  <a:ext uri="{FF2B5EF4-FFF2-40B4-BE49-F238E27FC236}">
                    <a16:creationId xmlns:a16="http://schemas.microsoft.com/office/drawing/2014/main" id="{DA5E3972-C33D-B0B6-7D82-10DA714588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96226" y="3888390"/>
                <a:ext cx="446088" cy="276225"/>
              </a:xfrm>
              <a:custGeom>
                <a:avLst/>
                <a:gdLst>
                  <a:gd name="T0" fmla="*/ 80 w 118"/>
                  <a:gd name="T1" fmla="*/ 47 h 73"/>
                  <a:gd name="T2" fmla="*/ 2 w 118"/>
                  <a:gd name="T3" fmla="*/ 47 h 73"/>
                  <a:gd name="T4" fmla="*/ 0 w 118"/>
                  <a:gd name="T5" fmla="*/ 73 h 73"/>
                  <a:gd name="T6" fmla="*/ 95 w 118"/>
                  <a:gd name="T7" fmla="*/ 73 h 73"/>
                  <a:gd name="T8" fmla="*/ 105 w 118"/>
                  <a:gd name="T9" fmla="*/ 65 h 73"/>
                  <a:gd name="T10" fmla="*/ 118 w 118"/>
                  <a:gd name="T11" fmla="*/ 3 h 73"/>
                  <a:gd name="T12" fmla="*/ 103 w 118"/>
                  <a:gd name="T13" fmla="*/ 4 h 73"/>
                  <a:gd name="T14" fmla="*/ 90 w 118"/>
                  <a:gd name="T15" fmla="*/ 40 h 73"/>
                  <a:gd name="T16" fmla="*/ 80 w 118"/>
                  <a:gd name="T17" fmla="*/ 47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8" h="73">
                    <a:moveTo>
                      <a:pt x="80" y="47"/>
                    </a:moveTo>
                    <a:cubicBezTo>
                      <a:pt x="2" y="47"/>
                      <a:pt x="2" y="47"/>
                      <a:pt x="2" y="47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95" y="73"/>
                      <a:pt x="95" y="73"/>
                      <a:pt x="95" y="73"/>
                    </a:cubicBezTo>
                    <a:cubicBezTo>
                      <a:pt x="100" y="73"/>
                      <a:pt x="104" y="70"/>
                      <a:pt x="105" y="65"/>
                    </a:cubicBezTo>
                    <a:cubicBezTo>
                      <a:pt x="118" y="3"/>
                      <a:pt x="118" y="3"/>
                      <a:pt x="118" y="3"/>
                    </a:cubicBezTo>
                    <a:cubicBezTo>
                      <a:pt x="118" y="3"/>
                      <a:pt x="112" y="0"/>
                      <a:pt x="103" y="4"/>
                    </a:cubicBezTo>
                    <a:cubicBezTo>
                      <a:pt x="90" y="40"/>
                      <a:pt x="90" y="40"/>
                      <a:pt x="90" y="40"/>
                    </a:cubicBezTo>
                    <a:cubicBezTo>
                      <a:pt x="89" y="44"/>
                      <a:pt x="85" y="47"/>
                      <a:pt x="80" y="47"/>
                    </a:cubicBezTo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8" name="矩形 37">
                <a:extLst>
                  <a:ext uri="{FF2B5EF4-FFF2-40B4-BE49-F238E27FC236}">
                    <a16:creationId xmlns:a16="http://schemas.microsoft.com/office/drawing/2014/main" id="{F282D762-57DC-3FAC-3F38-F740B23FE4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96226" y="4129690"/>
                <a:ext cx="4763" cy="34925"/>
              </a:xfrm>
              <a:prstGeom prst="rect">
                <a:avLst/>
              </a:prstGeom>
              <a:solidFill>
                <a:srgbClr val="EFCDC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任意多边形: 形状 38">
                <a:extLst>
                  <a:ext uri="{FF2B5EF4-FFF2-40B4-BE49-F238E27FC236}">
                    <a16:creationId xmlns:a16="http://schemas.microsoft.com/office/drawing/2014/main" id="{7EDAC06C-4428-A595-F9F9-12F9A7DC703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96226" y="3899502"/>
                <a:ext cx="446088" cy="265113"/>
              </a:xfrm>
              <a:custGeom>
                <a:avLst/>
                <a:gdLst>
                  <a:gd name="T0" fmla="*/ 110 w 118"/>
                  <a:gd name="T1" fmla="*/ 37 h 70"/>
                  <a:gd name="T2" fmla="*/ 100 w 118"/>
                  <a:gd name="T3" fmla="*/ 37 h 70"/>
                  <a:gd name="T4" fmla="*/ 95 w 118"/>
                  <a:gd name="T5" fmla="*/ 56 h 70"/>
                  <a:gd name="T6" fmla="*/ 88 w 118"/>
                  <a:gd name="T7" fmla="*/ 61 h 70"/>
                  <a:gd name="T8" fmla="*/ 1 w 118"/>
                  <a:gd name="T9" fmla="*/ 61 h 70"/>
                  <a:gd name="T10" fmla="*/ 0 w 118"/>
                  <a:gd name="T11" fmla="*/ 70 h 70"/>
                  <a:gd name="T12" fmla="*/ 95 w 118"/>
                  <a:gd name="T13" fmla="*/ 70 h 70"/>
                  <a:gd name="T14" fmla="*/ 105 w 118"/>
                  <a:gd name="T15" fmla="*/ 63 h 70"/>
                  <a:gd name="T16" fmla="*/ 110 w 118"/>
                  <a:gd name="T17" fmla="*/ 37 h 70"/>
                  <a:gd name="T18" fmla="*/ 103 w 118"/>
                  <a:gd name="T19" fmla="*/ 24 h 70"/>
                  <a:gd name="T20" fmla="*/ 102 w 118"/>
                  <a:gd name="T21" fmla="*/ 28 h 70"/>
                  <a:gd name="T22" fmla="*/ 112 w 118"/>
                  <a:gd name="T23" fmla="*/ 26 h 70"/>
                  <a:gd name="T24" fmla="*/ 112 w 118"/>
                  <a:gd name="T25" fmla="*/ 26 h 70"/>
                  <a:gd name="T26" fmla="*/ 110 w 118"/>
                  <a:gd name="T27" fmla="*/ 26 h 70"/>
                  <a:gd name="T28" fmla="*/ 103 w 118"/>
                  <a:gd name="T29" fmla="*/ 24 h 70"/>
                  <a:gd name="T30" fmla="*/ 118 w 118"/>
                  <a:gd name="T31" fmla="*/ 0 h 70"/>
                  <a:gd name="T32" fmla="*/ 110 w 118"/>
                  <a:gd name="T33" fmla="*/ 0 h 70"/>
                  <a:gd name="T34" fmla="*/ 105 w 118"/>
                  <a:gd name="T35" fmla="*/ 19 h 70"/>
                  <a:gd name="T36" fmla="*/ 114 w 118"/>
                  <a:gd name="T37" fmla="*/ 17 h 70"/>
                  <a:gd name="T38" fmla="*/ 115 w 118"/>
                  <a:gd name="T39" fmla="*/ 13 h 70"/>
                  <a:gd name="T40" fmla="*/ 115 w 118"/>
                  <a:gd name="T41" fmla="*/ 13 h 70"/>
                  <a:gd name="T42" fmla="*/ 115 w 118"/>
                  <a:gd name="T43" fmla="*/ 12 h 70"/>
                  <a:gd name="T44" fmla="*/ 117 w 118"/>
                  <a:gd name="T45" fmla="*/ 3 h 70"/>
                  <a:gd name="T46" fmla="*/ 118 w 118"/>
                  <a:gd name="T47" fmla="*/ 0 h 70"/>
                  <a:gd name="T48" fmla="*/ 118 w 118"/>
                  <a:gd name="T49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18" h="70">
                    <a:moveTo>
                      <a:pt x="110" y="37"/>
                    </a:moveTo>
                    <a:cubicBezTo>
                      <a:pt x="100" y="37"/>
                      <a:pt x="100" y="37"/>
                      <a:pt x="100" y="37"/>
                    </a:cubicBezTo>
                    <a:cubicBezTo>
                      <a:pt x="95" y="56"/>
                      <a:pt x="95" y="56"/>
                      <a:pt x="95" y="56"/>
                    </a:cubicBezTo>
                    <a:cubicBezTo>
                      <a:pt x="94" y="59"/>
                      <a:pt x="91" y="61"/>
                      <a:pt x="88" y="61"/>
                    </a:cubicBezTo>
                    <a:cubicBezTo>
                      <a:pt x="1" y="61"/>
                      <a:pt x="1" y="61"/>
                      <a:pt x="1" y="6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95" y="70"/>
                      <a:pt x="95" y="70"/>
                      <a:pt x="95" y="70"/>
                    </a:cubicBezTo>
                    <a:cubicBezTo>
                      <a:pt x="99" y="70"/>
                      <a:pt x="103" y="67"/>
                      <a:pt x="105" y="63"/>
                    </a:cubicBezTo>
                    <a:cubicBezTo>
                      <a:pt x="106" y="55"/>
                      <a:pt x="108" y="46"/>
                      <a:pt x="110" y="37"/>
                    </a:cubicBezTo>
                    <a:moveTo>
                      <a:pt x="103" y="24"/>
                    </a:moveTo>
                    <a:cubicBezTo>
                      <a:pt x="102" y="28"/>
                      <a:pt x="102" y="28"/>
                      <a:pt x="102" y="28"/>
                    </a:cubicBezTo>
                    <a:cubicBezTo>
                      <a:pt x="112" y="26"/>
                      <a:pt x="112" y="26"/>
                      <a:pt x="112" y="26"/>
                    </a:cubicBezTo>
                    <a:cubicBezTo>
                      <a:pt x="112" y="26"/>
                      <a:pt x="112" y="26"/>
                      <a:pt x="112" y="26"/>
                    </a:cubicBezTo>
                    <a:cubicBezTo>
                      <a:pt x="111" y="26"/>
                      <a:pt x="110" y="26"/>
                      <a:pt x="110" y="26"/>
                    </a:cubicBezTo>
                    <a:cubicBezTo>
                      <a:pt x="106" y="26"/>
                      <a:pt x="104" y="25"/>
                      <a:pt x="103" y="24"/>
                    </a:cubicBezTo>
                    <a:moveTo>
                      <a:pt x="118" y="0"/>
                    </a:moveTo>
                    <a:cubicBezTo>
                      <a:pt x="110" y="0"/>
                      <a:pt x="110" y="0"/>
                      <a:pt x="110" y="0"/>
                    </a:cubicBezTo>
                    <a:cubicBezTo>
                      <a:pt x="105" y="19"/>
                      <a:pt x="105" y="19"/>
                      <a:pt x="105" y="19"/>
                    </a:cubicBezTo>
                    <a:cubicBezTo>
                      <a:pt x="107" y="18"/>
                      <a:pt x="110" y="17"/>
                      <a:pt x="114" y="17"/>
                    </a:cubicBezTo>
                    <a:cubicBezTo>
                      <a:pt x="114" y="16"/>
                      <a:pt x="115" y="14"/>
                      <a:pt x="115" y="13"/>
                    </a:cubicBezTo>
                    <a:cubicBezTo>
                      <a:pt x="115" y="13"/>
                      <a:pt x="115" y="13"/>
                      <a:pt x="115" y="13"/>
                    </a:cubicBezTo>
                    <a:cubicBezTo>
                      <a:pt x="115" y="13"/>
                      <a:pt x="115" y="12"/>
                      <a:pt x="115" y="12"/>
                    </a:cubicBezTo>
                    <a:cubicBezTo>
                      <a:pt x="116" y="9"/>
                      <a:pt x="116" y="6"/>
                      <a:pt x="117" y="3"/>
                    </a:cubicBezTo>
                    <a:cubicBezTo>
                      <a:pt x="118" y="0"/>
                      <a:pt x="118" y="0"/>
                      <a:pt x="118" y="0"/>
                    </a:cubicBezTo>
                    <a:cubicBezTo>
                      <a:pt x="118" y="0"/>
                      <a:pt x="118" y="0"/>
                      <a:pt x="118" y="0"/>
                    </a:cubicBezTo>
                  </a:path>
                </a:pathLst>
              </a:custGeom>
              <a:solidFill>
                <a:srgbClr val="E7A6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0" name="任意多边形: 形状 39">
                <a:extLst>
                  <a:ext uri="{FF2B5EF4-FFF2-40B4-BE49-F238E27FC236}">
                    <a16:creationId xmlns:a16="http://schemas.microsoft.com/office/drawing/2014/main" id="{FD71639B-C2DF-3755-FAFA-51FE955E9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69326" y="3204177"/>
                <a:ext cx="298450" cy="457200"/>
              </a:xfrm>
              <a:custGeom>
                <a:avLst/>
                <a:gdLst>
                  <a:gd name="T0" fmla="*/ 24 w 79"/>
                  <a:gd name="T1" fmla="*/ 14 h 121"/>
                  <a:gd name="T2" fmla="*/ 24 w 79"/>
                  <a:gd name="T3" fmla="*/ 57 h 121"/>
                  <a:gd name="T4" fmla="*/ 16 w 79"/>
                  <a:gd name="T5" fmla="*/ 97 h 121"/>
                  <a:gd name="T6" fmla="*/ 79 w 79"/>
                  <a:gd name="T7" fmla="*/ 61 h 121"/>
                  <a:gd name="T8" fmla="*/ 79 w 79"/>
                  <a:gd name="T9" fmla="*/ 0 h 121"/>
                  <a:gd name="T10" fmla="*/ 24 w 79"/>
                  <a:gd name="T11" fmla="*/ 14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21">
                    <a:moveTo>
                      <a:pt x="24" y="14"/>
                    </a:moveTo>
                    <a:cubicBezTo>
                      <a:pt x="24" y="57"/>
                      <a:pt x="24" y="57"/>
                      <a:pt x="24" y="57"/>
                    </a:cubicBezTo>
                    <a:cubicBezTo>
                      <a:pt x="24" y="57"/>
                      <a:pt x="0" y="87"/>
                      <a:pt x="16" y="97"/>
                    </a:cubicBezTo>
                    <a:cubicBezTo>
                      <a:pt x="16" y="97"/>
                      <a:pt x="53" y="121"/>
                      <a:pt x="79" y="61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24" y="14"/>
                      <a:pt x="24" y="14"/>
                      <a:pt x="24" y="14"/>
                    </a:cubicBezTo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097F8705-9720-F00E-76ED-23CAF613DC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7776" y="3245452"/>
                <a:ext cx="11113" cy="15875"/>
              </a:xfrm>
              <a:custGeom>
                <a:avLst/>
                <a:gdLst>
                  <a:gd name="T0" fmla="*/ 7 w 7"/>
                  <a:gd name="T1" fmla="*/ 0 h 10"/>
                  <a:gd name="T2" fmla="*/ 0 w 7"/>
                  <a:gd name="T3" fmla="*/ 0 h 10"/>
                  <a:gd name="T4" fmla="*/ 0 w 7"/>
                  <a:gd name="T5" fmla="*/ 10 h 10"/>
                  <a:gd name="T6" fmla="*/ 7 w 7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7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7" y="0"/>
                    </a:lnTo>
                    <a:close/>
                  </a:path>
                </a:pathLst>
              </a:custGeom>
              <a:solidFill>
                <a:srgbClr val="EFC1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任意多边形: 形状 41">
                <a:extLst>
                  <a:ext uri="{FF2B5EF4-FFF2-40B4-BE49-F238E27FC236}">
                    <a16:creationId xmlns:a16="http://schemas.microsoft.com/office/drawing/2014/main" id="{0C936A24-E656-B56D-28A6-6E0653EDF5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67776" y="3245452"/>
                <a:ext cx="11113" cy="15875"/>
              </a:xfrm>
              <a:custGeom>
                <a:avLst/>
                <a:gdLst>
                  <a:gd name="T0" fmla="*/ 7 w 7"/>
                  <a:gd name="T1" fmla="*/ 0 h 10"/>
                  <a:gd name="T2" fmla="*/ 0 w 7"/>
                  <a:gd name="T3" fmla="*/ 0 h 10"/>
                  <a:gd name="T4" fmla="*/ 0 w 7"/>
                  <a:gd name="T5" fmla="*/ 10 h 10"/>
                  <a:gd name="T6" fmla="*/ 7 w 7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" h="10">
                    <a:moveTo>
                      <a:pt x="7" y="0"/>
                    </a:moveTo>
                    <a:lnTo>
                      <a:pt x="0" y="0"/>
                    </a:lnTo>
                    <a:lnTo>
                      <a:pt x="0" y="10"/>
                    </a:lnTo>
                    <a:lnTo>
                      <a:pt x="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任意多边形: 形状 42">
                <a:extLst>
                  <a:ext uri="{FF2B5EF4-FFF2-40B4-BE49-F238E27FC236}">
                    <a16:creationId xmlns:a16="http://schemas.microsoft.com/office/drawing/2014/main" id="{5D0C8F08-1700-3B23-107C-9248CC6996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59813" y="3245452"/>
                <a:ext cx="207963" cy="174625"/>
              </a:xfrm>
              <a:custGeom>
                <a:avLst/>
                <a:gdLst>
                  <a:gd name="T0" fmla="*/ 55 w 55"/>
                  <a:gd name="T1" fmla="*/ 0 h 46"/>
                  <a:gd name="T2" fmla="*/ 0 w 55"/>
                  <a:gd name="T3" fmla="*/ 3 h 46"/>
                  <a:gd name="T4" fmla="*/ 0 w 55"/>
                  <a:gd name="T5" fmla="*/ 46 h 46"/>
                  <a:gd name="T6" fmla="*/ 46 w 55"/>
                  <a:gd name="T7" fmla="*/ 18 h 46"/>
                  <a:gd name="T8" fmla="*/ 55 w 55"/>
                  <a:gd name="T9" fmla="*/ 4 h 46"/>
                  <a:gd name="T10" fmla="*/ 55 w 55"/>
                  <a:gd name="T11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46">
                    <a:moveTo>
                      <a:pt x="55" y="0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46"/>
                      <a:pt x="30" y="45"/>
                      <a:pt x="46" y="18"/>
                    </a:cubicBezTo>
                    <a:cubicBezTo>
                      <a:pt x="55" y="4"/>
                      <a:pt x="55" y="4"/>
                      <a:pt x="55" y="4"/>
                    </a:cubicBezTo>
                    <a:cubicBezTo>
                      <a:pt x="55" y="0"/>
                      <a:pt x="55" y="0"/>
                      <a:pt x="55" y="0"/>
                    </a:cubicBezTo>
                  </a:path>
                </a:pathLst>
              </a:custGeom>
              <a:solidFill>
                <a:srgbClr val="E7A6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任意多边形: 形状 43">
                <a:extLst>
                  <a:ext uri="{FF2B5EF4-FFF2-40B4-BE49-F238E27FC236}">
                    <a16:creationId xmlns:a16="http://schemas.microsoft.com/office/drawing/2014/main" id="{286FF06D-9860-A31D-63AF-01D2BE987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97938" y="2867627"/>
                <a:ext cx="106363" cy="169863"/>
              </a:xfrm>
              <a:custGeom>
                <a:avLst/>
                <a:gdLst>
                  <a:gd name="T0" fmla="*/ 0 w 28"/>
                  <a:gd name="T1" fmla="*/ 7 h 45"/>
                  <a:gd name="T2" fmla="*/ 21 w 28"/>
                  <a:gd name="T3" fmla="*/ 13 h 45"/>
                  <a:gd name="T4" fmla="*/ 0 w 28"/>
                  <a:gd name="T5" fmla="*/ 45 h 45"/>
                  <a:gd name="T6" fmla="*/ 0 w 28"/>
                  <a:gd name="T7" fmla="*/ 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" h="45">
                    <a:moveTo>
                      <a:pt x="0" y="7"/>
                    </a:moveTo>
                    <a:cubicBezTo>
                      <a:pt x="0" y="7"/>
                      <a:pt x="19" y="0"/>
                      <a:pt x="21" y="13"/>
                    </a:cubicBezTo>
                    <a:cubicBezTo>
                      <a:pt x="21" y="13"/>
                      <a:pt x="28" y="45"/>
                      <a:pt x="0" y="45"/>
                    </a:cubicBez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任意多边形: 形状 44">
                <a:extLst>
                  <a:ext uri="{FF2B5EF4-FFF2-40B4-BE49-F238E27FC236}">
                    <a16:creationId xmlns:a16="http://schemas.microsoft.com/office/drawing/2014/main" id="{46F20CBC-77DA-0F02-FAE6-7B2D6A4CD8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9463" y="2856515"/>
                <a:ext cx="44450" cy="161925"/>
              </a:xfrm>
              <a:custGeom>
                <a:avLst/>
                <a:gdLst>
                  <a:gd name="T0" fmla="*/ 12 w 12"/>
                  <a:gd name="T1" fmla="*/ 8 h 43"/>
                  <a:gd name="T2" fmla="*/ 2 w 12"/>
                  <a:gd name="T3" fmla="*/ 15 h 43"/>
                  <a:gd name="T4" fmla="*/ 12 w 12"/>
                  <a:gd name="T5" fmla="*/ 43 h 43"/>
                  <a:gd name="T6" fmla="*/ 12 w 12"/>
                  <a:gd name="T7" fmla="*/ 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" h="43">
                    <a:moveTo>
                      <a:pt x="12" y="8"/>
                    </a:moveTo>
                    <a:cubicBezTo>
                      <a:pt x="12" y="8"/>
                      <a:pt x="2" y="0"/>
                      <a:pt x="2" y="15"/>
                    </a:cubicBezTo>
                    <a:cubicBezTo>
                      <a:pt x="2" y="15"/>
                      <a:pt x="0" y="41"/>
                      <a:pt x="12" y="43"/>
                    </a:cubicBezTo>
                    <a:lnTo>
                      <a:pt x="12" y="8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任意多边形: 形状 45">
                <a:extLst>
                  <a:ext uri="{FF2B5EF4-FFF2-40B4-BE49-F238E27FC236}">
                    <a16:creationId xmlns:a16="http://schemas.microsoft.com/office/drawing/2014/main" id="{B062D57B-7720-A54F-A27C-9AFCDB4E32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7701" y="3456590"/>
                <a:ext cx="255588" cy="454025"/>
              </a:xfrm>
              <a:custGeom>
                <a:avLst/>
                <a:gdLst>
                  <a:gd name="T0" fmla="*/ 68 w 68"/>
                  <a:gd name="T1" fmla="*/ 1 h 120"/>
                  <a:gd name="T2" fmla="*/ 27 w 68"/>
                  <a:gd name="T3" fmla="*/ 33 h 120"/>
                  <a:gd name="T4" fmla="*/ 0 w 68"/>
                  <a:gd name="T5" fmla="*/ 120 h 120"/>
                  <a:gd name="T6" fmla="*/ 23 w 68"/>
                  <a:gd name="T7" fmla="*/ 120 h 120"/>
                  <a:gd name="T8" fmla="*/ 68 w 68"/>
                  <a:gd name="T9" fmla="*/ 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" h="120">
                    <a:moveTo>
                      <a:pt x="68" y="1"/>
                    </a:moveTo>
                    <a:cubicBezTo>
                      <a:pt x="68" y="1"/>
                      <a:pt x="44" y="0"/>
                      <a:pt x="27" y="33"/>
                    </a:cubicBezTo>
                    <a:cubicBezTo>
                      <a:pt x="27" y="33"/>
                      <a:pt x="1" y="94"/>
                      <a:pt x="0" y="120"/>
                    </a:cubicBezTo>
                    <a:cubicBezTo>
                      <a:pt x="0" y="120"/>
                      <a:pt x="12" y="112"/>
                      <a:pt x="23" y="120"/>
                    </a:cubicBezTo>
                    <a:lnTo>
                      <a:pt x="68" y="1"/>
                    </a:lnTo>
                    <a:close/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任意多边形: 形状 46">
                <a:extLst>
                  <a:ext uri="{FF2B5EF4-FFF2-40B4-BE49-F238E27FC236}">
                    <a16:creationId xmlns:a16="http://schemas.microsoft.com/office/drawing/2014/main" id="{B7314496-3511-F6AC-F252-242E98F854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67701" y="3456590"/>
                <a:ext cx="255588" cy="458788"/>
              </a:xfrm>
              <a:custGeom>
                <a:avLst/>
                <a:gdLst>
                  <a:gd name="T0" fmla="*/ 68 w 68"/>
                  <a:gd name="T1" fmla="*/ 1 h 121"/>
                  <a:gd name="T2" fmla="*/ 27 w 68"/>
                  <a:gd name="T3" fmla="*/ 33 h 121"/>
                  <a:gd name="T4" fmla="*/ 0 w 68"/>
                  <a:gd name="T5" fmla="*/ 121 h 121"/>
                  <a:gd name="T6" fmla="*/ 68 w 68"/>
                  <a:gd name="T7" fmla="*/ 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121">
                    <a:moveTo>
                      <a:pt x="68" y="1"/>
                    </a:moveTo>
                    <a:cubicBezTo>
                      <a:pt x="68" y="1"/>
                      <a:pt x="44" y="0"/>
                      <a:pt x="27" y="33"/>
                    </a:cubicBezTo>
                    <a:cubicBezTo>
                      <a:pt x="27" y="33"/>
                      <a:pt x="1" y="93"/>
                      <a:pt x="0" y="121"/>
                    </a:cubicBezTo>
                    <a:cubicBezTo>
                      <a:pt x="0" y="121"/>
                      <a:pt x="31" y="12"/>
                      <a:pt x="68" y="1"/>
                    </a:cubicBezTo>
                    <a:close/>
                  </a:path>
                </a:pathLst>
              </a:custGeom>
              <a:solidFill>
                <a:srgbClr val="F8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 dirty="0"/>
              </a:p>
            </p:txBody>
          </p:sp>
          <p:sp>
            <p:nvSpPr>
              <p:cNvPr id="48" name="任意多边形: 形状 47">
                <a:extLst>
                  <a:ext uri="{FF2B5EF4-FFF2-40B4-BE49-F238E27FC236}">
                    <a16:creationId xmlns:a16="http://schemas.microsoft.com/office/drawing/2014/main" id="{4FE1F9C3-A8B4-3492-5000-BDAD4A4D74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51826" y="3396265"/>
                <a:ext cx="996950" cy="949325"/>
              </a:xfrm>
              <a:custGeom>
                <a:avLst/>
                <a:gdLst>
                  <a:gd name="T0" fmla="*/ 108 w 264"/>
                  <a:gd name="T1" fmla="*/ 6 h 251"/>
                  <a:gd name="T2" fmla="*/ 40 w 264"/>
                  <a:gd name="T3" fmla="*/ 61 h 251"/>
                  <a:gd name="T4" fmla="*/ 4 w 264"/>
                  <a:gd name="T5" fmla="*/ 251 h 251"/>
                  <a:gd name="T6" fmla="*/ 264 w 264"/>
                  <a:gd name="T7" fmla="*/ 251 h 251"/>
                  <a:gd name="T8" fmla="*/ 224 w 264"/>
                  <a:gd name="T9" fmla="*/ 23 h 251"/>
                  <a:gd name="T10" fmla="*/ 163 w 264"/>
                  <a:gd name="T11" fmla="*/ 3 h 251"/>
                  <a:gd name="T12" fmla="*/ 114 w 264"/>
                  <a:gd name="T13" fmla="*/ 49 h 251"/>
                  <a:gd name="T14" fmla="*/ 108 w 264"/>
                  <a:gd name="T15" fmla="*/ 6 h 2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64" h="251">
                    <a:moveTo>
                      <a:pt x="108" y="6"/>
                    </a:moveTo>
                    <a:cubicBezTo>
                      <a:pt x="108" y="6"/>
                      <a:pt x="61" y="3"/>
                      <a:pt x="40" y="61"/>
                    </a:cubicBezTo>
                    <a:cubicBezTo>
                      <a:pt x="40" y="61"/>
                      <a:pt x="0" y="223"/>
                      <a:pt x="4" y="251"/>
                    </a:cubicBezTo>
                    <a:cubicBezTo>
                      <a:pt x="264" y="251"/>
                      <a:pt x="264" y="251"/>
                      <a:pt x="264" y="251"/>
                    </a:cubicBezTo>
                    <a:cubicBezTo>
                      <a:pt x="264" y="251"/>
                      <a:pt x="256" y="93"/>
                      <a:pt x="224" y="23"/>
                    </a:cubicBezTo>
                    <a:cubicBezTo>
                      <a:pt x="224" y="23"/>
                      <a:pt x="217" y="0"/>
                      <a:pt x="163" y="3"/>
                    </a:cubicBezTo>
                    <a:cubicBezTo>
                      <a:pt x="163" y="3"/>
                      <a:pt x="147" y="51"/>
                      <a:pt x="114" y="49"/>
                    </a:cubicBezTo>
                    <a:cubicBezTo>
                      <a:pt x="114" y="49"/>
                      <a:pt x="76" y="47"/>
                      <a:pt x="108" y="6"/>
                    </a:cubicBezTo>
                  </a:path>
                </a:pathLst>
              </a:custGeom>
              <a:solidFill>
                <a:srgbClr val="F280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任意多边形: 形状 48">
                <a:extLst>
                  <a:ext uri="{FF2B5EF4-FFF2-40B4-BE49-F238E27FC236}">
                    <a16:creationId xmlns:a16="http://schemas.microsoft.com/office/drawing/2014/main" id="{48759E3B-2923-AAC8-479A-2CAB1A9371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1201" y="3396265"/>
                <a:ext cx="881063" cy="768350"/>
              </a:xfrm>
              <a:custGeom>
                <a:avLst/>
                <a:gdLst>
                  <a:gd name="T0" fmla="*/ 233 w 233"/>
                  <a:gd name="T1" fmla="*/ 145 h 203"/>
                  <a:gd name="T2" fmla="*/ 203 w 233"/>
                  <a:gd name="T3" fmla="*/ 23 h 203"/>
                  <a:gd name="T4" fmla="*/ 142 w 233"/>
                  <a:gd name="T5" fmla="*/ 3 h 203"/>
                  <a:gd name="T6" fmla="*/ 93 w 233"/>
                  <a:gd name="T7" fmla="*/ 49 h 203"/>
                  <a:gd name="T8" fmla="*/ 87 w 233"/>
                  <a:gd name="T9" fmla="*/ 6 h 203"/>
                  <a:gd name="T10" fmla="*/ 25 w 233"/>
                  <a:gd name="T11" fmla="*/ 60 h 203"/>
                  <a:gd name="T12" fmla="*/ 0 w 233"/>
                  <a:gd name="T13" fmla="*/ 146 h 203"/>
                  <a:gd name="T14" fmla="*/ 88 w 233"/>
                  <a:gd name="T15" fmla="*/ 203 h 203"/>
                  <a:gd name="T16" fmla="*/ 233 w 233"/>
                  <a:gd name="T17" fmla="*/ 145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3" h="203">
                    <a:moveTo>
                      <a:pt x="233" y="145"/>
                    </a:moveTo>
                    <a:cubicBezTo>
                      <a:pt x="226" y="101"/>
                      <a:pt x="217" y="54"/>
                      <a:pt x="203" y="23"/>
                    </a:cubicBezTo>
                    <a:cubicBezTo>
                      <a:pt x="203" y="23"/>
                      <a:pt x="196" y="0"/>
                      <a:pt x="142" y="3"/>
                    </a:cubicBezTo>
                    <a:cubicBezTo>
                      <a:pt x="142" y="3"/>
                      <a:pt x="126" y="51"/>
                      <a:pt x="93" y="49"/>
                    </a:cubicBezTo>
                    <a:cubicBezTo>
                      <a:pt x="93" y="49"/>
                      <a:pt x="55" y="47"/>
                      <a:pt x="87" y="6"/>
                    </a:cubicBezTo>
                    <a:cubicBezTo>
                      <a:pt x="87" y="6"/>
                      <a:pt x="46" y="2"/>
                      <a:pt x="25" y="60"/>
                    </a:cubicBezTo>
                    <a:cubicBezTo>
                      <a:pt x="25" y="60"/>
                      <a:pt x="9" y="102"/>
                      <a:pt x="0" y="146"/>
                    </a:cubicBezTo>
                    <a:cubicBezTo>
                      <a:pt x="0" y="146"/>
                      <a:pt x="8" y="203"/>
                      <a:pt x="88" y="203"/>
                    </a:cubicBezTo>
                    <a:cubicBezTo>
                      <a:pt x="168" y="203"/>
                      <a:pt x="233" y="145"/>
                      <a:pt x="233" y="145"/>
                    </a:cubicBezTo>
                  </a:path>
                </a:pathLst>
              </a:custGeom>
              <a:solidFill>
                <a:srgbClr val="FFB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0" name="任意多边形: 形状 49">
                <a:extLst>
                  <a:ext uri="{FF2B5EF4-FFF2-40B4-BE49-F238E27FC236}">
                    <a16:creationId xmlns:a16="http://schemas.microsoft.com/office/drawing/2014/main" id="{7D317D2C-664B-5C22-F057-F28DD1B450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958263" y="3415315"/>
                <a:ext cx="363538" cy="530225"/>
              </a:xfrm>
              <a:custGeom>
                <a:avLst/>
                <a:gdLst>
                  <a:gd name="T0" fmla="*/ 19 w 96"/>
                  <a:gd name="T1" fmla="*/ 9 h 140"/>
                  <a:gd name="T2" fmla="*/ 58 w 96"/>
                  <a:gd name="T3" fmla="*/ 26 h 140"/>
                  <a:gd name="T4" fmla="*/ 96 w 96"/>
                  <a:gd name="T5" fmla="*/ 140 h 140"/>
                  <a:gd name="T6" fmla="*/ 23 w 96"/>
                  <a:gd name="T7" fmla="*/ 125 h 140"/>
                  <a:gd name="T8" fmla="*/ 19 w 96"/>
                  <a:gd name="T9" fmla="*/ 9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140">
                    <a:moveTo>
                      <a:pt x="19" y="9"/>
                    </a:moveTo>
                    <a:cubicBezTo>
                      <a:pt x="19" y="9"/>
                      <a:pt x="44" y="0"/>
                      <a:pt x="58" y="26"/>
                    </a:cubicBezTo>
                    <a:cubicBezTo>
                      <a:pt x="58" y="26"/>
                      <a:pt x="96" y="90"/>
                      <a:pt x="96" y="140"/>
                    </a:cubicBezTo>
                    <a:cubicBezTo>
                      <a:pt x="23" y="125"/>
                      <a:pt x="23" y="125"/>
                      <a:pt x="23" y="125"/>
                    </a:cubicBezTo>
                    <a:cubicBezTo>
                      <a:pt x="23" y="125"/>
                      <a:pt x="0" y="50"/>
                      <a:pt x="19" y="9"/>
                    </a:cubicBezTo>
                  </a:path>
                </a:pathLst>
              </a:custGeom>
              <a:solidFill>
                <a:srgbClr val="FFB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1" name="任意多边形: 形状 50">
                <a:extLst>
                  <a:ext uri="{FF2B5EF4-FFF2-40B4-BE49-F238E27FC236}">
                    <a16:creationId xmlns:a16="http://schemas.microsoft.com/office/drawing/2014/main" id="{110F3FD0-688F-C79D-10CB-87CD8C8AD9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45576" y="3831240"/>
                <a:ext cx="279400" cy="174625"/>
              </a:xfrm>
              <a:custGeom>
                <a:avLst/>
                <a:gdLst>
                  <a:gd name="T0" fmla="*/ 3 w 74"/>
                  <a:gd name="T1" fmla="*/ 8 h 46"/>
                  <a:gd name="T2" fmla="*/ 19 w 74"/>
                  <a:gd name="T3" fmla="*/ 1 h 46"/>
                  <a:gd name="T4" fmla="*/ 42 w 74"/>
                  <a:gd name="T5" fmla="*/ 4 h 46"/>
                  <a:gd name="T6" fmla="*/ 73 w 74"/>
                  <a:gd name="T7" fmla="*/ 29 h 46"/>
                  <a:gd name="T8" fmla="*/ 68 w 74"/>
                  <a:gd name="T9" fmla="*/ 38 h 46"/>
                  <a:gd name="T10" fmla="*/ 3 w 74"/>
                  <a:gd name="T11" fmla="*/ 19 h 46"/>
                  <a:gd name="T12" fmla="*/ 3 w 74"/>
                  <a:gd name="T13" fmla="*/ 8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4" h="46">
                    <a:moveTo>
                      <a:pt x="3" y="8"/>
                    </a:moveTo>
                    <a:cubicBezTo>
                      <a:pt x="5" y="5"/>
                      <a:pt x="10" y="3"/>
                      <a:pt x="19" y="1"/>
                    </a:cubicBezTo>
                    <a:cubicBezTo>
                      <a:pt x="26" y="0"/>
                      <a:pt x="35" y="1"/>
                      <a:pt x="42" y="4"/>
                    </a:cubicBezTo>
                    <a:cubicBezTo>
                      <a:pt x="54" y="7"/>
                      <a:pt x="70" y="15"/>
                      <a:pt x="73" y="29"/>
                    </a:cubicBezTo>
                    <a:cubicBezTo>
                      <a:pt x="74" y="33"/>
                      <a:pt x="72" y="37"/>
                      <a:pt x="68" y="38"/>
                    </a:cubicBezTo>
                    <a:cubicBezTo>
                      <a:pt x="57" y="43"/>
                      <a:pt x="26" y="46"/>
                      <a:pt x="3" y="19"/>
                    </a:cubicBezTo>
                    <a:cubicBezTo>
                      <a:pt x="0" y="16"/>
                      <a:pt x="0" y="11"/>
                      <a:pt x="3" y="8"/>
                    </a:cubicBezTo>
                  </a:path>
                </a:pathLst>
              </a:custGeom>
              <a:solidFill>
                <a:srgbClr val="2109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任意多边形: 形状 51">
                <a:extLst>
                  <a:ext uri="{FF2B5EF4-FFF2-40B4-BE49-F238E27FC236}">
                    <a16:creationId xmlns:a16="http://schemas.microsoft.com/office/drawing/2014/main" id="{21F6DFF5-B09F-6930-64D3-8CE35D66DE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2313" y="3407377"/>
                <a:ext cx="1168400" cy="757238"/>
              </a:xfrm>
              <a:custGeom>
                <a:avLst/>
                <a:gdLst>
                  <a:gd name="T0" fmla="*/ 297 w 309"/>
                  <a:gd name="T1" fmla="*/ 200 h 200"/>
                  <a:gd name="T2" fmla="*/ 25 w 309"/>
                  <a:gd name="T3" fmla="*/ 200 h 200"/>
                  <a:gd name="T4" fmla="*/ 13 w 309"/>
                  <a:gd name="T5" fmla="*/ 188 h 200"/>
                  <a:gd name="T6" fmla="*/ 0 w 309"/>
                  <a:gd name="T7" fmla="*/ 12 h 200"/>
                  <a:gd name="T8" fmla="*/ 12 w 309"/>
                  <a:gd name="T9" fmla="*/ 0 h 200"/>
                  <a:gd name="T10" fmla="*/ 287 w 309"/>
                  <a:gd name="T11" fmla="*/ 0 h 200"/>
                  <a:gd name="T12" fmla="*/ 299 w 309"/>
                  <a:gd name="T13" fmla="*/ 12 h 200"/>
                  <a:gd name="T14" fmla="*/ 309 w 309"/>
                  <a:gd name="T15" fmla="*/ 188 h 200"/>
                  <a:gd name="T16" fmla="*/ 297 w 309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9" h="200">
                    <a:moveTo>
                      <a:pt x="297" y="200"/>
                    </a:moveTo>
                    <a:cubicBezTo>
                      <a:pt x="25" y="200"/>
                      <a:pt x="25" y="200"/>
                      <a:pt x="25" y="200"/>
                    </a:cubicBezTo>
                    <a:cubicBezTo>
                      <a:pt x="19" y="200"/>
                      <a:pt x="13" y="195"/>
                      <a:pt x="13" y="18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287" y="0"/>
                      <a:pt x="287" y="0"/>
                      <a:pt x="287" y="0"/>
                    </a:cubicBezTo>
                    <a:cubicBezTo>
                      <a:pt x="294" y="0"/>
                      <a:pt x="299" y="5"/>
                      <a:pt x="299" y="12"/>
                    </a:cubicBezTo>
                    <a:cubicBezTo>
                      <a:pt x="309" y="188"/>
                      <a:pt x="309" y="188"/>
                      <a:pt x="309" y="188"/>
                    </a:cubicBezTo>
                    <a:cubicBezTo>
                      <a:pt x="309" y="195"/>
                      <a:pt x="304" y="200"/>
                      <a:pt x="297" y="200"/>
                    </a:cubicBezTo>
                    <a:close/>
                  </a:path>
                </a:pathLst>
              </a:custGeom>
              <a:solidFill>
                <a:srgbClr val="2B7E6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3" name="任意多边形: 形状 52">
                <a:extLst>
                  <a:ext uri="{FF2B5EF4-FFF2-40B4-BE49-F238E27FC236}">
                    <a16:creationId xmlns:a16="http://schemas.microsoft.com/office/drawing/2014/main" id="{1D7E3A83-3240-A77F-1E87-B72FAD3D08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65988" y="4345590"/>
                <a:ext cx="2092325" cy="0"/>
              </a:xfrm>
              <a:custGeom>
                <a:avLst/>
                <a:gdLst>
                  <a:gd name="T0" fmla="*/ 0 w 1318"/>
                  <a:gd name="T1" fmla="*/ 1318 w 1318"/>
                  <a:gd name="T2" fmla="*/ 0 w 1318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318">
                    <a:moveTo>
                      <a:pt x="0" y="0"/>
                    </a:moveTo>
                    <a:lnTo>
                      <a:pt x="131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4" name="直接连接符 53">
                <a:extLst>
                  <a:ext uri="{FF2B5EF4-FFF2-40B4-BE49-F238E27FC236}">
                    <a16:creationId xmlns:a16="http://schemas.microsoft.com/office/drawing/2014/main" id="{4E5F787B-59C6-5188-FCB2-8C9AA43F42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65988" y="4345590"/>
                <a:ext cx="2092325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任意多边形: 形状 54">
                <a:extLst>
                  <a:ext uri="{FF2B5EF4-FFF2-40B4-BE49-F238E27FC236}">
                    <a16:creationId xmlns:a16="http://schemas.microsoft.com/office/drawing/2014/main" id="{6AB40546-DDEC-85F0-446A-5ED0269C62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54876" y="4334477"/>
                <a:ext cx="2116138" cy="22225"/>
              </a:xfrm>
              <a:custGeom>
                <a:avLst/>
                <a:gdLst>
                  <a:gd name="T0" fmla="*/ 3 w 560"/>
                  <a:gd name="T1" fmla="*/ 6 h 6"/>
                  <a:gd name="T2" fmla="*/ 557 w 560"/>
                  <a:gd name="T3" fmla="*/ 6 h 6"/>
                  <a:gd name="T4" fmla="*/ 560 w 560"/>
                  <a:gd name="T5" fmla="*/ 3 h 6"/>
                  <a:gd name="T6" fmla="*/ 557 w 560"/>
                  <a:gd name="T7" fmla="*/ 0 h 6"/>
                  <a:gd name="T8" fmla="*/ 3 w 560"/>
                  <a:gd name="T9" fmla="*/ 0 h 6"/>
                  <a:gd name="T10" fmla="*/ 0 w 560"/>
                  <a:gd name="T11" fmla="*/ 3 h 6"/>
                  <a:gd name="T12" fmla="*/ 3 w 560"/>
                  <a:gd name="T1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0" h="6">
                    <a:moveTo>
                      <a:pt x="3" y="6"/>
                    </a:moveTo>
                    <a:cubicBezTo>
                      <a:pt x="557" y="6"/>
                      <a:pt x="557" y="6"/>
                      <a:pt x="557" y="6"/>
                    </a:cubicBezTo>
                    <a:cubicBezTo>
                      <a:pt x="559" y="6"/>
                      <a:pt x="560" y="4"/>
                      <a:pt x="560" y="3"/>
                    </a:cubicBezTo>
                    <a:cubicBezTo>
                      <a:pt x="560" y="1"/>
                      <a:pt x="559" y="0"/>
                      <a:pt x="557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6"/>
                      <a:pt x="3" y="6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任意多边形: 形状 55">
                <a:extLst>
                  <a:ext uri="{FF2B5EF4-FFF2-40B4-BE49-F238E27FC236}">
                    <a16:creationId xmlns:a16="http://schemas.microsoft.com/office/drawing/2014/main" id="{90C618A5-E3D4-CCDA-7064-AE1A78E805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5801" y="4345590"/>
                <a:ext cx="142875" cy="0"/>
              </a:xfrm>
              <a:custGeom>
                <a:avLst/>
                <a:gdLst>
                  <a:gd name="T0" fmla="*/ 90 w 90"/>
                  <a:gd name="T1" fmla="*/ 0 w 90"/>
                  <a:gd name="T2" fmla="*/ 90 w 90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90">
                    <a:moveTo>
                      <a:pt x="90" y="0"/>
                    </a:moveTo>
                    <a:lnTo>
                      <a:pt x="0" y="0"/>
                    </a:lnTo>
                    <a:lnTo>
                      <a:pt x="90" y="0"/>
                    </a:ln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直接连接符 56">
                <a:extLst>
                  <a:ext uri="{FF2B5EF4-FFF2-40B4-BE49-F238E27FC236}">
                    <a16:creationId xmlns:a16="http://schemas.microsoft.com/office/drawing/2014/main" id="{9FAA2CBB-61A6-66FA-C1B2-E68BD121E1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035801" y="4345590"/>
                <a:ext cx="142875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任意多边形: 形状 57">
                <a:extLst>
                  <a:ext uri="{FF2B5EF4-FFF2-40B4-BE49-F238E27FC236}">
                    <a16:creationId xmlns:a16="http://schemas.microsoft.com/office/drawing/2014/main" id="{5A947B13-30BC-FCF7-B145-FAF2000B49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23101" y="4334477"/>
                <a:ext cx="163513" cy="22225"/>
              </a:xfrm>
              <a:custGeom>
                <a:avLst/>
                <a:gdLst>
                  <a:gd name="T0" fmla="*/ 41 w 43"/>
                  <a:gd name="T1" fmla="*/ 0 h 6"/>
                  <a:gd name="T2" fmla="*/ 3 w 43"/>
                  <a:gd name="T3" fmla="*/ 0 h 6"/>
                  <a:gd name="T4" fmla="*/ 0 w 43"/>
                  <a:gd name="T5" fmla="*/ 3 h 6"/>
                  <a:gd name="T6" fmla="*/ 3 w 43"/>
                  <a:gd name="T7" fmla="*/ 6 h 6"/>
                  <a:gd name="T8" fmla="*/ 41 w 43"/>
                  <a:gd name="T9" fmla="*/ 6 h 6"/>
                  <a:gd name="T10" fmla="*/ 43 w 43"/>
                  <a:gd name="T11" fmla="*/ 3 h 6"/>
                  <a:gd name="T12" fmla="*/ 41 w 43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6">
                    <a:moveTo>
                      <a:pt x="41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4"/>
                      <a:pt x="2" y="6"/>
                      <a:pt x="3" y="6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2" y="6"/>
                      <a:pt x="43" y="4"/>
                      <a:pt x="43" y="3"/>
                    </a:cubicBezTo>
                    <a:cubicBezTo>
                      <a:pt x="43" y="1"/>
                      <a:pt x="42" y="0"/>
                      <a:pt x="41" y="0"/>
                    </a:cubicBezTo>
                  </a:path>
                </a:pathLst>
              </a:custGeom>
              <a:solidFill>
                <a:srgbClr val="23181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矩形 58">
                <a:extLst>
                  <a:ext uri="{FF2B5EF4-FFF2-40B4-BE49-F238E27FC236}">
                    <a16:creationId xmlns:a16="http://schemas.microsoft.com/office/drawing/2014/main" id="{32EA7D52-1F55-E4C5-DEA2-B602CAAD6D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53376" y="4288440"/>
                <a:ext cx="627063" cy="49213"/>
              </a:xfrm>
              <a:prstGeom prst="rect">
                <a:avLst/>
              </a:pr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任意多边形: 形状 59">
                <a:extLst>
                  <a:ext uri="{FF2B5EF4-FFF2-40B4-BE49-F238E27FC236}">
                    <a16:creationId xmlns:a16="http://schemas.microsoft.com/office/drawing/2014/main" id="{23B17AB1-3C65-77A8-ADB4-64E4F1B2E3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13701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任意多边形: 形状 60">
                <a:extLst>
                  <a:ext uri="{FF2B5EF4-FFF2-40B4-BE49-F238E27FC236}">
                    <a16:creationId xmlns:a16="http://schemas.microsoft.com/office/drawing/2014/main" id="{04485A4C-98E9-54CB-8253-9C067DA3F9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120063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任意多边形: 形状 61">
                <a:extLst>
                  <a:ext uri="{FF2B5EF4-FFF2-40B4-BE49-F238E27FC236}">
                    <a16:creationId xmlns:a16="http://schemas.microsoft.com/office/drawing/2014/main" id="{EC7F9E2A-C223-DF2B-1E82-007568F1E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4838" y="4263040"/>
                <a:ext cx="84138" cy="33338"/>
              </a:xfrm>
              <a:custGeom>
                <a:avLst/>
                <a:gdLst>
                  <a:gd name="T0" fmla="*/ 20 w 22"/>
                  <a:gd name="T1" fmla="*/ 9 h 9"/>
                  <a:gd name="T2" fmla="*/ 2 w 22"/>
                  <a:gd name="T3" fmla="*/ 9 h 9"/>
                  <a:gd name="T4" fmla="*/ 0 w 22"/>
                  <a:gd name="T5" fmla="*/ 8 h 9"/>
                  <a:gd name="T6" fmla="*/ 0 w 22"/>
                  <a:gd name="T7" fmla="*/ 2 h 9"/>
                  <a:gd name="T8" fmla="*/ 2 w 22"/>
                  <a:gd name="T9" fmla="*/ 0 h 9"/>
                  <a:gd name="T10" fmla="*/ 20 w 22"/>
                  <a:gd name="T11" fmla="*/ 0 h 9"/>
                  <a:gd name="T12" fmla="*/ 22 w 22"/>
                  <a:gd name="T13" fmla="*/ 2 h 9"/>
                  <a:gd name="T14" fmla="*/ 22 w 22"/>
                  <a:gd name="T15" fmla="*/ 8 h 9"/>
                  <a:gd name="T16" fmla="*/ 20 w 22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9">
                    <a:moveTo>
                      <a:pt x="20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1" y="0"/>
                      <a:pt x="22" y="0"/>
                      <a:pt x="22" y="2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2" y="9"/>
                      <a:pt x="21" y="9"/>
                      <a:pt x="20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3" name="任意多边形: 形状 62">
                <a:extLst>
                  <a:ext uri="{FF2B5EF4-FFF2-40B4-BE49-F238E27FC236}">
                    <a16:creationId xmlns:a16="http://schemas.microsoft.com/office/drawing/2014/main" id="{091E79E3-BE97-B2F1-6DAB-D16E5D0A72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4376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4" name="任意多边形: 形状 63">
                <a:extLst>
                  <a:ext uri="{FF2B5EF4-FFF2-40B4-BE49-F238E27FC236}">
                    <a16:creationId xmlns:a16="http://schemas.microsoft.com/office/drawing/2014/main" id="{3CF5C330-5B7E-B433-3B4E-3EA6E47C3B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0738" y="4263040"/>
                <a:ext cx="79375" cy="33338"/>
              </a:xfrm>
              <a:custGeom>
                <a:avLst/>
                <a:gdLst>
                  <a:gd name="T0" fmla="*/ 19 w 21"/>
                  <a:gd name="T1" fmla="*/ 9 h 9"/>
                  <a:gd name="T2" fmla="*/ 2 w 21"/>
                  <a:gd name="T3" fmla="*/ 9 h 9"/>
                  <a:gd name="T4" fmla="*/ 0 w 21"/>
                  <a:gd name="T5" fmla="*/ 8 h 9"/>
                  <a:gd name="T6" fmla="*/ 0 w 21"/>
                  <a:gd name="T7" fmla="*/ 2 h 9"/>
                  <a:gd name="T8" fmla="*/ 2 w 21"/>
                  <a:gd name="T9" fmla="*/ 0 h 9"/>
                  <a:gd name="T10" fmla="*/ 19 w 21"/>
                  <a:gd name="T11" fmla="*/ 0 h 9"/>
                  <a:gd name="T12" fmla="*/ 21 w 21"/>
                  <a:gd name="T13" fmla="*/ 2 h 9"/>
                  <a:gd name="T14" fmla="*/ 21 w 21"/>
                  <a:gd name="T15" fmla="*/ 8 h 9"/>
                  <a:gd name="T16" fmla="*/ 19 w 21"/>
                  <a:gd name="T17" fmla="*/ 9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" h="9">
                    <a:moveTo>
                      <a:pt x="19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1" y="9"/>
                      <a:pt x="0" y="9"/>
                      <a:pt x="0" y="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1" y="0"/>
                      <a:pt x="2" y="0"/>
                    </a:cubicBezTo>
                    <a:cubicBezTo>
                      <a:pt x="19" y="0"/>
                      <a:pt x="19" y="0"/>
                      <a:pt x="19" y="0"/>
                    </a:cubicBezTo>
                    <a:cubicBezTo>
                      <a:pt x="20" y="0"/>
                      <a:pt x="21" y="0"/>
                      <a:pt x="21" y="2"/>
                    </a:cubicBezTo>
                    <a:cubicBezTo>
                      <a:pt x="21" y="8"/>
                      <a:pt x="21" y="8"/>
                      <a:pt x="21" y="8"/>
                    </a:cubicBezTo>
                    <a:cubicBezTo>
                      <a:pt x="21" y="9"/>
                      <a:pt x="20" y="9"/>
                      <a:pt x="19" y="9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5" name="任意多边形: 形状 64">
                <a:extLst>
                  <a:ext uri="{FF2B5EF4-FFF2-40B4-BE49-F238E27FC236}">
                    <a16:creationId xmlns:a16="http://schemas.microsoft.com/office/drawing/2014/main" id="{2A41364E-FC11-2395-649D-5897294B9B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26451" y="2761265"/>
                <a:ext cx="501650" cy="623888"/>
              </a:xfrm>
              <a:custGeom>
                <a:avLst/>
                <a:gdLst>
                  <a:gd name="T0" fmla="*/ 0 w 133"/>
                  <a:gd name="T1" fmla="*/ 0 h 165"/>
                  <a:gd name="T2" fmla="*/ 6 w 133"/>
                  <a:gd name="T3" fmla="*/ 111 h 165"/>
                  <a:gd name="T4" fmla="*/ 12 w 133"/>
                  <a:gd name="T5" fmla="*/ 123 h 165"/>
                  <a:gd name="T6" fmla="*/ 52 w 133"/>
                  <a:gd name="T7" fmla="*/ 160 h 165"/>
                  <a:gd name="T8" fmla="*/ 67 w 133"/>
                  <a:gd name="T9" fmla="*/ 163 h 165"/>
                  <a:gd name="T10" fmla="*/ 120 w 133"/>
                  <a:gd name="T11" fmla="*/ 130 h 165"/>
                  <a:gd name="T12" fmla="*/ 125 w 133"/>
                  <a:gd name="T13" fmla="*/ 118 h 165"/>
                  <a:gd name="T14" fmla="*/ 133 w 133"/>
                  <a:gd name="T15" fmla="*/ 1 h 165"/>
                  <a:gd name="T16" fmla="*/ 0 w 133"/>
                  <a:gd name="T17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3" h="165">
                    <a:moveTo>
                      <a:pt x="0" y="0"/>
                    </a:moveTo>
                    <a:cubicBezTo>
                      <a:pt x="6" y="111"/>
                      <a:pt x="6" y="111"/>
                      <a:pt x="6" y="111"/>
                    </a:cubicBezTo>
                    <a:cubicBezTo>
                      <a:pt x="6" y="116"/>
                      <a:pt x="8" y="120"/>
                      <a:pt x="12" y="123"/>
                    </a:cubicBezTo>
                    <a:cubicBezTo>
                      <a:pt x="52" y="160"/>
                      <a:pt x="52" y="160"/>
                      <a:pt x="52" y="160"/>
                    </a:cubicBezTo>
                    <a:cubicBezTo>
                      <a:pt x="56" y="164"/>
                      <a:pt x="62" y="165"/>
                      <a:pt x="67" y="163"/>
                    </a:cubicBezTo>
                    <a:cubicBezTo>
                      <a:pt x="80" y="158"/>
                      <a:pt x="103" y="148"/>
                      <a:pt x="120" y="130"/>
                    </a:cubicBezTo>
                    <a:cubicBezTo>
                      <a:pt x="123" y="127"/>
                      <a:pt x="125" y="123"/>
                      <a:pt x="125" y="118"/>
                    </a:cubicBezTo>
                    <a:cubicBezTo>
                      <a:pt x="133" y="1"/>
                      <a:pt x="133" y="1"/>
                      <a:pt x="133" y="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6" name="任意多边形: 形状 65">
                <a:extLst>
                  <a:ext uri="{FF2B5EF4-FFF2-40B4-BE49-F238E27FC236}">
                    <a16:creationId xmlns:a16="http://schemas.microsoft.com/office/drawing/2014/main" id="{0331D30D-7B35-EBAF-5258-02358927C7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2313" y="2515202"/>
                <a:ext cx="620713" cy="385763"/>
              </a:xfrm>
              <a:custGeom>
                <a:avLst/>
                <a:gdLst>
                  <a:gd name="T0" fmla="*/ 9 w 164"/>
                  <a:gd name="T1" fmla="*/ 52 h 102"/>
                  <a:gd name="T2" fmla="*/ 59 w 164"/>
                  <a:gd name="T3" fmla="*/ 99 h 102"/>
                  <a:gd name="T4" fmla="*/ 134 w 164"/>
                  <a:gd name="T5" fmla="*/ 87 h 102"/>
                  <a:gd name="T6" fmla="*/ 147 w 164"/>
                  <a:gd name="T7" fmla="*/ 93 h 102"/>
                  <a:gd name="T8" fmla="*/ 159 w 164"/>
                  <a:gd name="T9" fmla="*/ 59 h 102"/>
                  <a:gd name="T10" fmla="*/ 147 w 164"/>
                  <a:gd name="T11" fmla="*/ 37 h 102"/>
                  <a:gd name="T12" fmla="*/ 144 w 164"/>
                  <a:gd name="T13" fmla="*/ 41 h 102"/>
                  <a:gd name="T14" fmla="*/ 124 w 164"/>
                  <a:gd name="T15" fmla="*/ 23 h 102"/>
                  <a:gd name="T16" fmla="*/ 137 w 164"/>
                  <a:gd name="T17" fmla="*/ 36 h 102"/>
                  <a:gd name="T18" fmla="*/ 49 w 164"/>
                  <a:gd name="T19" fmla="*/ 15 h 102"/>
                  <a:gd name="T20" fmla="*/ 9 w 164"/>
                  <a:gd name="T21" fmla="*/ 5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4" h="102">
                    <a:moveTo>
                      <a:pt x="9" y="52"/>
                    </a:moveTo>
                    <a:cubicBezTo>
                      <a:pt x="9" y="52"/>
                      <a:pt x="0" y="90"/>
                      <a:pt x="59" y="99"/>
                    </a:cubicBezTo>
                    <a:cubicBezTo>
                      <a:pt x="59" y="99"/>
                      <a:pt x="104" y="102"/>
                      <a:pt x="134" y="87"/>
                    </a:cubicBezTo>
                    <a:cubicBezTo>
                      <a:pt x="134" y="87"/>
                      <a:pt x="145" y="91"/>
                      <a:pt x="147" y="93"/>
                    </a:cubicBezTo>
                    <a:cubicBezTo>
                      <a:pt x="147" y="93"/>
                      <a:pt x="164" y="90"/>
                      <a:pt x="159" y="59"/>
                    </a:cubicBezTo>
                    <a:cubicBezTo>
                      <a:pt x="159" y="59"/>
                      <a:pt x="153" y="38"/>
                      <a:pt x="147" y="37"/>
                    </a:cubicBezTo>
                    <a:cubicBezTo>
                      <a:pt x="144" y="41"/>
                      <a:pt x="144" y="41"/>
                      <a:pt x="144" y="41"/>
                    </a:cubicBezTo>
                    <a:cubicBezTo>
                      <a:pt x="144" y="41"/>
                      <a:pt x="141" y="20"/>
                      <a:pt x="124" y="23"/>
                    </a:cubicBezTo>
                    <a:cubicBezTo>
                      <a:pt x="124" y="23"/>
                      <a:pt x="137" y="28"/>
                      <a:pt x="137" y="36"/>
                    </a:cubicBezTo>
                    <a:cubicBezTo>
                      <a:pt x="137" y="36"/>
                      <a:pt x="93" y="0"/>
                      <a:pt x="49" y="15"/>
                    </a:cubicBezTo>
                    <a:cubicBezTo>
                      <a:pt x="49" y="15"/>
                      <a:pt x="14" y="30"/>
                      <a:pt x="9" y="52"/>
                    </a:cubicBezTo>
                    <a:close/>
                  </a:path>
                </a:pathLst>
              </a:custGeom>
              <a:solidFill>
                <a:srgbClr val="2207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7" name="任意多边形: 形状 66">
                <a:extLst>
                  <a:ext uri="{FF2B5EF4-FFF2-40B4-BE49-F238E27FC236}">
                    <a16:creationId xmlns:a16="http://schemas.microsoft.com/office/drawing/2014/main" id="{2883365E-E195-4F36-28FB-1AC62BDA81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80413" y="2515202"/>
                <a:ext cx="566738" cy="238125"/>
              </a:xfrm>
              <a:custGeom>
                <a:avLst/>
                <a:gdLst>
                  <a:gd name="T0" fmla="*/ 150 w 150"/>
                  <a:gd name="T1" fmla="*/ 59 h 63"/>
                  <a:gd name="T2" fmla="*/ 137 w 150"/>
                  <a:gd name="T3" fmla="*/ 37 h 63"/>
                  <a:gd name="T4" fmla="*/ 134 w 150"/>
                  <a:gd name="T5" fmla="*/ 41 h 63"/>
                  <a:gd name="T6" fmla="*/ 114 w 150"/>
                  <a:gd name="T7" fmla="*/ 23 h 63"/>
                  <a:gd name="T8" fmla="*/ 127 w 150"/>
                  <a:gd name="T9" fmla="*/ 36 h 63"/>
                  <a:gd name="T10" fmla="*/ 39 w 150"/>
                  <a:gd name="T11" fmla="*/ 15 h 63"/>
                  <a:gd name="T12" fmla="*/ 5 w 150"/>
                  <a:gd name="T13" fmla="*/ 40 h 63"/>
                  <a:gd name="T14" fmla="*/ 12 w 150"/>
                  <a:gd name="T15" fmla="*/ 60 h 63"/>
                  <a:gd name="T16" fmla="*/ 62 w 150"/>
                  <a:gd name="T17" fmla="*/ 40 h 63"/>
                  <a:gd name="T18" fmla="*/ 117 w 150"/>
                  <a:gd name="T19" fmla="*/ 53 h 63"/>
                  <a:gd name="T20" fmla="*/ 150 w 150"/>
                  <a:gd name="T21" fmla="*/ 5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0" h="63">
                    <a:moveTo>
                      <a:pt x="150" y="59"/>
                    </a:moveTo>
                    <a:cubicBezTo>
                      <a:pt x="150" y="59"/>
                      <a:pt x="144" y="38"/>
                      <a:pt x="137" y="37"/>
                    </a:cubicBezTo>
                    <a:cubicBezTo>
                      <a:pt x="134" y="41"/>
                      <a:pt x="134" y="41"/>
                      <a:pt x="134" y="41"/>
                    </a:cubicBezTo>
                    <a:cubicBezTo>
                      <a:pt x="134" y="41"/>
                      <a:pt x="131" y="20"/>
                      <a:pt x="114" y="23"/>
                    </a:cubicBezTo>
                    <a:cubicBezTo>
                      <a:pt x="114" y="23"/>
                      <a:pt x="127" y="28"/>
                      <a:pt x="127" y="36"/>
                    </a:cubicBezTo>
                    <a:cubicBezTo>
                      <a:pt x="127" y="36"/>
                      <a:pt x="83" y="0"/>
                      <a:pt x="39" y="15"/>
                    </a:cubicBezTo>
                    <a:cubicBezTo>
                      <a:pt x="39" y="15"/>
                      <a:pt x="17" y="25"/>
                      <a:pt x="5" y="40"/>
                    </a:cubicBezTo>
                    <a:cubicBezTo>
                      <a:pt x="0" y="47"/>
                      <a:pt x="3" y="57"/>
                      <a:pt x="12" y="60"/>
                    </a:cubicBezTo>
                    <a:cubicBezTo>
                      <a:pt x="22" y="63"/>
                      <a:pt x="38" y="61"/>
                      <a:pt x="62" y="40"/>
                    </a:cubicBezTo>
                    <a:cubicBezTo>
                      <a:pt x="62" y="40"/>
                      <a:pt x="85" y="24"/>
                      <a:pt x="117" y="53"/>
                    </a:cubicBezTo>
                    <a:cubicBezTo>
                      <a:pt x="117" y="53"/>
                      <a:pt x="127" y="63"/>
                      <a:pt x="150" y="59"/>
                    </a:cubicBezTo>
                    <a:close/>
                  </a:path>
                </a:pathLst>
              </a:custGeom>
              <a:solidFill>
                <a:srgbClr val="451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8" name="任意多边形: 形状 67">
                <a:extLst>
                  <a:ext uri="{FF2B5EF4-FFF2-40B4-BE49-F238E27FC236}">
                    <a16:creationId xmlns:a16="http://schemas.microsoft.com/office/drawing/2014/main" id="{215C77FB-C37D-4F02-B06A-F2119BAC67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13751" y="2818415"/>
                <a:ext cx="333375" cy="120650"/>
              </a:xfrm>
              <a:custGeom>
                <a:avLst/>
                <a:gdLst>
                  <a:gd name="T0" fmla="*/ 88 w 88"/>
                  <a:gd name="T1" fmla="*/ 15 h 32"/>
                  <a:gd name="T2" fmla="*/ 65 w 88"/>
                  <a:gd name="T3" fmla="*/ 28 h 32"/>
                  <a:gd name="T4" fmla="*/ 39 w 88"/>
                  <a:gd name="T5" fmla="*/ 31 h 32"/>
                  <a:gd name="T6" fmla="*/ 33 w 88"/>
                  <a:gd name="T7" fmla="*/ 30 h 32"/>
                  <a:gd name="T8" fmla="*/ 26 w 88"/>
                  <a:gd name="T9" fmla="*/ 28 h 32"/>
                  <a:gd name="T10" fmla="*/ 14 w 88"/>
                  <a:gd name="T11" fmla="*/ 23 h 32"/>
                  <a:gd name="T12" fmla="*/ 0 w 88"/>
                  <a:gd name="T13" fmla="*/ 0 h 32"/>
                  <a:gd name="T14" fmla="*/ 5 w 88"/>
                  <a:gd name="T15" fmla="*/ 1 h 32"/>
                  <a:gd name="T16" fmla="*/ 5 w 88"/>
                  <a:gd name="T17" fmla="*/ 7 h 32"/>
                  <a:gd name="T18" fmla="*/ 7 w 88"/>
                  <a:gd name="T19" fmla="*/ 12 h 32"/>
                  <a:gd name="T20" fmla="*/ 15 w 88"/>
                  <a:gd name="T21" fmla="*/ 22 h 32"/>
                  <a:gd name="T22" fmla="*/ 39 w 88"/>
                  <a:gd name="T23" fmla="*/ 31 h 32"/>
                  <a:gd name="T24" fmla="*/ 65 w 88"/>
                  <a:gd name="T25" fmla="*/ 27 h 32"/>
                  <a:gd name="T26" fmla="*/ 86 w 88"/>
                  <a:gd name="T27" fmla="*/ 12 h 32"/>
                  <a:gd name="T28" fmla="*/ 88 w 88"/>
                  <a:gd name="T29" fmla="*/ 15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88" h="32">
                    <a:moveTo>
                      <a:pt x="88" y="15"/>
                    </a:moveTo>
                    <a:cubicBezTo>
                      <a:pt x="81" y="21"/>
                      <a:pt x="73" y="25"/>
                      <a:pt x="65" y="28"/>
                    </a:cubicBezTo>
                    <a:cubicBezTo>
                      <a:pt x="57" y="30"/>
                      <a:pt x="48" y="32"/>
                      <a:pt x="39" y="31"/>
                    </a:cubicBezTo>
                    <a:cubicBezTo>
                      <a:pt x="37" y="31"/>
                      <a:pt x="35" y="30"/>
                      <a:pt x="33" y="30"/>
                    </a:cubicBezTo>
                    <a:cubicBezTo>
                      <a:pt x="31" y="29"/>
                      <a:pt x="29" y="29"/>
                      <a:pt x="26" y="28"/>
                    </a:cubicBezTo>
                    <a:cubicBezTo>
                      <a:pt x="22" y="27"/>
                      <a:pt x="18" y="25"/>
                      <a:pt x="14" y="23"/>
                    </a:cubicBezTo>
                    <a:cubicBezTo>
                      <a:pt x="7" y="18"/>
                      <a:pt x="0" y="11"/>
                      <a:pt x="0" y="0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3"/>
                      <a:pt x="5" y="5"/>
                      <a:pt x="5" y="7"/>
                    </a:cubicBezTo>
                    <a:cubicBezTo>
                      <a:pt x="5" y="9"/>
                      <a:pt x="6" y="11"/>
                      <a:pt x="7" y="12"/>
                    </a:cubicBezTo>
                    <a:cubicBezTo>
                      <a:pt x="9" y="16"/>
                      <a:pt x="12" y="19"/>
                      <a:pt x="15" y="22"/>
                    </a:cubicBezTo>
                    <a:cubicBezTo>
                      <a:pt x="22" y="27"/>
                      <a:pt x="31" y="30"/>
                      <a:pt x="39" y="31"/>
                    </a:cubicBezTo>
                    <a:cubicBezTo>
                      <a:pt x="48" y="31"/>
                      <a:pt x="57" y="30"/>
                      <a:pt x="65" y="27"/>
                    </a:cubicBezTo>
                    <a:cubicBezTo>
                      <a:pt x="73" y="24"/>
                      <a:pt x="80" y="19"/>
                      <a:pt x="86" y="12"/>
                    </a:cubicBezTo>
                    <a:lnTo>
                      <a:pt x="88" y="15"/>
                    </a:lnTo>
                    <a:close/>
                  </a:path>
                </a:pathLst>
              </a:custGeom>
              <a:solidFill>
                <a:srgbClr val="2207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9" name="任意多边形: 形状 68">
                <a:extLst>
                  <a:ext uri="{FF2B5EF4-FFF2-40B4-BE49-F238E27FC236}">
                    <a16:creationId xmlns:a16="http://schemas.microsoft.com/office/drawing/2014/main" id="{50B0E7C5-1FB0-E7B9-4FFE-3130A89794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61363" y="2602515"/>
                <a:ext cx="125413" cy="117475"/>
              </a:xfrm>
              <a:custGeom>
                <a:avLst/>
                <a:gdLst>
                  <a:gd name="T0" fmla="*/ 3 w 33"/>
                  <a:gd name="T1" fmla="*/ 31 h 31"/>
                  <a:gd name="T2" fmla="*/ 0 w 33"/>
                  <a:gd name="T3" fmla="*/ 18 h 31"/>
                  <a:gd name="T4" fmla="*/ 7 w 33"/>
                  <a:gd name="T5" fmla="*/ 6 h 31"/>
                  <a:gd name="T6" fmla="*/ 9 w 33"/>
                  <a:gd name="T7" fmla="*/ 5 h 31"/>
                  <a:gd name="T8" fmla="*/ 10 w 33"/>
                  <a:gd name="T9" fmla="*/ 4 h 31"/>
                  <a:gd name="T10" fmla="*/ 13 w 33"/>
                  <a:gd name="T11" fmla="*/ 3 h 31"/>
                  <a:gd name="T12" fmla="*/ 20 w 33"/>
                  <a:gd name="T13" fmla="*/ 1 h 31"/>
                  <a:gd name="T14" fmla="*/ 27 w 33"/>
                  <a:gd name="T15" fmla="*/ 0 h 31"/>
                  <a:gd name="T16" fmla="*/ 33 w 33"/>
                  <a:gd name="T17" fmla="*/ 0 h 31"/>
                  <a:gd name="T18" fmla="*/ 33 w 33"/>
                  <a:gd name="T19" fmla="*/ 0 h 31"/>
                  <a:gd name="T20" fmla="*/ 27 w 33"/>
                  <a:gd name="T21" fmla="*/ 1 h 31"/>
                  <a:gd name="T22" fmla="*/ 20 w 33"/>
                  <a:gd name="T23" fmla="*/ 2 h 31"/>
                  <a:gd name="T24" fmla="*/ 14 w 33"/>
                  <a:gd name="T25" fmla="*/ 4 h 31"/>
                  <a:gd name="T26" fmla="*/ 11 w 33"/>
                  <a:gd name="T27" fmla="*/ 6 h 31"/>
                  <a:gd name="T28" fmla="*/ 10 w 33"/>
                  <a:gd name="T29" fmla="*/ 7 h 31"/>
                  <a:gd name="T30" fmla="*/ 9 w 33"/>
                  <a:gd name="T31" fmla="*/ 8 h 31"/>
                  <a:gd name="T32" fmla="*/ 3 w 33"/>
                  <a:gd name="T33" fmla="*/ 18 h 31"/>
                  <a:gd name="T34" fmla="*/ 7 w 33"/>
                  <a:gd name="T35" fmla="*/ 29 h 31"/>
                  <a:gd name="T36" fmla="*/ 3 w 33"/>
                  <a:gd name="T3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3" h="31">
                    <a:moveTo>
                      <a:pt x="3" y="31"/>
                    </a:moveTo>
                    <a:cubicBezTo>
                      <a:pt x="1" y="27"/>
                      <a:pt x="0" y="23"/>
                      <a:pt x="0" y="18"/>
                    </a:cubicBezTo>
                    <a:cubicBezTo>
                      <a:pt x="1" y="13"/>
                      <a:pt x="3" y="8"/>
                      <a:pt x="7" y="6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10" y="4"/>
                      <a:pt x="10" y="4"/>
                      <a:pt x="10" y="4"/>
                    </a:cubicBezTo>
                    <a:cubicBezTo>
                      <a:pt x="11" y="4"/>
                      <a:pt x="12" y="3"/>
                      <a:pt x="13" y="3"/>
                    </a:cubicBezTo>
                    <a:cubicBezTo>
                      <a:pt x="16" y="2"/>
                      <a:pt x="18" y="1"/>
                      <a:pt x="20" y="1"/>
                    </a:cubicBezTo>
                    <a:cubicBezTo>
                      <a:pt x="22" y="1"/>
                      <a:pt x="24" y="0"/>
                      <a:pt x="27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4" y="1"/>
                      <a:pt x="22" y="2"/>
                      <a:pt x="20" y="2"/>
                    </a:cubicBezTo>
                    <a:cubicBezTo>
                      <a:pt x="18" y="3"/>
                      <a:pt x="16" y="4"/>
                      <a:pt x="14" y="4"/>
                    </a:cubicBezTo>
                    <a:cubicBezTo>
                      <a:pt x="13" y="5"/>
                      <a:pt x="12" y="5"/>
                      <a:pt x="11" y="6"/>
                    </a:cubicBezTo>
                    <a:cubicBezTo>
                      <a:pt x="10" y="7"/>
                      <a:pt x="10" y="7"/>
                      <a:pt x="10" y="7"/>
                    </a:cubicBezTo>
                    <a:cubicBezTo>
                      <a:pt x="9" y="8"/>
                      <a:pt x="9" y="8"/>
                      <a:pt x="9" y="8"/>
                    </a:cubicBezTo>
                    <a:cubicBezTo>
                      <a:pt x="5" y="10"/>
                      <a:pt x="3" y="14"/>
                      <a:pt x="3" y="18"/>
                    </a:cubicBezTo>
                    <a:cubicBezTo>
                      <a:pt x="3" y="22"/>
                      <a:pt x="5" y="26"/>
                      <a:pt x="7" y="29"/>
                    </a:cubicBezTo>
                    <a:lnTo>
                      <a:pt x="3" y="31"/>
                    </a:lnTo>
                    <a:close/>
                  </a:path>
                </a:pathLst>
              </a:custGeom>
              <a:solidFill>
                <a:srgbClr val="2207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0" name="矩形 69">
                <a:extLst>
                  <a:ext uri="{FF2B5EF4-FFF2-40B4-BE49-F238E27FC236}">
                    <a16:creationId xmlns:a16="http://schemas.microsoft.com/office/drawing/2014/main" id="{B9D63B44-04C9-7BBF-811F-B1E2476B45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515226" y="4301140"/>
                <a:ext cx="222250" cy="41275"/>
              </a:xfrm>
              <a:prstGeom prst="rect">
                <a:avLst/>
              </a:pr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任意多边形: 形状 70">
                <a:extLst>
                  <a:ext uri="{FF2B5EF4-FFF2-40B4-BE49-F238E27FC236}">
                    <a16:creationId xmlns:a16="http://schemas.microsoft.com/office/drawing/2014/main" id="{859108B1-F75D-BCC0-27AA-1506412D12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61201" y="3407377"/>
                <a:ext cx="1168400" cy="757238"/>
              </a:xfrm>
              <a:custGeom>
                <a:avLst/>
                <a:gdLst>
                  <a:gd name="T0" fmla="*/ 297 w 309"/>
                  <a:gd name="T1" fmla="*/ 200 h 200"/>
                  <a:gd name="T2" fmla="*/ 25 w 309"/>
                  <a:gd name="T3" fmla="*/ 200 h 200"/>
                  <a:gd name="T4" fmla="*/ 13 w 309"/>
                  <a:gd name="T5" fmla="*/ 188 h 200"/>
                  <a:gd name="T6" fmla="*/ 0 w 309"/>
                  <a:gd name="T7" fmla="*/ 12 h 200"/>
                  <a:gd name="T8" fmla="*/ 12 w 309"/>
                  <a:gd name="T9" fmla="*/ 0 h 200"/>
                  <a:gd name="T10" fmla="*/ 287 w 309"/>
                  <a:gd name="T11" fmla="*/ 0 h 200"/>
                  <a:gd name="T12" fmla="*/ 299 w 309"/>
                  <a:gd name="T13" fmla="*/ 12 h 200"/>
                  <a:gd name="T14" fmla="*/ 309 w 309"/>
                  <a:gd name="T15" fmla="*/ 188 h 200"/>
                  <a:gd name="T16" fmla="*/ 297 w 309"/>
                  <a:gd name="T17" fmla="*/ 20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9" h="200">
                    <a:moveTo>
                      <a:pt x="297" y="200"/>
                    </a:moveTo>
                    <a:cubicBezTo>
                      <a:pt x="25" y="200"/>
                      <a:pt x="25" y="200"/>
                      <a:pt x="25" y="200"/>
                    </a:cubicBezTo>
                    <a:cubicBezTo>
                      <a:pt x="18" y="200"/>
                      <a:pt x="13" y="195"/>
                      <a:pt x="13" y="188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5"/>
                      <a:pt x="5" y="0"/>
                      <a:pt x="12" y="0"/>
                    </a:cubicBezTo>
                    <a:cubicBezTo>
                      <a:pt x="287" y="0"/>
                      <a:pt x="287" y="0"/>
                      <a:pt x="287" y="0"/>
                    </a:cubicBezTo>
                    <a:cubicBezTo>
                      <a:pt x="293" y="0"/>
                      <a:pt x="299" y="5"/>
                      <a:pt x="299" y="12"/>
                    </a:cubicBezTo>
                    <a:cubicBezTo>
                      <a:pt x="309" y="188"/>
                      <a:pt x="309" y="188"/>
                      <a:pt x="309" y="188"/>
                    </a:cubicBezTo>
                    <a:cubicBezTo>
                      <a:pt x="309" y="195"/>
                      <a:pt x="303" y="200"/>
                      <a:pt x="297" y="200"/>
                    </a:cubicBezTo>
                    <a:close/>
                  </a:path>
                </a:pathLst>
              </a:custGeom>
              <a:solidFill>
                <a:srgbClr val="00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2" name="任意多边形: 形状 71">
                <a:extLst>
                  <a:ext uri="{FF2B5EF4-FFF2-40B4-BE49-F238E27FC236}">
                    <a16:creationId xmlns:a16="http://schemas.microsoft.com/office/drawing/2014/main" id="{39902B9C-F900-CA6C-3C0A-244B19930E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5688" y="3847115"/>
                <a:ext cx="290513" cy="495300"/>
              </a:xfrm>
              <a:custGeom>
                <a:avLst/>
                <a:gdLst>
                  <a:gd name="T0" fmla="*/ 52 w 183"/>
                  <a:gd name="T1" fmla="*/ 0 h 312"/>
                  <a:gd name="T2" fmla="*/ 0 w 183"/>
                  <a:gd name="T3" fmla="*/ 312 h 312"/>
                  <a:gd name="T4" fmla="*/ 124 w 183"/>
                  <a:gd name="T5" fmla="*/ 312 h 312"/>
                  <a:gd name="T6" fmla="*/ 183 w 183"/>
                  <a:gd name="T7" fmla="*/ 0 h 312"/>
                  <a:gd name="T8" fmla="*/ 52 w 183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" h="312">
                    <a:moveTo>
                      <a:pt x="52" y="0"/>
                    </a:moveTo>
                    <a:lnTo>
                      <a:pt x="0" y="312"/>
                    </a:lnTo>
                    <a:lnTo>
                      <a:pt x="124" y="312"/>
                    </a:lnTo>
                    <a:lnTo>
                      <a:pt x="183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4783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3" name="任意多边形: 形状 72">
                <a:extLst>
                  <a:ext uri="{FF2B5EF4-FFF2-40B4-BE49-F238E27FC236}">
                    <a16:creationId xmlns:a16="http://schemas.microsoft.com/office/drawing/2014/main" id="{DD5384E6-274A-451D-49BE-C13A361FBC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7751" y="3847115"/>
                <a:ext cx="290513" cy="495300"/>
              </a:xfrm>
              <a:custGeom>
                <a:avLst/>
                <a:gdLst>
                  <a:gd name="T0" fmla="*/ 52 w 183"/>
                  <a:gd name="T1" fmla="*/ 0 h 312"/>
                  <a:gd name="T2" fmla="*/ 0 w 183"/>
                  <a:gd name="T3" fmla="*/ 312 h 312"/>
                  <a:gd name="T4" fmla="*/ 124 w 183"/>
                  <a:gd name="T5" fmla="*/ 312 h 312"/>
                  <a:gd name="T6" fmla="*/ 183 w 183"/>
                  <a:gd name="T7" fmla="*/ 0 h 312"/>
                  <a:gd name="T8" fmla="*/ 52 w 183"/>
                  <a:gd name="T9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3" h="312">
                    <a:moveTo>
                      <a:pt x="52" y="0"/>
                    </a:moveTo>
                    <a:lnTo>
                      <a:pt x="0" y="312"/>
                    </a:lnTo>
                    <a:lnTo>
                      <a:pt x="124" y="312"/>
                    </a:lnTo>
                    <a:lnTo>
                      <a:pt x="183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任意多边形: 形状 73">
                <a:extLst>
                  <a:ext uri="{FF2B5EF4-FFF2-40B4-BE49-F238E27FC236}">
                    <a16:creationId xmlns:a16="http://schemas.microsoft.com/office/drawing/2014/main" id="{E05D2DBB-3473-CB14-541C-0480030725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5876" y="4228115"/>
                <a:ext cx="279400" cy="109538"/>
              </a:xfrm>
              <a:custGeom>
                <a:avLst/>
                <a:gdLst>
                  <a:gd name="T0" fmla="*/ 1 w 74"/>
                  <a:gd name="T1" fmla="*/ 29 h 29"/>
                  <a:gd name="T2" fmla="*/ 47 w 74"/>
                  <a:gd name="T3" fmla="*/ 3 h 29"/>
                  <a:gd name="T4" fmla="*/ 73 w 74"/>
                  <a:gd name="T5" fmla="*/ 29 h 29"/>
                  <a:gd name="T6" fmla="*/ 1 w 74"/>
                  <a:gd name="T7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" h="29">
                    <a:moveTo>
                      <a:pt x="1" y="29"/>
                    </a:moveTo>
                    <a:cubicBezTo>
                      <a:pt x="1" y="29"/>
                      <a:pt x="0" y="4"/>
                      <a:pt x="47" y="3"/>
                    </a:cubicBezTo>
                    <a:cubicBezTo>
                      <a:pt x="47" y="3"/>
                      <a:pt x="74" y="0"/>
                      <a:pt x="73" y="29"/>
                    </a:cubicBezTo>
                    <a:lnTo>
                      <a:pt x="1" y="29"/>
                    </a:lnTo>
                    <a:close/>
                  </a:path>
                </a:pathLst>
              </a:custGeom>
              <a:solidFill>
                <a:srgbClr val="FFBB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5" name="任意多边形: 形状 74">
                <a:extLst>
                  <a:ext uri="{FF2B5EF4-FFF2-40B4-BE49-F238E27FC236}">
                    <a16:creationId xmlns:a16="http://schemas.microsoft.com/office/drawing/2014/main" id="{1880A057-B4D9-EA2E-5986-553B9460B1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00963" y="4255102"/>
                <a:ext cx="214313" cy="79375"/>
              </a:xfrm>
              <a:custGeom>
                <a:avLst/>
                <a:gdLst>
                  <a:gd name="T0" fmla="*/ 1 w 57"/>
                  <a:gd name="T1" fmla="*/ 21 h 21"/>
                  <a:gd name="T2" fmla="*/ 36 w 57"/>
                  <a:gd name="T3" fmla="*/ 2 h 21"/>
                  <a:gd name="T4" fmla="*/ 56 w 57"/>
                  <a:gd name="T5" fmla="*/ 21 h 21"/>
                  <a:gd name="T6" fmla="*/ 1 w 57"/>
                  <a:gd name="T7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21">
                    <a:moveTo>
                      <a:pt x="1" y="21"/>
                    </a:moveTo>
                    <a:cubicBezTo>
                      <a:pt x="1" y="21"/>
                      <a:pt x="0" y="3"/>
                      <a:pt x="36" y="2"/>
                    </a:cubicBezTo>
                    <a:cubicBezTo>
                      <a:pt x="36" y="2"/>
                      <a:pt x="57" y="0"/>
                      <a:pt x="56" y="21"/>
                    </a:cubicBez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FF8C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6" name="任意多边形: 形状 75">
                <a:extLst>
                  <a:ext uri="{FF2B5EF4-FFF2-40B4-BE49-F238E27FC236}">
                    <a16:creationId xmlns:a16="http://schemas.microsoft.com/office/drawing/2014/main" id="{089405CE-19E5-F926-1DE1-6EC47A7286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5088" y="4228115"/>
                <a:ext cx="60325" cy="42863"/>
              </a:xfrm>
              <a:custGeom>
                <a:avLst/>
                <a:gdLst>
                  <a:gd name="T0" fmla="*/ 1 w 16"/>
                  <a:gd name="T1" fmla="*/ 11 h 11"/>
                  <a:gd name="T2" fmla="*/ 16 w 16"/>
                  <a:gd name="T3" fmla="*/ 5 h 11"/>
                  <a:gd name="T4" fmla="*/ 6 w 16"/>
                  <a:gd name="T5" fmla="*/ 3 h 11"/>
                  <a:gd name="T6" fmla="*/ 1 w 16"/>
                  <a:gd name="T7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1">
                    <a:moveTo>
                      <a:pt x="1" y="11"/>
                    </a:moveTo>
                    <a:cubicBezTo>
                      <a:pt x="16" y="5"/>
                      <a:pt x="16" y="5"/>
                      <a:pt x="16" y="5"/>
                    </a:cubicBezTo>
                    <a:cubicBezTo>
                      <a:pt x="16" y="5"/>
                      <a:pt x="14" y="0"/>
                      <a:pt x="6" y="3"/>
                    </a:cubicBezTo>
                    <a:cubicBezTo>
                      <a:pt x="6" y="3"/>
                      <a:pt x="0" y="6"/>
                      <a:pt x="1" y="11"/>
                    </a:cubicBezTo>
                    <a:close/>
                  </a:path>
                </a:pathLst>
              </a:custGeom>
              <a:solidFill>
                <a:srgbClr val="520E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7" name="任意多边形: 形状 76">
                <a:extLst>
                  <a:ext uri="{FF2B5EF4-FFF2-40B4-BE49-F238E27FC236}">
                    <a16:creationId xmlns:a16="http://schemas.microsoft.com/office/drawing/2014/main" id="{604C87E9-A8E3-5C64-EE1E-2B68B01F0E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21713" y="2769202"/>
                <a:ext cx="158750" cy="30163"/>
              </a:xfrm>
              <a:custGeom>
                <a:avLst/>
                <a:gdLst>
                  <a:gd name="T0" fmla="*/ 3 w 42"/>
                  <a:gd name="T1" fmla="*/ 0 h 8"/>
                  <a:gd name="T2" fmla="*/ 13 w 42"/>
                  <a:gd name="T3" fmla="*/ 4 h 8"/>
                  <a:gd name="T4" fmla="*/ 22 w 42"/>
                  <a:gd name="T5" fmla="*/ 5 h 8"/>
                  <a:gd name="T6" fmla="*/ 32 w 42"/>
                  <a:gd name="T7" fmla="*/ 4 h 8"/>
                  <a:gd name="T8" fmla="*/ 42 w 42"/>
                  <a:gd name="T9" fmla="*/ 1 h 8"/>
                  <a:gd name="T10" fmla="*/ 42 w 42"/>
                  <a:gd name="T11" fmla="*/ 1 h 8"/>
                  <a:gd name="T12" fmla="*/ 42 w 42"/>
                  <a:gd name="T13" fmla="*/ 1 h 8"/>
                  <a:gd name="T14" fmla="*/ 42 w 42"/>
                  <a:gd name="T15" fmla="*/ 2 h 8"/>
                  <a:gd name="T16" fmla="*/ 33 w 42"/>
                  <a:gd name="T17" fmla="*/ 6 h 8"/>
                  <a:gd name="T18" fmla="*/ 22 w 42"/>
                  <a:gd name="T19" fmla="*/ 8 h 8"/>
                  <a:gd name="T20" fmla="*/ 12 w 42"/>
                  <a:gd name="T21" fmla="*/ 7 h 8"/>
                  <a:gd name="T22" fmla="*/ 2 w 42"/>
                  <a:gd name="T23" fmla="*/ 4 h 8"/>
                  <a:gd name="T24" fmla="*/ 1 w 42"/>
                  <a:gd name="T25" fmla="*/ 1 h 8"/>
                  <a:gd name="T26" fmla="*/ 3 w 42"/>
                  <a:gd name="T27" fmla="*/ 0 h 8"/>
                  <a:gd name="T28" fmla="*/ 3 w 42"/>
                  <a:gd name="T2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42" h="8">
                    <a:moveTo>
                      <a:pt x="3" y="0"/>
                    </a:moveTo>
                    <a:cubicBezTo>
                      <a:pt x="6" y="2"/>
                      <a:pt x="9" y="3"/>
                      <a:pt x="13" y="4"/>
                    </a:cubicBezTo>
                    <a:cubicBezTo>
                      <a:pt x="16" y="4"/>
                      <a:pt x="19" y="5"/>
                      <a:pt x="22" y="5"/>
                    </a:cubicBezTo>
                    <a:cubicBezTo>
                      <a:pt x="26" y="5"/>
                      <a:pt x="29" y="5"/>
                      <a:pt x="32" y="4"/>
                    </a:cubicBezTo>
                    <a:cubicBezTo>
                      <a:pt x="36" y="4"/>
                      <a:pt x="39" y="2"/>
                      <a:pt x="42" y="1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42" y="1"/>
                      <a:pt x="42" y="1"/>
                      <a:pt x="42" y="1"/>
                    </a:cubicBezTo>
                    <a:cubicBezTo>
                      <a:pt x="42" y="2"/>
                      <a:pt x="42" y="2"/>
                      <a:pt x="42" y="2"/>
                    </a:cubicBezTo>
                    <a:cubicBezTo>
                      <a:pt x="39" y="3"/>
                      <a:pt x="36" y="5"/>
                      <a:pt x="33" y="6"/>
                    </a:cubicBezTo>
                    <a:cubicBezTo>
                      <a:pt x="29" y="7"/>
                      <a:pt x="26" y="8"/>
                      <a:pt x="22" y="8"/>
                    </a:cubicBezTo>
                    <a:cubicBezTo>
                      <a:pt x="19" y="8"/>
                      <a:pt x="15" y="7"/>
                      <a:pt x="12" y="7"/>
                    </a:cubicBezTo>
                    <a:cubicBezTo>
                      <a:pt x="8" y="6"/>
                      <a:pt x="5" y="5"/>
                      <a:pt x="2" y="4"/>
                    </a:cubicBezTo>
                    <a:cubicBezTo>
                      <a:pt x="1" y="4"/>
                      <a:pt x="0" y="2"/>
                      <a:pt x="1" y="1"/>
                    </a:cubicBezTo>
                    <a:cubicBezTo>
                      <a:pt x="1" y="0"/>
                      <a:pt x="2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4516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8" name="任意多边形: 形状 77">
                <a:extLst>
                  <a:ext uri="{FF2B5EF4-FFF2-40B4-BE49-F238E27FC236}">
                    <a16:creationId xmlns:a16="http://schemas.microsoft.com/office/drawing/2014/main" id="{D5412C40-9EFD-DB39-66DC-23C46EB7B9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4951" y="4148740"/>
                <a:ext cx="0" cy="15875"/>
              </a:xfrm>
              <a:custGeom>
                <a:avLst/>
                <a:gdLst>
                  <a:gd name="T0" fmla="*/ 10 h 10"/>
                  <a:gd name="T1" fmla="*/ 0 h 10"/>
                  <a:gd name="T2" fmla="*/ 10 h 10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0">
                    <a:moveTo>
                      <a:pt x="0" y="10"/>
                    </a:moveTo>
                    <a:lnTo>
                      <a:pt x="0" y="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9" name="直接连接符 78">
                <a:extLst>
                  <a:ext uri="{FF2B5EF4-FFF2-40B4-BE49-F238E27FC236}">
                    <a16:creationId xmlns:a16="http://schemas.microsoft.com/office/drawing/2014/main" id="{8F48C579-D7DA-05D8-4D6D-6DD0585CAC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7854951" y="4148740"/>
                <a:ext cx="0" cy="15875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0" name="任意多边形: 形状 79">
                <a:extLst>
                  <a:ext uri="{FF2B5EF4-FFF2-40B4-BE49-F238E27FC236}">
                    <a16:creationId xmlns:a16="http://schemas.microsoft.com/office/drawing/2014/main" id="{8D6DD811-A6EC-B18A-2F79-B21D4DB52C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2613" y="3812190"/>
                <a:ext cx="1119188" cy="495300"/>
              </a:xfrm>
              <a:custGeom>
                <a:avLst/>
                <a:gdLst>
                  <a:gd name="T0" fmla="*/ 293 w 296"/>
                  <a:gd name="T1" fmla="*/ 35 h 131"/>
                  <a:gd name="T2" fmla="*/ 296 w 296"/>
                  <a:gd name="T3" fmla="*/ 96 h 131"/>
                  <a:gd name="T4" fmla="*/ 251 w 296"/>
                  <a:gd name="T5" fmla="*/ 124 h 131"/>
                  <a:gd name="T6" fmla="*/ 111 w 296"/>
                  <a:gd name="T7" fmla="*/ 73 h 131"/>
                  <a:gd name="T8" fmla="*/ 99 w 296"/>
                  <a:gd name="T9" fmla="*/ 73 h 131"/>
                  <a:gd name="T10" fmla="*/ 46 w 296"/>
                  <a:gd name="T11" fmla="*/ 82 h 131"/>
                  <a:gd name="T12" fmla="*/ 40 w 296"/>
                  <a:gd name="T13" fmla="*/ 71 h 131"/>
                  <a:gd name="T14" fmla="*/ 34 w 296"/>
                  <a:gd name="T15" fmla="*/ 68 h 131"/>
                  <a:gd name="T16" fmla="*/ 36 w 296"/>
                  <a:gd name="T17" fmla="*/ 60 h 131"/>
                  <a:gd name="T18" fmla="*/ 10 w 296"/>
                  <a:gd name="T19" fmla="*/ 60 h 131"/>
                  <a:gd name="T20" fmla="*/ 7 w 296"/>
                  <a:gd name="T21" fmla="*/ 53 h 131"/>
                  <a:gd name="T22" fmla="*/ 37 w 296"/>
                  <a:gd name="T23" fmla="*/ 48 h 131"/>
                  <a:gd name="T24" fmla="*/ 23 w 296"/>
                  <a:gd name="T25" fmla="*/ 44 h 131"/>
                  <a:gd name="T26" fmla="*/ 54 w 296"/>
                  <a:gd name="T27" fmla="*/ 39 h 131"/>
                  <a:gd name="T28" fmla="*/ 112 w 296"/>
                  <a:gd name="T29" fmla="*/ 48 h 131"/>
                  <a:gd name="T30" fmla="*/ 238 w 296"/>
                  <a:gd name="T31" fmla="*/ 65 h 131"/>
                  <a:gd name="T32" fmla="*/ 241 w 296"/>
                  <a:gd name="T33" fmla="*/ 63 h 131"/>
                  <a:gd name="T34" fmla="*/ 232 w 296"/>
                  <a:gd name="T35" fmla="*/ 9 h 131"/>
                  <a:gd name="T36" fmla="*/ 277 w 296"/>
                  <a:gd name="T37" fmla="*/ 13 h 131"/>
                  <a:gd name="T38" fmla="*/ 293 w 296"/>
                  <a:gd name="T39" fmla="*/ 35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96" h="131">
                    <a:moveTo>
                      <a:pt x="293" y="35"/>
                    </a:moveTo>
                    <a:cubicBezTo>
                      <a:pt x="296" y="96"/>
                      <a:pt x="296" y="96"/>
                      <a:pt x="296" y="96"/>
                    </a:cubicBezTo>
                    <a:cubicBezTo>
                      <a:pt x="293" y="117"/>
                      <a:pt x="272" y="131"/>
                      <a:pt x="251" y="124"/>
                    </a:cubicBezTo>
                    <a:cubicBezTo>
                      <a:pt x="111" y="73"/>
                      <a:pt x="111" y="73"/>
                      <a:pt x="111" y="73"/>
                    </a:cubicBezTo>
                    <a:cubicBezTo>
                      <a:pt x="99" y="73"/>
                      <a:pt x="99" y="73"/>
                      <a:pt x="99" y="73"/>
                    </a:cubicBezTo>
                    <a:cubicBezTo>
                      <a:pt x="73" y="85"/>
                      <a:pt x="46" y="82"/>
                      <a:pt x="46" y="82"/>
                    </a:cubicBezTo>
                    <a:cubicBezTo>
                      <a:pt x="39" y="80"/>
                      <a:pt x="40" y="71"/>
                      <a:pt x="40" y="71"/>
                    </a:cubicBezTo>
                    <a:cubicBezTo>
                      <a:pt x="35" y="70"/>
                      <a:pt x="34" y="68"/>
                      <a:pt x="34" y="68"/>
                    </a:cubicBezTo>
                    <a:cubicBezTo>
                      <a:pt x="31" y="63"/>
                      <a:pt x="36" y="60"/>
                      <a:pt x="36" y="60"/>
                    </a:cubicBezTo>
                    <a:cubicBezTo>
                      <a:pt x="10" y="60"/>
                      <a:pt x="10" y="60"/>
                      <a:pt x="10" y="60"/>
                    </a:cubicBezTo>
                    <a:cubicBezTo>
                      <a:pt x="0" y="61"/>
                      <a:pt x="7" y="53"/>
                      <a:pt x="7" y="53"/>
                    </a:cubicBezTo>
                    <a:cubicBezTo>
                      <a:pt x="37" y="48"/>
                      <a:pt x="37" y="48"/>
                      <a:pt x="37" y="48"/>
                    </a:cubicBezTo>
                    <a:cubicBezTo>
                      <a:pt x="17" y="51"/>
                      <a:pt x="23" y="44"/>
                      <a:pt x="23" y="44"/>
                    </a:cubicBezTo>
                    <a:cubicBezTo>
                      <a:pt x="22" y="39"/>
                      <a:pt x="54" y="39"/>
                      <a:pt x="54" y="39"/>
                    </a:cubicBezTo>
                    <a:cubicBezTo>
                      <a:pt x="85" y="33"/>
                      <a:pt x="112" y="48"/>
                      <a:pt x="112" y="48"/>
                    </a:cubicBezTo>
                    <a:cubicBezTo>
                      <a:pt x="150" y="43"/>
                      <a:pt x="223" y="61"/>
                      <a:pt x="238" y="65"/>
                    </a:cubicBezTo>
                    <a:cubicBezTo>
                      <a:pt x="240" y="65"/>
                      <a:pt x="241" y="64"/>
                      <a:pt x="241" y="63"/>
                    </a:cubicBezTo>
                    <a:cubicBezTo>
                      <a:pt x="232" y="9"/>
                      <a:pt x="232" y="9"/>
                      <a:pt x="232" y="9"/>
                    </a:cubicBezTo>
                    <a:cubicBezTo>
                      <a:pt x="232" y="9"/>
                      <a:pt x="252" y="0"/>
                      <a:pt x="277" y="13"/>
                    </a:cubicBezTo>
                    <a:cubicBezTo>
                      <a:pt x="277" y="13"/>
                      <a:pt x="293" y="20"/>
                      <a:pt x="293" y="35"/>
                    </a:cubicBezTo>
                  </a:path>
                </a:pathLst>
              </a:custGeom>
              <a:solidFill>
                <a:srgbClr val="EFB7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1" name="任意多边形: 形状 80">
                <a:extLst>
                  <a:ext uri="{FF2B5EF4-FFF2-40B4-BE49-F238E27FC236}">
                    <a16:creationId xmlns:a16="http://schemas.microsoft.com/office/drawing/2014/main" id="{BE2C9237-6ED1-9B4B-26AE-6F2D6DC7F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78913" y="3836002"/>
                <a:ext cx="65088" cy="11113"/>
              </a:xfrm>
              <a:custGeom>
                <a:avLst/>
                <a:gdLst>
                  <a:gd name="T0" fmla="*/ 17 w 17"/>
                  <a:gd name="T1" fmla="*/ 0 h 3"/>
                  <a:gd name="T2" fmla="*/ 0 w 17"/>
                  <a:gd name="T3" fmla="*/ 3 h 3"/>
                  <a:gd name="T4" fmla="*/ 0 w 17"/>
                  <a:gd name="T5" fmla="*/ 3 h 3"/>
                  <a:gd name="T6" fmla="*/ 0 w 17"/>
                  <a:gd name="T7" fmla="*/ 3 h 3"/>
                  <a:gd name="T8" fmla="*/ 17 w 17"/>
                  <a:gd name="T9" fmla="*/ 0 h 3"/>
                  <a:gd name="T10" fmla="*/ 17 w 17"/>
                  <a:gd name="T11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3">
                    <a:moveTo>
                      <a:pt x="17" y="0"/>
                    </a:moveTo>
                    <a:cubicBezTo>
                      <a:pt x="6" y="0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2" y="2"/>
                      <a:pt x="8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</a:path>
                </a:pathLst>
              </a:custGeom>
              <a:solidFill>
                <a:srgbClr val="EFA9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2" name="椭圆 81">
                <a:extLst>
                  <a:ext uri="{FF2B5EF4-FFF2-40B4-BE49-F238E27FC236}">
                    <a16:creationId xmlns:a16="http://schemas.microsoft.com/office/drawing/2014/main" id="{27638560-E874-14AE-35E3-E0D6E24F7B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078913" y="3847115"/>
                <a:ext cx="1588" cy="1588"/>
              </a:xfrm>
              <a:prstGeom prst="ellipse">
                <a:avLst/>
              </a:prstGeom>
              <a:solidFill>
                <a:srgbClr val="7748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3" name="任意多边形: 形状 82">
                <a:extLst>
                  <a:ext uri="{FF2B5EF4-FFF2-40B4-BE49-F238E27FC236}">
                    <a16:creationId xmlns:a16="http://schemas.microsoft.com/office/drawing/2014/main" id="{01620927-980B-5209-0642-D031857B43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078913" y="3836002"/>
                <a:ext cx="234950" cy="227013"/>
              </a:xfrm>
              <a:custGeom>
                <a:avLst/>
                <a:gdLst>
                  <a:gd name="T0" fmla="*/ 17 w 62"/>
                  <a:gd name="T1" fmla="*/ 0 h 60"/>
                  <a:gd name="T2" fmla="*/ 0 w 62"/>
                  <a:gd name="T3" fmla="*/ 3 h 60"/>
                  <a:gd name="T4" fmla="*/ 0 w 62"/>
                  <a:gd name="T5" fmla="*/ 3 h 60"/>
                  <a:gd name="T6" fmla="*/ 0 w 62"/>
                  <a:gd name="T7" fmla="*/ 3 h 60"/>
                  <a:gd name="T8" fmla="*/ 62 w 62"/>
                  <a:gd name="T9" fmla="*/ 60 h 60"/>
                  <a:gd name="T10" fmla="*/ 61 w 62"/>
                  <a:gd name="T11" fmla="*/ 29 h 60"/>
                  <a:gd name="T12" fmla="*/ 44 w 62"/>
                  <a:gd name="T13" fmla="*/ 7 h 60"/>
                  <a:gd name="T14" fmla="*/ 17 w 62"/>
                  <a:gd name="T15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60">
                    <a:moveTo>
                      <a:pt x="17" y="0"/>
                    </a:moveTo>
                    <a:cubicBezTo>
                      <a:pt x="8" y="0"/>
                      <a:pt x="2" y="2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4" y="3"/>
                      <a:pt x="52" y="6"/>
                      <a:pt x="62" y="60"/>
                    </a:cubicBezTo>
                    <a:cubicBezTo>
                      <a:pt x="61" y="29"/>
                      <a:pt x="61" y="29"/>
                      <a:pt x="61" y="29"/>
                    </a:cubicBezTo>
                    <a:cubicBezTo>
                      <a:pt x="60" y="14"/>
                      <a:pt x="44" y="7"/>
                      <a:pt x="44" y="7"/>
                    </a:cubicBezTo>
                    <a:cubicBezTo>
                      <a:pt x="34" y="2"/>
                      <a:pt x="24" y="0"/>
                      <a:pt x="17" y="0"/>
                    </a:cubicBezTo>
                  </a:path>
                </a:pathLst>
              </a:custGeom>
              <a:solidFill>
                <a:srgbClr val="E7A6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4" name="任意多边形: 形状 83">
                <a:extLst>
                  <a:ext uri="{FF2B5EF4-FFF2-40B4-BE49-F238E27FC236}">
                    <a16:creationId xmlns:a16="http://schemas.microsoft.com/office/drawing/2014/main" id="{83558281-2341-F712-5E9A-6D09F46AC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02663" y="3407377"/>
                <a:ext cx="265113" cy="185738"/>
              </a:xfrm>
              <a:custGeom>
                <a:avLst/>
                <a:gdLst>
                  <a:gd name="T0" fmla="*/ 16 w 70"/>
                  <a:gd name="T1" fmla="*/ 3 h 49"/>
                  <a:gd name="T2" fmla="*/ 7 w 70"/>
                  <a:gd name="T3" fmla="*/ 17 h 49"/>
                  <a:gd name="T4" fmla="*/ 4 w 70"/>
                  <a:gd name="T5" fmla="*/ 32 h 49"/>
                  <a:gd name="T6" fmla="*/ 12 w 70"/>
                  <a:gd name="T7" fmla="*/ 44 h 49"/>
                  <a:gd name="T8" fmla="*/ 27 w 70"/>
                  <a:gd name="T9" fmla="*/ 45 h 49"/>
                  <a:gd name="T10" fmla="*/ 54 w 70"/>
                  <a:gd name="T11" fmla="*/ 28 h 49"/>
                  <a:gd name="T12" fmla="*/ 69 w 70"/>
                  <a:gd name="T13" fmla="*/ 0 h 49"/>
                  <a:gd name="T14" fmla="*/ 70 w 70"/>
                  <a:gd name="T15" fmla="*/ 0 h 49"/>
                  <a:gd name="T16" fmla="*/ 65 w 70"/>
                  <a:gd name="T17" fmla="*/ 16 h 49"/>
                  <a:gd name="T18" fmla="*/ 56 w 70"/>
                  <a:gd name="T19" fmla="*/ 30 h 49"/>
                  <a:gd name="T20" fmla="*/ 27 w 70"/>
                  <a:gd name="T21" fmla="*/ 48 h 49"/>
                  <a:gd name="T22" fmla="*/ 10 w 70"/>
                  <a:gd name="T23" fmla="*/ 47 h 49"/>
                  <a:gd name="T24" fmla="*/ 3 w 70"/>
                  <a:gd name="T25" fmla="*/ 41 h 49"/>
                  <a:gd name="T26" fmla="*/ 0 w 70"/>
                  <a:gd name="T27" fmla="*/ 32 h 49"/>
                  <a:gd name="T28" fmla="*/ 5 w 70"/>
                  <a:gd name="T29" fmla="*/ 16 h 49"/>
                  <a:gd name="T30" fmla="*/ 15 w 70"/>
                  <a:gd name="T31" fmla="*/ 2 h 49"/>
                  <a:gd name="T32" fmla="*/ 16 w 70"/>
                  <a:gd name="T33" fmla="*/ 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0" h="49">
                    <a:moveTo>
                      <a:pt x="16" y="3"/>
                    </a:moveTo>
                    <a:cubicBezTo>
                      <a:pt x="13" y="7"/>
                      <a:pt x="10" y="12"/>
                      <a:pt x="7" y="17"/>
                    </a:cubicBezTo>
                    <a:cubicBezTo>
                      <a:pt x="5" y="22"/>
                      <a:pt x="3" y="27"/>
                      <a:pt x="4" y="32"/>
                    </a:cubicBezTo>
                    <a:cubicBezTo>
                      <a:pt x="4" y="37"/>
                      <a:pt x="7" y="41"/>
                      <a:pt x="12" y="44"/>
                    </a:cubicBezTo>
                    <a:cubicBezTo>
                      <a:pt x="16" y="46"/>
                      <a:pt x="22" y="46"/>
                      <a:pt x="27" y="45"/>
                    </a:cubicBezTo>
                    <a:cubicBezTo>
                      <a:pt x="37" y="43"/>
                      <a:pt x="46" y="36"/>
                      <a:pt x="54" y="28"/>
                    </a:cubicBezTo>
                    <a:cubicBezTo>
                      <a:pt x="61" y="20"/>
                      <a:pt x="66" y="10"/>
                      <a:pt x="69" y="0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69" y="5"/>
                      <a:pt x="67" y="11"/>
                      <a:pt x="65" y="16"/>
                    </a:cubicBezTo>
                    <a:cubicBezTo>
                      <a:pt x="62" y="21"/>
                      <a:pt x="59" y="26"/>
                      <a:pt x="56" y="30"/>
                    </a:cubicBezTo>
                    <a:cubicBezTo>
                      <a:pt x="48" y="39"/>
                      <a:pt x="39" y="45"/>
                      <a:pt x="27" y="48"/>
                    </a:cubicBezTo>
                    <a:cubicBezTo>
                      <a:pt x="22" y="49"/>
                      <a:pt x="16" y="49"/>
                      <a:pt x="10" y="47"/>
                    </a:cubicBezTo>
                    <a:cubicBezTo>
                      <a:pt x="8" y="45"/>
                      <a:pt x="5" y="43"/>
                      <a:pt x="3" y="41"/>
                    </a:cubicBezTo>
                    <a:cubicBezTo>
                      <a:pt x="1" y="38"/>
                      <a:pt x="0" y="35"/>
                      <a:pt x="0" y="32"/>
                    </a:cubicBezTo>
                    <a:cubicBezTo>
                      <a:pt x="0" y="26"/>
                      <a:pt x="2" y="21"/>
                      <a:pt x="5" y="16"/>
                    </a:cubicBezTo>
                    <a:cubicBezTo>
                      <a:pt x="8" y="11"/>
                      <a:pt x="11" y="6"/>
                      <a:pt x="15" y="2"/>
                    </a:cubicBezTo>
                    <a:lnTo>
                      <a:pt x="16" y="3"/>
                    </a:lnTo>
                    <a:close/>
                  </a:path>
                </a:pathLst>
              </a:custGeom>
              <a:solidFill>
                <a:srgbClr val="F8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5" name="任意多边形: 形状 84">
                <a:extLst>
                  <a:ext uri="{FF2B5EF4-FFF2-40B4-BE49-F238E27FC236}">
                    <a16:creationId xmlns:a16="http://schemas.microsoft.com/office/drawing/2014/main" id="{B60A1DC9-14C7-BA4E-F152-D390BB41DD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29513" y="3650265"/>
                <a:ext cx="158750" cy="22225"/>
              </a:xfrm>
              <a:custGeom>
                <a:avLst/>
                <a:gdLst>
                  <a:gd name="T0" fmla="*/ 3 w 42"/>
                  <a:gd name="T1" fmla="*/ 6 h 6"/>
                  <a:gd name="T2" fmla="*/ 40 w 42"/>
                  <a:gd name="T3" fmla="*/ 6 h 6"/>
                  <a:gd name="T4" fmla="*/ 42 w 42"/>
                  <a:gd name="T5" fmla="*/ 3 h 6"/>
                  <a:gd name="T6" fmla="*/ 40 w 42"/>
                  <a:gd name="T7" fmla="*/ 0 h 6"/>
                  <a:gd name="T8" fmla="*/ 3 w 42"/>
                  <a:gd name="T9" fmla="*/ 0 h 6"/>
                  <a:gd name="T10" fmla="*/ 0 w 42"/>
                  <a:gd name="T11" fmla="*/ 3 h 6"/>
                  <a:gd name="T12" fmla="*/ 3 w 42"/>
                  <a:gd name="T1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6">
                    <a:moveTo>
                      <a:pt x="3" y="6"/>
                    </a:moveTo>
                    <a:cubicBezTo>
                      <a:pt x="40" y="6"/>
                      <a:pt x="40" y="6"/>
                      <a:pt x="40" y="6"/>
                    </a:cubicBezTo>
                    <a:cubicBezTo>
                      <a:pt x="41" y="6"/>
                      <a:pt x="42" y="5"/>
                      <a:pt x="42" y="3"/>
                    </a:cubicBezTo>
                    <a:cubicBezTo>
                      <a:pt x="42" y="2"/>
                      <a:pt x="41" y="0"/>
                      <a:pt x="4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2"/>
                      <a:pt x="0" y="3"/>
                    </a:cubicBezTo>
                    <a:cubicBezTo>
                      <a:pt x="0" y="5"/>
                      <a:pt x="1" y="6"/>
                      <a:pt x="3" y="6"/>
                    </a:cubicBezTo>
                  </a:path>
                </a:pathLst>
              </a:custGeom>
              <a:solidFill>
                <a:srgbClr val="008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6" name="任意多边形: 形状 85">
                <a:extLst>
                  <a:ext uri="{FF2B5EF4-FFF2-40B4-BE49-F238E27FC236}">
                    <a16:creationId xmlns:a16="http://schemas.microsoft.com/office/drawing/2014/main" id="{8DFA78E7-2E9D-7BCE-C049-527F51AEBA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2213" y="3699477"/>
                <a:ext cx="158750" cy="22225"/>
              </a:xfrm>
              <a:custGeom>
                <a:avLst/>
                <a:gdLst>
                  <a:gd name="T0" fmla="*/ 3 w 42"/>
                  <a:gd name="T1" fmla="*/ 6 h 6"/>
                  <a:gd name="T2" fmla="*/ 40 w 42"/>
                  <a:gd name="T3" fmla="*/ 6 h 6"/>
                  <a:gd name="T4" fmla="*/ 42 w 42"/>
                  <a:gd name="T5" fmla="*/ 3 h 6"/>
                  <a:gd name="T6" fmla="*/ 40 w 42"/>
                  <a:gd name="T7" fmla="*/ 0 h 6"/>
                  <a:gd name="T8" fmla="*/ 3 w 42"/>
                  <a:gd name="T9" fmla="*/ 0 h 6"/>
                  <a:gd name="T10" fmla="*/ 0 w 42"/>
                  <a:gd name="T11" fmla="*/ 3 h 6"/>
                  <a:gd name="T12" fmla="*/ 3 w 42"/>
                  <a:gd name="T13" fmla="*/ 6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6">
                    <a:moveTo>
                      <a:pt x="3" y="6"/>
                    </a:moveTo>
                    <a:cubicBezTo>
                      <a:pt x="40" y="6"/>
                      <a:pt x="40" y="6"/>
                      <a:pt x="40" y="6"/>
                    </a:cubicBezTo>
                    <a:cubicBezTo>
                      <a:pt x="41" y="6"/>
                      <a:pt x="42" y="4"/>
                      <a:pt x="42" y="3"/>
                    </a:cubicBezTo>
                    <a:cubicBezTo>
                      <a:pt x="42" y="1"/>
                      <a:pt x="41" y="0"/>
                      <a:pt x="40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"/>
                      <a:pt x="1" y="6"/>
                      <a:pt x="3" y="6"/>
                    </a:cubicBezTo>
                  </a:path>
                </a:pathLst>
              </a:custGeom>
              <a:solidFill>
                <a:srgbClr val="008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7" name="任意多边形: 形状 86">
                <a:extLst>
                  <a:ext uri="{FF2B5EF4-FFF2-40B4-BE49-F238E27FC236}">
                    <a16:creationId xmlns:a16="http://schemas.microsoft.com/office/drawing/2014/main" id="{DDD7F28A-F81A-7695-3B5B-88BF09C13B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548563" y="3748690"/>
                <a:ext cx="158750" cy="19050"/>
              </a:xfrm>
              <a:custGeom>
                <a:avLst/>
                <a:gdLst>
                  <a:gd name="T0" fmla="*/ 3 w 42"/>
                  <a:gd name="T1" fmla="*/ 5 h 5"/>
                  <a:gd name="T2" fmla="*/ 39 w 42"/>
                  <a:gd name="T3" fmla="*/ 5 h 5"/>
                  <a:gd name="T4" fmla="*/ 42 w 42"/>
                  <a:gd name="T5" fmla="*/ 2 h 5"/>
                  <a:gd name="T6" fmla="*/ 39 w 42"/>
                  <a:gd name="T7" fmla="*/ 0 h 5"/>
                  <a:gd name="T8" fmla="*/ 3 w 42"/>
                  <a:gd name="T9" fmla="*/ 0 h 5"/>
                  <a:gd name="T10" fmla="*/ 0 w 42"/>
                  <a:gd name="T11" fmla="*/ 2 h 5"/>
                  <a:gd name="T12" fmla="*/ 3 w 42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5">
                    <a:moveTo>
                      <a:pt x="3" y="5"/>
                    </a:moveTo>
                    <a:cubicBezTo>
                      <a:pt x="39" y="5"/>
                      <a:pt x="39" y="5"/>
                      <a:pt x="39" y="5"/>
                    </a:cubicBezTo>
                    <a:cubicBezTo>
                      <a:pt x="41" y="5"/>
                      <a:pt x="42" y="4"/>
                      <a:pt x="42" y="2"/>
                    </a:cubicBezTo>
                    <a:cubicBezTo>
                      <a:pt x="42" y="1"/>
                      <a:pt x="41" y="0"/>
                      <a:pt x="39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</a:path>
                </a:pathLst>
              </a:custGeom>
              <a:solidFill>
                <a:srgbClr val="008E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C2320649-ACD7-42E9-A261-E6ED46ACB4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0400" y="2821802"/>
            <a:ext cx="5838863" cy="1643062"/>
          </a:xfrm>
        </p:spPr>
        <p:txBody>
          <a:bodyPr vert="horz" lIns="91440" tIns="45720" rIns="91440" bIns="45720" rtlCol="0" anchor="b">
            <a:noAutofit/>
          </a:bodyPr>
          <a:lstStyle>
            <a:lvl1pPr marL="0" indent="0">
              <a:buNone/>
              <a:defRPr lang="en-US" altLang="zh-CN" sz="5400" b="1" smtClean="0"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lang="en-US" altLang="zh-CN" smtClean="0"/>
            </a:lvl2pPr>
            <a:lvl3pPr>
              <a:defRPr lang="en-US" altLang="zh-CN" smtClean="0"/>
            </a:lvl3pPr>
            <a:lvl4pPr>
              <a:defRPr lang="en-US" altLang="zh-CN" smtClean="0"/>
            </a:lvl4pPr>
            <a:lvl5pPr>
              <a:defRPr lang="zh-CN" altLang="en-US"/>
            </a:lvl5pPr>
          </a:lstStyle>
          <a:p>
            <a:pPr marL="228600" lvl="0" indent="-228600" defTabSz="914354">
              <a:spcBef>
                <a:spcPct val="0"/>
              </a:spcBef>
            </a:pPr>
            <a:r>
              <a:rPr lang="en-US" altLang="zh-CN" dirty="0"/>
              <a:t>Click to edit Master text styles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DC428848-58C6-4501-8214-B803889F273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98578" y="5837829"/>
            <a:ext cx="4620322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r">
              <a:buNone/>
              <a:defRPr lang="en-US" altLang="zh-CN" sz="1200" b="0" smtClean="0">
                <a:solidFill>
                  <a:srgbClr val="FFFFFF"/>
                </a:solidFill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Speaker name and title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A01EED25-4D2A-435D-A5F9-01DCC2F0748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400" y="5837829"/>
            <a:ext cx="4201532" cy="296271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altLang="zh-CN" sz="1200" b="0" smtClean="0"/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dirty="0"/>
              <a:t>OfficePLUS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480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9307103-D92B-4D3C-B386-9FD58793C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defTabSz="914354"/>
            <a:r>
              <a:rPr lang="en-US" altLang="zh-CN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F8920D0-E0E5-40BB-AEDA-3D7A09092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0" y="1130300"/>
            <a:ext cx="10858500" cy="500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0B16C00-AE39-4635-9F10-B7233D2AC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1" y="6438900"/>
            <a:ext cx="3992171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zh-CN" altLang="en-US"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12D871-753D-4991-B44B-EFAE9F868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4656" y="6438900"/>
            <a:ext cx="1802924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EBAC152-C384-4126-A41C-02F34DED3069}" type="datetime1">
              <a:rPr lang="zh-CN" altLang="en-US" smtClean="0"/>
              <a:t>2022/9/28</a:t>
            </a:fld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23E9ED-4E00-42D1-BFBF-5EBD27D29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00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F65B630-C7FF-41C0-9923-C5E5E29EED81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6791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6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800" b="1" kern="1200">
          <a:solidFill>
            <a:srgbClr val="08080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rgbClr val="08080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8080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8080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08080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08080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0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4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7E21516B-4ABB-4E09-987D-1ABA411225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Speaker name and title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BFF7D8B0-524B-4065-95EB-00BAEDA269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OfficePLUS</a:t>
            </a:r>
          </a:p>
        </p:txBody>
      </p:sp>
      <p:sp>
        <p:nvSpPr>
          <p:cNvPr id="13" name="文本占位符 12">
            <a:extLst>
              <a:ext uri="{FF2B5EF4-FFF2-40B4-BE49-F238E27FC236}">
                <a16:creationId xmlns:a16="http://schemas.microsoft.com/office/drawing/2014/main" id="{F03171C0-8F5E-452D-80D2-8537CBEA6B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LOGO HERE</a:t>
            </a:r>
          </a:p>
        </p:txBody>
      </p:sp>
      <p:sp>
        <p:nvSpPr>
          <p:cNvPr id="9" name="标题 8">
            <a:extLst>
              <a:ext uri="{FF2B5EF4-FFF2-40B4-BE49-F238E27FC236}">
                <a16:creationId xmlns:a16="http://schemas.microsoft.com/office/drawing/2014/main" id="{6C2532AA-A647-48FF-8A25-36777AF5B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399" y="1611087"/>
            <a:ext cx="5883572" cy="2285510"/>
          </a:xfrm>
        </p:spPr>
        <p:txBody>
          <a:bodyPr/>
          <a:lstStyle/>
          <a:p>
            <a:r>
              <a:rPr lang="zh-CN" altLang="en-US" sz="6600" dirty="0">
                <a:latin typeface="+mn-lt"/>
                <a:ea typeface="+mn-ea"/>
                <a:cs typeface="+mn-ea"/>
                <a:sym typeface="+mn-lt"/>
              </a:rPr>
              <a:t>电脑教学</a:t>
            </a:r>
            <a:br>
              <a:rPr lang="en-GB" altLang="zh-CN" sz="6600" dirty="0">
                <a:latin typeface="+mn-lt"/>
                <a:ea typeface="+mn-ea"/>
                <a:cs typeface="+mn-ea"/>
                <a:sym typeface="+mn-lt"/>
              </a:rPr>
            </a:br>
            <a:r>
              <a:rPr lang="zh-CN" altLang="en-US" sz="6600" dirty="0">
                <a:latin typeface="+mn-lt"/>
                <a:ea typeface="+mn-ea"/>
                <a:cs typeface="+mn-ea"/>
                <a:sym typeface="+mn-lt"/>
              </a:rPr>
              <a:t>操作步骤</a:t>
            </a:r>
            <a:r>
              <a:rPr lang="en-US" altLang="zh-CN" sz="6600" dirty="0">
                <a:latin typeface="+mn-lt"/>
                <a:ea typeface="+mn-ea"/>
                <a:cs typeface="+mn-ea"/>
                <a:sym typeface="+mn-lt"/>
              </a:rPr>
              <a:t>PPT</a:t>
            </a:r>
            <a:endParaRPr lang="zh-CN" altLang="en-US" sz="66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0" name="副标题 9">
            <a:extLst>
              <a:ext uri="{FF2B5EF4-FFF2-40B4-BE49-F238E27FC236}">
                <a16:creationId xmlns:a16="http://schemas.microsoft.com/office/drawing/2014/main" id="{0102F8CF-8DD3-43E5-B521-501A3CF12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zh-CN" altLang="en-US" dirty="0">
                <a:cs typeface="+mn-ea"/>
                <a:sym typeface="+mn-lt"/>
              </a:rPr>
              <a:t>讲师：</a:t>
            </a:r>
            <a:r>
              <a:rPr lang="en-US" altLang="zh-CN" dirty="0" err="1">
                <a:cs typeface="+mn-ea"/>
                <a:sym typeface="+mn-lt"/>
              </a:rPr>
              <a:t>OfficePLUS</a:t>
            </a:r>
            <a:endParaRPr lang="en-GB" altLang="zh-CN" dirty="0">
              <a:cs typeface="+mn-ea"/>
              <a:sym typeface="+mn-lt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21421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EEE03D-D74D-B358-4607-B08F63D8D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02.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51A26EF9-CBBA-2ED4-4E11-3553067C7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10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箭头: 五边形 3">
            <a:extLst>
              <a:ext uri="{FF2B5EF4-FFF2-40B4-BE49-F238E27FC236}">
                <a16:creationId xmlns:a16="http://schemas.microsoft.com/office/drawing/2014/main" id="{3C5857EE-1306-1ADA-CDD6-4EC0A5E8101E}"/>
              </a:ext>
            </a:extLst>
          </p:cNvPr>
          <p:cNvSpPr/>
          <p:nvPr/>
        </p:nvSpPr>
        <p:spPr>
          <a:xfrm>
            <a:off x="710843" y="2541728"/>
            <a:ext cx="4215533" cy="1455230"/>
          </a:xfrm>
          <a:prstGeom prst="homePlate">
            <a:avLst/>
          </a:pr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1" lang="zh-CN" altLang="en-US" sz="18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18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箭头: V 形 4">
            <a:extLst>
              <a:ext uri="{FF2B5EF4-FFF2-40B4-BE49-F238E27FC236}">
                <a16:creationId xmlns:a16="http://schemas.microsoft.com/office/drawing/2014/main" id="{CE09565E-D561-2AE9-8D7C-F8416BEA5CF9}"/>
              </a:ext>
            </a:extLst>
          </p:cNvPr>
          <p:cNvSpPr/>
          <p:nvPr/>
        </p:nvSpPr>
        <p:spPr>
          <a:xfrm>
            <a:off x="4419785" y="2541728"/>
            <a:ext cx="3806028" cy="1455230"/>
          </a:xfrm>
          <a:prstGeom prst="chevron">
            <a:avLst/>
          </a:prstGeom>
          <a:solidFill>
            <a:schemeClr val="tx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kumimoji="1" lang="zh-CN" altLang="en-US" sz="18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18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箭头: V 形 5">
            <a:extLst>
              <a:ext uri="{FF2B5EF4-FFF2-40B4-BE49-F238E27FC236}">
                <a16:creationId xmlns:a16="http://schemas.microsoft.com/office/drawing/2014/main" id="{2F0D3B50-2CED-C761-C6BF-01CDF5AFBC01}"/>
              </a:ext>
            </a:extLst>
          </p:cNvPr>
          <p:cNvSpPr/>
          <p:nvPr/>
        </p:nvSpPr>
        <p:spPr>
          <a:xfrm>
            <a:off x="7719222" y="2541728"/>
            <a:ext cx="3806028" cy="14552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1800" b="1" dirty="0">
                <a:solidFill>
                  <a:srgbClr val="FFFFFF"/>
                </a:solidFill>
                <a:cs typeface="+mn-ea"/>
                <a:sym typeface="+mn-lt"/>
              </a:rPr>
              <a:t>一级标题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BF4DAB6-5473-D309-2E79-744E3074ED66}"/>
              </a:ext>
            </a:extLst>
          </p:cNvPr>
          <p:cNvSpPr txBox="1"/>
          <p:nvPr/>
        </p:nvSpPr>
        <p:spPr>
          <a:xfrm>
            <a:off x="666750" y="1197135"/>
            <a:ext cx="10858500" cy="58477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在此输入具体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cs typeface="+mn-ea"/>
                <a:sym typeface="+mn-lt"/>
              </a:rPr>
              <a:t>标题内容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76E32D9-CB47-6109-F453-579D383B81AD}"/>
              </a:ext>
            </a:extLst>
          </p:cNvPr>
          <p:cNvSpPr/>
          <p:nvPr/>
        </p:nvSpPr>
        <p:spPr>
          <a:xfrm>
            <a:off x="663513" y="4278333"/>
            <a:ext cx="2993398" cy="11986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3226134-3F7B-31F5-AC50-4BA3EC2EEDBE}"/>
              </a:ext>
            </a:extLst>
          </p:cNvPr>
          <p:cNvSpPr/>
          <p:nvPr/>
        </p:nvSpPr>
        <p:spPr>
          <a:xfrm>
            <a:off x="4191367" y="4278333"/>
            <a:ext cx="2993398" cy="1197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6FD9544-F771-29CC-698E-6329FCCA2136}"/>
              </a:ext>
            </a:extLst>
          </p:cNvPr>
          <p:cNvSpPr/>
          <p:nvPr/>
        </p:nvSpPr>
        <p:spPr>
          <a:xfrm>
            <a:off x="7719222" y="4278333"/>
            <a:ext cx="2993398" cy="1197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0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4384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11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5CD236B-DD14-97B4-8B06-AD0412C380F6}"/>
              </a:ext>
            </a:extLst>
          </p:cNvPr>
          <p:cNvSpPr txBox="1">
            <a:spLocks/>
          </p:cNvSpPr>
          <p:nvPr/>
        </p:nvSpPr>
        <p:spPr>
          <a:xfrm>
            <a:off x="10058400" y="2477943"/>
            <a:ext cx="1460500" cy="951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60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03.</a:t>
            </a:r>
            <a:endParaRPr lang="en-GB" sz="60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6977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2B168E-3327-3D53-1B78-B32963705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03.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F4C33AB-23B9-A30E-F9B1-C5E760E1D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12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082F962-B0AE-9CD5-5398-8E108DB1C323}"/>
              </a:ext>
            </a:extLst>
          </p:cNvPr>
          <p:cNvSpPr/>
          <p:nvPr/>
        </p:nvSpPr>
        <p:spPr>
          <a:xfrm>
            <a:off x="674126" y="1690316"/>
            <a:ext cx="5955274" cy="3966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8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842493C-B530-DA44-B29F-66C3C1E48476}"/>
              </a:ext>
            </a:extLst>
          </p:cNvPr>
          <p:cNvSpPr/>
          <p:nvPr/>
        </p:nvSpPr>
        <p:spPr>
          <a:xfrm>
            <a:off x="674122" y="1161422"/>
            <a:ext cx="542187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/>
          <a:p>
            <a:r>
              <a:rPr kumimoji="1" lang="zh-CN" altLang="en-US" sz="2800" b="1" dirty="0">
                <a:solidFill>
                  <a:schemeClr val="tx1"/>
                </a:solidFill>
                <a:cs typeface="+mn-ea"/>
                <a:sym typeface="+mn-lt"/>
              </a:rPr>
              <a:t>在此输入</a:t>
            </a:r>
            <a:r>
              <a:rPr kumimoji="1" lang="zh-CN" altLang="en-US" sz="2800" b="1" dirty="0">
                <a:solidFill>
                  <a:schemeClr val="accent3"/>
                </a:solidFill>
                <a:cs typeface="+mn-ea"/>
                <a:sym typeface="+mn-lt"/>
              </a:rPr>
              <a:t>具体内容</a:t>
            </a:r>
            <a:endParaRPr kumimoji="1" lang="en-US" altLang="zh-CN" sz="28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6548F9DD-8F73-90EF-C88F-A18A5B7EBFF4}"/>
              </a:ext>
            </a:extLst>
          </p:cNvPr>
          <p:cNvCxnSpPr/>
          <p:nvPr/>
        </p:nvCxnSpPr>
        <p:spPr>
          <a:xfrm>
            <a:off x="7467600" y="0"/>
            <a:ext cx="0" cy="6858000"/>
          </a:xfrm>
          <a:prstGeom prst="line">
            <a:avLst/>
          </a:prstGeom>
          <a:ln w="95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7E495E24-A50F-635D-2516-9BB4F0DE8529}"/>
              </a:ext>
            </a:extLst>
          </p:cNvPr>
          <p:cNvGrpSpPr/>
          <p:nvPr/>
        </p:nvGrpSpPr>
        <p:grpSpPr>
          <a:xfrm>
            <a:off x="674121" y="2785410"/>
            <a:ext cx="684780" cy="684780"/>
            <a:chOff x="674120" y="2455979"/>
            <a:chExt cx="1345179" cy="1345179"/>
          </a:xfrm>
        </p:grpSpPr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AAC60584-DB52-47FA-2D90-664A3AF85415}"/>
                </a:ext>
              </a:extLst>
            </p:cNvPr>
            <p:cNvSpPr/>
            <p:nvPr/>
          </p:nvSpPr>
          <p:spPr>
            <a:xfrm flipH="1">
              <a:off x="674120" y="2455979"/>
              <a:ext cx="1345179" cy="134517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7191DC1C-86B1-967E-F423-92C8898906A4}"/>
                </a:ext>
              </a:extLst>
            </p:cNvPr>
            <p:cNvSpPr/>
            <p:nvPr/>
          </p:nvSpPr>
          <p:spPr>
            <a:xfrm flipH="1">
              <a:off x="796240" y="2578100"/>
              <a:ext cx="1100938" cy="1100938"/>
            </a:xfrm>
            <a:prstGeom prst="ellips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01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:a16="http://schemas.microsoft.com/office/drawing/2014/main" id="{71D7D5E6-E25E-C79D-EB5F-BE9570AA3864}"/>
              </a:ext>
            </a:extLst>
          </p:cNvPr>
          <p:cNvGrpSpPr/>
          <p:nvPr/>
        </p:nvGrpSpPr>
        <p:grpSpPr>
          <a:xfrm>
            <a:off x="1466836" y="2723243"/>
            <a:ext cx="4281232" cy="809114"/>
            <a:chOff x="1555736" y="2436640"/>
            <a:chExt cx="4281232" cy="809114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1DCA3AC2-E31D-C213-F877-E8491766DC9D}"/>
                </a:ext>
              </a:extLst>
            </p:cNvPr>
            <p:cNvSpPr/>
            <p:nvPr/>
          </p:nvSpPr>
          <p:spPr>
            <a:xfrm>
              <a:off x="1555736" y="2436640"/>
              <a:ext cx="1460529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b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r>
                <a:rPr kumimoji="1" lang="zh-CN" altLang="en-US" sz="2000" b="1" dirty="0">
                  <a:solidFill>
                    <a:schemeClr val="tx1"/>
                  </a:solidFill>
                  <a:cs typeface="+mn-ea"/>
                  <a:sym typeface="+mn-lt"/>
                </a:rPr>
                <a:t>一级标题</a:t>
              </a:r>
              <a:endParaRPr kumimoji="1" lang="en-US" altLang="zh-CN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B7465C95-B314-9542-5A49-075DFE2EFBC3}"/>
                </a:ext>
              </a:extLst>
            </p:cNvPr>
            <p:cNvSpPr/>
            <p:nvPr/>
          </p:nvSpPr>
          <p:spPr>
            <a:xfrm>
              <a:off x="1555736" y="2836347"/>
              <a:ext cx="4281232" cy="4094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900" kern="100" dirty="0">
                  <a:solidFill>
                    <a:schemeClr val="tx1">
                      <a:alpha val="60000"/>
                    </a:schemeClr>
                  </a:solidFill>
                  <a:effectLst/>
                  <a:cs typeface="+mn-ea"/>
                  <a:sym typeface="+mn-lt"/>
                </a:rPr>
                <a:t>在此处输入内容；在此处输入内容；在此处输入内容；在此处输入内容；在此处输入内容；在此处输入内容；</a:t>
              </a: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D66831E1-54C5-AFD1-032A-0D6455B8E222}"/>
              </a:ext>
            </a:extLst>
          </p:cNvPr>
          <p:cNvGrpSpPr/>
          <p:nvPr/>
        </p:nvGrpSpPr>
        <p:grpSpPr>
          <a:xfrm>
            <a:off x="674121" y="4468794"/>
            <a:ext cx="684780" cy="684780"/>
            <a:chOff x="674120" y="2455979"/>
            <a:chExt cx="1345179" cy="1345179"/>
          </a:xfrm>
        </p:grpSpPr>
        <p:sp>
          <p:nvSpPr>
            <p:cNvPr id="32" name="椭圆 31">
              <a:extLst>
                <a:ext uri="{FF2B5EF4-FFF2-40B4-BE49-F238E27FC236}">
                  <a16:creationId xmlns:a16="http://schemas.microsoft.com/office/drawing/2014/main" id="{7F7153F8-1988-845B-08FE-477CA243348B}"/>
                </a:ext>
              </a:extLst>
            </p:cNvPr>
            <p:cNvSpPr/>
            <p:nvPr/>
          </p:nvSpPr>
          <p:spPr>
            <a:xfrm flipH="1">
              <a:off x="674120" y="2455979"/>
              <a:ext cx="1345179" cy="1345179"/>
            </a:xfrm>
            <a:prstGeom prst="ellipse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33" name="椭圆 32">
              <a:extLst>
                <a:ext uri="{FF2B5EF4-FFF2-40B4-BE49-F238E27FC236}">
                  <a16:creationId xmlns:a16="http://schemas.microsoft.com/office/drawing/2014/main" id="{73E4E971-DC36-9785-0AA9-C8E05B78706C}"/>
                </a:ext>
              </a:extLst>
            </p:cNvPr>
            <p:cNvSpPr/>
            <p:nvPr/>
          </p:nvSpPr>
          <p:spPr>
            <a:xfrm flipH="1">
              <a:off x="796240" y="2578100"/>
              <a:ext cx="1100938" cy="1100938"/>
            </a:xfrm>
            <a:prstGeom prst="ellipse">
              <a:avLst/>
            </a:prstGeom>
            <a:solidFill>
              <a:schemeClr val="accent3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b="1" dirty="0">
                  <a:cs typeface="+mn-ea"/>
                  <a:sym typeface="+mn-lt"/>
                </a:rPr>
                <a:t>02</a:t>
              </a:r>
              <a:endParaRPr lang="zh-CN" altLang="en-US" sz="1400" b="1" dirty="0">
                <a:cs typeface="+mn-ea"/>
                <a:sym typeface="+mn-lt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0B613112-4E86-13AD-EC0B-AF637A116E80}"/>
              </a:ext>
            </a:extLst>
          </p:cNvPr>
          <p:cNvGrpSpPr/>
          <p:nvPr/>
        </p:nvGrpSpPr>
        <p:grpSpPr>
          <a:xfrm>
            <a:off x="1466836" y="4406627"/>
            <a:ext cx="4281232" cy="809114"/>
            <a:chOff x="1555736" y="2436640"/>
            <a:chExt cx="4281232" cy="809114"/>
          </a:xfrm>
        </p:grpSpPr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19246290-6502-AAFF-98D8-4B1060983C86}"/>
                </a:ext>
              </a:extLst>
            </p:cNvPr>
            <p:cNvSpPr/>
            <p:nvPr/>
          </p:nvSpPr>
          <p:spPr>
            <a:xfrm>
              <a:off x="1555736" y="2436640"/>
              <a:ext cx="1460529" cy="4001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b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r>
                <a:rPr kumimoji="1" lang="zh-CN" altLang="en-US" sz="2000" b="1" dirty="0">
                  <a:solidFill>
                    <a:schemeClr val="tx1"/>
                  </a:solidFill>
                  <a:cs typeface="+mn-ea"/>
                  <a:sym typeface="+mn-lt"/>
                </a:rPr>
                <a:t>一级标题</a:t>
              </a:r>
              <a:endParaRPr kumimoji="1" lang="en-US" altLang="zh-CN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3F0F7238-EF83-D14A-323E-D79F61FDC0A7}"/>
                </a:ext>
              </a:extLst>
            </p:cNvPr>
            <p:cNvSpPr/>
            <p:nvPr/>
          </p:nvSpPr>
          <p:spPr>
            <a:xfrm>
              <a:off x="1555736" y="2836347"/>
              <a:ext cx="4281232" cy="40940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900" kern="100" dirty="0">
                  <a:solidFill>
                    <a:schemeClr val="tx1">
                      <a:alpha val="60000"/>
                    </a:schemeClr>
                  </a:solidFill>
                  <a:effectLst/>
                  <a:cs typeface="+mn-ea"/>
                  <a:sym typeface="+mn-lt"/>
                </a:rPr>
                <a:t>在此处输入内容；在此处输入内容；在此处输入内容；在此处输入内容；在此处输入内容；在此处输入内容；</a:t>
              </a:r>
            </a:p>
          </p:txBody>
        </p:sp>
      </p:grp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086AC457-4F31-1638-3629-8AA858714811}"/>
              </a:ext>
            </a:extLst>
          </p:cNvPr>
          <p:cNvGrpSpPr/>
          <p:nvPr/>
        </p:nvGrpSpPr>
        <p:grpSpPr>
          <a:xfrm>
            <a:off x="7404100" y="2323249"/>
            <a:ext cx="3610153" cy="616544"/>
            <a:chOff x="7404100" y="1724580"/>
            <a:chExt cx="3610153" cy="616544"/>
          </a:xfrm>
        </p:grpSpPr>
        <p:sp>
          <p:nvSpPr>
            <p:cNvPr id="25" name="矩形: 圆角 24">
              <a:extLst>
                <a:ext uri="{FF2B5EF4-FFF2-40B4-BE49-F238E27FC236}">
                  <a16:creationId xmlns:a16="http://schemas.microsoft.com/office/drawing/2014/main" id="{82051FA7-2E80-74E1-52FD-228DFC2126B4}"/>
                </a:ext>
              </a:extLst>
            </p:cNvPr>
            <p:cNvSpPr/>
            <p:nvPr/>
          </p:nvSpPr>
          <p:spPr>
            <a:xfrm>
              <a:off x="7946571" y="1724580"/>
              <a:ext cx="3067682" cy="61654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等腰三角形 25">
              <a:extLst>
                <a:ext uri="{FF2B5EF4-FFF2-40B4-BE49-F238E27FC236}">
                  <a16:creationId xmlns:a16="http://schemas.microsoft.com/office/drawing/2014/main" id="{1FF3B9FF-F132-7D08-AAA9-035188841929}"/>
                </a:ext>
              </a:extLst>
            </p:cNvPr>
            <p:cNvSpPr/>
            <p:nvPr/>
          </p:nvSpPr>
          <p:spPr>
            <a:xfrm rot="16200000">
              <a:off x="7793058" y="1951970"/>
              <a:ext cx="187646" cy="16176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362FEEEF-4FF8-4240-0CB8-B0B67315D6F8}"/>
                </a:ext>
              </a:extLst>
            </p:cNvPr>
            <p:cNvSpPr/>
            <p:nvPr/>
          </p:nvSpPr>
          <p:spPr>
            <a:xfrm>
              <a:off x="7404100" y="1951970"/>
              <a:ext cx="161764" cy="1617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文本框 23">
            <a:extLst>
              <a:ext uri="{FF2B5EF4-FFF2-40B4-BE49-F238E27FC236}">
                <a16:creationId xmlns:a16="http://schemas.microsoft.com/office/drawing/2014/main" id="{5A7816BC-F0C6-BE11-0218-7D7213BDF4E2}"/>
              </a:ext>
            </a:extLst>
          </p:cNvPr>
          <p:cNvSpPr txBox="1"/>
          <p:nvPr/>
        </p:nvSpPr>
        <p:spPr>
          <a:xfrm>
            <a:off x="8207898" y="2477633"/>
            <a:ext cx="22548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25000"/>
            </a:pP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在此输入具体内容</a:t>
            </a:r>
            <a:endParaRPr lang="en-US" altLang="zh-CN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56612F42-B0D7-9D06-8BD6-8CF272742C97}"/>
              </a:ext>
            </a:extLst>
          </p:cNvPr>
          <p:cNvGrpSpPr/>
          <p:nvPr/>
        </p:nvGrpSpPr>
        <p:grpSpPr>
          <a:xfrm>
            <a:off x="7404100" y="4977671"/>
            <a:ext cx="3610153" cy="616544"/>
            <a:chOff x="7404100" y="4188380"/>
            <a:chExt cx="3610153" cy="616544"/>
          </a:xfrm>
        </p:grpSpPr>
        <p:sp>
          <p:nvSpPr>
            <p:cNvPr id="20" name="矩形: 圆角 19">
              <a:extLst>
                <a:ext uri="{FF2B5EF4-FFF2-40B4-BE49-F238E27FC236}">
                  <a16:creationId xmlns:a16="http://schemas.microsoft.com/office/drawing/2014/main" id="{D763EE0A-859C-43E6-4150-D0DBC96B52D8}"/>
                </a:ext>
              </a:extLst>
            </p:cNvPr>
            <p:cNvSpPr/>
            <p:nvPr/>
          </p:nvSpPr>
          <p:spPr>
            <a:xfrm>
              <a:off x="7946571" y="4188380"/>
              <a:ext cx="3067682" cy="61654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等腰三角形 20">
              <a:extLst>
                <a:ext uri="{FF2B5EF4-FFF2-40B4-BE49-F238E27FC236}">
                  <a16:creationId xmlns:a16="http://schemas.microsoft.com/office/drawing/2014/main" id="{C34841C8-19E6-F865-CC9D-071D39CC9589}"/>
                </a:ext>
              </a:extLst>
            </p:cNvPr>
            <p:cNvSpPr/>
            <p:nvPr/>
          </p:nvSpPr>
          <p:spPr>
            <a:xfrm rot="16200000">
              <a:off x="7793058" y="4415770"/>
              <a:ext cx="187646" cy="161764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DE061C1B-A008-9F36-19BD-6C60B3192BAB}"/>
                </a:ext>
              </a:extLst>
            </p:cNvPr>
            <p:cNvSpPr/>
            <p:nvPr/>
          </p:nvSpPr>
          <p:spPr>
            <a:xfrm>
              <a:off x="7404100" y="4415770"/>
              <a:ext cx="161764" cy="1617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id="{FC796D3D-574E-0867-D6BE-E14FCAF65A97}"/>
              </a:ext>
            </a:extLst>
          </p:cNvPr>
          <p:cNvSpPr txBox="1"/>
          <p:nvPr/>
        </p:nvSpPr>
        <p:spPr>
          <a:xfrm>
            <a:off x="8207898" y="5132055"/>
            <a:ext cx="22548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25000"/>
            </a:pP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在此输入具体内容</a:t>
            </a:r>
            <a:endParaRPr lang="en-US" altLang="zh-CN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0B944391-E535-552E-5C3E-7E10236E84FF}"/>
              </a:ext>
            </a:extLst>
          </p:cNvPr>
          <p:cNvGrpSpPr/>
          <p:nvPr/>
        </p:nvGrpSpPr>
        <p:grpSpPr>
          <a:xfrm>
            <a:off x="7404100" y="3650460"/>
            <a:ext cx="3610153" cy="616544"/>
            <a:chOff x="7404100" y="2994580"/>
            <a:chExt cx="3610153" cy="616544"/>
          </a:xfrm>
        </p:grpSpPr>
        <p:sp>
          <p:nvSpPr>
            <p:cNvPr id="15" name="矩形: 圆角 14">
              <a:extLst>
                <a:ext uri="{FF2B5EF4-FFF2-40B4-BE49-F238E27FC236}">
                  <a16:creationId xmlns:a16="http://schemas.microsoft.com/office/drawing/2014/main" id="{35AE09D3-0550-1F58-CC1F-43B325315E3F}"/>
                </a:ext>
              </a:extLst>
            </p:cNvPr>
            <p:cNvSpPr/>
            <p:nvPr/>
          </p:nvSpPr>
          <p:spPr>
            <a:xfrm>
              <a:off x="7946571" y="2994580"/>
              <a:ext cx="3067682" cy="61654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等腰三角形 15">
              <a:extLst>
                <a:ext uri="{FF2B5EF4-FFF2-40B4-BE49-F238E27FC236}">
                  <a16:creationId xmlns:a16="http://schemas.microsoft.com/office/drawing/2014/main" id="{B408B04F-D814-228B-2D43-43FA31E604DB}"/>
                </a:ext>
              </a:extLst>
            </p:cNvPr>
            <p:cNvSpPr/>
            <p:nvPr/>
          </p:nvSpPr>
          <p:spPr>
            <a:xfrm rot="16200000">
              <a:off x="7793058" y="3221970"/>
              <a:ext cx="187646" cy="161764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椭圆 16">
              <a:extLst>
                <a:ext uri="{FF2B5EF4-FFF2-40B4-BE49-F238E27FC236}">
                  <a16:creationId xmlns:a16="http://schemas.microsoft.com/office/drawing/2014/main" id="{5DB99B72-7B82-DDD7-210C-163749671B36}"/>
                </a:ext>
              </a:extLst>
            </p:cNvPr>
            <p:cNvSpPr/>
            <p:nvPr/>
          </p:nvSpPr>
          <p:spPr>
            <a:xfrm>
              <a:off x="7404100" y="3221970"/>
              <a:ext cx="161764" cy="16176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4" name="文本框 13">
            <a:extLst>
              <a:ext uri="{FF2B5EF4-FFF2-40B4-BE49-F238E27FC236}">
                <a16:creationId xmlns:a16="http://schemas.microsoft.com/office/drawing/2014/main" id="{6314E208-C09F-6C94-34FF-CE8BE9CBE3E1}"/>
              </a:ext>
            </a:extLst>
          </p:cNvPr>
          <p:cNvSpPr txBox="1"/>
          <p:nvPr/>
        </p:nvSpPr>
        <p:spPr>
          <a:xfrm>
            <a:off x="8207898" y="3804844"/>
            <a:ext cx="22548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25000"/>
            </a:pPr>
            <a:r>
              <a:rPr lang="zh-CN" altLang="en-US" sz="1400" b="1" dirty="0">
                <a:solidFill>
                  <a:schemeClr val="bg1"/>
                </a:solidFill>
                <a:cs typeface="+mn-ea"/>
                <a:sym typeface="+mn-lt"/>
              </a:rPr>
              <a:t>在此输入具体内容</a:t>
            </a:r>
            <a:endParaRPr lang="en-US" altLang="zh-CN" sz="1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0673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3CE259-A0C2-E201-2B8D-8351BE6EB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03.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892B898-C12D-6AF6-161A-78ADFC8F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13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C8565B2-987E-D334-E142-77D91C54E187}"/>
              </a:ext>
            </a:extLst>
          </p:cNvPr>
          <p:cNvSpPr/>
          <p:nvPr/>
        </p:nvSpPr>
        <p:spPr>
          <a:xfrm>
            <a:off x="0" y="3714750"/>
            <a:ext cx="12192000" cy="3143250"/>
          </a:xfrm>
          <a:prstGeom prst="rect">
            <a:avLst/>
          </a:prstGeom>
          <a:solidFill>
            <a:schemeClr val="tx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4905ADE1-165C-85C7-A2BC-0384EAE2D8A6}"/>
              </a:ext>
            </a:extLst>
          </p:cNvPr>
          <p:cNvSpPr/>
          <p:nvPr/>
        </p:nvSpPr>
        <p:spPr>
          <a:xfrm>
            <a:off x="660404" y="1690316"/>
            <a:ext cx="4578346" cy="472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61829FB-E447-3189-F57B-ABE33B722524}"/>
              </a:ext>
            </a:extLst>
          </p:cNvPr>
          <p:cNvSpPr/>
          <p:nvPr/>
        </p:nvSpPr>
        <p:spPr>
          <a:xfrm>
            <a:off x="660402" y="1099867"/>
            <a:ext cx="3917654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/>
          <a:p>
            <a:r>
              <a:rPr kumimoji="1" lang="zh-CN" altLang="en-US" sz="3200" b="1" dirty="0">
                <a:solidFill>
                  <a:schemeClr val="tx1"/>
                </a:solidFill>
                <a:cs typeface="+mn-ea"/>
                <a:sym typeface="+mn-lt"/>
              </a:rPr>
              <a:t>在此输入</a:t>
            </a:r>
            <a:r>
              <a:rPr kumimoji="1" lang="zh-CN" altLang="en-US" sz="3200" b="1" dirty="0">
                <a:solidFill>
                  <a:schemeClr val="accent3"/>
                </a:solidFill>
                <a:cs typeface="+mn-ea"/>
                <a:sym typeface="+mn-lt"/>
              </a:rPr>
              <a:t>具体内容</a:t>
            </a:r>
            <a:endParaRPr kumimoji="1" lang="en-US" altLang="zh-CN" sz="32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7AD52693-CDCA-AE84-EDF4-F055C675C619}"/>
              </a:ext>
            </a:extLst>
          </p:cNvPr>
          <p:cNvSpPr/>
          <p:nvPr/>
        </p:nvSpPr>
        <p:spPr>
          <a:xfrm>
            <a:off x="6496050" y="1485900"/>
            <a:ext cx="1390650" cy="13906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67AD09C2-AA53-FADC-A4A8-E4D487BB5F1C}"/>
              </a:ext>
            </a:extLst>
          </p:cNvPr>
          <p:cNvSpPr/>
          <p:nvPr/>
        </p:nvSpPr>
        <p:spPr>
          <a:xfrm>
            <a:off x="8301037" y="1485900"/>
            <a:ext cx="1390650" cy="13906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:a16="http://schemas.microsoft.com/office/drawing/2014/main" id="{DB9E47CF-7A2D-53D0-2215-E0ABC3715728}"/>
              </a:ext>
            </a:extLst>
          </p:cNvPr>
          <p:cNvSpPr/>
          <p:nvPr/>
        </p:nvSpPr>
        <p:spPr>
          <a:xfrm>
            <a:off x="10106025" y="1485900"/>
            <a:ext cx="1390650" cy="13906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42BD69E-7C46-ED1F-A5FA-447B547CBA78}"/>
              </a:ext>
            </a:extLst>
          </p:cNvPr>
          <p:cNvSpPr/>
          <p:nvPr/>
        </p:nvSpPr>
        <p:spPr>
          <a:xfrm>
            <a:off x="660403" y="4351191"/>
            <a:ext cx="18065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 anchorCtr="0">
            <a:spAutoFit/>
          </a:bodyPr>
          <a:lstStyle/>
          <a:p>
            <a:r>
              <a:rPr kumimoji="1" lang="zh-CN" altLang="en-US" sz="24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2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B76F3888-1E6F-4D5D-954B-CDC94415CBE5}"/>
              </a:ext>
            </a:extLst>
          </p:cNvPr>
          <p:cNvCxnSpPr>
            <a:cxnSpLocks/>
          </p:cNvCxnSpPr>
          <p:nvPr/>
        </p:nvCxnSpPr>
        <p:spPr>
          <a:xfrm>
            <a:off x="660403" y="4192028"/>
            <a:ext cx="635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DAB02854-4248-7D80-73A0-9A450B975BDD}"/>
              </a:ext>
            </a:extLst>
          </p:cNvPr>
          <p:cNvSpPr/>
          <p:nvPr/>
        </p:nvSpPr>
        <p:spPr>
          <a:xfrm>
            <a:off x="660402" y="4888662"/>
            <a:ext cx="3113315" cy="1011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kern="1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9166A33-51EF-5D2D-8AC0-ECF367214454}"/>
              </a:ext>
            </a:extLst>
          </p:cNvPr>
          <p:cNvSpPr/>
          <p:nvPr/>
        </p:nvSpPr>
        <p:spPr>
          <a:xfrm>
            <a:off x="4520296" y="4351191"/>
            <a:ext cx="18065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 anchorCtr="0">
            <a:spAutoFit/>
          </a:bodyPr>
          <a:lstStyle/>
          <a:p>
            <a:r>
              <a:rPr kumimoji="1" lang="zh-CN" altLang="en-US" sz="24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2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50029717-CE00-3719-474F-1DD39DE96FED}"/>
              </a:ext>
            </a:extLst>
          </p:cNvPr>
          <p:cNvCxnSpPr>
            <a:cxnSpLocks/>
          </p:cNvCxnSpPr>
          <p:nvPr/>
        </p:nvCxnSpPr>
        <p:spPr>
          <a:xfrm>
            <a:off x="4520296" y="4192028"/>
            <a:ext cx="635000" cy="0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>
            <a:extLst>
              <a:ext uri="{FF2B5EF4-FFF2-40B4-BE49-F238E27FC236}">
                <a16:creationId xmlns:a16="http://schemas.microsoft.com/office/drawing/2014/main" id="{B7AB0F86-D08E-BF44-817D-66A695D198EC}"/>
              </a:ext>
            </a:extLst>
          </p:cNvPr>
          <p:cNvSpPr/>
          <p:nvPr/>
        </p:nvSpPr>
        <p:spPr>
          <a:xfrm>
            <a:off x="4520295" y="4888662"/>
            <a:ext cx="3113315" cy="1011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kern="1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72296A93-4570-C59F-D9D8-8B71C1CCB066}"/>
              </a:ext>
            </a:extLst>
          </p:cNvPr>
          <p:cNvSpPr/>
          <p:nvPr/>
        </p:nvSpPr>
        <p:spPr>
          <a:xfrm>
            <a:off x="8380189" y="4351191"/>
            <a:ext cx="180657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b" anchorCtr="0">
            <a:spAutoFit/>
          </a:bodyPr>
          <a:lstStyle/>
          <a:p>
            <a:r>
              <a:rPr kumimoji="1" lang="zh-CN" altLang="en-US" sz="24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24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2609C6DF-C364-4F1E-C1F9-F0164629CCB1}"/>
              </a:ext>
            </a:extLst>
          </p:cNvPr>
          <p:cNvCxnSpPr>
            <a:cxnSpLocks/>
          </p:cNvCxnSpPr>
          <p:nvPr/>
        </p:nvCxnSpPr>
        <p:spPr>
          <a:xfrm>
            <a:off x="8380189" y="4192028"/>
            <a:ext cx="635000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>
            <a:extLst>
              <a:ext uri="{FF2B5EF4-FFF2-40B4-BE49-F238E27FC236}">
                <a16:creationId xmlns:a16="http://schemas.microsoft.com/office/drawing/2014/main" id="{98B5A628-E17D-8D7E-F5A0-0FFD228E2A5A}"/>
              </a:ext>
            </a:extLst>
          </p:cNvPr>
          <p:cNvSpPr/>
          <p:nvPr/>
        </p:nvSpPr>
        <p:spPr>
          <a:xfrm>
            <a:off x="8380188" y="4888662"/>
            <a:ext cx="3113315" cy="10118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kern="1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834D41B-ED30-E4B8-915A-629CC4A8AE2B}"/>
              </a:ext>
            </a:extLst>
          </p:cNvPr>
          <p:cNvSpPr txBox="1"/>
          <p:nvPr/>
        </p:nvSpPr>
        <p:spPr>
          <a:xfrm>
            <a:off x="6627137" y="2285948"/>
            <a:ext cx="11661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输入内容</a:t>
            </a: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A358EAF9-318D-6078-076A-31B444AA9704}"/>
              </a:ext>
            </a:extLst>
          </p:cNvPr>
          <p:cNvSpPr/>
          <p:nvPr/>
        </p:nvSpPr>
        <p:spPr>
          <a:xfrm>
            <a:off x="7013576" y="1783130"/>
            <a:ext cx="355599" cy="432903"/>
          </a:xfrm>
          <a:custGeom>
            <a:avLst/>
            <a:gdLst>
              <a:gd name="connsiteX0" fmla="*/ 284197 w 438150"/>
              <a:gd name="connsiteY0" fmla="*/ 621 h 533400"/>
              <a:gd name="connsiteX1" fmla="*/ 310867 w 438150"/>
              <a:gd name="connsiteY1" fmla="*/ 12051 h 533400"/>
              <a:gd name="connsiteX2" fmla="*/ 310867 w 438150"/>
              <a:gd name="connsiteY2" fmla="*/ 12051 h 533400"/>
              <a:gd name="connsiteX3" fmla="*/ 427072 w 438150"/>
              <a:gd name="connsiteY3" fmla="*/ 128256 h 533400"/>
              <a:gd name="connsiteX4" fmla="*/ 438502 w 438150"/>
              <a:gd name="connsiteY4" fmla="*/ 154926 h 533400"/>
              <a:gd name="connsiteX5" fmla="*/ 438502 w 438150"/>
              <a:gd name="connsiteY5" fmla="*/ 154926 h 533400"/>
              <a:gd name="connsiteX6" fmla="*/ 438502 w 438150"/>
              <a:gd name="connsiteY6" fmla="*/ 495921 h 533400"/>
              <a:gd name="connsiteX7" fmla="*/ 400402 w 438150"/>
              <a:gd name="connsiteY7" fmla="*/ 534021 h 533400"/>
              <a:gd name="connsiteX8" fmla="*/ 400402 w 438150"/>
              <a:gd name="connsiteY8" fmla="*/ 534021 h 533400"/>
              <a:gd name="connsiteX9" fmla="*/ 38452 w 438150"/>
              <a:gd name="connsiteY9" fmla="*/ 534021 h 533400"/>
              <a:gd name="connsiteX10" fmla="*/ 352 w 438150"/>
              <a:gd name="connsiteY10" fmla="*/ 495921 h 533400"/>
              <a:gd name="connsiteX11" fmla="*/ 352 w 438150"/>
              <a:gd name="connsiteY11" fmla="*/ 495921 h 533400"/>
              <a:gd name="connsiteX12" fmla="*/ 352 w 438150"/>
              <a:gd name="connsiteY12" fmla="*/ 38721 h 533400"/>
              <a:gd name="connsiteX13" fmla="*/ 38452 w 438150"/>
              <a:gd name="connsiteY13" fmla="*/ 621 h 533400"/>
              <a:gd name="connsiteX14" fmla="*/ 38452 w 438150"/>
              <a:gd name="connsiteY14" fmla="*/ 621 h 533400"/>
              <a:gd name="connsiteX15" fmla="*/ 284197 w 438150"/>
              <a:gd name="connsiteY15" fmla="*/ 621 h 533400"/>
              <a:gd name="connsiteX16" fmla="*/ 284197 w 438150"/>
              <a:gd name="connsiteY16" fmla="*/ 19671 h 533400"/>
              <a:gd name="connsiteX17" fmla="*/ 38452 w 438150"/>
              <a:gd name="connsiteY17" fmla="*/ 19671 h 533400"/>
              <a:gd name="connsiteX18" fmla="*/ 19402 w 438150"/>
              <a:gd name="connsiteY18" fmla="*/ 38721 h 533400"/>
              <a:gd name="connsiteX19" fmla="*/ 19402 w 438150"/>
              <a:gd name="connsiteY19" fmla="*/ 38721 h 533400"/>
              <a:gd name="connsiteX20" fmla="*/ 19402 w 438150"/>
              <a:gd name="connsiteY20" fmla="*/ 495921 h 533400"/>
              <a:gd name="connsiteX21" fmla="*/ 38452 w 438150"/>
              <a:gd name="connsiteY21" fmla="*/ 514971 h 533400"/>
              <a:gd name="connsiteX22" fmla="*/ 38452 w 438150"/>
              <a:gd name="connsiteY22" fmla="*/ 514971 h 533400"/>
              <a:gd name="connsiteX23" fmla="*/ 400402 w 438150"/>
              <a:gd name="connsiteY23" fmla="*/ 514971 h 533400"/>
              <a:gd name="connsiteX24" fmla="*/ 419452 w 438150"/>
              <a:gd name="connsiteY24" fmla="*/ 495921 h 533400"/>
              <a:gd name="connsiteX25" fmla="*/ 419452 w 438150"/>
              <a:gd name="connsiteY25" fmla="*/ 495921 h 533400"/>
              <a:gd name="connsiteX26" fmla="*/ 419452 w 438150"/>
              <a:gd name="connsiteY26" fmla="*/ 154926 h 533400"/>
              <a:gd name="connsiteX27" fmla="*/ 419452 w 438150"/>
              <a:gd name="connsiteY27" fmla="*/ 153021 h 533400"/>
              <a:gd name="connsiteX28" fmla="*/ 314677 w 438150"/>
              <a:gd name="connsiteY28" fmla="*/ 153021 h 533400"/>
              <a:gd name="connsiteX29" fmla="*/ 286102 w 438150"/>
              <a:gd name="connsiteY29" fmla="*/ 126351 h 533400"/>
              <a:gd name="connsiteX30" fmla="*/ 286102 w 438150"/>
              <a:gd name="connsiteY30" fmla="*/ 124446 h 533400"/>
              <a:gd name="connsiteX31" fmla="*/ 286102 w 438150"/>
              <a:gd name="connsiteY31" fmla="*/ 19671 h 533400"/>
              <a:gd name="connsiteX32" fmla="*/ 284197 w 438150"/>
              <a:gd name="connsiteY32" fmla="*/ 19671 h 533400"/>
              <a:gd name="connsiteX33" fmla="*/ 284197 w 438150"/>
              <a:gd name="connsiteY33" fmla="*/ 19671 h 533400"/>
              <a:gd name="connsiteX34" fmla="*/ 248002 w 438150"/>
              <a:gd name="connsiteY34" fmla="*/ 200646 h 533400"/>
              <a:gd name="connsiteX35" fmla="*/ 305152 w 438150"/>
              <a:gd name="connsiteY35" fmla="*/ 257796 h 533400"/>
              <a:gd name="connsiteX36" fmla="*/ 248002 w 438150"/>
              <a:gd name="connsiteY36" fmla="*/ 314946 h 533400"/>
              <a:gd name="connsiteX37" fmla="*/ 248002 w 438150"/>
              <a:gd name="connsiteY37" fmla="*/ 314946 h 533400"/>
              <a:gd name="connsiteX38" fmla="*/ 171802 w 438150"/>
              <a:gd name="connsiteY38" fmla="*/ 314946 h 533400"/>
              <a:gd name="connsiteX39" fmla="*/ 171802 w 438150"/>
              <a:gd name="connsiteY39" fmla="*/ 410196 h 533400"/>
              <a:gd name="connsiteX40" fmla="*/ 152752 w 438150"/>
              <a:gd name="connsiteY40" fmla="*/ 410196 h 533400"/>
              <a:gd name="connsiteX41" fmla="*/ 152752 w 438150"/>
              <a:gd name="connsiteY41" fmla="*/ 200646 h 533400"/>
              <a:gd name="connsiteX42" fmla="*/ 248002 w 438150"/>
              <a:gd name="connsiteY42" fmla="*/ 200646 h 533400"/>
              <a:gd name="connsiteX43" fmla="*/ 248002 w 438150"/>
              <a:gd name="connsiteY43" fmla="*/ 219696 h 533400"/>
              <a:gd name="connsiteX44" fmla="*/ 171802 w 438150"/>
              <a:gd name="connsiteY44" fmla="*/ 219696 h 533400"/>
              <a:gd name="connsiteX45" fmla="*/ 171802 w 438150"/>
              <a:gd name="connsiteY45" fmla="*/ 295896 h 533400"/>
              <a:gd name="connsiteX46" fmla="*/ 248002 w 438150"/>
              <a:gd name="connsiteY46" fmla="*/ 295896 h 533400"/>
              <a:gd name="connsiteX47" fmla="*/ 286102 w 438150"/>
              <a:gd name="connsiteY47" fmla="*/ 257796 h 533400"/>
              <a:gd name="connsiteX48" fmla="*/ 248002 w 438150"/>
              <a:gd name="connsiteY48" fmla="*/ 219696 h 533400"/>
              <a:gd name="connsiteX49" fmla="*/ 248002 w 438150"/>
              <a:gd name="connsiteY49" fmla="*/ 219696 h 533400"/>
              <a:gd name="connsiteX50" fmla="*/ 305152 w 438150"/>
              <a:gd name="connsiteY50" fmla="*/ 33006 h 533400"/>
              <a:gd name="connsiteX51" fmla="*/ 305152 w 438150"/>
              <a:gd name="connsiteY51" fmla="*/ 124446 h 533400"/>
              <a:gd name="connsiteX52" fmla="*/ 313724 w 438150"/>
              <a:gd name="connsiteY52" fmla="*/ 133971 h 533400"/>
              <a:gd name="connsiteX53" fmla="*/ 314677 w 438150"/>
              <a:gd name="connsiteY53" fmla="*/ 133971 h 533400"/>
              <a:gd name="connsiteX54" fmla="*/ 406117 w 438150"/>
              <a:gd name="connsiteY54" fmla="*/ 133971 h 533400"/>
              <a:gd name="connsiteX55" fmla="*/ 305152 w 438150"/>
              <a:gd name="connsiteY55" fmla="*/ 33006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438150" h="533400">
                <a:moveTo>
                  <a:pt x="284197" y="621"/>
                </a:moveTo>
                <a:cubicBezTo>
                  <a:pt x="294674" y="621"/>
                  <a:pt x="304199" y="4431"/>
                  <a:pt x="310867" y="12051"/>
                </a:cubicBezTo>
                <a:lnTo>
                  <a:pt x="310867" y="12051"/>
                </a:lnTo>
                <a:lnTo>
                  <a:pt x="427072" y="128256"/>
                </a:lnTo>
                <a:cubicBezTo>
                  <a:pt x="434692" y="135876"/>
                  <a:pt x="438502" y="145401"/>
                  <a:pt x="438502" y="154926"/>
                </a:cubicBezTo>
                <a:lnTo>
                  <a:pt x="438502" y="154926"/>
                </a:lnTo>
                <a:lnTo>
                  <a:pt x="438502" y="495921"/>
                </a:lnTo>
                <a:cubicBezTo>
                  <a:pt x="438502" y="516876"/>
                  <a:pt x="421357" y="534021"/>
                  <a:pt x="400402" y="534021"/>
                </a:cubicBezTo>
                <a:lnTo>
                  <a:pt x="400402" y="534021"/>
                </a:lnTo>
                <a:lnTo>
                  <a:pt x="38452" y="534021"/>
                </a:lnTo>
                <a:cubicBezTo>
                  <a:pt x="17497" y="534021"/>
                  <a:pt x="352" y="516876"/>
                  <a:pt x="352" y="495921"/>
                </a:cubicBezTo>
                <a:lnTo>
                  <a:pt x="352" y="495921"/>
                </a:lnTo>
                <a:lnTo>
                  <a:pt x="352" y="38721"/>
                </a:lnTo>
                <a:cubicBezTo>
                  <a:pt x="352" y="17766"/>
                  <a:pt x="17497" y="621"/>
                  <a:pt x="38452" y="621"/>
                </a:cubicBezTo>
                <a:lnTo>
                  <a:pt x="38452" y="621"/>
                </a:lnTo>
                <a:lnTo>
                  <a:pt x="284197" y="621"/>
                </a:lnTo>
                <a:close/>
                <a:moveTo>
                  <a:pt x="284197" y="19671"/>
                </a:moveTo>
                <a:lnTo>
                  <a:pt x="38452" y="19671"/>
                </a:lnTo>
                <a:cubicBezTo>
                  <a:pt x="27974" y="19671"/>
                  <a:pt x="19402" y="28244"/>
                  <a:pt x="19402" y="38721"/>
                </a:cubicBezTo>
                <a:lnTo>
                  <a:pt x="19402" y="38721"/>
                </a:lnTo>
                <a:lnTo>
                  <a:pt x="19402" y="495921"/>
                </a:lnTo>
                <a:cubicBezTo>
                  <a:pt x="19402" y="506399"/>
                  <a:pt x="27974" y="514971"/>
                  <a:pt x="38452" y="514971"/>
                </a:cubicBezTo>
                <a:lnTo>
                  <a:pt x="38452" y="514971"/>
                </a:lnTo>
                <a:lnTo>
                  <a:pt x="400402" y="514971"/>
                </a:lnTo>
                <a:cubicBezTo>
                  <a:pt x="410880" y="514971"/>
                  <a:pt x="419452" y="506399"/>
                  <a:pt x="419452" y="495921"/>
                </a:cubicBezTo>
                <a:lnTo>
                  <a:pt x="419452" y="495921"/>
                </a:lnTo>
                <a:lnTo>
                  <a:pt x="419452" y="154926"/>
                </a:lnTo>
                <a:cubicBezTo>
                  <a:pt x="419452" y="153974"/>
                  <a:pt x="419452" y="153021"/>
                  <a:pt x="419452" y="153021"/>
                </a:cubicBezTo>
                <a:lnTo>
                  <a:pt x="314677" y="153021"/>
                </a:lnTo>
                <a:cubicBezTo>
                  <a:pt x="299437" y="153021"/>
                  <a:pt x="287055" y="141591"/>
                  <a:pt x="286102" y="126351"/>
                </a:cubicBezTo>
                <a:lnTo>
                  <a:pt x="286102" y="124446"/>
                </a:lnTo>
                <a:lnTo>
                  <a:pt x="286102" y="19671"/>
                </a:lnTo>
                <a:cubicBezTo>
                  <a:pt x="285149" y="19671"/>
                  <a:pt x="284197" y="19671"/>
                  <a:pt x="284197" y="19671"/>
                </a:cubicBezTo>
                <a:lnTo>
                  <a:pt x="284197" y="19671"/>
                </a:lnTo>
                <a:close/>
                <a:moveTo>
                  <a:pt x="248002" y="200646"/>
                </a:moveTo>
                <a:cubicBezTo>
                  <a:pt x="279434" y="200646"/>
                  <a:pt x="305152" y="226364"/>
                  <a:pt x="305152" y="257796"/>
                </a:cubicBezTo>
                <a:cubicBezTo>
                  <a:pt x="305152" y="289229"/>
                  <a:pt x="279434" y="314946"/>
                  <a:pt x="248002" y="314946"/>
                </a:cubicBezTo>
                <a:lnTo>
                  <a:pt x="248002" y="314946"/>
                </a:lnTo>
                <a:lnTo>
                  <a:pt x="171802" y="314946"/>
                </a:lnTo>
                <a:lnTo>
                  <a:pt x="171802" y="410196"/>
                </a:lnTo>
                <a:lnTo>
                  <a:pt x="152752" y="410196"/>
                </a:lnTo>
                <a:lnTo>
                  <a:pt x="152752" y="200646"/>
                </a:lnTo>
                <a:lnTo>
                  <a:pt x="248002" y="200646"/>
                </a:lnTo>
                <a:close/>
                <a:moveTo>
                  <a:pt x="248002" y="219696"/>
                </a:moveTo>
                <a:lnTo>
                  <a:pt x="171802" y="219696"/>
                </a:lnTo>
                <a:lnTo>
                  <a:pt x="171802" y="295896"/>
                </a:lnTo>
                <a:lnTo>
                  <a:pt x="248002" y="295896"/>
                </a:lnTo>
                <a:cubicBezTo>
                  <a:pt x="268957" y="295896"/>
                  <a:pt x="286102" y="278751"/>
                  <a:pt x="286102" y="257796"/>
                </a:cubicBezTo>
                <a:cubicBezTo>
                  <a:pt x="286102" y="236841"/>
                  <a:pt x="268957" y="219696"/>
                  <a:pt x="248002" y="219696"/>
                </a:cubicBezTo>
                <a:lnTo>
                  <a:pt x="248002" y="219696"/>
                </a:lnTo>
                <a:close/>
                <a:moveTo>
                  <a:pt x="305152" y="33006"/>
                </a:moveTo>
                <a:lnTo>
                  <a:pt x="305152" y="124446"/>
                </a:lnTo>
                <a:cubicBezTo>
                  <a:pt x="305152" y="129209"/>
                  <a:pt x="308962" y="133019"/>
                  <a:pt x="313724" y="133971"/>
                </a:cubicBezTo>
                <a:lnTo>
                  <a:pt x="314677" y="133971"/>
                </a:lnTo>
                <a:lnTo>
                  <a:pt x="406117" y="133971"/>
                </a:lnTo>
                <a:lnTo>
                  <a:pt x="305152" y="33006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2A1A6671-5E39-A091-2183-11D14CE5CCD8}"/>
              </a:ext>
            </a:extLst>
          </p:cNvPr>
          <p:cNvSpPr/>
          <p:nvPr/>
        </p:nvSpPr>
        <p:spPr>
          <a:xfrm>
            <a:off x="8795372" y="1783130"/>
            <a:ext cx="401981" cy="432903"/>
          </a:xfrm>
          <a:custGeom>
            <a:avLst/>
            <a:gdLst>
              <a:gd name="connsiteX0" fmla="*/ 362430 w 495300"/>
              <a:gd name="connsiteY0" fmla="*/ 621 h 533400"/>
              <a:gd name="connsiteX1" fmla="*/ 400530 w 495300"/>
              <a:gd name="connsiteY1" fmla="*/ 38721 h 533400"/>
              <a:gd name="connsiteX2" fmla="*/ 400530 w 495300"/>
              <a:gd name="connsiteY2" fmla="*/ 38721 h 533400"/>
              <a:gd name="connsiteX3" fmla="*/ 400530 w 495300"/>
              <a:gd name="connsiteY3" fmla="*/ 124446 h 533400"/>
              <a:gd name="connsiteX4" fmla="*/ 362430 w 495300"/>
              <a:gd name="connsiteY4" fmla="*/ 162546 h 533400"/>
              <a:gd name="connsiteX5" fmla="*/ 362430 w 495300"/>
              <a:gd name="connsiteY5" fmla="*/ 162546 h 533400"/>
              <a:gd name="connsiteX6" fmla="*/ 257655 w 495300"/>
              <a:gd name="connsiteY6" fmla="*/ 162546 h 533400"/>
              <a:gd name="connsiteX7" fmla="*/ 257655 w 495300"/>
              <a:gd name="connsiteY7" fmla="*/ 295896 h 533400"/>
              <a:gd name="connsiteX8" fmla="*/ 419580 w 495300"/>
              <a:gd name="connsiteY8" fmla="*/ 295896 h 533400"/>
              <a:gd name="connsiteX9" fmla="*/ 457680 w 495300"/>
              <a:gd name="connsiteY9" fmla="*/ 332091 h 533400"/>
              <a:gd name="connsiteX10" fmla="*/ 457680 w 495300"/>
              <a:gd name="connsiteY10" fmla="*/ 333996 h 533400"/>
              <a:gd name="connsiteX11" fmla="*/ 457680 w 495300"/>
              <a:gd name="connsiteY11" fmla="*/ 438771 h 533400"/>
              <a:gd name="connsiteX12" fmla="*/ 467205 w 495300"/>
              <a:gd name="connsiteY12" fmla="*/ 438771 h 533400"/>
              <a:gd name="connsiteX13" fmla="*/ 495780 w 495300"/>
              <a:gd name="connsiteY13" fmla="*/ 465441 h 533400"/>
              <a:gd name="connsiteX14" fmla="*/ 495780 w 495300"/>
              <a:gd name="connsiteY14" fmla="*/ 467346 h 533400"/>
              <a:gd name="connsiteX15" fmla="*/ 495780 w 495300"/>
              <a:gd name="connsiteY15" fmla="*/ 505446 h 533400"/>
              <a:gd name="connsiteX16" fmla="*/ 467205 w 495300"/>
              <a:gd name="connsiteY16" fmla="*/ 534021 h 533400"/>
              <a:gd name="connsiteX17" fmla="*/ 467205 w 495300"/>
              <a:gd name="connsiteY17" fmla="*/ 534021 h 533400"/>
              <a:gd name="connsiteX18" fmla="*/ 429105 w 495300"/>
              <a:gd name="connsiteY18" fmla="*/ 534021 h 533400"/>
              <a:gd name="connsiteX19" fmla="*/ 400530 w 495300"/>
              <a:gd name="connsiteY19" fmla="*/ 505446 h 533400"/>
              <a:gd name="connsiteX20" fmla="*/ 400530 w 495300"/>
              <a:gd name="connsiteY20" fmla="*/ 505446 h 533400"/>
              <a:gd name="connsiteX21" fmla="*/ 400530 w 495300"/>
              <a:gd name="connsiteY21" fmla="*/ 467346 h 533400"/>
              <a:gd name="connsiteX22" fmla="*/ 429105 w 495300"/>
              <a:gd name="connsiteY22" fmla="*/ 438771 h 533400"/>
              <a:gd name="connsiteX23" fmla="*/ 429105 w 495300"/>
              <a:gd name="connsiteY23" fmla="*/ 438771 h 533400"/>
              <a:gd name="connsiteX24" fmla="*/ 438630 w 495300"/>
              <a:gd name="connsiteY24" fmla="*/ 438771 h 533400"/>
              <a:gd name="connsiteX25" fmla="*/ 438630 w 495300"/>
              <a:gd name="connsiteY25" fmla="*/ 333996 h 533400"/>
              <a:gd name="connsiteX26" fmla="*/ 420533 w 495300"/>
              <a:gd name="connsiteY26" fmla="*/ 314946 h 533400"/>
              <a:gd name="connsiteX27" fmla="*/ 419580 w 495300"/>
              <a:gd name="connsiteY27" fmla="*/ 314946 h 533400"/>
              <a:gd name="connsiteX28" fmla="*/ 257655 w 495300"/>
              <a:gd name="connsiteY28" fmla="*/ 314946 h 533400"/>
              <a:gd name="connsiteX29" fmla="*/ 257655 w 495300"/>
              <a:gd name="connsiteY29" fmla="*/ 438771 h 533400"/>
              <a:gd name="connsiteX30" fmla="*/ 267180 w 495300"/>
              <a:gd name="connsiteY30" fmla="*/ 438771 h 533400"/>
              <a:gd name="connsiteX31" fmla="*/ 295755 w 495300"/>
              <a:gd name="connsiteY31" fmla="*/ 465441 h 533400"/>
              <a:gd name="connsiteX32" fmla="*/ 295755 w 495300"/>
              <a:gd name="connsiteY32" fmla="*/ 467346 h 533400"/>
              <a:gd name="connsiteX33" fmla="*/ 295755 w 495300"/>
              <a:gd name="connsiteY33" fmla="*/ 505446 h 533400"/>
              <a:gd name="connsiteX34" fmla="*/ 267180 w 495300"/>
              <a:gd name="connsiteY34" fmla="*/ 534021 h 533400"/>
              <a:gd name="connsiteX35" fmla="*/ 267180 w 495300"/>
              <a:gd name="connsiteY35" fmla="*/ 534021 h 533400"/>
              <a:gd name="connsiteX36" fmla="*/ 229080 w 495300"/>
              <a:gd name="connsiteY36" fmla="*/ 534021 h 533400"/>
              <a:gd name="connsiteX37" fmla="*/ 200505 w 495300"/>
              <a:gd name="connsiteY37" fmla="*/ 505446 h 533400"/>
              <a:gd name="connsiteX38" fmla="*/ 200505 w 495300"/>
              <a:gd name="connsiteY38" fmla="*/ 505446 h 533400"/>
              <a:gd name="connsiteX39" fmla="*/ 200505 w 495300"/>
              <a:gd name="connsiteY39" fmla="*/ 467346 h 533400"/>
              <a:gd name="connsiteX40" fmla="*/ 229080 w 495300"/>
              <a:gd name="connsiteY40" fmla="*/ 438771 h 533400"/>
              <a:gd name="connsiteX41" fmla="*/ 229080 w 495300"/>
              <a:gd name="connsiteY41" fmla="*/ 438771 h 533400"/>
              <a:gd name="connsiteX42" fmla="*/ 238605 w 495300"/>
              <a:gd name="connsiteY42" fmla="*/ 438771 h 533400"/>
              <a:gd name="connsiteX43" fmla="*/ 238605 w 495300"/>
              <a:gd name="connsiteY43" fmla="*/ 314946 h 533400"/>
              <a:gd name="connsiteX44" fmla="*/ 76680 w 495300"/>
              <a:gd name="connsiteY44" fmla="*/ 314946 h 533400"/>
              <a:gd name="connsiteX45" fmla="*/ 57630 w 495300"/>
              <a:gd name="connsiteY45" fmla="*/ 333044 h 533400"/>
              <a:gd name="connsiteX46" fmla="*/ 57630 w 495300"/>
              <a:gd name="connsiteY46" fmla="*/ 333996 h 533400"/>
              <a:gd name="connsiteX47" fmla="*/ 57630 w 495300"/>
              <a:gd name="connsiteY47" fmla="*/ 438771 h 533400"/>
              <a:gd name="connsiteX48" fmla="*/ 67155 w 495300"/>
              <a:gd name="connsiteY48" fmla="*/ 438771 h 533400"/>
              <a:gd name="connsiteX49" fmla="*/ 95730 w 495300"/>
              <a:gd name="connsiteY49" fmla="*/ 465441 h 533400"/>
              <a:gd name="connsiteX50" fmla="*/ 95730 w 495300"/>
              <a:gd name="connsiteY50" fmla="*/ 467346 h 533400"/>
              <a:gd name="connsiteX51" fmla="*/ 95730 w 495300"/>
              <a:gd name="connsiteY51" fmla="*/ 505446 h 533400"/>
              <a:gd name="connsiteX52" fmla="*/ 67155 w 495300"/>
              <a:gd name="connsiteY52" fmla="*/ 534021 h 533400"/>
              <a:gd name="connsiteX53" fmla="*/ 67155 w 495300"/>
              <a:gd name="connsiteY53" fmla="*/ 534021 h 533400"/>
              <a:gd name="connsiteX54" fmla="*/ 29055 w 495300"/>
              <a:gd name="connsiteY54" fmla="*/ 534021 h 533400"/>
              <a:gd name="connsiteX55" fmla="*/ 480 w 495300"/>
              <a:gd name="connsiteY55" fmla="*/ 505446 h 533400"/>
              <a:gd name="connsiteX56" fmla="*/ 480 w 495300"/>
              <a:gd name="connsiteY56" fmla="*/ 505446 h 533400"/>
              <a:gd name="connsiteX57" fmla="*/ 480 w 495300"/>
              <a:gd name="connsiteY57" fmla="*/ 467346 h 533400"/>
              <a:gd name="connsiteX58" fmla="*/ 29055 w 495300"/>
              <a:gd name="connsiteY58" fmla="*/ 438771 h 533400"/>
              <a:gd name="connsiteX59" fmla="*/ 29055 w 495300"/>
              <a:gd name="connsiteY59" fmla="*/ 438771 h 533400"/>
              <a:gd name="connsiteX60" fmla="*/ 38580 w 495300"/>
              <a:gd name="connsiteY60" fmla="*/ 438771 h 533400"/>
              <a:gd name="connsiteX61" fmla="*/ 38580 w 495300"/>
              <a:gd name="connsiteY61" fmla="*/ 333996 h 533400"/>
              <a:gd name="connsiteX62" fmla="*/ 74775 w 495300"/>
              <a:gd name="connsiteY62" fmla="*/ 295896 h 533400"/>
              <a:gd name="connsiteX63" fmla="*/ 76680 w 495300"/>
              <a:gd name="connsiteY63" fmla="*/ 295896 h 533400"/>
              <a:gd name="connsiteX64" fmla="*/ 238605 w 495300"/>
              <a:gd name="connsiteY64" fmla="*/ 295896 h 533400"/>
              <a:gd name="connsiteX65" fmla="*/ 238605 w 495300"/>
              <a:gd name="connsiteY65" fmla="*/ 162546 h 533400"/>
              <a:gd name="connsiteX66" fmla="*/ 133830 w 495300"/>
              <a:gd name="connsiteY66" fmla="*/ 162546 h 533400"/>
              <a:gd name="connsiteX67" fmla="*/ 95730 w 495300"/>
              <a:gd name="connsiteY67" fmla="*/ 126351 h 533400"/>
              <a:gd name="connsiteX68" fmla="*/ 95730 w 495300"/>
              <a:gd name="connsiteY68" fmla="*/ 124446 h 533400"/>
              <a:gd name="connsiteX69" fmla="*/ 95730 w 495300"/>
              <a:gd name="connsiteY69" fmla="*/ 38721 h 533400"/>
              <a:gd name="connsiteX70" fmla="*/ 133830 w 495300"/>
              <a:gd name="connsiteY70" fmla="*/ 621 h 533400"/>
              <a:gd name="connsiteX71" fmla="*/ 133830 w 495300"/>
              <a:gd name="connsiteY71" fmla="*/ 621 h 533400"/>
              <a:gd name="connsiteX72" fmla="*/ 362430 w 495300"/>
              <a:gd name="connsiteY72" fmla="*/ 621 h 533400"/>
              <a:gd name="connsiteX73" fmla="*/ 67155 w 495300"/>
              <a:gd name="connsiteY73" fmla="*/ 457821 h 533400"/>
              <a:gd name="connsiteX74" fmla="*/ 29055 w 495300"/>
              <a:gd name="connsiteY74" fmla="*/ 457821 h 533400"/>
              <a:gd name="connsiteX75" fmla="*/ 19530 w 495300"/>
              <a:gd name="connsiteY75" fmla="*/ 467346 h 533400"/>
              <a:gd name="connsiteX76" fmla="*/ 19530 w 495300"/>
              <a:gd name="connsiteY76" fmla="*/ 467346 h 533400"/>
              <a:gd name="connsiteX77" fmla="*/ 19530 w 495300"/>
              <a:gd name="connsiteY77" fmla="*/ 505446 h 533400"/>
              <a:gd name="connsiteX78" fmla="*/ 29055 w 495300"/>
              <a:gd name="connsiteY78" fmla="*/ 514971 h 533400"/>
              <a:gd name="connsiteX79" fmla="*/ 29055 w 495300"/>
              <a:gd name="connsiteY79" fmla="*/ 514971 h 533400"/>
              <a:gd name="connsiteX80" fmla="*/ 67155 w 495300"/>
              <a:gd name="connsiteY80" fmla="*/ 514971 h 533400"/>
              <a:gd name="connsiteX81" fmla="*/ 76680 w 495300"/>
              <a:gd name="connsiteY81" fmla="*/ 505446 h 533400"/>
              <a:gd name="connsiteX82" fmla="*/ 76680 w 495300"/>
              <a:gd name="connsiteY82" fmla="*/ 505446 h 533400"/>
              <a:gd name="connsiteX83" fmla="*/ 76680 w 495300"/>
              <a:gd name="connsiteY83" fmla="*/ 467346 h 533400"/>
              <a:gd name="connsiteX84" fmla="*/ 67155 w 495300"/>
              <a:gd name="connsiteY84" fmla="*/ 457821 h 533400"/>
              <a:gd name="connsiteX85" fmla="*/ 67155 w 495300"/>
              <a:gd name="connsiteY85" fmla="*/ 457821 h 533400"/>
              <a:gd name="connsiteX86" fmla="*/ 267180 w 495300"/>
              <a:gd name="connsiteY86" fmla="*/ 457821 h 533400"/>
              <a:gd name="connsiteX87" fmla="*/ 229080 w 495300"/>
              <a:gd name="connsiteY87" fmla="*/ 457821 h 533400"/>
              <a:gd name="connsiteX88" fmla="*/ 219555 w 495300"/>
              <a:gd name="connsiteY88" fmla="*/ 467346 h 533400"/>
              <a:gd name="connsiteX89" fmla="*/ 219555 w 495300"/>
              <a:gd name="connsiteY89" fmla="*/ 467346 h 533400"/>
              <a:gd name="connsiteX90" fmla="*/ 219555 w 495300"/>
              <a:gd name="connsiteY90" fmla="*/ 505446 h 533400"/>
              <a:gd name="connsiteX91" fmla="*/ 229080 w 495300"/>
              <a:gd name="connsiteY91" fmla="*/ 514971 h 533400"/>
              <a:gd name="connsiteX92" fmla="*/ 229080 w 495300"/>
              <a:gd name="connsiteY92" fmla="*/ 514971 h 533400"/>
              <a:gd name="connsiteX93" fmla="*/ 267180 w 495300"/>
              <a:gd name="connsiteY93" fmla="*/ 514971 h 533400"/>
              <a:gd name="connsiteX94" fmla="*/ 276705 w 495300"/>
              <a:gd name="connsiteY94" fmla="*/ 505446 h 533400"/>
              <a:gd name="connsiteX95" fmla="*/ 276705 w 495300"/>
              <a:gd name="connsiteY95" fmla="*/ 505446 h 533400"/>
              <a:gd name="connsiteX96" fmla="*/ 276705 w 495300"/>
              <a:gd name="connsiteY96" fmla="*/ 467346 h 533400"/>
              <a:gd name="connsiteX97" fmla="*/ 267180 w 495300"/>
              <a:gd name="connsiteY97" fmla="*/ 457821 h 533400"/>
              <a:gd name="connsiteX98" fmla="*/ 267180 w 495300"/>
              <a:gd name="connsiteY98" fmla="*/ 457821 h 533400"/>
              <a:gd name="connsiteX99" fmla="*/ 467205 w 495300"/>
              <a:gd name="connsiteY99" fmla="*/ 457821 h 533400"/>
              <a:gd name="connsiteX100" fmla="*/ 429105 w 495300"/>
              <a:gd name="connsiteY100" fmla="*/ 457821 h 533400"/>
              <a:gd name="connsiteX101" fmla="*/ 419580 w 495300"/>
              <a:gd name="connsiteY101" fmla="*/ 467346 h 533400"/>
              <a:gd name="connsiteX102" fmla="*/ 419580 w 495300"/>
              <a:gd name="connsiteY102" fmla="*/ 467346 h 533400"/>
              <a:gd name="connsiteX103" fmla="*/ 419580 w 495300"/>
              <a:gd name="connsiteY103" fmla="*/ 505446 h 533400"/>
              <a:gd name="connsiteX104" fmla="*/ 429105 w 495300"/>
              <a:gd name="connsiteY104" fmla="*/ 514971 h 533400"/>
              <a:gd name="connsiteX105" fmla="*/ 429105 w 495300"/>
              <a:gd name="connsiteY105" fmla="*/ 514971 h 533400"/>
              <a:gd name="connsiteX106" fmla="*/ 467205 w 495300"/>
              <a:gd name="connsiteY106" fmla="*/ 514971 h 533400"/>
              <a:gd name="connsiteX107" fmla="*/ 476730 w 495300"/>
              <a:gd name="connsiteY107" fmla="*/ 505446 h 533400"/>
              <a:gd name="connsiteX108" fmla="*/ 476730 w 495300"/>
              <a:gd name="connsiteY108" fmla="*/ 505446 h 533400"/>
              <a:gd name="connsiteX109" fmla="*/ 476730 w 495300"/>
              <a:gd name="connsiteY109" fmla="*/ 467346 h 533400"/>
              <a:gd name="connsiteX110" fmla="*/ 467205 w 495300"/>
              <a:gd name="connsiteY110" fmla="*/ 457821 h 533400"/>
              <a:gd name="connsiteX111" fmla="*/ 467205 w 495300"/>
              <a:gd name="connsiteY111" fmla="*/ 457821 h 533400"/>
              <a:gd name="connsiteX112" fmla="*/ 362430 w 495300"/>
              <a:gd name="connsiteY112" fmla="*/ 19671 h 533400"/>
              <a:gd name="connsiteX113" fmla="*/ 133830 w 495300"/>
              <a:gd name="connsiteY113" fmla="*/ 19671 h 533400"/>
              <a:gd name="connsiteX114" fmla="*/ 114780 w 495300"/>
              <a:gd name="connsiteY114" fmla="*/ 38721 h 533400"/>
              <a:gd name="connsiteX115" fmla="*/ 114780 w 495300"/>
              <a:gd name="connsiteY115" fmla="*/ 38721 h 533400"/>
              <a:gd name="connsiteX116" fmla="*/ 114780 w 495300"/>
              <a:gd name="connsiteY116" fmla="*/ 124446 h 533400"/>
              <a:gd name="connsiteX117" fmla="*/ 133830 w 495300"/>
              <a:gd name="connsiteY117" fmla="*/ 143496 h 533400"/>
              <a:gd name="connsiteX118" fmla="*/ 133830 w 495300"/>
              <a:gd name="connsiteY118" fmla="*/ 143496 h 533400"/>
              <a:gd name="connsiteX119" fmla="*/ 362430 w 495300"/>
              <a:gd name="connsiteY119" fmla="*/ 143496 h 533400"/>
              <a:gd name="connsiteX120" fmla="*/ 381480 w 495300"/>
              <a:gd name="connsiteY120" fmla="*/ 124446 h 533400"/>
              <a:gd name="connsiteX121" fmla="*/ 381480 w 495300"/>
              <a:gd name="connsiteY121" fmla="*/ 124446 h 533400"/>
              <a:gd name="connsiteX122" fmla="*/ 381480 w 495300"/>
              <a:gd name="connsiteY122" fmla="*/ 38721 h 533400"/>
              <a:gd name="connsiteX123" fmla="*/ 362430 w 495300"/>
              <a:gd name="connsiteY123" fmla="*/ 19671 h 533400"/>
              <a:gd name="connsiteX124" fmla="*/ 362430 w 495300"/>
              <a:gd name="connsiteY124" fmla="*/ 19671 h 533400"/>
              <a:gd name="connsiteX125" fmla="*/ 157643 w 495300"/>
              <a:gd name="connsiteY125" fmla="*/ 86346 h 533400"/>
              <a:gd name="connsiteX126" fmla="*/ 171930 w 495300"/>
              <a:gd name="connsiteY126" fmla="*/ 100634 h 533400"/>
              <a:gd name="connsiteX127" fmla="*/ 157643 w 495300"/>
              <a:gd name="connsiteY127" fmla="*/ 114921 h 533400"/>
              <a:gd name="connsiteX128" fmla="*/ 143355 w 495300"/>
              <a:gd name="connsiteY128" fmla="*/ 100634 h 533400"/>
              <a:gd name="connsiteX129" fmla="*/ 157643 w 495300"/>
              <a:gd name="connsiteY129" fmla="*/ 86346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495300" h="533400">
                <a:moveTo>
                  <a:pt x="362430" y="621"/>
                </a:moveTo>
                <a:cubicBezTo>
                  <a:pt x="383385" y="621"/>
                  <a:pt x="400530" y="17766"/>
                  <a:pt x="400530" y="38721"/>
                </a:cubicBezTo>
                <a:lnTo>
                  <a:pt x="400530" y="38721"/>
                </a:lnTo>
                <a:lnTo>
                  <a:pt x="400530" y="124446"/>
                </a:lnTo>
                <a:cubicBezTo>
                  <a:pt x="400530" y="145401"/>
                  <a:pt x="383385" y="162546"/>
                  <a:pt x="362430" y="162546"/>
                </a:cubicBezTo>
                <a:lnTo>
                  <a:pt x="362430" y="162546"/>
                </a:lnTo>
                <a:lnTo>
                  <a:pt x="257655" y="162546"/>
                </a:lnTo>
                <a:lnTo>
                  <a:pt x="257655" y="295896"/>
                </a:lnTo>
                <a:lnTo>
                  <a:pt x="419580" y="295896"/>
                </a:lnTo>
                <a:cubicBezTo>
                  <a:pt x="439583" y="295896"/>
                  <a:pt x="456727" y="312089"/>
                  <a:pt x="457680" y="332091"/>
                </a:cubicBezTo>
                <a:lnTo>
                  <a:pt x="457680" y="333996"/>
                </a:lnTo>
                <a:lnTo>
                  <a:pt x="457680" y="438771"/>
                </a:lnTo>
                <a:lnTo>
                  <a:pt x="467205" y="438771"/>
                </a:lnTo>
                <a:cubicBezTo>
                  <a:pt x="482445" y="438771"/>
                  <a:pt x="494827" y="450201"/>
                  <a:pt x="495780" y="465441"/>
                </a:cubicBezTo>
                <a:lnTo>
                  <a:pt x="495780" y="467346"/>
                </a:lnTo>
                <a:lnTo>
                  <a:pt x="495780" y="505446"/>
                </a:lnTo>
                <a:cubicBezTo>
                  <a:pt x="495780" y="521639"/>
                  <a:pt x="483398" y="534021"/>
                  <a:pt x="467205" y="534021"/>
                </a:cubicBezTo>
                <a:lnTo>
                  <a:pt x="467205" y="534021"/>
                </a:lnTo>
                <a:lnTo>
                  <a:pt x="429105" y="534021"/>
                </a:lnTo>
                <a:cubicBezTo>
                  <a:pt x="412912" y="534021"/>
                  <a:pt x="400530" y="521639"/>
                  <a:pt x="400530" y="505446"/>
                </a:cubicBezTo>
                <a:lnTo>
                  <a:pt x="400530" y="505446"/>
                </a:lnTo>
                <a:lnTo>
                  <a:pt x="400530" y="467346"/>
                </a:lnTo>
                <a:cubicBezTo>
                  <a:pt x="400530" y="451154"/>
                  <a:pt x="412912" y="438771"/>
                  <a:pt x="429105" y="438771"/>
                </a:cubicBezTo>
                <a:lnTo>
                  <a:pt x="429105" y="438771"/>
                </a:lnTo>
                <a:lnTo>
                  <a:pt x="438630" y="438771"/>
                </a:lnTo>
                <a:lnTo>
                  <a:pt x="438630" y="333996"/>
                </a:lnTo>
                <a:cubicBezTo>
                  <a:pt x="438630" y="323519"/>
                  <a:pt x="431010" y="315899"/>
                  <a:pt x="420533" y="314946"/>
                </a:cubicBezTo>
                <a:lnTo>
                  <a:pt x="419580" y="314946"/>
                </a:lnTo>
                <a:lnTo>
                  <a:pt x="257655" y="314946"/>
                </a:lnTo>
                <a:lnTo>
                  <a:pt x="257655" y="438771"/>
                </a:lnTo>
                <a:lnTo>
                  <a:pt x="267180" y="438771"/>
                </a:lnTo>
                <a:cubicBezTo>
                  <a:pt x="282420" y="438771"/>
                  <a:pt x="294802" y="450201"/>
                  <a:pt x="295755" y="465441"/>
                </a:cubicBezTo>
                <a:lnTo>
                  <a:pt x="295755" y="467346"/>
                </a:lnTo>
                <a:lnTo>
                  <a:pt x="295755" y="505446"/>
                </a:lnTo>
                <a:cubicBezTo>
                  <a:pt x="295755" y="521639"/>
                  <a:pt x="283373" y="534021"/>
                  <a:pt x="267180" y="534021"/>
                </a:cubicBezTo>
                <a:lnTo>
                  <a:pt x="267180" y="534021"/>
                </a:lnTo>
                <a:lnTo>
                  <a:pt x="229080" y="534021"/>
                </a:lnTo>
                <a:cubicBezTo>
                  <a:pt x="212887" y="534021"/>
                  <a:pt x="200505" y="521639"/>
                  <a:pt x="200505" y="505446"/>
                </a:cubicBezTo>
                <a:lnTo>
                  <a:pt x="200505" y="505446"/>
                </a:lnTo>
                <a:lnTo>
                  <a:pt x="200505" y="467346"/>
                </a:lnTo>
                <a:cubicBezTo>
                  <a:pt x="200505" y="451154"/>
                  <a:pt x="212887" y="438771"/>
                  <a:pt x="229080" y="438771"/>
                </a:cubicBezTo>
                <a:lnTo>
                  <a:pt x="229080" y="438771"/>
                </a:lnTo>
                <a:lnTo>
                  <a:pt x="238605" y="438771"/>
                </a:lnTo>
                <a:lnTo>
                  <a:pt x="238605" y="314946"/>
                </a:lnTo>
                <a:lnTo>
                  <a:pt x="76680" y="314946"/>
                </a:lnTo>
                <a:cubicBezTo>
                  <a:pt x="66202" y="314946"/>
                  <a:pt x="58583" y="322566"/>
                  <a:pt x="57630" y="333044"/>
                </a:cubicBezTo>
                <a:lnTo>
                  <a:pt x="57630" y="333996"/>
                </a:lnTo>
                <a:lnTo>
                  <a:pt x="57630" y="438771"/>
                </a:lnTo>
                <a:lnTo>
                  <a:pt x="67155" y="438771"/>
                </a:lnTo>
                <a:cubicBezTo>
                  <a:pt x="82395" y="438771"/>
                  <a:pt x="94777" y="450201"/>
                  <a:pt x="95730" y="465441"/>
                </a:cubicBezTo>
                <a:lnTo>
                  <a:pt x="95730" y="467346"/>
                </a:lnTo>
                <a:lnTo>
                  <a:pt x="95730" y="505446"/>
                </a:lnTo>
                <a:cubicBezTo>
                  <a:pt x="95730" y="521639"/>
                  <a:pt x="83348" y="534021"/>
                  <a:pt x="67155" y="534021"/>
                </a:cubicBezTo>
                <a:lnTo>
                  <a:pt x="67155" y="534021"/>
                </a:lnTo>
                <a:lnTo>
                  <a:pt x="29055" y="534021"/>
                </a:lnTo>
                <a:cubicBezTo>
                  <a:pt x="12862" y="534021"/>
                  <a:pt x="480" y="521639"/>
                  <a:pt x="480" y="505446"/>
                </a:cubicBezTo>
                <a:lnTo>
                  <a:pt x="480" y="505446"/>
                </a:lnTo>
                <a:lnTo>
                  <a:pt x="480" y="467346"/>
                </a:lnTo>
                <a:cubicBezTo>
                  <a:pt x="480" y="451154"/>
                  <a:pt x="12862" y="438771"/>
                  <a:pt x="29055" y="438771"/>
                </a:cubicBezTo>
                <a:lnTo>
                  <a:pt x="29055" y="438771"/>
                </a:lnTo>
                <a:lnTo>
                  <a:pt x="38580" y="438771"/>
                </a:lnTo>
                <a:lnTo>
                  <a:pt x="38580" y="333996"/>
                </a:lnTo>
                <a:cubicBezTo>
                  <a:pt x="38580" y="313994"/>
                  <a:pt x="54773" y="296849"/>
                  <a:pt x="74775" y="295896"/>
                </a:cubicBezTo>
                <a:lnTo>
                  <a:pt x="76680" y="295896"/>
                </a:lnTo>
                <a:lnTo>
                  <a:pt x="238605" y="295896"/>
                </a:lnTo>
                <a:lnTo>
                  <a:pt x="238605" y="162546"/>
                </a:lnTo>
                <a:lnTo>
                  <a:pt x="133830" y="162546"/>
                </a:lnTo>
                <a:cubicBezTo>
                  <a:pt x="113827" y="162546"/>
                  <a:pt x="96683" y="146354"/>
                  <a:pt x="95730" y="126351"/>
                </a:cubicBezTo>
                <a:lnTo>
                  <a:pt x="95730" y="124446"/>
                </a:lnTo>
                <a:lnTo>
                  <a:pt x="95730" y="38721"/>
                </a:lnTo>
                <a:cubicBezTo>
                  <a:pt x="95730" y="17766"/>
                  <a:pt x="112875" y="621"/>
                  <a:pt x="133830" y="621"/>
                </a:cubicBezTo>
                <a:lnTo>
                  <a:pt x="133830" y="621"/>
                </a:lnTo>
                <a:lnTo>
                  <a:pt x="362430" y="621"/>
                </a:lnTo>
                <a:close/>
                <a:moveTo>
                  <a:pt x="67155" y="457821"/>
                </a:moveTo>
                <a:lnTo>
                  <a:pt x="29055" y="457821"/>
                </a:lnTo>
                <a:cubicBezTo>
                  <a:pt x="23340" y="457821"/>
                  <a:pt x="19530" y="461631"/>
                  <a:pt x="19530" y="467346"/>
                </a:cubicBezTo>
                <a:lnTo>
                  <a:pt x="19530" y="467346"/>
                </a:lnTo>
                <a:lnTo>
                  <a:pt x="19530" y="505446"/>
                </a:lnTo>
                <a:cubicBezTo>
                  <a:pt x="19530" y="511161"/>
                  <a:pt x="23340" y="514971"/>
                  <a:pt x="29055" y="514971"/>
                </a:cubicBezTo>
                <a:lnTo>
                  <a:pt x="29055" y="514971"/>
                </a:lnTo>
                <a:lnTo>
                  <a:pt x="67155" y="514971"/>
                </a:lnTo>
                <a:cubicBezTo>
                  <a:pt x="72870" y="514971"/>
                  <a:pt x="76680" y="511161"/>
                  <a:pt x="76680" y="505446"/>
                </a:cubicBezTo>
                <a:lnTo>
                  <a:pt x="76680" y="505446"/>
                </a:lnTo>
                <a:lnTo>
                  <a:pt x="76680" y="467346"/>
                </a:lnTo>
                <a:cubicBezTo>
                  <a:pt x="76680" y="461631"/>
                  <a:pt x="72870" y="457821"/>
                  <a:pt x="67155" y="457821"/>
                </a:cubicBezTo>
                <a:lnTo>
                  <a:pt x="67155" y="457821"/>
                </a:lnTo>
                <a:close/>
                <a:moveTo>
                  <a:pt x="267180" y="457821"/>
                </a:moveTo>
                <a:lnTo>
                  <a:pt x="229080" y="457821"/>
                </a:lnTo>
                <a:cubicBezTo>
                  <a:pt x="223365" y="457821"/>
                  <a:pt x="219555" y="461631"/>
                  <a:pt x="219555" y="467346"/>
                </a:cubicBezTo>
                <a:lnTo>
                  <a:pt x="219555" y="467346"/>
                </a:lnTo>
                <a:lnTo>
                  <a:pt x="219555" y="505446"/>
                </a:lnTo>
                <a:cubicBezTo>
                  <a:pt x="219555" y="511161"/>
                  <a:pt x="223365" y="514971"/>
                  <a:pt x="229080" y="514971"/>
                </a:cubicBezTo>
                <a:lnTo>
                  <a:pt x="229080" y="514971"/>
                </a:lnTo>
                <a:lnTo>
                  <a:pt x="267180" y="514971"/>
                </a:lnTo>
                <a:cubicBezTo>
                  <a:pt x="272895" y="514971"/>
                  <a:pt x="276705" y="511161"/>
                  <a:pt x="276705" y="505446"/>
                </a:cubicBezTo>
                <a:lnTo>
                  <a:pt x="276705" y="505446"/>
                </a:lnTo>
                <a:lnTo>
                  <a:pt x="276705" y="467346"/>
                </a:lnTo>
                <a:cubicBezTo>
                  <a:pt x="276705" y="461631"/>
                  <a:pt x="272895" y="457821"/>
                  <a:pt x="267180" y="457821"/>
                </a:cubicBezTo>
                <a:lnTo>
                  <a:pt x="267180" y="457821"/>
                </a:lnTo>
                <a:close/>
                <a:moveTo>
                  <a:pt x="467205" y="457821"/>
                </a:moveTo>
                <a:lnTo>
                  <a:pt x="429105" y="457821"/>
                </a:lnTo>
                <a:cubicBezTo>
                  <a:pt x="423390" y="457821"/>
                  <a:pt x="419580" y="461631"/>
                  <a:pt x="419580" y="467346"/>
                </a:cubicBezTo>
                <a:lnTo>
                  <a:pt x="419580" y="467346"/>
                </a:lnTo>
                <a:lnTo>
                  <a:pt x="419580" y="505446"/>
                </a:lnTo>
                <a:cubicBezTo>
                  <a:pt x="419580" y="511161"/>
                  <a:pt x="423390" y="514971"/>
                  <a:pt x="429105" y="514971"/>
                </a:cubicBezTo>
                <a:lnTo>
                  <a:pt x="429105" y="514971"/>
                </a:lnTo>
                <a:lnTo>
                  <a:pt x="467205" y="514971"/>
                </a:lnTo>
                <a:cubicBezTo>
                  <a:pt x="472920" y="514971"/>
                  <a:pt x="476730" y="511161"/>
                  <a:pt x="476730" y="505446"/>
                </a:cubicBezTo>
                <a:lnTo>
                  <a:pt x="476730" y="505446"/>
                </a:lnTo>
                <a:lnTo>
                  <a:pt x="476730" y="467346"/>
                </a:lnTo>
                <a:cubicBezTo>
                  <a:pt x="476730" y="461631"/>
                  <a:pt x="472920" y="457821"/>
                  <a:pt x="467205" y="457821"/>
                </a:cubicBezTo>
                <a:lnTo>
                  <a:pt x="467205" y="457821"/>
                </a:lnTo>
                <a:close/>
                <a:moveTo>
                  <a:pt x="362430" y="19671"/>
                </a:moveTo>
                <a:lnTo>
                  <a:pt x="133830" y="19671"/>
                </a:lnTo>
                <a:cubicBezTo>
                  <a:pt x="123352" y="19671"/>
                  <a:pt x="114780" y="28244"/>
                  <a:pt x="114780" y="38721"/>
                </a:cubicBezTo>
                <a:lnTo>
                  <a:pt x="114780" y="38721"/>
                </a:lnTo>
                <a:lnTo>
                  <a:pt x="114780" y="124446"/>
                </a:lnTo>
                <a:cubicBezTo>
                  <a:pt x="114780" y="134924"/>
                  <a:pt x="123352" y="143496"/>
                  <a:pt x="133830" y="143496"/>
                </a:cubicBezTo>
                <a:lnTo>
                  <a:pt x="133830" y="143496"/>
                </a:lnTo>
                <a:lnTo>
                  <a:pt x="362430" y="143496"/>
                </a:lnTo>
                <a:cubicBezTo>
                  <a:pt x="372908" y="143496"/>
                  <a:pt x="381480" y="134924"/>
                  <a:pt x="381480" y="124446"/>
                </a:cubicBezTo>
                <a:lnTo>
                  <a:pt x="381480" y="124446"/>
                </a:lnTo>
                <a:lnTo>
                  <a:pt x="381480" y="38721"/>
                </a:lnTo>
                <a:cubicBezTo>
                  <a:pt x="381480" y="28244"/>
                  <a:pt x="372908" y="19671"/>
                  <a:pt x="362430" y="19671"/>
                </a:cubicBezTo>
                <a:lnTo>
                  <a:pt x="362430" y="19671"/>
                </a:lnTo>
                <a:close/>
                <a:moveTo>
                  <a:pt x="157643" y="86346"/>
                </a:moveTo>
                <a:cubicBezTo>
                  <a:pt x="165262" y="86346"/>
                  <a:pt x="171930" y="93014"/>
                  <a:pt x="171930" y="100634"/>
                </a:cubicBezTo>
                <a:cubicBezTo>
                  <a:pt x="171930" y="108254"/>
                  <a:pt x="165262" y="114921"/>
                  <a:pt x="157643" y="114921"/>
                </a:cubicBezTo>
                <a:cubicBezTo>
                  <a:pt x="150023" y="114921"/>
                  <a:pt x="143355" y="108254"/>
                  <a:pt x="143355" y="100634"/>
                </a:cubicBezTo>
                <a:cubicBezTo>
                  <a:pt x="143355" y="93014"/>
                  <a:pt x="150023" y="86346"/>
                  <a:pt x="157643" y="86346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633658F3-2676-7C8F-CC5C-A7E1176E6024}"/>
              </a:ext>
            </a:extLst>
          </p:cNvPr>
          <p:cNvSpPr/>
          <p:nvPr/>
        </p:nvSpPr>
        <p:spPr>
          <a:xfrm>
            <a:off x="10584899" y="1837243"/>
            <a:ext cx="432903" cy="324677"/>
          </a:xfrm>
          <a:custGeom>
            <a:avLst/>
            <a:gdLst>
              <a:gd name="connsiteX0" fmla="*/ 495908 w 533400"/>
              <a:gd name="connsiteY0" fmla="*/ 621 h 400050"/>
              <a:gd name="connsiteX1" fmla="*/ 534008 w 533400"/>
              <a:gd name="connsiteY1" fmla="*/ 38721 h 400050"/>
              <a:gd name="connsiteX2" fmla="*/ 534008 w 533400"/>
              <a:gd name="connsiteY2" fmla="*/ 38721 h 400050"/>
              <a:gd name="connsiteX3" fmla="*/ 534008 w 533400"/>
              <a:gd name="connsiteY3" fmla="*/ 362571 h 400050"/>
              <a:gd name="connsiteX4" fmla="*/ 495908 w 533400"/>
              <a:gd name="connsiteY4" fmla="*/ 400671 h 400050"/>
              <a:gd name="connsiteX5" fmla="*/ 495908 w 533400"/>
              <a:gd name="connsiteY5" fmla="*/ 400671 h 400050"/>
              <a:gd name="connsiteX6" fmla="*/ 38708 w 533400"/>
              <a:gd name="connsiteY6" fmla="*/ 400671 h 400050"/>
              <a:gd name="connsiteX7" fmla="*/ 608 w 533400"/>
              <a:gd name="connsiteY7" fmla="*/ 362571 h 400050"/>
              <a:gd name="connsiteX8" fmla="*/ 608 w 533400"/>
              <a:gd name="connsiteY8" fmla="*/ 362571 h 400050"/>
              <a:gd name="connsiteX9" fmla="*/ 608 w 533400"/>
              <a:gd name="connsiteY9" fmla="*/ 38721 h 400050"/>
              <a:gd name="connsiteX10" fmla="*/ 38708 w 533400"/>
              <a:gd name="connsiteY10" fmla="*/ 621 h 400050"/>
              <a:gd name="connsiteX11" fmla="*/ 38708 w 533400"/>
              <a:gd name="connsiteY11" fmla="*/ 621 h 400050"/>
              <a:gd name="connsiteX12" fmla="*/ 495908 w 533400"/>
              <a:gd name="connsiteY12" fmla="*/ 621 h 400050"/>
              <a:gd name="connsiteX13" fmla="*/ 361605 w 533400"/>
              <a:gd name="connsiteY13" fmla="*/ 172071 h 400050"/>
              <a:gd name="connsiteX14" fmla="*/ 360653 w 533400"/>
              <a:gd name="connsiteY14" fmla="*/ 173024 h 400050"/>
              <a:gd name="connsiteX15" fmla="*/ 274928 w 533400"/>
              <a:gd name="connsiteY15" fmla="*/ 284466 h 400050"/>
              <a:gd name="connsiteX16" fmla="*/ 272071 w 533400"/>
              <a:gd name="connsiteY16" fmla="*/ 288276 h 400050"/>
              <a:gd name="connsiteX17" fmla="*/ 219683 w 533400"/>
              <a:gd name="connsiteY17" fmla="*/ 290181 h 400050"/>
              <a:gd name="connsiteX18" fmla="*/ 217778 w 533400"/>
              <a:gd name="connsiteY18" fmla="*/ 289229 h 400050"/>
              <a:gd name="connsiteX19" fmla="*/ 154913 w 533400"/>
              <a:gd name="connsiteY19" fmla="*/ 228269 h 400050"/>
              <a:gd name="connsiteX20" fmla="*/ 153961 w 533400"/>
              <a:gd name="connsiteY20" fmla="*/ 227316 h 400050"/>
              <a:gd name="connsiteX21" fmla="*/ 128243 w 533400"/>
              <a:gd name="connsiteY21" fmla="*/ 228269 h 400050"/>
              <a:gd name="connsiteX22" fmla="*/ 127290 w 533400"/>
              <a:gd name="connsiteY22" fmla="*/ 229221 h 400050"/>
              <a:gd name="connsiteX23" fmla="*/ 19658 w 533400"/>
              <a:gd name="connsiteY23" fmla="*/ 354951 h 400050"/>
              <a:gd name="connsiteX24" fmla="*/ 19658 w 533400"/>
              <a:gd name="connsiteY24" fmla="*/ 361619 h 400050"/>
              <a:gd name="connsiteX25" fmla="*/ 37755 w 533400"/>
              <a:gd name="connsiteY25" fmla="*/ 380669 h 400050"/>
              <a:gd name="connsiteX26" fmla="*/ 38708 w 533400"/>
              <a:gd name="connsiteY26" fmla="*/ 380669 h 400050"/>
              <a:gd name="connsiteX27" fmla="*/ 495908 w 533400"/>
              <a:gd name="connsiteY27" fmla="*/ 380669 h 400050"/>
              <a:gd name="connsiteX28" fmla="*/ 514958 w 533400"/>
              <a:gd name="connsiteY28" fmla="*/ 361619 h 400050"/>
              <a:gd name="connsiteX29" fmla="*/ 514958 w 533400"/>
              <a:gd name="connsiteY29" fmla="*/ 361619 h 400050"/>
              <a:gd name="connsiteX30" fmla="*/ 514958 w 533400"/>
              <a:gd name="connsiteY30" fmla="*/ 337806 h 400050"/>
              <a:gd name="connsiteX31" fmla="*/ 391133 w 533400"/>
              <a:gd name="connsiteY31" fmla="*/ 173024 h 400050"/>
              <a:gd name="connsiteX32" fmla="*/ 387323 w 533400"/>
              <a:gd name="connsiteY32" fmla="*/ 169214 h 400050"/>
              <a:gd name="connsiteX33" fmla="*/ 361605 w 533400"/>
              <a:gd name="connsiteY33" fmla="*/ 172071 h 400050"/>
              <a:gd name="connsiteX34" fmla="*/ 495908 w 533400"/>
              <a:gd name="connsiteY34" fmla="*/ 19671 h 400050"/>
              <a:gd name="connsiteX35" fmla="*/ 38708 w 533400"/>
              <a:gd name="connsiteY35" fmla="*/ 19671 h 400050"/>
              <a:gd name="connsiteX36" fmla="*/ 19658 w 533400"/>
              <a:gd name="connsiteY36" fmla="*/ 38721 h 400050"/>
              <a:gd name="connsiteX37" fmla="*/ 19658 w 533400"/>
              <a:gd name="connsiteY37" fmla="*/ 38721 h 400050"/>
              <a:gd name="connsiteX38" fmla="*/ 19658 w 533400"/>
              <a:gd name="connsiteY38" fmla="*/ 327329 h 400050"/>
              <a:gd name="connsiteX39" fmla="*/ 113003 w 533400"/>
              <a:gd name="connsiteY39" fmla="*/ 217791 h 400050"/>
              <a:gd name="connsiteX40" fmla="*/ 166343 w 533400"/>
              <a:gd name="connsiteY40" fmla="*/ 213981 h 400050"/>
              <a:gd name="connsiteX41" fmla="*/ 167296 w 533400"/>
              <a:gd name="connsiteY41" fmla="*/ 214934 h 400050"/>
              <a:gd name="connsiteX42" fmla="*/ 168248 w 533400"/>
              <a:gd name="connsiteY42" fmla="*/ 215886 h 400050"/>
              <a:gd name="connsiteX43" fmla="*/ 231113 w 533400"/>
              <a:gd name="connsiteY43" fmla="*/ 276846 h 400050"/>
              <a:gd name="connsiteX44" fmla="*/ 257783 w 533400"/>
              <a:gd name="connsiteY44" fmla="*/ 276846 h 400050"/>
              <a:gd name="connsiteX45" fmla="*/ 258736 w 533400"/>
              <a:gd name="connsiteY45" fmla="*/ 275894 h 400050"/>
              <a:gd name="connsiteX46" fmla="*/ 259688 w 533400"/>
              <a:gd name="connsiteY46" fmla="*/ 274941 h 400050"/>
              <a:gd name="connsiteX47" fmla="*/ 345413 w 533400"/>
              <a:gd name="connsiteY47" fmla="*/ 163499 h 400050"/>
              <a:gd name="connsiteX48" fmla="*/ 398753 w 533400"/>
              <a:gd name="connsiteY48" fmla="*/ 156831 h 400050"/>
              <a:gd name="connsiteX49" fmla="*/ 404468 w 533400"/>
              <a:gd name="connsiteY49" fmla="*/ 162546 h 400050"/>
              <a:gd name="connsiteX50" fmla="*/ 406373 w 533400"/>
              <a:gd name="connsiteY50" fmla="*/ 164451 h 400050"/>
              <a:gd name="connsiteX51" fmla="*/ 515911 w 533400"/>
              <a:gd name="connsiteY51" fmla="*/ 309231 h 400050"/>
              <a:gd name="connsiteX52" fmla="*/ 515911 w 533400"/>
              <a:gd name="connsiteY52" fmla="*/ 40626 h 400050"/>
              <a:gd name="connsiteX53" fmla="*/ 497813 w 533400"/>
              <a:gd name="connsiteY53" fmla="*/ 21576 h 400050"/>
              <a:gd name="connsiteX54" fmla="*/ 495908 w 533400"/>
              <a:gd name="connsiteY54" fmla="*/ 19671 h 400050"/>
              <a:gd name="connsiteX55" fmla="*/ 95858 w 533400"/>
              <a:gd name="connsiteY55" fmla="*/ 48246 h 400050"/>
              <a:gd name="connsiteX56" fmla="*/ 143483 w 533400"/>
              <a:gd name="connsiteY56" fmla="*/ 95871 h 400050"/>
              <a:gd name="connsiteX57" fmla="*/ 95858 w 533400"/>
              <a:gd name="connsiteY57" fmla="*/ 143496 h 400050"/>
              <a:gd name="connsiteX58" fmla="*/ 48233 w 533400"/>
              <a:gd name="connsiteY58" fmla="*/ 95871 h 400050"/>
              <a:gd name="connsiteX59" fmla="*/ 95858 w 533400"/>
              <a:gd name="connsiteY59" fmla="*/ 48246 h 400050"/>
              <a:gd name="connsiteX60" fmla="*/ 95858 w 533400"/>
              <a:gd name="connsiteY60" fmla="*/ 67296 h 400050"/>
              <a:gd name="connsiteX61" fmla="*/ 67283 w 533400"/>
              <a:gd name="connsiteY61" fmla="*/ 95871 h 400050"/>
              <a:gd name="connsiteX62" fmla="*/ 95858 w 533400"/>
              <a:gd name="connsiteY62" fmla="*/ 124446 h 400050"/>
              <a:gd name="connsiteX63" fmla="*/ 124433 w 533400"/>
              <a:gd name="connsiteY63" fmla="*/ 95871 h 400050"/>
              <a:gd name="connsiteX64" fmla="*/ 95858 w 533400"/>
              <a:gd name="connsiteY64" fmla="*/ 67296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533400" h="400050">
                <a:moveTo>
                  <a:pt x="495908" y="621"/>
                </a:moveTo>
                <a:cubicBezTo>
                  <a:pt x="516863" y="621"/>
                  <a:pt x="534008" y="17766"/>
                  <a:pt x="534008" y="38721"/>
                </a:cubicBezTo>
                <a:lnTo>
                  <a:pt x="534008" y="38721"/>
                </a:lnTo>
                <a:lnTo>
                  <a:pt x="534008" y="362571"/>
                </a:lnTo>
                <a:cubicBezTo>
                  <a:pt x="534008" y="383526"/>
                  <a:pt x="516863" y="400671"/>
                  <a:pt x="495908" y="400671"/>
                </a:cubicBezTo>
                <a:lnTo>
                  <a:pt x="495908" y="400671"/>
                </a:lnTo>
                <a:lnTo>
                  <a:pt x="38708" y="400671"/>
                </a:lnTo>
                <a:cubicBezTo>
                  <a:pt x="17753" y="400671"/>
                  <a:pt x="608" y="383526"/>
                  <a:pt x="608" y="362571"/>
                </a:cubicBezTo>
                <a:lnTo>
                  <a:pt x="608" y="362571"/>
                </a:lnTo>
                <a:lnTo>
                  <a:pt x="608" y="38721"/>
                </a:lnTo>
                <a:cubicBezTo>
                  <a:pt x="608" y="17766"/>
                  <a:pt x="17753" y="621"/>
                  <a:pt x="38708" y="621"/>
                </a:cubicBezTo>
                <a:lnTo>
                  <a:pt x="38708" y="621"/>
                </a:lnTo>
                <a:lnTo>
                  <a:pt x="495908" y="621"/>
                </a:lnTo>
                <a:close/>
                <a:moveTo>
                  <a:pt x="361605" y="172071"/>
                </a:moveTo>
                <a:lnTo>
                  <a:pt x="360653" y="173024"/>
                </a:lnTo>
                <a:lnTo>
                  <a:pt x="274928" y="284466"/>
                </a:lnTo>
                <a:cubicBezTo>
                  <a:pt x="273976" y="285419"/>
                  <a:pt x="273023" y="286371"/>
                  <a:pt x="272071" y="288276"/>
                </a:cubicBezTo>
                <a:cubicBezTo>
                  <a:pt x="257783" y="302564"/>
                  <a:pt x="234923" y="303516"/>
                  <a:pt x="219683" y="290181"/>
                </a:cubicBezTo>
                <a:lnTo>
                  <a:pt x="217778" y="289229"/>
                </a:lnTo>
                <a:lnTo>
                  <a:pt x="154913" y="228269"/>
                </a:lnTo>
                <a:cubicBezTo>
                  <a:pt x="154913" y="228269"/>
                  <a:pt x="153961" y="227316"/>
                  <a:pt x="153961" y="227316"/>
                </a:cubicBezTo>
                <a:cubicBezTo>
                  <a:pt x="146340" y="220649"/>
                  <a:pt x="134911" y="221601"/>
                  <a:pt x="128243" y="228269"/>
                </a:cubicBezTo>
                <a:lnTo>
                  <a:pt x="127290" y="229221"/>
                </a:lnTo>
                <a:lnTo>
                  <a:pt x="19658" y="354951"/>
                </a:lnTo>
                <a:lnTo>
                  <a:pt x="19658" y="361619"/>
                </a:lnTo>
                <a:cubicBezTo>
                  <a:pt x="19658" y="372096"/>
                  <a:pt x="27278" y="379716"/>
                  <a:pt x="37755" y="380669"/>
                </a:cubicBezTo>
                <a:lnTo>
                  <a:pt x="38708" y="380669"/>
                </a:lnTo>
                <a:lnTo>
                  <a:pt x="495908" y="380669"/>
                </a:lnTo>
                <a:cubicBezTo>
                  <a:pt x="506386" y="380669"/>
                  <a:pt x="514958" y="372096"/>
                  <a:pt x="514958" y="361619"/>
                </a:cubicBezTo>
                <a:lnTo>
                  <a:pt x="514958" y="361619"/>
                </a:lnTo>
                <a:lnTo>
                  <a:pt x="514958" y="337806"/>
                </a:lnTo>
                <a:lnTo>
                  <a:pt x="391133" y="173024"/>
                </a:lnTo>
                <a:cubicBezTo>
                  <a:pt x="390180" y="172071"/>
                  <a:pt x="389228" y="170166"/>
                  <a:pt x="387323" y="169214"/>
                </a:cubicBezTo>
                <a:cubicBezTo>
                  <a:pt x="378751" y="164451"/>
                  <a:pt x="368273" y="165404"/>
                  <a:pt x="361605" y="172071"/>
                </a:cubicBezTo>
                <a:close/>
                <a:moveTo>
                  <a:pt x="495908" y="19671"/>
                </a:moveTo>
                <a:lnTo>
                  <a:pt x="38708" y="19671"/>
                </a:lnTo>
                <a:cubicBezTo>
                  <a:pt x="28230" y="19671"/>
                  <a:pt x="19658" y="28244"/>
                  <a:pt x="19658" y="38721"/>
                </a:cubicBezTo>
                <a:lnTo>
                  <a:pt x="19658" y="38721"/>
                </a:lnTo>
                <a:lnTo>
                  <a:pt x="19658" y="327329"/>
                </a:lnTo>
                <a:lnTo>
                  <a:pt x="113003" y="217791"/>
                </a:lnTo>
                <a:cubicBezTo>
                  <a:pt x="126338" y="201599"/>
                  <a:pt x="151103" y="199694"/>
                  <a:pt x="166343" y="213981"/>
                </a:cubicBezTo>
                <a:lnTo>
                  <a:pt x="167296" y="214934"/>
                </a:lnTo>
                <a:lnTo>
                  <a:pt x="168248" y="215886"/>
                </a:lnTo>
                <a:lnTo>
                  <a:pt x="231113" y="276846"/>
                </a:lnTo>
                <a:cubicBezTo>
                  <a:pt x="238733" y="284466"/>
                  <a:pt x="251115" y="284466"/>
                  <a:pt x="257783" y="276846"/>
                </a:cubicBezTo>
                <a:lnTo>
                  <a:pt x="258736" y="275894"/>
                </a:lnTo>
                <a:lnTo>
                  <a:pt x="259688" y="274941"/>
                </a:lnTo>
                <a:lnTo>
                  <a:pt x="345413" y="163499"/>
                </a:lnTo>
                <a:cubicBezTo>
                  <a:pt x="357796" y="146354"/>
                  <a:pt x="382561" y="143496"/>
                  <a:pt x="398753" y="156831"/>
                </a:cubicBezTo>
                <a:cubicBezTo>
                  <a:pt x="400658" y="158736"/>
                  <a:pt x="402563" y="160641"/>
                  <a:pt x="404468" y="162546"/>
                </a:cubicBezTo>
                <a:lnTo>
                  <a:pt x="406373" y="164451"/>
                </a:lnTo>
                <a:lnTo>
                  <a:pt x="515911" y="309231"/>
                </a:lnTo>
                <a:lnTo>
                  <a:pt x="515911" y="40626"/>
                </a:lnTo>
                <a:cubicBezTo>
                  <a:pt x="515911" y="30149"/>
                  <a:pt x="508290" y="22529"/>
                  <a:pt x="497813" y="21576"/>
                </a:cubicBezTo>
                <a:lnTo>
                  <a:pt x="495908" y="19671"/>
                </a:lnTo>
                <a:close/>
                <a:moveTo>
                  <a:pt x="95858" y="48246"/>
                </a:moveTo>
                <a:cubicBezTo>
                  <a:pt x="122528" y="48246"/>
                  <a:pt x="143483" y="69201"/>
                  <a:pt x="143483" y="95871"/>
                </a:cubicBezTo>
                <a:cubicBezTo>
                  <a:pt x="143483" y="122541"/>
                  <a:pt x="122528" y="143496"/>
                  <a:pt x="95858" y="143496"/>
                </a:cubicBezTo>
                <a:cubicBezTo>
                  <a:pt x="69188" y="143496"/>
                  <a:pt x="48233" y="122541"/>
                  <a:pt x="48233" y="95871"/>
                </a:cubicBezTo>
                <a:cubicBezTo>
                  <a:pt x="48233" y="69201"/>
                  <a:pt x="69188" y="48246"/>
                  <a:pt x="95858" y="48246"/>
                </a:cubicBezTo>
                <a:close/>
                <a:moveTo>
                  <a:pt x="95858" y="67296"/>
                </a:moveTo>
                <a:cubicBezTo>
                  <a:pt x="79665" y="67296"/>
                  <a:pt x="67283" y="79679"/>
                  <a:pt x="67283" y="95871"/>
                </a:cubicBezTo>
                <a:cubicBezTo>
                  <a:pt x="67283" y="112064"/>
                  <a:pt x="79665" y="124446"/>
                  <a:pt x="95858" y="124446"/>
                </a:cubicBezTo>
                <a:cubicBezTo>
                  <a:pt x="112051" y="124446"/>
                  <a:pt x="124433" y="112064"/>
                  <a:pt x="124433" y="95871"/>
                </a:cubicBezTo>
                <a:cubicBezTo>
                  <a:pt x="124433" y="79679"/>
                  <a:pt x="112051" y="67296"/>
                  <a:pt x="95858" y="67296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591D4C43-A269-255E-C96B-3CCAFD89DB99}"/>
              </a:ext>
            </a:extLst>
          </p:cNvPr>
          <p:cNvSpPr txBox="1"/>
          <p:nvPr/>
        </p:nvSpPr>
        <p:spPr>
          <a:xfrm>
            <a:off x="8432124" y="2285948"/>
            <a:ext cx="11661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输入内容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1C9A1B1-D6AA-B623-7CC2-70FE8250FDB4}"/>
              </a:ext>
            </a:extLst>
          </p:cNvPr>
          <p:cNvSpPr txBox="1"/>
          <p:nvPr/>
        </p:nvSpPr>
        <p:spPr>
          <a:xfrm>
            <a:off x="10237112" y="2285948"/>
            <a:ext cx="11661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rgbClr val="FFFFFF"/>
                </a:solidFill>
                <a:cs typeface="+mn-ea"/>
                <a:sym typeface="+mn-lt"/>
              </a:rPr>
              <a:t>输入内容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30144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76267C-ED5C-C956-11CD-00D87E582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03.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9CA13042-8564-9A89-3AC8-107199914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14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F23561F-4A15-B075-C1A9-7D84C389D1E1}"/>
              </a:ext>
            </a:extLst>
          </p:cNvPr>
          <p:cNvSpPr/>
          <p:nvPr/>
        </p:nvSpPr>
        <p:spPr>
          <a:xfrm>
            <a:off x="660402" y="3356204"/>
            <a:ext cx="3056464" cy="2777896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105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箭头: 五边形 16">
            <a:extLst>
              <a:ext uri="{FF2B5EF4-FFF2-40B4-BE49-F238E27FC236}">
                <a16:creationId xmlns:a16="http://schemas.microsoft.com/office/drawing/2014/main" id="{E5F044A7-DE43-E709-71FD-50702034ACB5}"/>
              </a:ext>
            </a:extLst>
          </p:cNvPr>
          <p:cNvSpPr/>
          <p:nvPr/>
        </p:nvSpPr>
        <p:spPr>
          <a:xfrm>
            <a:off x="981248" y="3133809"/>
            <a:ext cx="1688651" cy="44478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algn="ctr"/>
            <a:r>
              <a:rPr kumimoji="1" lang="zh-CN" altLang="en-US" sz="1400" b="1" dirty="0">
                <a:solidFill>
                  <a:srgbClr val="FFFFFF"/>
                </a:solidFill>
                <a:cs typeface="+mn-ea"/>
                <a:sym typeface="+mn-lt"/>
              </a:rPr>
              <a:t>一级标题</a:t>
            </a:r>
            <a:endParaRPr kumimoji="1" lang="en-US" altLang="zh-CN" sz="14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591440B-B65C-FFFE-8EA9-8A6D054C0B15}"/>
              </a:ext>
            </a:extLst>
          </p:cNvPr>
          <p:cNvSpPr/>
          <p:nvPr/>
        </p:nvSpPr>
        <p:spPr>
          <a:xfrm>
            <a:off x="4561419" y="2468748"/>
            <a:ext cx="3056464" cy="3665352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105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kumimoji="1"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105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</a:t>
            </a:r>
            <a:endParaRPr kumimoji="1"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箭头: 五边形 14">
            <a:extLst>
              <a:ext uri="{FF2B5EF4-FFF2-40B4-BE49-F238E27FC236}">
                <a16:creationId xmlns:a16="http://schemas.microsoft.com/office/drawing/2014/main" id="{B39D90AA-2872-C330-9F99-C644533768A4}"/>
              </a:ext>
            </a:extLst>
          </p:cNvPr>
          <p:cNvSpPr/>
          <p:nvPr/>
        </p:nvSpPr>
        <p:spPr>
          <a:xfrm>
            <a:off x="4882265" y="2246354"/>
            <a:ext cx="1688651" cy="44478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algn="ctr"/>
            <a:r>
              <a:rPr kumimoji="1" lang="zh-CN" altLang="en-US" sz="1400" b="1" dirty="0">
                <a:solidFill>
                  <a:srgbClr val="FFFFFF"/>
                </a:solidFill>
                <a:cs typeface="+mn-ea"/>
                <a:sym typeface="+mn-lt"/>
              </a:rPr>
              <a:t>一级标题</a:t>
            </a:r>
            <a:endParaRPr kumimoji="1" lang="en-US" altLang="zh-CN" sz="14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000DE818-B8BD-53C1-7EC5-F60714CE1DB7}"/>
              </a:ext>
            </a:extLst>
          </p:cNvPr>
          <p:cNvSpPr/>
          <p:nvPr/>
        </p:nvSpPr>
        <p:spPr>
          <a:xfrm>
            <a:off x="8462436" y="1581294"/>
            <a:ext cx="3056464" cy="4552806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105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kumimoji="1"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105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</a:t>
            </a:r>
            <a:endParaRPr kumimoji="1"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endParaRPr kumimoji="1"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105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3" name="箭头: 五边形 12">
            <a:extLst>
              <a:ext uri="{FF2B5EF4-FFF2-40B4-BE49-F238E27FC236}">
                <a16:creationId xmlns:a16="http://schemas.microsoft.com/office/drawing/2014/main" id="{49A5E40D-E996-91BE-FFE7-46CB3BE312FF}"/>
              </a:ext>
            </a:extLst>
          </p:cNvPr>
          <p:cNvSpPr/>
          <p:nvPr/>
        </p:nvSpPr>
        <p:spPr>
          <a:xfrm>
            <a:off x="8783282" y="1358900"/>
            <a:ext cx="1688651" cy="44478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algn="ctr"/>
            <a:r>
              <a:rPr kumimoji="1" lang="zh-CN" altLang="en-US" sz="1400" b="1" dirty="0">
                <a:solidFill>
                  <a:srgbClr val="FFFFFF"/>
                </a:solidFill>
                <a:cs typeface="+mn-ea"/>
                <a:sym typeface="+mn-lt"/>
              </a:rPr>
              <a:t>一级标题</a:t>
            </a:r>
            <a:endParaRPr kumimoji="1" lang="en-US" altLang="zh-CN" sz="1400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BE81C0F-07D5-7309-778A-3D6BDAAF498B}"/>
              </a:ext>
            </a:extLst>
          </p:cNvPr>
          <p:cNvSpPr/>
          <p:nvPr/>
        </p:nvSpPr>
        <p:spPr>
          <a:xfrm>
            <a:off x="660404" y="1690316"/>
            <a:ext cx="3917654" cy="472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</a:t>
            </a:r>
            <a:endParaRPr kumimoji="1" lang="en-US" altLang="zh-CN" sz="1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924626D8-728B-C521-5D9B-E0F358F90982}"/>
              </a:ext>
            </a:extLst>
          </p:cNvPr>
          <p:cNvSpPr/>
          <p:nvPr/>
        </p:nvSpPr>
        <p:spPr>
          <a:xfrm>
            <a:off x="660402" y="1130644"/>
            <a:ext cx="3917654" cy="5539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/>
          <a:p>
            <a:r>
              <a:rPr kumimoji="1" lang="zh-CN" altLang="en-US" sz="3000" b="1" dirty="0">
                <a:solidFill>
                  <a:schemeClr val="tx1"/>
                </a:solidFill>
                <a:cs typeface="+mn-ea"/>
                <a:sym typeface="+mn-lt"/>
              </a:rPr>
              <a:t>输入主标题</a:t>
            </a:r>
            <a:endParaRPr kumimoji="1" lang="en-US" altLang="zh-CN" sz="3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518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15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5CD236B-DD14-97B4-8B06-AD0412C380F6}"/>
              </a:ext>
            </a:extLst>
          </p:cNvPr>
          <p:cNvSpPr txBox="1">
            <a:spLocks/>
          </p:cNvSpPr>
          <p:nvPr/>
        </p:nvSpPr>
        <p:spPr>
          <a:xfrm>
            <a:off x="10058400" y="2477943"/>
            <a:ext cx="1460500" cy="951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60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04.</a:t>
            </a:r>
            <a:endParaRPr lang="en-GB" sz="60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19633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582E95-A932-21AE-04AA-47600CB83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04.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74CAB1A-CF78-62D1-1D30-48F71BE6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16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F8BBC84-1DBE-4AEB-CC04-94CCD6B96AB2}"/>
              </a:ext>
            </a:extLst>
          </p:cNvPr>
          <p:cNvSpPr txBox="1"/>
          <p:nvPr/>
        </p:nvSpPr>
        <p:spPr>
          <a:xfrm>
            <a:off x="673040" y="1261492"/>
            <a:ext cx="4758471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r>
              <a:rPr kumimoji="1" lang="zh-CN" altLang="en-US" sz="2800" b="1" dirty="0">
                <a:solidFill>
                  <a:schemeClr val="tx1"/>
                </a:solidFill>
                <a:cs typeface="+mn-ea"/>
                <a:sym typeface="+mn-lt"/>
              </a:rPr>
              <a:t>在此输入</a:t>
            </a:r>
            <a:r>
              <a:rPr kumimoji="1" lang="zh-CN" altLang="en-US" sz="2800" b="1" dirty="0">
                <a:solidFill>
                  <a:schemeClr val="accent3"/>
                </a:solidFill>
                <a:cs typeface="+mn-ea"/>
                <a:sym typeface="+mn-lt"/>
              </a:rPr>
              <a:t>具体内容</a:t>
            </a:r>
            <a:endParaRPr kumimoji="1" lang="en-US" altLang="zh-CN" sz="28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3EB930C0-C430-C961-5653-A82C594D0613}"/>
              </a:ext>
            </a:extLst>
          </p:cNvPr>
          <p:cNvCxnSpPr>
            <a:cxnSpLocks/>
          </p:cNvCxnSpPr>
          <p:nvPr/>
        </p:nvCxnSpPr>
        <p:spPr>
          <a:xfrm flipV="1">
            <a:off x="5800725" y="3528105"/>
            <a:ext cx="736600" cy="1070653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846BA1B3-0A07-3B49-962C-2648A3D9D1BE}"/>
              </a:ext>
            </a:extLst>
          </p:cNvPr>
          <p:cNvCxnSpPr>
            <a:cxnSpLocks/>
          </p:cNvCxnSpPr>
          <p:nvPr/>
        </p:nvCxnSpPr>
        <p:spPr>
          <a:xfrm>
            <a:off x="5887405" y="2700321"/>
            <a:ext cx="582288" cy="83459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id="{29B3C144-6D8E-CAD1-CC8E-84EAEDDF6966}"/>
              </a:ext>
            </a:extLst>
          </p:cNvPr>
          <p:cNvCxnSpPr>
            <a:cxnSpLocks/>
          </p:cNvCxnSpPr>
          <p:nvPr/>
        </p:nvCxnSpPr>
        <p:spPr>
          <a:xfrm>
            <a:off x="5887405" y="4643421"/>
            <a:ext cx="582288" cy="83459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组合 30">
            <a:extLst>
              <a:ext uri="{FF2B5EF4-FFF2-40B4-BE49-F238E27FC236}">
                <a16:creationId xmlns:a16="http://schemas.microsoft.com/office/drawing/2014/main" id="{59CE0986-ABCC-C3D1-F66B-62B0024959A9}"/>
              </a:ext>
            </a:extLst>
          </p:cNvPr>
          <p:cNvGrpSpPr/>
          <p:nvPr/>
        </p:nvGrpSpPr>
        <p:grpSpPr>
          <a:xfrm>
            <a:off x="1143000" y="2241274"/>
            <a:ext cx="4781550" cy="704850"/>
            <a:chOff x="1143000" y="2724150"/>
            <a:chExt cx="4781550" cy="704850"/>
          </a:xfrm>
        </p:grpSpPr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97DEB3D2-62E5-F610-F528-85916317A76F}"/>
                </a:ext>
              </a:extLst>
            </p:cNvPr>
            <p:cNvCxnSpPr>
              <a:cxnSpLocks/>
            </p:cNvCxnSpPr>
            <p:nvPr/>
          </p:nvCxnSpPr>
          <p:spPr>
            <a:xfrm>
              <a:off x="1495425" y="3076575"/>
              <a:ext cx="4200525" cy="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6E8B092F-2E1F-6E3D-B139-FEA5CBA06BB3}"/>
                </a:ext>
              </a:extLst>
            </p:cNvPr>
            <p:cNvSpPr/>
            <p:nvPr/>
          </p:nvSpPr>
          <p:spPr>
            <a:xfrm>
              <a:off x="1143000" y="2724150"/>
              <a:ext cx="704850" cy="7048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cs typeface="+mn-ea"/>
                  <a:sym typeface="+mn-lt"/>
                </a:rPr>
                <a:t>01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4CB224B7-7D74-B4CA-F3D8-76C82870FCAE}"/>
                </a:ext>
              </a:extLst>
            </p:cNvPr>
            <p:cNvSpPr/>
            <p:nvPr/>
          </p:nvSpPr>
          <p:spPr>
            <a:xfrm flipV="1">
              <a:off x="5676900" y="2952750"/>
              <a:ext cx="247650" cy="24765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2" name="矩形 31">
            <a:extLst>
              <a:ext uri="{FF2B5EF4-FFF2-40B4-BE49-F238E27FC236}">
                <a16:creationId xmlns:a16="http://schemas.microsoft.com/office/drawing/2014/main" id="{D8A336F5-251F-FFFC-39FE-7F948166B0E9}"/>
              </a:ext>
            </a:extLst>
          </p:cNvPr>
          <p:cNvSpPr/>
          <p:nvPr/>
        </p:nvSpPr>
        <p:spPr>
          <a:xfrm>
            <a:off x="1953275" y="2114030"/>
            <a:ext cx="17798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r>
              <a:rPr kumimoji="1"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D41A3CA9-10E8-5939-A61B-866C696D58E2}"/>
              </a:ext>
            </a:extLst>
          </p:cNvPr>
          <p:cNvSpPr/>
          <p:nvPr/>
        </p:nvSpPr>
        <p:spPr>
          <a:xfrm>
            <a:off x="1953274" y="2650716"/>
            <a:ext cx="3742675" cy="55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</a:t>
            </a: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19BC9B19-3639-FE93-A203-0775CF8F435C}"/>
              </a:ext>
            </a:extLst>
          </p:cNvPr>
          <p:cNvGrpSpPr/>
          <p:nvPr/>
        </p:nvGrpSpPr>
        <p:grpSpPr>
          <a:xfrm>
            <a:off x="1143000" y="4193986"/>
            <a:ext cx="4781550" cy="704850"/>
            <a:chOff x="1143000" y="2724150"/>
            <a:chExt cx="4781550" cy="704850"/>
          </a:xfrm>
        </p:grpSpPr>
        <p:cxnSp>
          <p:nvCxnSpPr>
            <p:cNvPr id="28" name="直接连接符 27">
              <a:extLst>
                <a:ext uri="{FF2B5EF4-FFF2-40B4-BE49-F238E27FC236}">
                  <a16:creationId xmlns:a16="http://schemas.microsoft.com/office/drawing/2014/main" id="{EC8212E6-AD41-E446-A6D3-27EA6E2DCB47}"/>
                </a:ext>
              </a:extLst>
            </p:cNvPr>
            <p:cNvCxnSpPr>
              <a:cxnSpLocks/>
            </p:cNvCxnSpPr>
            <p:nvPr/>
          </p:nvCxnSpPr>
          <p:spPr>
            <a:xfrm>
              <a:off x="1495425" y="3076575"/>
              <a:ext cx="4200525" cy="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3D820C05-3B3E-4305-B8E0-A4DCD19D5B21}"/>
                </a:ext>
              </a:extLst>
            </p:cNvPr>
            <p:cNvSpPr/>
            <p:nvPr/>
          </p:nvSpPr>
          <p:spPr>
            <a:xfrm>
              <a:off x="1143000" y="2724150"/>
              <a:ext cx="704850" cy="7048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cs typeface="+mn-ea"/>
                  <a:sym typeface="+mn-lt"/>
                </a:rPr>
                <a:t>02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F846D05C-30B6-AC44-6089-B7FB194FD074}"/>
                </a:ext>
              </a:extLst>
            </p:cNvPr>
            <p:cNvSpPr/>
            <p:nvPr/>
          </p:nvSpPr>
          <p:spPr>
            <a:xfrm flipV="1">
              <a:off x="5676900" y="2952750"/>
              <a:ext cx="247650" cy="2476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矩形 25">
            <a:extLst>
              <a:ext uri="{FF2B5EF4-FFF2-40B4-BE49-F238E27FC236}">
                <a16:creationId xmlns:a16="http://schemas.microsoft.com/office/drawing/2014/main" id="{D3807963-E689-4796-FF95-4C0D7D9EF2E7}"/>
              </a:ext>
            </a:extLst>
          </p:cNvPr>
          <p:cNvSpPr/>
          <p:nvPr/>
        </p:nvSpPr>
        <p:spPr>
          <a:xfrm>
            <a:off x="1953275" y="4079977"/>
            <a:ext cx="17798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r>
              <a:rPr kumimoji="1"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68387E1A-C933-C89B-D503-EBD700050310}"/>
              </a:ext>
            </a:extLst>
          </p:cNvPr>
          <p:cNvSpPr/>
          <p:nvPr/>
        </p:nvSpPr>
        <p:spPr>
          <a:xfrm>
            <a:off x="1953274" y="4616663"/>
            <a:ext cx="3742675" cy="55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</a:t>
            </a:r>
          </a:p>
        </p:txBody>
      </p: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7BB82243-2EEC-1260-CC52-BC63D346B0D4}"/>
              </a:ext>
            </a:extLst>
          </p:cNvPr>
          <p:cNvGrpSpPr/>
          <p:nvPr/>
        </p:nvGrpSpPr>
        <p:grpSpPr>
          <a:xfrm>
            <a:off x="6413500" y="3217630"/>
            <a:ext cx="5105400" cy="704850"/>
            <a:chOff x="7075944" y="2724150"/>
            <a:chExt cx="5105400" cy="704850"/>
          </a:xfrm>
        </p:grpSpPr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B55277EC-1736-55E3-D8DE-42EE32E0A3D0}"/>
                </a:ext>
              </a:extLst>
            </p:cNvPr>
            <p:cNvCxnSpPr>
              <a:cxnSpLocks/>
            </p:cNvCxnSpPr>
            <p:nvPr/>
          </p:nvCxnSpPr>
          <p:spPr>
            <a:xfrm>
              <a:off x="7325855" y="3076575"/>
              <a:ext cx="4200525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5DDB9FFC-A797-B2E7-0F24-E1493C5CCCF2}"/>
                </a:ext>
              </a:extLst>
            </p:cNvPr>
            <p:cNvSpPr/>
            <p:nvPr/>
          </p:nvSpPr>
          <p:spPr>
            <a:xfrm>
              <a:off x="11476494" y="2724150"/>
              <a:ext cx="704850" cy="7048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cs typeface="+mn-ea"/>
                  <a:sym typeface="+mn-lt"/>
                </a:rPr>
                <a:t>03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4D7AF6F7-B8A4-6E8C-69C7-C5534BE8B722}"/>
                </a:ext>
              </a:extLst>
            </p:cNvPr>
            <p:cNvSpPr/>
            <p:nvPr/>
          </p:nvSpPr>
          <p:spPr>
            <a:xfrm flipV="1">
              <a:off x="7075944" y="2952750"/>
              <a:ext cx="247650" cy="2476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0" name="矩形 19">
            <a:extLst>
              <a:ext uri="{FF2B5EF4-FFF2-40B4-BE49-F238E27FC236}">
                <a16:creationId xmlns:a16="http://schemas.microsoft.com/office/drawing/2014/main" id="{AF0F19FC-42C0-87EA-B641-6037F04A56F2}"/>
              </a:ext>
            </a:extLst>
          </p:cNvPr>
          <p:cNvSpPr/>
          <p:nvPr/>
        </p:nvSpPr>
        <p:spPr>
          <a:xfrm>
            <a:off x="6661150" y="3088972"/>
            <a:ext cx="17798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r>
              <a:rPr kumimoji="1"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BC69B10-2AAE-15FB-8765-70AF624DD221}"/>
              </a:ext>
            </a:extLst>
          </p:cNvPr>
          <p:cNvSpPr/>
          <p:nvPr/>
        </p:nvSpPr>
        <p:spPr>
          <a:xfrm>
            <a:off x="6661149" y="3625658"/>
            <a:ext cx="3742675" cy="55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5FB38DA6-D556-0C04-4591-990291706FE8}"/>
              </a:ext>
            </a:extLst>
          </p:cNvPr>
          <p:cNvGrpSpPr/>
          <p:nvPr/>
        </p:nvGrpSpPr>
        <p:grpSpPr>
          <a:xfrm>
            <a:off x="6413500" y="5170341"/>
            <a:ext cx="5105400" cy="704850"/>
            <a:chOff x="7075944" y="2724150"/>
            <a:chExt cx="5105400" cy="704850"/>
          </a:xfrm>
        </p:grpSpPr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CAAA382B-7208-FA08-27DF-F39CB2DC7B68}"/>
                </a:ext>
              </a:extLst>
            </p:cNvPr>
            <p:cNvCxnSpPr>
              <a:cxnSpLocks/>
            </p:cNvCxnSpPr>
            <p:nvPr/>
          </p:nvCxnSpPr>
          <p:spPr>
            <a:xfrm>
              <a:off x="7325855" y="3076575"/>
              <a:ext cx="4200525" cy="0"/>
            </a:xfrm>
            <a:prstGeom prst="line">
              <a:avLst/>
            </a:prstGeom>
            <a:ln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E8C15BCE-D8DF-57B0-D8DB-BD4C6B6197F6}"/>
                </a:ext>
              </a:extLst>
            </p:cNvPr>
            <p:cNvSpPr/>
            <p:nvPr/>
          </p:nvSpPr>
          <p:spPr>
            <a:xfrm>
              <a:off x="11476494" y="2724150"/>
              <a:ext cx="704850" cy="70485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cs typeface="+mn-ea"/>
                  <a:sym typeface="+mn-lt"/>
                </a:rPr>
                <a:t>04</a:t>
              </a:r>
              <a:endParaRPr lang="zh-CN" altLang="en-US" b="1" dirty="0">
                <a:cs typeface="+mn-ea"/>
                <a:sym typeface="+mn-lt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9BD2134D-4A0A-E7A5-5798-19D7E2F14774}"/>
                </a:ext>
              </a:extLst>
            </p:cNvPr>
            <p:cNvSpPr/>
            <p:nvPr/>
          </p:nvSpPr>
          <p:spPr>
            <a:xfrm flipV="1">
              <a:off x="7075944" y="2952750"/>
              <a:ext cx="247650" cy="24765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id="{1DE2D6A1-E317-FAED-9F2A-B7AC93CDD8F0}"/>
              </a:ext>
            </a:extLst>
          </p:cNvPr>
          <p:cNvSpPr/>
          <p:nvPr/>
        </p:nvSpPr>
        <p:spPr>
          <a:xfrm>
            <a:off x="6661150" y="5043865"/>
            <a:ext cx="177987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r>
              <a:rPr kumimoji="1"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8C6ACD-F9F3-30F0-B79A-A8A5C97957B7}"/>
              </a:ext>
            </a:extLst>
          </p:cNvPr>
          <p:cNvSpPr/>
          <p:nvPr/>
        </p:nvSpPr>
        <p:spPr>
          <a:xfrm>
            <a:off x="6661149" y="5580551"/>
            <a:ext cx="3742675" cy="55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5252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736D38-AB86-3EA4-1A8E-299E1AAC1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04.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52ABA04-B5E9-329C-2EB9-7DED9BC8F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17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C6E98F0-F0B1-FA59-F09A-D7DB3FB9568F}"/>
              </a:ext>
            </a:extLst>
          </p:cNvPr>
          <p:cNvSpPr/>
          <p:nvPr/>
        </p:nvSpPr>
        <p:spPr>
          <a:xfrm>
            <a:off x="660402" y="1161422"/>
            <a:ext cx="391765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/>
          <a:p>
            <a:r>
              <a:rPr kumimoji="1" lang="zh-CN" altLang="en-US" sz="2800" b="1" dirty="0">
                <a:solidFill>
                  <a:srgbClr val="080808"/>
                </a:solidFill>
                <a:cs typeface="+mn-ea"/>
                <a:sym typeface="+mn-lt"/>
              </a:rPr>
              <a:t>在此输入具体内容</a:t>
            </a:r>
            <a:endParaRPr kumimoji="1" lang="en-US" altLang="zh-CN" sz="2800" b="1" dirty="0">
              <a:solidFill>
                <a:srgbClr val="080808"/>
              </a:solidFill>
              <a:cs typeface="+mn-ea"/>
              <a:sym typeface="+mn-lt"/>
            </a:endParaRP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EACB2AFD-58D2-7CED-3AF8-430166493FCB}"/>
              </a:ext>
            </a:extLst>
          </p:cNvPr>
          <p:cNvCxnSpPr>
            <a:cxnSpLocks/>
          </p:cNvCxnSpPr>
          <p:nvPr/>
        </p:nvCxnSpPr>
        <p:spPr>
          <a:xfrm>
            <a:off x="660400" y="3967261"/>
            <a:ext cx="10858500" cy="0"/>
          </a:xfrm>
          <a:prstGeom prst="line">
            <a:avLst/>
          </a:prstGeom>
          <a:ln>
            <a:solidFill>
              <a:schemeClr val="tx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等腰三角形 22">
            <a:extLst>
              <a:ext uri="{FF2B5EF4-FFF2-40B4-BE49-F238E27FC236}">
                <a16:creationId xmlns:a16="http://schemas.microsoft.com/office/drawing/2014/main" id="{240C55C6-6A36-4410-3373-0ACE6B84EB5C}"/>
              </a:ext>
            </a:extLst>
          </p:cNvPr>
          <p:cNvSpPr/>
          <p:nvPr/>
        </p:nvSpPr>
        <p:spPr>
          <a:xfrm rot="10800000">
            <a:off x="2540912" y="3967261"/>
            <a:ext cx="391883" cy="352292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825F702F-295A-820C-1C45-5255C7A5F7B5}"/>
              </a:ext>
            </a:extLst>
          </p:cNvPr>
          <p:cNvSpPr txBox="1"/>
          <p:nvPr/>
        </p:nvSpPr>
        <p:spPr>
          <a:xfrm>
            <a:off x="1923143" y="4461647"/>
            <a:ext cx="1944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2800" b="1" dirty="0">
                <a:solidFill>
                  <a:schemeClr val="accent1"/>
                </a:solidFill>
                <a:cs typeface="+mn-ea"/>
                <a:sym typeface="+mn-lt"/>
              </a:rPr>
              <a:t>一级标题</a:t>
            </a:r>
            <a:endParaRPr kumimoji="1" lang="en-US" altLang="zh-CN" sz="28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9EDFE2F-8810-5A71-71AC-3B849BA5D806}"/>
              </a:ext>
            </a:extLst>
          </p:cNvPr>
          <p:cNvSpPr txBox="1"/>
          <p:nvPr/>
        </p:nvSpPr>
        <p:spPr>
          <a:xfrm>
            <a:off x="1923143" y="5039877"/>
            <a:ext cx="2416628" cy="815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kern="1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0D8AF5AE-0965-3424-AE3D-4FE4C1780825}"/>
              </a:ext>
            </a:extLst>
          </p:cNvPr>
          <p:cNvSpPr txBox="1"/>
          <p:nvPr/>
        </p:nvSpPr>
        <p:spPr>
          <a:xfrm>
            <a:off x="2072825" y="3392627"/>
            <a:ext cx="13280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2400" b="1" dirty="0">
                <a:solidFill>
                  <a:srgbClr val="080808"/>
                </a:solidFill>
                <a:cs typeface="+mn-ea"/>
                <a:sym typeface="+mn-lt"/>
              </a:rPr>
              <a:t>20XX</a:t>
            </a:r>
          </a:p>
        </p:txBody>
      </p:sp>
      <p:sp>
        <p:nvSpPr>
          <p:cNvPr id="19" name="等腰三角形 18">
            <a:extLst>
              <a:ext uri="{FF2B5EF4-FFF2-40B4-BE49-F238E27FC236}">
                <a16:creationId xmlns:a16="http://schemas.microsoft.com/office/drawing/2014/main" id="{172E6C12-10AC-E734-5F36-B7D6FC249AF0}"/>
              </a:ext>
            </a:extLst>
          </p:cNvPr>
          <p:cNvSpPr/>
          <p:nvPr/>
        </p:nvSpPr>
        <p:spPr>
          <a:xfrm>
            <a:off x="4768402" y="3614969"/>
            <a:ext cx="391883" cy="352292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8D1706C-A4AD-F2E6-A7E3-D7E312559FCB}"/>
              </a:ext>
            </a:extLst>
          </p:cNvPr>
          <p:cNvSpPr txBox="1"/>
          <p:nvPr/>
        </p:nvSpPr>
        <p:spPr>
          <a:xfrm>
            <a:off x="4300315" y="4080230"/>
            <a:ext cx="13280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2400" b="1" dirty="0">
                <a:solidFill>
                  <a:srgbClr val="080808"/>
                </a:solidFill>
                <a:cs typeface="+mn-ea"/>
                <a:sym typeface="+mn-lt"/>
              </a:rPr>
              <a:t>20XX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192A70E7-AD9A-3D74-3983-550CFBF63C2A}"/>
              </a:ext>
            </a:extLst>
          </p:cNvPr>
          <p:cNvSpPr txBox="1"/>
          <p:nvPr/>
        </p:nvSpPr>
        <p:spPr>
          <a:xfrm>
            <a:off x="4141111" y="2946059"/>
            <a:ext cx="1944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2800" b="1" dirty="0">
                <a:solidFill>
                  <a:schemeClr val="accent2"/>
                </a:solidFill>
                <a:cs typeface="+mn-ea"/>
                <a:sym typeface="+mn-lt"/>
              </a:rPr>
              <a:t>一级标题</a:t>
            </a:r>
            <a:endParaRPr kumimoji="1" lang="en-US" altLang="zh-CN" sz="28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52D95F29-AD2C-FE63-C410-BC8B9FDF2A8A}"/>
              </a:ext>
            </a:extLst>
          </p:cNvPr>
          <p:cNvSpPr txBox="1"/>
          <p:nvPr/>
        </p:nvSpPr>
        <p:spPr>
          <a:xfrm>
            <a:off x="4141111" y="2110199"/>
            <a:ext cx="2416628" cy="814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kern="1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</a:t>
            </a:r>
          </a:p>
        </p:txBody>
      </p:sp>
      <p:sp>
        <p:nvSpPr>
          <p:cNvPr id="15" name="等腰三角形 14">
            <a:extLst>
              <a:ext uri="{FF2B5EF4-FFF2-40B4-BE49-F238E27FC236}">
                <a16:creationId xmlns:a16="http://schemas.microsoft.com/office/drawing/2014/main" id="{1E33ED92-4F4D-8424-B714-67EFEC72B35F}"/>
              </a:ext>
            </a:extLst>
          </p:cNvPr>
          <p:cNvSpPr/>
          <p:nvPr/>
        </p:nvSpPr>
        <p:spPr>
          <a:xfrm rot="10800000">
            <a:off x="7011309" y="3967261"/>
            <a:ext cx="391883" cy="352292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99C79E69-6E99-F6B2-07D3-13CDDB0F9DB0}"/>
              </a:ext>
            </a:extLst>
          </p:cNvPr>
          <p:cNvSpPr txBox="1"/>
          <p:nvPr/>
        </p:nvSpPr>
        <p:spPr>
          <a:xfrm>
            <a:off x="6557739" y="3392627"/>
            <a:ext cx="13280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2400" b="1" dirty="0">
                <a:solidFill>
                  <a:srgbClr val="080808"/>
                </a:solidFill>
                <a:cs typeface="+mn-ea"/>
                <a:sym typeface="+mn-lt"/>
              </a:rPr>
              <a:t>20XX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536C086-3B41-4040-2403-B1F01B5EAADE}"/>
              </a:ext>
            </a:extLst>
          </p:cNvPr>
          <p:cNvSpPr txBox="1"/>
          <p:nvPr/>
        </p:nvSpPr>
        <p:spPr>
          <a:xfrm>
            <a:off x="6509658" y="4461647"/>
            <a:ext cx="1944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2800" b="1" dirty="0">
                <a:solidFill>
                  <a:schemeClr val="accent3"/>
                </a:solidFill>
                <a:cs typeface="+mn-ea"/>
                <a:sym typeface="+mn-lt"/>
              </a:rPr>
              <a:t>一级标题</a:t>
            </a:r>
            <a:endParaRPr kumimoji="1" lang="en-US" altLang="zh-CN" sz="28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37A9CFB-E1D6-7D09-D4D5-66364325E7FD}"/>
              </a:ext>
            </a:extLst>
          </p:cNvPr>
          <p:cNvSpPr txBox="1"/>
          <p:nvPr/>
        </p:nvSpPr>
        <p:spPr>
          <a:xfrm>
            <a:off x="6509658" y="5039877"/>
            <a:ext cx="2416628" cy="814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kern="1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</a:t>
            </a:r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BDBA254F-DE24-9B5E-142B-209836BD0851}"/>
              </a:ext>
            </a:extLst>
          </p:cNvPr>
          <p:cNvSpPr/>
          <p:nvPr/>
        </p:nvSpPr>
        <p:spPr>
          <a:xfrm>
            <a:off x="9246509" y="3614969"/>
            <a:ext cx="391883" cy="352292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CF67436-65E8-3AF3-24FC-81171EE8EF86}"/>
              </a:ext>
            </a:extLst>
          </p:cNvPr>
          <p:cNvSpPr txBox="1"/>
          <p:nvPr/>
        </p:nvSpPr>
        <p:spPr>
          <a:xfrm>
            <a:off x="8774340" y="4080230"/>
            <a:ext cx="13280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zh-CN" sz="2400" b="1" dirty="0">
                <a:solidFill>
                  <a:srgbClr val="080808"/>
                </a:solidFill>
                <a:cs typeface="+mn-ea"/>
                <a:sym typeface="+mn-lt"/>
              </a:rPr>
              <a:t>20XX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1707163-680C-8978-8642-532AFFCB5592}"/>
              </a:ext>
            </a:extLst>
          </p:cNvPr>
          <p:cNvSpPr txBox="1"/>
          <p:nvPr/>
        </p:nvSpPr>
        <p:spPr>
          <a:xfrm>
            <a:off x="8727626" y="2946059"/>
            <a:ext cx="1944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2800" b="1" dirty="0">
                <a:solidFill>
                  <a:schemeClr val="accent4"/>
                </a:solidFill>
                <a:cs typeface="+mn-ea"/>
                <a:sym typeface="+mn-lt"/>
              </a:rPr>
              <a:t>一级标题</a:t>
            </a:r>
            <a:endParaRPr kumimoji="1" lang="en-US" altLang="zh-CN" sz="2800" b="1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610AD86-39D2-8473-843B-77B56E10159C}"/>
              </a:ext>
            </a:extLst>
          </p:cNvPr>
          <p:cNvSpPr txBox="1"/>
          <p:nvPr/>
        </p:nvSpPr>
        <p:spPr>
          <a:xfrm>
            <a:off x="8727626" y="2110199"/>
            <a:ext cx="2416628" cy="814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000" kern="100" dirty="0">
                <a:solidFill>
                  <a:schemeClr val="tx1">
                    <a:alpha val="60000"/>
                  </a:schemeClr>
                </a:solidFill>
                <a:effectLst/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2871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C3C7B3-AA94-FF06-6F3D-0E12DD2CE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04.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698D342-2C34-D334-DCAC-96FD5B82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18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B4FA2C4-80AC-6279-D648-2076D0532910}"/>
              </a:ext>
            </a:extLst>
          </p:cNvPr>
          <p:cNvSpPr txBox="1"/>
          <p:nvPr/>
        </p:nvSpPr>
        <p:spPr>
          <a:xfrm>
            <a:off x="660400" y="1171952"/>
            <a:ext cx="10858500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algn="ctr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在此输入具体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cs typeface="+mn-ea"/>
                <a:sym typeface="+mn-lt"/>
              </a:rPr>
              <a:t>标题内容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7C2090A0-F9F7-48F0-5459-A5888E96900D}"/>
              </a:ext>
            </a:extLst>
          </p:cNvPr>
          <p:cNvGrpSpPr/>
          <p:nvPr/>
        </p:nvGrpSpPr>
        <p:grpSpPr>
          <a:xfrm>
            <a:off x="958260" y="3082977"/>
            <a:ext cx="4973910" cy="2814904"/>
            <a:chOff x="1123733" y="2489200"/>
            <a:chExt cx="4973910" cy="2814904"/>
          </a:xfrm>
        </p:grpSpPr>
        <p:sp>
          <p:nvSpPr>
            <p:cNvPr id="16" name="矩形: 圆角 15">
              <a:extLst>
                <a:ext uri="{FF2B5EF4-FFF2-40B4-BE49-F238E27FC236}">
                  <a16:creationId xmlns:a16="http://schemas.microsoft.com/office/drawing/2014/main" id="{EDF0A932-8E17-ED63-03FF-F4D924B4072F}"/>
                </a:ext>
              </a:extLst>
            </p:cNvPr>
            <p:cNvSpPr/>
            <p:nvPr/>
          </p:nvSpPr>
          <p:spPr>
            <a:xfrm>
              <a:off x="1123733" y="2489200"/>
              <a:ext cx="4973910" cy="2814904"/>
            </a:xfrm>
            <a:prstGeom prst="roundRect">
              <a:avLst>
                <a:gd name="adj" fmla="val 0"/>
              </a:avLst>
            </a:prstGeom>
            <a:solidFill>
              <a:schemeClr val="tx2">
                <a:alpha val="15000"/>
              </a:schemeClr>
            </a:solid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62156F5E-66DA-26C5-A44B-B799846DBCD8}"/>
                </a:ext>
              </a:extLst>
            </p:cNvPr>
            <p:cNvGrpSpPr>
              <a:grpSpLocks/>
            </p:cNvGrpSpPr>
            <p:nvPr/>
          </p:nvGrpSpPr>
          <p:grpSpPr>
            <a:xfrm>
              <a:off x="1465504" y="2676864"/>
              <a:ext cx="4290366" cy="2260976"/>
              <a:chOff x="7511653" y="2893994"/>
              <a:chExt cx="1904485" cy="2224486"/>
            </a:xfrm>
            <a:noFill/>
          </p:grpSpPr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1485BEEC-6032-F3EF-19E4-E4B3105ADF46}"/>
                  </a:ext>
                </a:extLst>
              </p:cNvPr>
              <p:cNvSpPr/>
              <p:nvPr/>
            </p:nvSpPr>
            <p:spPr>
              <a:xfrm>
                <a:off x="7511654" y="2893994"/>
                <a:ext cx="1904484" cy="517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r>
                  <a:rPr kumimoji="1" lang="zh-CN" altLang="en-US" sz="20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一级标题</a:t>
                </a:r>
                <a:endParaRPr kumimoji="1" lang="en-US" altLang="zh-CN" sz="2000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728A19DA-47CF-793E-F62B-2DB0EF98C855}"/>
                  </a:ext>
                </a:extLst>
              </p:cNvPr>
              <p:cNvSpPr/>
              <p:nvPr/>
            </p:nvSpPr>
            <p:spPr>
              <a:xfrm>
                <a:off x="7511653" y="3348712"/>
                <a:ext cx="1904484" cy="176976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kumimoji="1" lang="zh-CN" altLang="en-US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在此处输入内容；在此处输入内容；在此处输入内容；在此处输入内容；在此处输入内容；在此处输入内容；在此处输入内容；在此处输入内容；在此处输入内容；在此处输入内容；</a:t>
                </a: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>
                  <a:lnSpc>
                    <a:spcPct val="130000"/>
                  </a:lnSpc>
                </a:pP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>
                  <a:lnSpc>
                    <a:spcPct val="130000"/>
                  </a:lnSpc>
                </a:pPr>
                <a:r>
                  <a:rPr kumimoji="1" lang="zh-CN" altLang="en-US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在此处输入内容；在此处输入内容；在此处输入内容；</a:t>
                </a: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>
                  <a:lnSpc>
                    <a:spcPct val="130000"/>
                  </a:lnSpc>
                </a:pP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>
                  <a:lnSpc>
                    <a:spcPct val="130000"/>
                  </a:lnSpc>
                </a:pPr>
                <a:r>
                  <a:rPr kumimoji="1" lang="zh-CN" altLang="en-US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在此处输入内容；在此处输入内容；在此处输入内容；在此处输入内容；在此处输入内容；在此处输入内容；</a:t>
                </a: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5" name="箭头: V 形 14">
            <a:extLst>
              <a:ext uri="{FF2B5EF4-FFF2-40B4-BE49-F238E27FC236}">
                <a16:creationId xmlns:a16="http://schemas.microsoft.com/office/drawing/2014/main" id="{31DC8321-497E-D2F9-E513-EFD9AD658072}"/>
              </a:ext>
            </a:extLst>
          </p:cNvPr>
          <p:cNvSpPr/>
          <p:nvPr/>
        </p:nvSpPr>
        <p:spPr>
          <a:xfrm>
            <a:off x="958260" y="2391981"/>
            <a:ext cx="4973910" cy="523218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lt1">
                    <a:lumMod val="100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dirty="0">
              <a:solidFill>
                <a:schemeClr val="lt1">
                  <a:lumMod val="10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4F1F01E0-9C9A-E6FA-8605-4B3694C1248C}"/>
              </a:ext>
            </a:extLst>
          </p:cNvPr>
          <p:cNvGrpSpPr/>
          <p:nvPr/>
        </p:nvGrpSpPr>
        <p:grpSpPr>
          <a:xfrm>
            <a:off x="6317121" y="3082977"/>
            <a:ext cx="4973910" cy="2814904"/>
            <a:chOff x="1123733" y="2489200"/>
            <a:chExt cx="4973910" cy="2814904"/>
          </a:xfrm>
        </p:grpSpPr>
        <p:sp>
          <p:nvSpPr>
            <p:cNvPr id="10" name="矩形: 圆角 9">
              <a:extLst>
                <a:ext uri="{FF2B5EF4-FFF2-40B4-BE49-F238E27FC236}">
                  <a16:creationId xmlns:a16="http://schemas.microsoft.com/office/drawing/2014/main" id="{6CCAA26E-2100-1699-87D1-77DC37501004}"/>
                </a:ext>
              </a:extLst>
            </p:cNvPr>
            <p:cNvSpPr/>
            <p:nvPr/>
          </p:nvSpPr>
          <p:spPr>
            <a:xfrm>
              <a:off x="1123733" y="2489200"/>
              <a:ext cx="4973910" cy="2814904"/>
            </a:xfrm>
            <a:prstGeom prst="roundRect">
              <a:avLst>
                <a:gd name="adj" fmla="val 0"/>
              </a:avLst>
            </a:prstGeom>
            <a:solidFill>
              <a:schemeClr val="tx2">
                <a:alpha val="15000"/>
              </a:schemeClr>
            </a:solidFill>
            <a:ln w="38100">
              <a:noFill/>
              <a:round/>
              <a:headEnd/>
              <a:tailE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1" name="组合 10">
              <a:extLst>
                <a:ext uri="{FF2B5EF4-FFF2-40B4-BE49-F238E27FC236}">
                  <a16:creationId xmlns:a16="http://schemas.microsoft.com/office/drawing/2014/main" id="{6FDCE94A-4C3D-6139-5CDE-27D3E903F48A}"/>
                </a:ext>
              </a:extLst>
            </p:cNvPr>
            <p:cNvGrpSpPr>
              <a:grpSpLocks/>
            </p:cNvGrpSpPr>
            <p:nvPr/>
          </p:nvGrpSpPr>
          <p:grpSpPr>
            <a:xfrm>
              <a:off x="1465504" y="2676864"/>
              <a:ext cx="4290366" cy="2260976"/>
              <a:chOff x="7511653" y="2893994"/>
              <a:chExt cx="1904485" cy="2224487"/>
            </a:xfrm>
            <a:noFill/>
          </p:grpSpPr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F196A650-ACE9-A2CD-D7F6-AE123A47AD34}"/>
                  </a:ext>
                </a:extLst>
              </p:cNvPr>
              <p:cNvSpPr/>
              <p:nvPr/>
            </p:nvSpPr>
            <p:spPr>
              <a:xfrm>
                <a:off x="7511654" y="2893994"/>
                <a:ext cx="1904484" cy="5174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b" anchorCtr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r>
                  <a:rPr kumimoji="1" lang="zh-CN" altLang="en-US" sz="2000" b="1" dirty="0">
                    <a:solidFill>
                      <a:schemeClr val="tx1"/>
                    </a:solidFill>
                    <a:cs typeface="+mn-ea"/>
                    <a:sym typeface="+mn-lt"/>
                  </a:rPr>
                  <a:t>一级标题</a:t>
                </a:r>
                <a:endParaRPr kumimoji="1" lang="en-US" altLang="zh-CN" sz="2000" b="1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B20DA2EC-0F44-9021-74B6-45CC09D8FC51}"/>
                  </a:ext>
                </a:extLst>
              </p:cNvPr>
              <p:cNvSpPr/>
              <p:nvPr/>
            </p:nvSpPr>
            <p:spPr>
              <a:xfrm>
                <a:off x="7511653" y="3348712"/>
                <a:ext cx="1904484" cy="17697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08000" tIns="108000" rIns="108000" bIns="108000" rtlCol="0" anchor="t" anchorCtr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kumimoji="1" lang="zh-CN" altLang="en-US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在此处输入内容；在此处输入内容；在此处输入内容；在此处输入内容；在此处输入内容；在此处输入内容；在此处输入内容；在此处输入内容；在此处输入内容；在此处输入内容；</a:t>
                </a: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>
                  <a:lnSpc>
                    <a:spcPct val="130000"/>
                  </a:lnSpc>
                </a:pP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>
                  <a:lnSpc>
                    <a:spcPct val="130000"/>
                  </a:lnSpc>
                </a:pPr>
                <a:r>
                  <a:rPr kumimoji="1" lang="zh-CN" altLang="en-US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在此处输入内容；在此处输入内容；在此处输入内容；</a:t>
                </a: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>
                  <a:lnSpc>
                    <a:spcPct val="130000"/>
                  </a:lnSpc>
                </a:pP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  <a:p>
                <a:pPr>
                  <a:lnSpc>
                    <a:spcPct val="130000"/>
                  </a:lnSpc>
                </a:pPr>
                <a:r>
                  <a:rPr kumimoji="1" lang="zh-CN" altLang="en-US" sz="1000" dirty="0">
                    <a:solidFill>
                      <a:schemeClr val="tx1"/>
                    </a:solidFill>
                    <a:cs typeface="+mn-ea"/>
                    <a:sym typeface="+mn-lt"/>
                  </a:rPr>
                  <a:t>在此处输入内容；在此处输入内容；在此处输入内容；在此处输入内容；在此处输入内容；在此处输入内容；</a:t>
                </a:r>
                <a:endPara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9" name="箭头: V 形 8">
            <a:extLst>
              <a:ext uri="{FF2B5EF4-FFF2-40B4-BE49-F238E27FC236}">
                <a16:creationId xmlns:a16="http://schemas.microsoft.com/office/drawing/2014/main" id="{4C2549A6-3AF0-6B20-2F4A-44D839AB37FD}"/>
              </a:ext>
            </a:extLst>
          </p:cNvPr>
          <p:cNvSpPr/>
          <p:nvPr/>
        </p:nvSpPr>
        <p:spPr>
          <a:xfrm>
            <a:off x="6317121" y="2391981"/>
            <a:ext cx="4973910" cy="523218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lt1">
                    <a:lumMod val="100000"/>
                  </a:schemeClr>
                </a:solidFill>
                <a:cs typeface="+mn-ea"/>
                <a:sym typeface="+mn-lt"/>
              </a:rPr>
              <a:t>02</a:t>
            </a:r>
            <a:endParaRPr lang="zh-CN" altLang="en-US" dirty="0">
              <a:solidFill>
                <a:schemeClr val="lt1">
                  <a:lumMod val="100000"/>
                </a:schemeClr>
              </a:solidFill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7110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52094-98C0-4141-A04B-98B9DF4DFA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Thank you </a:t>
            </a:r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for </a:t>
            </a:r>
          </a:p>
          <a:p>
            <a:r>
              <a:rPr lang="en-GB" altLang="zh-CN" dirty="0">
                <a:latin typeface="+mn-lt"/>
                <a:ea typeface="+mn-ea"/>
                <a:cs typeface="+mn-ea"/>
                <a:sym typeface="+mn-lt"/>
              </a:rPr>
              <a:t>watching.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280FE23-3FD0-4989-BBD8-F98469242D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Speaker name and title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29167BD-7790-467B-980C-709781C564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OfficePLUS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46543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0B40080D-F44F-4286-BA93-F1AF2537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>
                <a:cs typeface="+mn-ea"/>
                <a:sym typeface="+mn-lt"/>
              </a:rPr>
              <a:pPr/>
              <a:t>2</a:t>
            </a:fld>
            <a:endParaRPr lang="en-US" altLang="zh-CN">
              <a:cs typeface="+mn-ea"/>
              <a:sym typeface="+mn-lt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8970EF0-4A9C-21BF-EDCF-9A73A6C78895}"/>
              </a:ext>
            </a:extLst>
          </p:cNvPr>
          <p:cNvSpPr txBox="1"/>
          <p:nvPr/>
        </p:nvSpPr>
        <p:spPr>
          <a:xfrm>
            <a:off x="4170064" y="1161068"/>
            <a:ext cx="3839172" cy="83099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>
            <a:defPPr>
              <a:defRPr lang="zh-CN"/>
            </a:defPPr>
            <a:lvl1pPr>
              <a:defRPr kumimoji="0" sz="1400" b="1" i="0" u="none" strike="noStrike" cap="none" spc="0" normalizeH="0" baseline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defRPr>
            </a:lvl1pPr>
          </a:lstStyle>
          <a:p>
            <a:pPr algn="ctr"/>
            <a:r>
              <a:rPr kumimoji="1" lang="en-US" altLang="zh-CN" sz="4800" dirty="0">
                <a:cs typeface="+mn-ea"/>
                <a:sym typeface="+mn-lt"/>
              </a:rPr>
              <a:t>CONTENTS</a:t>
            </a:r>
            <a:endParaRPr lang="en-US" altLang="zh-CN" sz="4800" dirty="0">
              <a:cs typeface="+mn-ea"/>
              <a:sym typeface="+mn-lt"/>
            </a:endParaRP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A60B58EC-5344-7379-B185-A3970BF0480F}"/>
              </a:ext>
            </a:extLst>
          </p:cNvPr>
          <p:cNvGrpSpPr>
            <a:grpSpLocks/>
          </p:cNvGrpSpPr>
          <p:nvPr/>
        </p:nvGrpSpPr>
        <p:grpSpPr>
          <a:xfrm>
            <a:off x="1335929" y="2889889"/>
            <a:ext cx="3138892" cy="813981"/>
            <a:chOff x="7119256" y="2287654"/>
            <a:chExt cx="3727206" cy="800846"/>
          </a:xfrm>
          <a:noFill/>
        </p:grpSpPr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DE9F8509-0DD2-AE4A-5656-DBA2738D08C1}"/>
                </a:ext>
              </a:extLst>
            </p:cNvPr>
            <p:cNvSpPr/>
            <p:nvPr/>
          </p:nvSpPr>
          <p:spPr>
            <a:xfrm>
              <a:off x="7119257" y="2287654"/>
              <a:ext cx="2097758" cy="3330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b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r>
                <a:rPr kumimoji="1" lang="en-US" altLang="zh-CN" sz="1600" b="1" dirty="0">
                  <a:solidFill>
                    <a:schemeClr val="tx1"/>
                  </a:solidFill>
                  <a:cs typeface="+mn-ea"/>
                  <a:sym typeface="+mn-lt"/>
                </a:rPr>
                <a:t>Text</a:t>
              </a:r>
              <a:r>
                <a:rPr kumimoji="1" lang="zh-CN" altLang="en-US" sz="1600" b="1" dirty="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kumimoji="1" lang="en-US" altLang="zh-CN" sz="1600" b="1" dirty="0">
                  <a:solidFill>
                    <a:schemeClr val="tx1"/>
                  </a:solidFill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514457F4-87F5-6402-F458-DF9E1571C18B}"/>
                </a:ext>
              </a:extLst>
            </p:cNvPr>
            <p:cNvSpPr/>
            <p:nvPr/>
          </p:nvSpPr>
          <p:spPr>
            <a:xfrm>
              <a:off x="7119256" y="2624506"/>
              <a:ext cx="3727206" cy="4639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rPr>
                <a:t>Lorem ipsum dolor sit amet, consectetuer adipiscing elit. Maecenas porttitor congue massa</a:t>
              </a:r>
              <a:r>
                <a:rPr kumimoji="1" lang="en-US" altLang="zh-CN" sz="1000">
                  <a:solidFill>
                    <a:schemeClr val="tx1"/>
                  </a:solidFill>
                  <a:cs typeface="+mn-ea"/>
                  <a:sym typeface="+mn-lt"/>
                </a:rPr>
                <a:t>. </a:t>
              </a:r>
              <a:endParaRPr kumimoji="1" lang="en-US" altLang="zh-CN" sz="1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id="{74CE2712-3157-37C7-3F88-B252C3395121}"/>
              </a:ext>
            </a:extLst>
          </p:cNvPr>
          <p:cNvSpPr txBox="1"/>
          <p:nvPr/>
        </p:nvSpPr>
        <p:spPr>
          <a:xfrm>
            <a:off x="660400" y="3026880"/>
            <a:ext cx="540000" cy="540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defPPr>
              <a:defRPr lang="zh-CN"/>
            </a:defPPr>
            <a:lvl1pPr lvl="0">
              <a:defRPr>
                <a:solidFill>
                  <a:srgbClr val="1249C4"/>
                </a:solidFill>
              </a:defRPr>
            </a:lvl1pPr>
          </a:lstStyle>
          <a:p>
            <a:pPr algn="ctr"/>
            <a:r>
              <a:rPr kumimoji="1" lang="en-US" altLang="zh-CN" sz="2000" b="1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kumimoji="1"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08188453-ED83-2A6E-05D1-AA96F6E77C42}"/>
              </a:ext>
            </a:extLst>
          </p:cNvPr>
          <p:cNvGrpSpPr>
            <a:grpSpLocks/>
          </p:cNvGrpSpPr>
          <p:nvPr/>
        </p:nvGrpSpPr>
        <p:grpSpPr>
          <a:xfrm>
            <a:off x="1335929" y="4669200"/>
            <a:ext cx="3138892" cy="813981"/>
            <a:chOff x="7119256" y="2287654"/>
            <a:chExt cx="3727206" cy="800846"/>
          </a:xfrm>
          <a:noFill/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5E6541BE-0B4D-B900-A328-8C1E7DA3A837}"/>
                </a:ext>
              </a:extLst>
            </p:cNvPr>
            <p:cNvSpPr/>
            <p:nvPr/>
          </p:nvSpPr>
          <p:spPr>
            <a:xfrm>
              <a:off x="7119257" y="2287654"/>
              <a:ext cx="2097758" cy="3330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b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r>
                <a:rPr kumimoji="1" lang="en-US" altLang="zh-CN" sz="1600" b="1" dirty="0">
                  <a:solidFill>
                    <a:schemeClr val="tx1"/>
                  </a:solidFill>
                  <a:cs typeface="+mn-ea"/>
                  <a:sym typeface="+mn-lt"/>
                </a:rPr>
                <a:t>Text</a:t>
              </a:r>
              <a:r>
                <a:rPr kumimoji="1" lang="zh-CN" altLang="en-US" sz="1600" b="1" dirty="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kumimoji="1" lang="en-US" altLang="zh-CN" sz="1600" b="1" dirty="0">
                  <a:solidFill>
                    <a:schemeClr val="tx1"/>
                  </a:solidFill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57B030A6-35B3-E393-B2C0-14C0BD2D361F}"/>
                </a:ext>
              </a:extLst>
            </p:cNvPr>
            <p:cNvSpPr/>
            <p:nvPr/>
          </p:nvSpPr>
          <p:spPr>
            <a:xfrm>
              <a:off x="7119256" y="2624506"/>
              <a:ext cx="3727206" cy="4639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rPr>
                <a:t>Lorem ipsum dolor sit amet, consectetuer adipiscing elit. Maecenas porttitor congue massa</a:t>
              </a:r>
              <a:r>
                <a:rPr kumimoji="1" lang="en-US" altLang="zh-CN" sz="1000">
                  <a:solidFill>
                    <a:schemeClr val="tx1"/>
                  </a:solidFill>
                  <a:cs typeface="+mn-ea"/>
                  <a:sym typeface="+mn-lt"/>
                </a:rPr>
                <a:t>. </a:t>
              </a:r>
              <a:endParaRPr kumimoji="1" lang="en-US" altLang="zh-CN" sz="1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5" name="文本框 24">
            <a:extLst>
              <a:ext uri="{FF2B5EF4-FFF2-40B4-BE49-F238E27FC236}">
                <a16:creationId xmlns:a16="http://schemas.microsoft.com/office/drawing/2014/main" id="{72DC5FEE-2ACF-ED43-A76E-796FE5D8C8F2}"/>
              </a:ext>
            </a:extLst>
          </p:cNvPr>
          <p:cNvSpPr txBox="1"/>
          <p:nvPr/>
        </p:nvSpPr>
        <p:spPr>
          <a:xfrm>
            <a:off x="660400" y="4806191"/>
            <a:ext cx="540000" cy="540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>
            <a:noFill/>
          </a:ln>
        </p:spPr>
        <p:txBody>
          <a:bodyPr wrap="none" lIns="91440" tIns="45720" rIns="91440" bIns="45720" rtlCol="0" anchor="ctr" anchorCtr="0">
            <a:noAutofit/>
          </a:bodyPr>
          <a:lstStyle>
            <a:defPPr>
              <a:defRPr lang="zh-CN"/>
            </a:defPPr>
            <a:lvl1pPr algn="ctr">
              <a:defRPr kumimoji="1" sz="2000" b="1">
                <a:solidFill>
                  <a:schemeClr val="bg1"/>
                </a:solidFill>
              </a:defRPr>
            </a:lvl1pPr>
          </a:lstStyle>
          <a:p>
            <a:r>
              <a:rPr lang="en-US" altLang="zh-CN">
                <a:cs typeface="+mn-ea"/>
                <a:sym typeface="+mn-lt"/>
              </a:rPr>
              <a:t>03</a:t>
            </a:r>
            <a:endParaRPr lang="zh-CN" altLang="en-US" dirty="0">
              <a:cs typeface="+mn-ea"/>
              <a:sym typeface="+mn-lt"/>
            </a:endParaRPr>
          </a:p>
        </p:txBody>
      </p: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9ACB53D3-AE76-6851-0D7B-7E80BBBF58FF}"/>
              </a:ext>
            </a:extLst>
          </p:cNvPr>
          <p:cNvGrpSpPr>
            <a:grpSpLocks/>
          </p:cNvGrpSpPr>
          <p:nvPr/>
        </p:nvGrpSpPr>
        <p:grpSpPr>
          <a:xfrm>
            <a:off x="8380008" y="2889889"/>
            <a:ext cx="3138892" cy="813981"/>
            <a:chOff x="7119256" y="2287654"/>
            <a:chExt cx="3727206" cy="800846"/>
          </a:xfrm>
          <a:noFill/>
        </p:grpSpPr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AF9497B-1234-7B00-0973-E20ECA6B8C51}"/>
                </a:ext>
              </a:extLst>
            </p:cNvPr>
            <p:cNvSpPr/>
            <p:nvPr/>
          </p:nvSpPr>
          <p:spPr>
            <a:xfrm>
              <a:off x="7119257" y="2287654"/>
              <a:ext cx="2097758" cy="3330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b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r>
                <a:rPr kumimoji="1" lang="en-US" altLang="zh-CN" sz="1600" b="1" dirty="0">
                  <a:solidFill>
                    <a:schemeClr val="tx1"/>
                  </a:solidFill>
                  <a:cs typeface="+mn-ea"/>
                  <a:sym typeface="+mn-lt"/>
                </a:rPr>
                <a:t>Text</a:t>
              </a:r>
              <a:r>
                <a:rPr kumimoji="1" lang="zh-CN" altLang="en-US" sz="1600" b="1" dirty="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kumimoji="1" lang="en-US" altLang="zh-CN" sz="1600" b="1" dirty="0">
                  <a:solidFill>
                    <a:schemeClr val="tx1"/>
                  </a:solidFill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96C60BB7-1EC5-DE5E-2D6C-E5DC035DB40E}"/>
                </a:ext>
              </a:extLst>
            </p:cNvPr>
            <p:cNvSpPr/>
            <p:nvPr/>
          </p:nvSpPr>
          <p:spPr>
            <a:xfrm>
              <a:off x="7119256" y="2624506"/>
              <a:ext cx="3727206" cy="4639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rPr>
                <a:t>Lorem ipsum dolor sit amet, consectetuer adipiscing elit. Maecenas porttitor congue massa</a:t>
              </a:r>
              <a:r>
                <a:rPr kumimoji="1" lang="en-US" altLang="zh-CN" sz="1000">
                  <a:solidFill>
                    <a:schemeClr val="tx1"/>
                  </a:solidFill>
                  <a:cs typeface="+mn-ea"/>
                  <a:sym typeface="+mn-lt"/>
                </a:rPr>
                <a:t>. </a:t>
              </a:r>
              <a:endParaRPr kumimoji="1" lang="en-US" altLang="zh-CN" sz="1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3F77C1F7-EF5A-4BCA-DA9E-D24CDCC8B6CE}"/>
              </a:ext>
            </a:extLst>
          </p:cNvPr>
          <p:cNvSpPr txBox="1"/>
          <p:nvPr/>
        </p:nvSpPr>
        <p:spPr>
          <a:xfrm>
            <a:off x="7704479" y="3026880"/>
            <a:ext cx="540000" cy="54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2700">
            <a:noFill/>
          </a:ln>
        </p:spPr>
        <p:txBody>
          <a:bodyPr wrap="none" lIns="91440" tIns="45720" rIns="91440" bIns="45720" rtlCol="0" anchor="ctr" anchorCtr="0">
            <a:noAutofit/>
          </a:bodyPr>
          <a:lstStyle/>
          <a:p>
            <a:pPr algn="ctr"/>
            <a:r>
              <a:rPr kumimoji="1" lang="en-US" altLang="zh-CN" sz="2000" b="1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kumimoji="1"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B6662D7A-6DB1-0D4C-C575-485C2C8735AD}"/>
              </a:ext>
            </a:extLst>
          </p:cNvPr>
          <p:cNvGrpSpPr>
            <a:grpSpLocks/>
          </p:cNvGrpSpPr>
          <p:nvPr/>
        </p:nvGrpSpPr>
        <p:grpSpPr>
          <a:xfrm>
            <a:off x="8380008" y="4669200"/>
            <a:ext cx="3138892" cy="813981"/>
            <a:chOff x="7119256" y="2287654"/>
            <a:chExt cx="3727206" cy="800846"/>
          </a:xfrm>
          <a:noFill/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C96372AB-0847-B09C-7776-FA8C303D9AAC}"/>
                </a:ext>
              </a:extLst>
            </p:cNvPr>
            <p:cNvSpPr/>
            <p:nvPr/>
          </p:nvSpPr>
          <p:spPr>
            <a:xfrm>
              <a:off x="7119257" y="2287654"/>
              <a:ext cx="2097758" cy="33309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b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r>
                <a:rPr kumimoji="1" lang="en-US" altLang="zh-CN" sz="1600" b="1" dirty="0">
                  <a:solidFill>
                    <a:schemeClr val="tx1"/>
                  </a:solidFill>
                  <a:cs typeface="+mn-ea"/>
                  <a:sym typeface="+mn-lt"/>
                </a:rPr>
                <a:t>Text</a:t>
              </a:r>
              <a:r>
                <a:rPr kumimoji="1" lang="zh-CN" altLang="en-US" sz="1600" b="1" dirty="0">
                  <a:solidFill>
                    <a:schemeClr val="tx1"/>
                  </a:solidFill>
                  <a:cs typeface="+mn-ea"/>
                  <a:sym typeface="+mn-lt"/>
                </a:rPr>
                <a:t> </a:t>
              </a:r>
              <a:r>
                <a:rPr kumimoji="1" lang="en-US" altLang="zh-CN" sz="1600" b="1" dirty="0">
                  <a:solidFill>
                    <a:schemeClr val="tx1"/>
                  </a:solidFill>
                  <a:cs typeface="+mn-ea"/>
                  <a:sym typeface="+mn-lt"/>
                </a:rPr>
                <a:t>here</a:t>
              </a: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8C177B91-1320-AFE9-8851-4EDD974ED8FF}"/>
                </a:ext>
              </a:extLst>
            </p:cNvPr>
            <p:cNvSpPr/>
            <p:nvPr/>
          </p:nvSpPr>
          <p:spPr>
            <a:xfrm>
              <a:off x="7119256" y="2624506"/>
              <a:ext cx="3727206" cy="46399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kumimoji="1" lang="en-US" altLang="zh-CN" sz="1000" dirty="0">
                  <a:solidFill>
                    <a:schemeClr val="tx1"/>
                  </a:solidFill>
                  <a:cs typeface="+mn-ea"/>
                  <a:sym typeface="+mn-lt"/>
                </a:rPr>
                <a:t>Lorem ipsum dolor sit amet, consectetuer adipiscing elit. Maecenas porttitor congue massa</a:t>
              </a:r>
              <a:r>
                <a:rPr kumimoji="1" lang="en-US" altLang="zh-CN" sz="1000">
                  <a:solidFill>
                    <a:schemeClr val="tx1"/>
                  </a:solidFill>
                  <a:cs typeface="+mn-ea"/>
                  <a:sym typeface="+mn-lt"/>
                </a:rPr>
                <a:t>. </a:t>
              </a:r>
              <a:endParaRPr kumimoji="1" lang="en-US" altLang="zh-CN" sz="10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07D21DA8-26EB-6B41-F842-02B546309AC2}"/>
              </a:ext>
            </a:extLst>
          </p:cNvPr>
          <p:cNvSpPr txBox="1"/>
          <p:nvPr/>
        </p:nvSpPr>
        <p:spPr>
          <a:xfrm>
            <a:off x="7704479" y="4806191"/>
            <a:ext cx="540000" cy="54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defPPr>
              <a:defRPr lang="zh-CN"/>
            </a:defPPr>
            <a:lvl1pPr lvl="0" algn="ctr">
              <a:defRPr kumimoji="1" sz="2000" b="1">
                <a:solidFill>
                  <a:schemeClr val="bg1"/>
                </a:solidFill>
              </a:defRPr>
            </a:lvl1pPr>
          </a:lstStyle>
          <a:p>
            <a:r>
              <a:rPr lang="en-US" altLang="zh-CN">
                <a:cs typeface="+mn-ea"/>
                <a:sym typeface="+mn-lt"/>
              </a:rPr>
              <a:t>04</a:t>
            </a:r>
            <a:endParaRPr lang="zh-CN" altLang="en-US" dirty="0">
              <a:cs typeface="+mn-ea"/>
              <a:sym typeface="+mn-lt"/>
            </a:endParaRP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3ADD9990-99BB-AC9B-629A-58CB3726432E}"/>
              </a:ext>
            </a:extLst>
          </p:cNvPr>
          <p:cNvCxnSpPr/>
          <p:nvPr/>
        </p:nvCxnSpPr>
        <p:spPr>
          <a:xfrm>
            <a:off x="6089650" y="3026880"/>
            <a:ext cx="0" cy="2456301"/>
          </a:xfrm>
          <a:prstGeom prst="line">
            <a:avLst/>
          </a:prstGeom>
          <a:ln w="12700"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706D1B50-4B93-FB66-B14A-56AEB8061DB6}"/>
              </a:ext>
            </a:extLst>
          </p:cNvPr>
          <p:cNvGrpSpPr/>
          <p:nvPr/>
        </p:nvGrpSpPr>
        <p:grpSpPr>
          <a:xfrm rot="16200000" flipH="1">
            <a:off x="2903602" y="-2430398"/>
            <a:ext cx="6644400" cy="11932396"/>
            <a:chOff x="0" y="1737721"/>
            <a:chExt cx="15804344" cy="28382318"/>
          </a:xfrm>
        </p:grpSpPr>
        <p:sp>
          <p:nvSpPr>
            <p:cNvPr id="38" name="椭圆 37">
              <a:extLst>
                <a:ext uri="{FF2B5EF4-FFF2-40B4-BE49-F238E27FC236}">
                  <a16:creationId xmlns:a16="http://schemas.microsoft.com/office/drawing/2014/main" id="{02C7A018-A883-E35B-9CF3-95A3756E59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2555284"/>
              <a:ext cx="1636712" cy="1636712"/>
            </a:xfrm>
            <a:prstGeom prst="ellipse">
              <a:avLst/>
            </a:prstGeom>
            <a:solidFill>
              <a:srgbClr val="1249C4">
                <a:alpha val="4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1249C4"/>
                </a:solidFill>
                <a:cs typeface="+mn-ea"/>
                <a:sym typeface="+mn-lt"/>
              </a:endParaRPr>
            </a:p>
          </p:txBody>
        </p:sp>
        <p:sp>
          <p:nvSpPr>
            <p:cNvPr id="39" name="椭圆 38">
              <a:extLst>
                <a:ext uri="{FF2B5EF4-FFF2-40B4-BE49-F238E27FC236}">
                  <a16:creationId xmlns:a16="http://schemas.microsoft.com/office/drawing/2014/main" id="{93A1557D-391F-F46C-A1C7-FA77CB8653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1737721"/>
              <a:ext cx="1636712" cy="1635125"/>
            </a:xfrm>
            <a:prstGeom prst="ellipse">
              <a:avLst/>
            </a:prstGeom>
            <a:gradFill>
              <a:gsLst>
                <a:gs pos="100000">
                  <a:schemeClr val="accent2">
                    <a:alpha val="40000"/>
                  </a:schemeClr>
                </a:gs>
                <a:gs pos="0">
                  <a:srgbClr val="134CEB">
                    <a:alpha val="40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1249C4"/>
                </a:solidFill>
                <a:cs typeface="+mn-ea"/>
                <a:sym typeface="+mn-lt"/>
              </a:endParaRPr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583587B2-9206-61E8-659E-7B295AA5E0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167632" y="28481740"/>
              <a:ext cx="1636712" cy="1638299"/>
            </a:xfrm>
            <a:custGeom>
              <a:avLst/>
              <a:gdLst>
                <a:gd name="T0" fmla="*/ 651 w 1302"/>
                <a:gd name="T1" fmla="*/ 0 h 1302"/>
                <a:gd name="T2" fmla="*/ 0 w 1302"/>
                <a:gd name="T3" fmla="*/ 651 h 1302"/>
                <a:gd name="T4" fmla="*/ 0 w 1302"/>
                <a:gd name="T5" fmla="*/ 1302 h 1302"/>
                <a:gd name="T6" fmla="*/ 1302 w 1302"/>
                <a:gd name="T7" fmla="*/ 1302 h 1302"/>
                <a:gd name="T8" fmla="*/ 1302 w 1302"/>
                <a:gd name="T9" fmla="*/ 651 h 1302"/>
                <a:gd name="T10" fmla="*/ 651 w 1302"/>
                <a:gd name="T11" fmla="*/ 0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2" h="1302">
                  <a:moveTo>
                    <a:pt x="651" y="0"/>
                  </a:moveTo>
                  <a:cubicBezTo>
                    <a:pt x="292" y="0"/>
                    <a:pt x="0" y="292"/>
                    <a:pt x="0" y="651"/>
                  </a:cubicBezTo>
                  <a:cubicBezTo>
                    <a:pt x="0" y="1302"/>
                    <a:pt x="0" y="1302"/>
                    <a:pt x="0" y="1302"/>
                  </a:cubicBezTo>
                  <a:cubicBezTo>
                    <a:pt x="1302" y="1302"/>
                    <a:pt x="1302" y="1302"/>
                    <a:pt x="1302" y="1302"/>
                  </a:cubicBezTo>
                  <a:cubicBezTo>
                    <a:pt x="1302" y="651"/>
                    <a:pt x="1302" y="651"/>
                    <a:pt x="1302" y="651"/>
                  </a:cubicBezTo>
                  <a:cubicBezTo>
                    <a:pt x="1302" y="292"/>
                    <a:pt x="1010" y="0"/>
                    <a:pt x="651" y="0"/>
                  </a:cubicBezTo>
                  <a:close/>
                </a:path>
              </a:pathLst>
            </a:custGeom>
            <a:gradFill>
              <a:gsLst>
                <a:gs pos="100000">
                  <a:schemeClr val="accent2">
                    <a:alpha val="40000"/>
                  </a:schemeClr>
                </a:gs>
                <a:gs pos="0">
                  <a:srgbClr val="134CEB">
                    <a:alpha val="4000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zh-CN" altLang="en-US">
                <a:solidFill>
                  <a:srgbClr val="1249C4"/>
                </a:solidFill>
                <a:cs typeface="+mn-ea"/>
                <a:sym typeface="+mn-lt"/>
              </a:endParaRPr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46C0EE4A-4272-5AFF-2830-0FCBA373DC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9538" y="2555284"/>
              <a:ext cx="1417637" cy="817562"/>
            </a:xfrm>
            <a:custGeom>
              <a:avLst/>
              <a:gdLst>
                <a:gd name="T0" fmla="*/ 564 w 1128"/>
                <a:gd name="T1" fmla="*/ 0 h 651"/>
                <a:gd name="T2" fmla="*/ 0 w 1128"/>
                <a:gd name="T3" fmla="*/ 326 h 651"/>
                <a:gd name="T4" fmla="*/ 564 w 1128"/>
                <a:gd name="T5" fmla="*/ 651 h 651"/>
                <a:gd name="T6" fmla="*/ 1128 w 1128"/>
                <a:gd name="T7" fmla="*/ 326 h 651"/>
                <a:gd name="T8" fmla="*/ 564 w 1128"/>
                <a:gd name="T9" fmla="*/ 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8" h="651">
                  <a:moveTo>
                    <a:pt x="564" y="0"/>
                  </a:moveTo>
                  <a:cubicBezTo>
                    <a:pt x="323" y="0"/>
                    <a:pt x="113" y="131"/>
                    <a:pt x="0" y="326"/>
                  </a:cubicBezTo>
                  <a:cubicBezTo>
                    <a:pt x="113" y="520"/>
                    <a:pt x="323" y="651"/>
                    <a:pt x="564" y="651"/>
                  </a:cubicBezTo>
                  <a:cubicBezTo>
                    <a:pt x="805" y="651"/>
                    <a:pt x="1015" y="520"/>
                    <a:pt x="1128" y="326"/>
                  </a:cubicBezTo>
                  <a:cubicBezTo>
                    <a:pt x="1015" y="131"/>
                    <a:pt x="805" y="0"/>
                    <a:pt x="564" y="0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alpha val="40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1249C4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9099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3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5CD236B-DD14-97B4-8B06-AD0412C380F6}"/>
              </a:ext>
            </a:extLst>
          </p:cNvPr>
          <p:cNvSpPr txBox="1">
            <a:spLocks/>
          </p:cNvSpPr>
          <p:nvPr/>
        </p:nvSpPr>
        <p:spPr>
          <a:xfrm>
            <a:off x="10058400" y="2477943"/>
            <a:ext cx="1460500" cy="951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60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01.</a:t>
            </a:r>
            <a:endParaRPr lang="en-GB" sz="60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2089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BE1553-0DD1-021C-4AEE-72035FE5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01.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22FD34DE-695E-3973-B7B4-F9FD43C54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4</a:t>
            </a:fld>
            <a:endParaRPr lang="zh-CN" altLang="en-US">
              <a:cs typeface="+mn-ea"/>
              <a:sym typeface="+mn-lt"/>
            </a:endParaRPr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id="{18520E62-331F-755D-71C2-763BC5E24836}"/>
              </a:ext>
            </a:extLst>
          </p:cNvPr>
          <p:cNvCxnSpPr>
            <a:cxnSpLocks/>
          </p:cNvCxnSpPr>
          <p:nvPr/>
        </p:nvCxnSpPr>
        <p:spPr>
          <a:xfrm>
            <a:off x="1009014" y="3959715"/>
            <a:ext cx="9987656" cy="0"/>
          </a:xfrm>
          <a:prstGeom prst="straightConnector1">
            <a:avLst/>
          </a:prstGeom>
          <a:ln w="12700">
            <a:solidFill>
              <a:schemeClr val="accent1">
                <a:alpha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8AB7FBD4-B842-4E9E-E139-3C794E126C6D}"/>
              </a:ext>
            </a:extLst>
          </p:cNvPr>
          <p:cNvSpPr txBox="1"/>
          <p:nvPr/>
        </p:nvSpPr>
        <p:spPr>
          <a:xfrm>
            <a:off x="660400" y="1170325"/>
            <a:ext cx="3909076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0" marR="0" lvl="0" indent="0" defTabSz="9137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25000"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cs typeface="+mn-ea"/>
                <a:sym typeface="+mn-lt"/>
              </a:rPr>
              <a:t>在此次输入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cs typeface="+mn-ea"/>
                <a:sym typeface="+mn-lt"/>
              </a:rPr>
              <a:t>主题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6DBB9456-83D3-580A-FC1C-A502688D408D}"/>
              </a:ext>
            </a:extLst>
          </p:cNvPr>
          <p:cNvSpPr/>
          <p:nvPr/>
        </p:nvSpPr>
        <p:spPr>
          <a:xfrm>
            <a:off x="7048414" y="1170325"/>
            <a:ext cx="4304862" cy="6797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b" anchorCtr="0">
            <a:spAutoFit/>
          </a:bodyPr>
          <a:lstStyle/>
          <a:p>
            <a:pPr algn="r"/>
            <a:r>
              <a:rPr kumimoji="1"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ADB7793-AA6E-B7DD-F8CA-40AC7798BBC2}"/>
              </a:ext>
            </a:extLst>
          </p:cNvPr>
          <p:cNvSpPr/>
          <p:nvPr/>
        </p:nvSpPr>
        <p:spPr>
          <a:xfrm>
            <a:off x="2516971" y="2531885"/>
            <a:ext cx="3745020" cy="52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r>
              <a:rPr kumimoji="1"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C04FB337-AA8C-BFCF-B3A8-1B46BDE2E678}"/>
              </a:ext>
            </a:extLst>
          </p:cNvPr>
          <p:cNvSpPr/>
          <p:nvPr/>
        </p:nvSpPr>
        <p:spPr>
          <a:xfrm>
            <a:off x="2516971" y="2933729"/>
            <a:ext cx="3745020" cy="9985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5E46B1B9-DA50-36CD-C0E3-F1CE1F66F943}"/>
              </a:ext>
            </a:extLst>
          </p:cNvPr>
          <p:cNvGrpSpPr/>
          <p:nvPr/>
        </p:nvGrpSpPr>
        <p:grpSpPr>
          <a:xfrm>
            <a:off x="1013890" y="2424596"/>
            <a:ext cx="1284438" cy="1586491"/>
            <a:chOff x="1330500" y="2804233"/>
            <a:chExt cx="1284438" cy="1586491"/>
          </a:xfrm>
        </p:grpSpPr>
        <p:sp>
          <p:nvSpPr>
            <p:cNvPr id="19" name="弧形 18">
              <a:extLst>
                <a:ext uri="{FF2B5EF4-FFF2-40B4-BE49-F238E27FC236}">
                  <a16:creationId xmlns:a16="http://schemas.microsoft.com/office/drawing/2014/main" id="{CD22AD6A-3F4D-86E9-F4F1-F29350F36768}"/>
                </a:ext>
              </a:extLst>
            </p:cNvPr>
            <p:cNvSpPr/>
            <p:nvPr/>
          </p:nvSpPr>
          <p:spPr>
            <a:xfrm>
              <a:off x="1330500" y="2804233"/>
              <a:ext cx="1284438" cy="1284438"/>
            </a:xfrm>
            <a:prstGeom prst="arc">
              <a:avLst>
                <a:gd name="adj1" fmla="val 232236"/>
                <a:gd name="adj2" fmla="val 10741087"/>
              </a:avLst>
            </a:prstGeom>
            <a:noFill/>
            <a:ln w="25400" cap="rnd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9BA19894-C6CF-671A-5EF1-09ACCD1E1E58}"/>
                </a:ext>
              </a:extLst>
            </p:cNvPr>
            <p:cNvSpPr/>
            <p:nvPr/>
          </p:nvSpPr>
          <p:spPr>
            <a:xfrm>
              <a:off x="1442147" y="2915880"/>
              <a:ext cx="1061144" cy="106114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rgbClr val="1249C4"/>
                </a:solidFill>
                <a:cs typeface="+mn-ea"/>
                <a:sym typeface="+mn-lt"/>
              </a:endParaRPr>
            </a:p>
          </p:txBody>
        </p:sp>
        <p:sp>
          <p:nvSpPr>
            <p:cNvPr id="21" name="椭圆 20">
              <a:extLst>
                <a:ext uri="{FF2B5EF4-FFF2-40B4-BE49-F238E27FC236}">
                  <a16:creationId xmlns:a16="http://schemas.microsoft.com/office/drawing/2014/main" id="{FA92A5D8-17D3-BB55-BA3B-D96636C77CDC}"/>
                </a:ext>
              </a:extLst>
            </p:cNvPr>
            <p:cNvSpPr/>
            <p:nvPr/>
          </p:nvSpPr>
          <p:spPr>
            <a:xfrm>
              <a:off x="1920907" y="4287100"/>
              <a:ext cx="103624" cy="10362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5ADA11E4-F4DB-2ECE-42E0-54D1D815A78B}"/>
                </a:ext>
              </a:extLst>
            </p:cNvPr>
            <p:cNvSpPr/>
            <p:nvPr/>
          </p:nvSpPr>
          <p:spPr>
            <a:xfrm>
              <a:off x="1763998" y="3280249"/>
              <a:ext cx="417442" cy="332407"/>
            </a:xfrm>
            <a:custGeom>
              <a:avLst/>
              <a:gdLst>
                <a:gd name="connsiteX0" fmla="*/ 486767 w 514350"/>
                <a:gd name="connsiteY0" fmla="*/ 621 h 409575"/>
                <a:gd name="connsiteX1" fmla="*/ 515342 w 514350"/>
                <a:gd name="connsiteY1" fmla="*/ 29196 h 409575"/>
                <a:gd name="connsiteX2" fmla="*/ 515342 w 514350"/>
                <a:gd name="connsiteY2" fmla="*/ 324471 h 409575"/>
                <a:gd name="connsiteX3" fmla="*/ 486767 w 514350"/>
                <a:gd name="connsiteY3" fmla="*/ 353046 h 409575"/>
                <a:gd name="connsiteX4" fmla="*/ 192445 w 514350"/>
                <a:gd name="connsiteY4" fmla="*/ 353046 h 409575"/>
                <a:gd name="connsiteX5" fmla="*/ 115292 w 514350"/>
                <a:gd name="connsiteY5" fmla="*/ 410196 h 409575"/>
                <a:gd name="connsiteX6" fmla="*/ 115292 w 514350"/>
                <a:gd name="connsiteY6" fmla="*/ 353046 h 409575"/>
                <a:gd name="connsiteX7" fmla="*/ 29567 w 514350"/>
                <a:gd name="connsiteY7" fmla="*/ 353046 h 409575"/>
                <a:gd name="connsiteX8" fmla="*/ 992 w 514350"/>
                <a:gd name="connsiteY8" fmla="*/ 324471 h 409575"/>
                <a:gd name="connsiteX9" fmla="*/ 992 w 514350"/>
                <a:gd name="connsiteY9" fmla="*/ 29196 h 409575"/>
                <a:gd name="connsiteX10" fmla="*/ 29567 w 514350"/>
                <a:gd name="connsiteY10" fmla="*/ 621 h 409575"/>
                <a:gd name="connsiteX11" fmla="*/ 486767 w 514350"/>
                <a:gd name="connsiteY11" fmla="*/ 621 h 409575"/>
                <a:gd name="connsiteX12" fmla="*/ 124817 w 514350"/>
                <a:gd name="connsiteY12" fmla="*/ 143496 h 409575"/>
                <a:gd name="connsiteX13" fmla="*/ 91480 w 514350"/>
                <a:gd name="connsiteY13" fmla="*/ 176834 h 409575"/>
                <a:gd name="connsiteX14" fmla="*/ 124817 w 514350"/>
                <a:gd name="connsiteY14" fmla="*/ 210171 h 409575"/>
                <a:gd name="connsiteX15" fmla="*/ 158155 w 514350"/>
                <a:gd name="connsiteY15" fmla="*/ 176834 h 409575"/>
                <a:gd name="connsiteX16" fmla="*/ 124817 w 514350"/>
                <a:gd name="connsiteY16" fmla="*/ 143496 h 409575"/>
                <a:gd name="connsiteX17" fmla="*/ 258167 w 514350"/>
                <a:gd name="connsiteY17" fmla="*/ 143496 h 409575"/>
                <a:gd name="connsiteX18" fmla="*/ 224830 w 514350"/>
                <a:gd name="connsiteY18" fmla="*/ 176834 h 409575"/>
                <a:gd name="connsiteX19" fmla="*/ 258167 w 514350"/>
                <a:gd name="connsiteY19" fmla="*/ 210171 h 409575"/>
                <a:gd name="connsiteX20" fmla="*/ 291505 w 514350"/>
                <a:gd name="connsiteY20" fmla="*/ 176834 h 409575"/>
                <a:gd name="connsiteX21" fmla="*/ 258167 w 514350"/>
                <a:gd name="connsiteY21" fmla="*/ 143496 h 409575"/>
                <a:gd name="connsiteX22" fmla="*/ 391517 w 514350"/>
                <a:gd name="connsiteY22" fmla="*/ 143496 h 409575"/>
                <a:gd name="connsiteX23" fmla="*/ 358180 w 514350"/>
                <a:gd name="connsiteY23" fmla="*/ 176834 h 409575"/>
                <a:gd name="connsiteX24" fmla="*/ 391517 w 514350"/>
                <a:gd name="connsiteY24" fmla="*/ 210171 h 409575"/>
                <a:gd name="connsiteX25" fmla="*/ 424855 w 514350"/>
                <a:gd name="connsiteY25" fmla="*/ 176834 h 409575"/>
                <a:gd name="connsiteX26" fmla="*/ 391517 w 514350"/>
                <a:gd name="connsiteY26" fmla="*/ 143496 h 409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514350" h="409575">
                  <a:moveTo>
                    <a:pt x="486767" y="621"/>
                  </a:moveTo>
                  <a:cubicBezTo>
                    <a:pt x="502960" y="621"/>
                    <a:pt x="515342" y="13004"/>
                    <a:pt x="515342" y="29196"/>
                  </a:cubicBezTo>
                  <a:lnTo>
                    <a:pt x="515342" y="324471"/>
                  </a:lnTo>
                  <a:cubicBezTo>
                    <a:pt x="515342" y="340664"/>
                    <a:pt x="502960" y="353046"/>
                    <a:pt x="486767" y="353046"/>
                  </a:cubicBezTo>
                  <a:lnTo>
                    <a:pt x="192445" y="353046"/>
                  </a:lnTo>
                  <a:lnTo>
                    <a:pt x="115292" y="410196"/>
                  </a:lnTo>
                  <a:lnTo>
                    <a:pt x="115292" y="353046"/>
                  </a:lnTo>
                  <a:lnTo>
                    <a:pt x="29567" y="353046"/>
                  </a:lnTo>
                  <a:cubicBezTo>
                    <a:pt x="13374" y="353046"/>
                    <a:pt x="992" y="340664"/>
                    <a:pt x="992" y="324471"/>
                  </a:cubicBezTo>
                  <a:lnTo>
                    <a:pt x="992" y="29196"/>
                  </a:lnTo>
                  <a:cubicBezTo>
                    <a:pt x="992" y="13004"/>
                    <a:pt x="13374" y="621"/>
                    <a:pt x="29567" y="621"/>
                  </a:cubicBezTo>
                  <a:lnTo>
                    <a:pt x="486767" y="621"/>
                  </a:lnTo>
                  <a:close/>
                  <a:moveTo>
                    <a:pt x="124817" y="143496"/>
                  </a:moveTo>
                  <a:cubicBezTo>
                    <a:pt x="106720" y="143496"/>
                    <a:pt x="91480" y="158736"/>
                    <a:pt x="91480" y="176834"/>
                  </a:cubicBezTo>
                  <a:cubicBezTo>
                    <a:pt x="91480" y="194931"/>
                    <a:pt x="106720" y="210171"/>
                    <a:pt x="124817" y="210171"/>
                  </a:cubicBezTo>
                  <a:cubicBezTo>
                    <a:pt x="142914" y="210171"/>
                    <a:pt x="158155" y="194931"/>
                    <a:pt x="158155" y="176834"/>
                  </a:cubicBezTo>
                  <a:cubicBezTo>
                    <a:pt x="158155" y="157784"/>
                    <a:pt x="142914" y="143496"/>
                    <a:pt x="124817" y="143496"/>
                  </a:cubicBezTo>
                  <a:close/>
                  <a:moveTo>
                    <a:pt x="258167" y="143496"/>
                  </a:moveTo>
                  <a:cubicBezTo>
                    <a:pt x="240070" y="143496"/>
                    <a:pt x="224830" y="158736"/>
                    <a:pt x="224830" y="176834"/>
                  </a:cubicBezTo>
                  <a:cubicBezTo>
                    <a:pt x="224830" y="194931"/>
                    <a:pt x="240070" y="210171"/>
                    <a:pt x="258167" y="210171"/>
                  </a:cubicBezTo>
                  <a:cubicBezTo>
                    <a:pt x="276264" y="210171"/>
                    <a:pt x="291505" y="194931"/>
                    <a:pt x="291505" y="176834"/>
                  </a:cubicBezTo>
                  <a:cubicBezTo>
                    <a:pt x="291505" y="157784"/>
                    <a:pt x="276264" y="143496"/>
                    <a:pt x="258167" y="143496"/>
                  </a:cubicBezTo>
                  <a:close/>
                  <a:moveTo>
                    <a:pt x="391517" y="143496"/>
                  </a:moveTo>
                  <a:cubicBezTo>
                    <a:pt x="373420" y="143496"/>
                    <a:pt x="358180" y="158736"/>
                    <a:pt x="358180" y="176834"/>
                  </a:cubicBezTo>
                  <a:cubicBezTo>
                    <a:pt x="358180" y="194931"/>
                    <a:pt x="373420" y="210171"/>
                    <a:pt x="391517" y="210171"/>
                  </a:cubicBezTo>
                  <a:cubicBezTo>
                    <a:pt x="409614" y="210171"/>
                    <a:pt x="424855" y="194931"/>
                    <a:pt x="424855" y="176834"/>
                  </a:cubicBezTo>
                  <a:cubicBezTo>
                    <a:pt x="424855" y="157784"/>
                    <a:pt x="409614" y="143496"/>
                    <a:pt x="391517" y="14349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5D5BCFAC-BB8F-AF27-84F0-4D71374A9FFB}"/>
              </a:ext>
            </a:extLst>
          </p:cNvPr>
          <p:cNvSpPr/>
          <p:nvPr/>
        </p:nvSpPr>
        <p:spPr>
          <a:xfrm>
            <a:off x="7874655" y="4218167"/>
            <a:ext cx="3478621" cy="525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b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r>
              <a:rPr kumimoji="1"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一级标题</a:t>
            </a:r>
            <a:endParaRPr kumimoji="1"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EDF3330-911B-FF6A-8691-E3BA4BD998A9}"/>
              </a:ext>
            </a:extLst>
          </p:cNvPr>
          <p:cNvSpPr/>
          <p:nvPr/>
        </p:nvSpPr>
        <p:spPr>
          <a:xfrm>
            <a:off x="7874655" y="4620011"/>
            <a:ext cx="3478621" cy="997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弧形 11">
            <a:extLst>
              <a:ext uri="{FF2B5EF4-FFF2-40B4-BE49-F238E27FC236}">
                <a16:creationId xmlns:a16="http://schemas.microsoft.com/office/drawing/2014/main" id="{FC6D25E1-6A7E-8AE8-7E65-394C1AB27BD8}"/>
              </a:ext>
            </a:extLst>
          </p:cNvPr>
          <p:cNvSpPr/>
          <p:nvPr/>
        </p:nvSpPr>
        <p:spPr>
          <a:xfrm>
            <a:off x="6371575" y="4110878"/>
            <a:ext cx="1284438" cy="1284438"/>
          </a:xfrm>
          <a:prstGeom prst="arc">
            <a:avLst>
              <a:gd name="adj1" fmla="val 232236"/>
              <a:gd name="adj2" fmla="val 10741087"/>
            </a:avLst>
          </a:prstGeom>
          <a:noFill/>
          <a:ln w="25400" cap="rnd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684E6904-46D0-B3F9-2A79-220FFC8F4B3F}"/>
              </a:ext>
            </a:extLst>
          </p:cNvPr>
          <p:cNvSpPr/>
          <p:nvPr/>
        </p:nvSpPr>
        <p:spPr>
          <a:xfrm>
            <a:off x="6483222" y="4222525"/>
            <a:ext cx="1061144" cy="106114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9C43CEBB-878D-8D33-D96F-386044E070A0}"/>
              </a:ext>
            </a:extLst>
          </p:cNvPr>
          <p:cNvSpPr/>
          <p:nvPr/>
        </p:nvSpPr>
        <p:spPr>
          <a:xfrm>
            <a:off x="6961982" y="3912270"/>
            <a:ext cx="103624" cy="1036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8942A07C-D0BB-E5D2-7427-859AB170EF17}"/>
              </a:ext>
            </a:extLst>
          </p:cNvPr>
          <p:cNvSpPr/>
          <p:nvPr/>
        </p:nvSpPr>
        <p:spPr>
          <a:xfrm>
            <a:off x="6812804" y="4532781"/>
            <a:ext cx="401981" cy="440633"/>
          </a:xfrm>
          <a:custGeom>
            <a:avLst/>
            <a:gdLst>
              <a:gd name="connsiteX0" fmla="*/ 248770 w 495300"/>
              <a:gd name="connsiteY0" fmla="*/ 621 h 542925"/>
              <a:gd name="connsiteX1" fmla="*/ 496420 w 495300"/>
              <a:gd name="connsiteY1" fmla="*/ 248271 h 542925"/>
              <a:gd name="connsiteX2" fmla="*/ 324017 w 495300"/>
              <a:gd name="connsiteY2" fmla="*/ 484491 h 542925"/>
              <a:gd name="connsiteX3" fmla="*/ 346877 w 495300"/>
              <a:gd name="connsiteY3" fmla="*/ 524496 h 542925"/>
              <a:gd name="connsiteX4" fmla="*/ 420220 w 495300"/>
              <a:gd name="connsiteY4" fmla="*/ 524496 h 542925"/>
              <a:gd name="connsiteX5" fmla="*/ 420220 w 495300"/>
              <a:gd name="connsiteY5" fmla="*/ 543546 h 542925"/>
              <a:gd name="connsiteX6" fmla="*/ 77320 w 495300"/>
              <a:gd name="connsiteY6" fmla="*/ 543546 h 542925"/>
              <a:gd name="connsiteX7" fmla="*/ 77320 w 495300"/>
              <a:gd name="connsiteY7" fmla="*/ 524496 h 542925"/>
              <a:gd name="connsiteX8" fmla="*/ 150663 w 495300"/>
              <a:gd name="connsiteY8" fmla="*/ 524496 h 542925"/>
              <a:gd name="connsiteX9" fmla="*/ 173523 w 495300"/>
              <a:gd name="connsiteY9" fmla="*/ 484491 h 542925"/>
              <a:gd name="connsiteX10" fmla="*/ 1120 w 495300"/>
              <a:gd name="connsiteY10" fmla="*/ 248271 h 542925"/>
              <a:gd name="connsiteX11" fmla="*/ 248770 w 495300"/>
              <a:gd name="connsiteY11" fmla="*/ 621 h 542925"/>
              <a:gd name="connsiteX12" fmla="*/ 192573 w 495300"/>
              <a:gd name="connsiteY12" fmla="*/ 489254 h 542925"/>
              <a:gd name="connsiteX13" fmla="*/ 172570 w 495300"/>
              <a:gd name="connsiteY13" fmla="*/ 524496 h 542925"/>
              <a:gd name="connsiteX14" fmla="*/ 324970 w 495300"/>
              <a:gd name="connsiteY14" fmla="*/ 524496 h 542925"/>
              <a:gd name="connsiteX15" fmla="*/ 304967 w 495300"/>
              <a:gd name="connsiteY15" fmla="*/ 489254 h 542925"/>
              <a:gd name="connsiteX16" fmla="*/ 248770 w 495300"/>
              <a:gd name="connsiteY16" fmla="*/ 495921 h 542925"/>
              <a:gd name="connsiteX17" fmla="*/ 192573 w 495300"/>
              <a:gd name="connsiteY17" fmla="*/ 489254 h 542925"/>
              <a:gd name="connsiteX18" fmla="*/ 248770 w 495300"/>
              <a:gd name="connsiteY18" fmla="*/ 143496 h 542925"/>
              <a:gd name="connsiteX19" fmla="*/ 143995 w 495300"/>
              <a:gd name="connsiteY19" fmla="*/ 248271 h 542925"/>
              <a:gd name="connsiteX20" fmla="*/ 248770 w 495300"/>
              <a:gd name="connsiteY20" fmla="*/ 353046 h 542925"/>
              <a:gd name="connsiteX21" fmla="*/ 353545 w 495300"/>
              <a:gd name="connsiteY21" fmla="*/ 248271 h 542925"/>
              <a:gd name="connsiteX22" fmla="*/ 248770 w 495300"/>
              <a:gd name="connsiteY22" fmla="*/ 143496 h 542925"/>
              <a:gd name="connsiteX23" fmla="*/ 367833 w 495300"/>
              <a:gd name="connsiteY23" fmla="*/ 114921 h 542925"/>
              <a:gd name="connsiteX24" fmla="*/ 353545 w 495300"/>
              <a:gd name="connsiteY24" fmla="*/ 129209 h 542925"/>
              <a:gd name="connsiteX25" fmla="*/ 367833 w 495300"/>
              <a:gd name="connsiteY25" fmla="*/ 143496 h 542925"/>
              <a:gd name="connsiteX26" fmla="*/ 382120 w 495300"/>
              <a:gd name="connsiteY26" fmla="*/ 129209 h 542925"/>
              <a:gd name="connsiteX27" fmla="*/ 367833 w 495300"/>
              <a:gd name="connsiteY27" fmla="*/ 114921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95300" h="542925">
                <a:moveTo>
                  <a:pt x="248770" y="621"/>
                </a:moveTo>
                <a:cubicBezTo>
                  <a:pt x="385930" y="621"/>
                  <a:pt x="496420" y="111111"/>
                  <a:pt x="496420" y="248271"/>
                </a:cubicBezTo>
                <a:cubicBezTo>
                  <a:pt x="496420" y="358761"/>
                  <a:pt x="424030" y="452106"/>
                  <a:pt x="324017" y="484491"/>
                </a:cubicBezTo>
                <a:lnTo>
                  <a:pt x="346877" y="524496"/>
                </a:lnTo>
                <a:lnTo>
                  <a:pt x="420220" y="524496"/>
                </a:lnTo>
                <a:lnTo>
                  <a:pt x="420220" y="543546"/>
                </a:lnTo>
                <a:lnTo>
                  <a:pt x="77320" y="543546"/>
                </a:lnTo>
                <a:lnTo>
                  <a:pt x="77320" y="524496"/>
                </a:lnTo>
                <a:lnTo>
                  <a:pt x="150663" y="524496"/>
                </a:lnTo>
                <a:lnTo>
                  <a:pt x="173523" y="484491"/>
                </a:lnTo>
                <a:cubicBezTo>
                  <a:pt x="73510" y="453059"/>
                  <a:pt x="1120" y="358761"/>
                  <a:pt x="1120" y="248271"/>
                </a:cubicBezTo>
                <a:cubicBezTo>
                  <a:pt x="1120" y="111111"/>
                  <a:pt x="111610" y="621"/>
                  <a:pt x="248770" y="621"/>
                </a:cubicBezTo>
                <a:close/>
                <a:moveTo>
                  <a:pt x="192573" y="489254"/>
                </a:moveTo>
                <a:lnTo>
                  <a:pt x="172570" y="524496"/>
                </a:lnTo>
                <a:lnTo>
                  <a:pt x="324970" y="524496"/>
                </a:lnTo>
                <a:lnTo>
                  <a:pt x="304967" y="489254"/>
                </a:lnTo>
                <a:cubicBezTo>
                  <a:pt x="286870" y="493064"/>
                  <a:pt x="267820" y="495921"/>
                  <a:pt x="248770" y="495921"/>
                </a:cubicBezTo>
                <a:cubicBezTo>
                  <a:pt x="229720" y="495921"/>
                  <a:pt x="210670" y="493064"/>
                  <a:pt x="192573" y="489254"/>
                </a:cubicBezTo>
                <a:close/>
                <a:moveTo>
                  <a:pt x="248770" y="143496"/>
                </a:moveTo>
                <a:cubicBezTo>
                  <a:pt x="190667" y="143496"/>
                  <a:pt x="143995" y="190169"/>
                  <a:pt x="143995" y="248271"/>
                </a:cubicBezTo>
                <a:cubicBezTo>
                  <a:pt x="143995" y="306374"/>
                  <a:pt x="190667" y="353046"/>
                  <a:pt x="248770" y="353046"/>
                </a:cubicBezTo>
                <a:cubicBezTo>
                  <a:pt x="306873" y="353046"/>
                  <a:pt x="353545" y="306374"/>
                  <a:pt x="353545" y="248271"/>
                </a:cubicBezTo>
                <a:cubicBezTo>
                  <a:pt x="353545" y="190169"/>
                  <a:pt x="306873" y="143496"/>
                  <a:pt x="248770" y="143496"/>
                </a:cubicBezTo>
                <a:close/>
                <a:moveTo>
                  <a:pt x="367833" y="114921"/>
                </a:moveTo>
                <a:cubicBezTo>
                  <a:pt x="360213" y="114921"/>
                  <a:pt x="353545" y="121589"/>
                  <a:pt x="353545" y="129209"/>
                </a:cubicBezTo>
                <a:cubicBezTo>
                  <a:pt x="353545" y="136829"/>
                  <a:pt x="360213" y="143496"/>
                  <a:pt x="367833" y="143496"/>
                </a:cubicBezTo>
                <a:cubicBezTo>
                  <a:pt x="375452" y="143496"/>
                  <a:pt x="382120" y="136829"/>
                  <a:pt x="382120" y="129209"/>
                </a:cubicBezTo>
                <a:cubicBezTo>
                  <a:pt x="382120" y="121589"/>
                  <a:pt x="375452" y="114921"/>
                  <a:pt x="367833" y="114921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 dirty="0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4150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C5B461-A9A8-75F6-28C9-3D72298E3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01.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76E52B6E-6AE4-F548-BF5C-299B5B48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5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CE9DD1F-712F-C060-7F43-867662AEA241}"/>
              </a:ext>
            </a:extLst>
          </p:cNvPr>
          <p:cNvSpPr/>
          <p:nvPr/>
        </p:nvSpPr>
        <p:spPr>
          <a:xfrm>
            <a:off x="689428" y="1130300"/>
            <a:ext cx="5540924" cy="525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08000" tIns="108000" rIns="108000" bIns="108000" rtlCol="0" anchor="t" anchorCtr="0">
            <a:spAutoFit/>
          </a:bodyPr>
          <a:lstStyle/>
          <a:p>
            <a:r>
              <a:rPr kumimoji="1"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kumimoji="1"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1D5DD04E-3239-F010-2549-D5DD32A9B374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6096000" cy="0"/>
          </a:xfrm>
          <a:prstGeom prst="straightConnector1">
            <a:avLst/>
          </a:prstGeom>
          <a:ln w="15875">
            <a:solidFill>
              <a:schemeClr val="accent1">
                <a:alpha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: 圆角 21">
            <a:extLst>
              <a:ext uri="{FF2B5EF4-FFF2-40B4-BE49-F238E27FC236}">
                <a16:creationId xmlns:a16="http://schemas.microsoft.com/office/drawing/2014/main" id="{6393FC3C-266D-040E-1AF0-2C152CA01A99}"/>
              </a:ext>
            </a:extLst>
          </p:cNvPr>
          <p:cNvSpPr/>
          <p:nvPr/>
        </p:nvSpPr>
        <p:spPr>
          <a:xfrm>
            <a:off x="660400" y="3985468"/>
            <a:ext cx="4963097" cy="1191060"/>
          </a:xfrm>
          <a:prstGeom prst="roundRect">
            <a:avLst>
              <a:gd name="adj" fmla="val 8000"/>
            </a:avLst>
          </a:prstGeom>
          <a:solidFill>
            <a:schemeClr val="accent1">
              <a:alpha val="10000"/>
            </a:schemeClr>
          </a:soli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2B162054-3E8A-667C-A3EA-A0AD9DF4FB90}"/>
              </a:ext>
            </a:extLst>
          </p:cNvPr>
          <p:cNvGrpSpPr>
            <a:grpSpLocks/>
          </p:cNvGrpSpPr>
          <p:nvPr/>
        </p:nvGrpSpPr>
        <p:grpSpPr>
          <a:xfrm>
            <a:off x="1004307" y="4088768"/>
            <a:ext cx="4275280" cy="947981"/>
            <a:chOff x="7119256" y="4647806"/>
            <a:chExt cx="2338272" cy="684018"/>
          </a:xfrm>
          <a:noFill/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7941E624-A497-095C-F464-E540BC982E2D}"/>
                </a:ext>
              </a:extLst>
            </p:cNvPr>
            <p:cNvSpPr/>
            <p:nvPr/>
          </p:nvSpPr>
          <p:spPr>
            <a:xfrm>
              <a:off x="7119256" y="4647806"/>
              <a:ext cx="2338272" cy="3088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90000" bIns="90000" rtlCol="0" anchor="b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kumimoji="1" lang="zh-CN" altLang="en-US" sz="1600" b="1" dirty="0">
                  <a:solidFill>
                    <a:schemeClr val="tx1"/>
                  </a:solidFill>
                  <a:cs typeface="+mn-ea"/>
                  <a:sym typeface="+mn-lt"/>
                </a:rPr>
                <a:t>一级标题</a:t>
              </a:r>
              <a:endParaRPr kumimoji="1" lang="en-US" altLang="zh-CN" sz="16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0C92D1EC-D3C9-51C5-262A-565D0A6E843B}"/>
                </a:ext>
              </a:extLst>
            </p:cNvPr>
            <p:cNvSpPr/>
            <p:nvPr/>
          </p:nvSpPr>
          <p:spPr>
            <a:xfrm>
              <a:off x="7119256" y="4952370"/>
              <a:ext cx="2338272" cy="3794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kumimoji="1"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在此处输入内容；在此处输入内容；在此处输入内容；在此处输入内容；在此处输入内容；</a:t>
              </a:r>
              <a:endParaRPr kumimoji="1"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文本框 19">
            <a:extLst>
              <a:ext uri="{FF2B5EF4-FFF2-40B4-BE49-F238E27FC236}">
                <a16:creationId xmlns:a16="http://schemas.microsoft.com/office/drawing/2014/main" id="{6CD3864B-8422-B640-A7E6-D4D73AF40BEC}"/>
              </a:ext>
            </a:extLst>
          </p:cNvPr>
          <p:cNvSpPr txBox="1"/>
          <p:nvPr/>
        </p:nvSpPr>
        <p:spPr>
          <a:xfrm>
            <a:off x="2871948" y="3141729"/>
            <a:ext cx="540000" cy="540000"/>
          </a:xfrm>
          <a:prstGeom prst="ellipse">
            <a:avLst/>
          </a:prstGeom>
          <a:solidFill>
            <a:schemeClr val="accent1"/>
          </a:solidFill>
        </p:spPr>
        <p:txBody>
          <a:bodyPr wrap="none" lIns="108000" tIns="108000" rIns="108000" bIns="108000" rtlCol="0" anchor="ctr" anchorCtr="0">
            <a:noAutofit/>
          </a:bodyPr>
          <a:lstStyle/>
          <a:p>
            <a:pPr algn="ctr"/>
            <a:endParaRPr kumimoji="1" lang="zh-CN" altLang="en-US" sz="2000" b="1" dirty="0">
              <a:noFill/>
              <a:cs typeface="+mn-ea"/>
              <a:sym typeface="+mn-lt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CC8376DF-DE95-C500-A019-F55F2B1EA9E1}"/>
              </a:ext>
            </a:extLst>
          </p:cNvPr>
          <p:cNvSpPr/>
          <p:nvPr/>
        </p:nvSpPr>
        <p:spPr>
          <a:xfrm>
            <a:off x="3028834" y="3274026"/>
            <a:ext cx="226228" cy="275406"/>
          </a:xfrm>
          <a:custGeom>
            <a:avLst/>
            <a:gdLst>
              <a:gd name="connsiteX0" fmla="*/ 284197 w 438150"/>
              <a:gd name="connsiteY0" fmla="*/ 621 h 533400"/>
              <a:gd name="connsiteX1" fmla="*/ 286102 w 438150"/>
              <a:gd name="connsiteY1" fmla="*/ 621 h 533400"/>
              <a:gd name="connsiteX2" fmla="*/ 286102 w 438150"/>
              <a:gd name="connsiteY2" fmla="*/ 124446 h 533400"/>
              <a:gd name="connsiteX3" fmla="*/ 286102 w 438150"/>
              <a:gd name="connsiteY3" fmla="*/ 126351 h 533400"/>
              <a:gd name="connsiteX4" fmla="*/ 314677 w 438150"/>
              <a:gd name="connsiteY4" fmla="*/ 153021 h 533400"/>
              <a:gd name="connsiteX5" fmla="*/ 314677 w 438150"/>
              <a:gd name="connsiteY5" fmla="*/ 153021 h 533400"/>
              <a:gd name="connsiteX6" fmla="*/ 438502 w 438150"/>
              <a:gd name="connsiteY6" fmla="*/ 153021 h 533400"/>
              <a:gd name="connsiteX7" fmla="*/ 438502 w 438150"/>
              <a:gd name="connsiteY7" fmla="*/ 154926 h 533400"/>
              <a:gd name="connsiteX8" fmla="*/ 438502 w 438150"/>
              <a:gd name="connsiteY8" fmla="*/ 505446 h 533400"/>
              <a:gd name="connsiteX9" fmla="*/ 409927 w 438150"/>
              <a:gd name="connsiteY9" fmla="*/ 534021 h 533400"/>
              <a:gd name="connsiteX10" fmla="*/ 28927 w 438150"/>
              <a:gd name="connsiteY10" fmla="*/ 534021 h 533400"/>
              <a:gd name="connsiteX11" fmla="*/ 352 w 438150"/>
              <a:gd name="connsiteY11" fmla="*/ 505446 h 533400"/>
              <a:gd name="connsiteX12" fmla="*/ 352 w 438150"/>
              <a:gd name="connsiteY12" fmla="*/ 29196 h 533400"/>
              <a:gd name="connsiteX13" fmla="*/ 28927 w 438150"/>
              <a:gd name="connsiteY13" fmla="*/ 621 h 533400"/>
              <a:gd name="connsiteX14" fmla="*/ 284197 w 438150"/>
              <a:gd name="connsiteY14" fmla="*/ 621 h 533400"/>
              <a:gd name="connsiteX15" fmla="*/ 248002 w 438150"/>
              <a:gd name="connsiteY15" fmla="*/ 200646 h 533400"/>
              <a:gd name="connsiteX16" fmla="*/ 152752 w 438150"/>
              <a:gd name="connsiteY16" fmla="*/ 200646 h 533400"/>
              <a:gd name="connsiteX17" fmla="*/ 152752 w 438150"/>
              <a:gd name="connsiteY17" fmla="*/ 410196 h 533400"/>
              <a:gd name="connsiteX18" fmla="*/ 171802 w 438150"/>
              <a:gd name="connsiteY18" fmla="*/ 410196 h 533400"/>
              <a:gd name="connsiteX19" fmla="*/ 171802 w 438150"/>
              <a:gd name="connsiteY19" fmla="*/ 314946 h 533400"/>
              <a:gd name="connsiteX20" fmla="*/ 248002 w 438150"/>
              <a:gd name="connsiteY20" fmla="*/ 314946 h 533400"/>
              <a:gd name="connsiteX21" fmla="*/ 249907 w 438150"/>
              <a:gd name="connsiteY21" fmla="*/ 314946 h 533400"/>
              <a:gd name="connsiteX22" fmla="*/ 305152 w 438150"/>
              <a:gd name="connsiteY22" fmla="*/ 257796 h 533400"/>
              <a:gd name="connsiteX23" fmla="*/ 248002 w 438150"/>
              <a:gd name="connsiteY23" fmla="*/ 200646 h 533400"/>
              <a:gd name="connsiteX24" fmla="*/ 248002 w 438150"/>
              <a:gd name="connsiteY24" fmla="*/ 200646 h 533400"/>
              <a:gd name="connsiteX25" fmla="*/ 248002 w 438150"/>
              <a:gd name="connsiteY25" fmla="*/ 219696 h 533400"/>
              <a:gd name="connsiteX26" fmla="*/ 286102 w 438150"/>
              <a:gd name="connsiteY26" fmla="*/ 257796 h 533400"/>
              <a:gd name="connsiteX27" fmla="*/ 248002 w 438150"/>
              <a:gd name="connsiteY27" fmla="*/ 295896 h 533400"/>
              <a:gd name="connsiteX28" fmla="*/ 248002 w 438150"/>
              <a:gd name="connsiteY28" fmla="*/ 295896 h 533400"/>
              <a:gd name="connsiteX29" fmla="*/ 171802 w 438150"/>
              <a:gd name="connsiteY29" fmla="*/ 295896 h 533400"/>
              <a:gd name="connsiteX30" fmla="*/ 171802 w 438150"/>
              <a:gd name="connsiteY30" fmla="*/ 219696 h 533400"/>
              <a:gd name="connsiteX31" fmla="*/ 248002 w 438150"/>
              <a:gd name="connsiteY31" fmla="*/ 219696 h 533400"/>
              <a:gd name="connsiteX32" fmla="*/ 428977 w 438150"/>
              <a:gd name="connsiteY32" fmla="*/ 133971 h 533400"/>
              <a:gd name="connsiteX33" fmla="*/ 314677 w 438150"/>
              <a:gd name="connsiteY33" fmla="*/ 133971 h 533400"/>
              <a:gd name="connsiteX34" fmla="*/ 313724 w 438150"/>
              <a:gd name="connsiteY34" fmla="*/ 133971 h 533400"/>
              <a:gd name="connsiteX35" fmla="*/ 305152 w 438150"/>
              <a:gd name="connsiteY35" fmla="*/ 124446 h 533400"/>
              <a:gd name="connsiteX36" fmla="*/ 305152 w 438150"/>
              <a:gd name="connsiteY36" fmla="*/ 124446 h 533400"/>
              <a:gd name="connsiteX37" fmla="*/ 305152 w 438150"/>
              <a:gd name="connsiteY37" fmla="*/ 10146 h 533400"/>
              <a:gd name="connsiteX38" fmla="*/ 428977 w 438150"/>
              <a:gd name="connsiteY38" fmla="*/ 133971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38150" h="533400">
                <a:moveTo>
                  <a:pt x="284197" y="621"/>
                </a:moveTo>
                <a:cubicBezTo>
                  <a:pt x="285149" y="621"/>
                  <a:pt x="286102" y="621"/>
                  <a:pt x="286102" y="621"/>
                </a:cubicBezTo>
                <a:lnTo>
                  <a:pt x="286102" y="124446"/>
                </a:lnTo>
                <a:lnTo>
                  <a:pt x="286102" y="126351"/>
                </a:lnTo>
                <a:cubicBezTo>
                  <a:pt x="287055" y="141591"/>
                  <a:pt x="299437" y="153021"/>
                  <a:pt x="314677" y="153021"/>
                </a:cubicBezTo>
                <a:lnTo>
                  <a:pt x="314677" y="153021"/>
                </a:lnTo>
                <a:lnTo>
                  <a:pt x="438502" y="153021"/>
                </a:lnTo>
                <a:cubicBezTo>
                  <a:pt x="438502" y="153974"/>
                  <a:pt x="438502" y="154926"/>
                  <a:pt x="438502" y="154926"/>
                </a:cubicBezTo>
                <a:lnTo>
                  <a:pt x="438502" y="505446"/>
                </a:lnTo>
                <a:cubicBezTo>
                  <a:pt x="438502" y="521639"/>
                  <a:pt x="426120" y="534021"/>
                  <a:pt x="409927" y="534021"/>
                </a:cubicBezTo>
                <a:lnTo>
                  <a:pt x="28927" y="534021"/>
                </a:lnTo>
                <a:cubicBezTo>
                  <a:pt x="12734" y="534021"/>
                  <a:pt x="352" y="521639"/>
                  <a:pt x="352" y="505446"/>
                </a:cubicBezTo>
                <a:lnTo>
                  <a:pt x="352" y="29196"/>
                </a:lnTo>
                <a:cubicBezTo>
                  <a:pt x="352" y="13004"/>
                  <a:pt x="12734" y="621"/>
                  <a:pt x="28927" y="621"/>
                </a:cubicBezTo>
                <a:lnTo>
                  <a:pt x="284197" y="621"/>
                </a:lnTo>
                <a:close/>
                <a:moveTo>
                  <a:pt x="248002" y="200646"/>
                </a:moveTo>
                <a:lnTo>
                  <a:pt x="152752" y="200646"/>
                </a:lnTo>
                <a:lnTo>
                  <a:pt x="152752" y="410196"/>
                </a:lnTo>
                <a:lnTo>
                  <a:pt x="171802" y="410196"/>
                </a:lnTo>
                <a:lnTo>
                  <a:pt x="171802" y="314946"/>
                </a:lnTo>
                <a:lnTo>
                  <a:pt x="248002" y="314946"/>
                </a:lnTo>
                <a:lnTo>
                  <a:pt x="249907" y="314946"/>
                </a:lnTo>
                <a:cubicBezTo>
                  <a:pt x="280387" y="313994"/>
                  <a:pt x="305152" y="288276"/>
                  <a:pt x="305152" y="257796"/>
                </a:cubicBezTo>
                <a:cubicBezTo>
                  <a:pt x="305152" y="226364"/>
                  <a:pt x="279434" y="200646"/>
                  <a:pt x="248002" y="200646"/>
                </a:cubicBezTo>
                <a:lnTo>
                  <a:pt x="248002" y="200646"/>
                </a:lnTo>
                <a:close/>
                <a:moveTo>
                  <a:pt x="248002" y="219696"/>
                </a:moveTo>
                <a:cubicBezTo>
                  <a:pt x="268957" y="219696"/>
                  <a:pt x="286102" y="236841"/>
                  <a:pt x="286102" y="257796"/>
                </a:cubicBezTo>
                <a:cubicBezTo>
                  <a:pt x="286102" y="278751"/>
                  <a:pt x="268957" y="295896"/>
                  <a:pt x="248002" y="295896"/>
                </a:cubicBezTo>
                <a:lnTo>
                  <a:pt x="248002" y="295896"/>
                </a:lnTo>
                <a:lnTo>
                  <a:pt x="171802" y="295896"/>
                </a:lnTo>
                <a:lnTo>
                  <a:pt x="171802" y="219696"/>
                </a:lnTo>
                <a:lnTo>
                  <a:pt x="248002" y="219696"/>
                </a:lnTo>
                <a:close/>
                <a:moveTo>
                  <a:pt x="428977" y="133971"/>
                </a:moveTo>
                <a:lnTo>
                  <a:pt x="314677" y="133971"/>
                </a:lnTo>
                <a:lnTo>
                  <a:pt x="313724" y="133971"/>
                </a:lnTo>
                <a:cubicBezTo>
                  <a:pt x="308962" y="133019"/>
                  <a:pt x="305152" y="129209"/>
                  <a:pt x="305152" y="124446"/>
                </a:cubicBezTo>
                <a:lnTo>
                  <a:pt x="305152" y="124446"/>
                </a:lnTo>
                <a:lnTo>
                  <a:pt x="305152" y="10146"/>
                </a:lnTo>
                <a:lnTo>
                  <a:pt x="428977" y="133971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D145E5F5-2322-E0A0-47BB-0BB3F4E16C69}"/>
              </a:ext>
            </a:extLst>
          </p:cNvPr>
          <p:cNvCxnSpPr>
            <a:cxnSpLocks/>
          </p:cNvCxnSpPr>
          <p:nvPr/>
        </p:nvCxnSpPr>
        <p:spPr>
          <a:xfrm>
            <a:off x="6125029" y="3429000"/>
            <a:ext cx="6066971" cy="0"/>
          </a:xfrm>
          <a:prstGeom prst="straightConnector1">
            <a:avLst/>
          </a:prstGeom>
          <a:ln w="15875">
            <a:solidFill>
              <a:schemeClr val="accent1">
                <a:alpha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E448E501-94B7-07D5-F6C6-104EC8DFC8A1}"/>
              </a:ext>
            </a:extLst>
          </p:cNvPr>
          <p:cNvSpPr/>
          <p:nvPr/>
        </p:nvSpPr>
        <p:spPr>
          <a:xfrm>
            <a:off x="6555803" y="3985468"/>
            <a:ext cx="4963097" cy="1191060"/>
          </a:xfrm>
          <a:prstGeom prst="roundRect">
            <a:avLst>
              <a:gd name="adj" fmla="val 8000"/>
            </a:avLst>
          </a:prstGeom>
          <a:solidFill>
            <a:schemeClr val="accent1">
              <a:alpha val="10000"/>
            </a:schemeClr>
          </a:soli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F5F9DC98-4367-8B06-8736-CC3D875D3F80}"/>
              </a:ext>
            </a:extLst>
          </p:cNvPr>
          <p:cNvGrpSpPr>
            <a:grpSpLocks/>
          </p:cNvGrpSpPr>
          <p:nvPr/>
        </p:nvGrpSpPr>
        <p:grpSpPr>
          <a:xfrm>
            <a:off x="6899710" y="4088767"/>
            <a:ext cx="4275280" cy="947981"/>
            <a:chOff x="7119256" y="4647806"/>
            <a:chExt cx="2338272" cy="684018"/>
          </a:xfrm>
          <a:noFill/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6E0B6B0F-B2BA-A247-0957-C1ABCECC24F6}"/>
                </a:ext>
              </a:extLst>
            </p:cNvPr>
            <p:cNvSpPr/>
            <p:nvPr/>
          </p:nvSpPr>
          <p:spPr>
            <a:xfrm>
              <a:off x="7119256" y="4647806"/>
              <a:ext cx="2338272" cy="3088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90000" bIns="90000" rtlCol="0" anchor="b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kumimoji="1" lang="zh-CN" altLang="en-US" sz="1600" b="1" dirty="0">
                  <a:solidFill>
                    <a:schemeClr val="tx1"/>
                  </a:solidFill>
                  <a:cs typeface="+mn-ea"/>
                  <a:sym typeface="+mn-lt"/>
                </a:rPr>
                <a:t>一级标题</a:t>
              </a:r>
              <a:endParaRPr kumimoji="1" lang="en-US" altLang="zh-CN" sz="16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19407CB8-5411-6D46-3E72-02CE8BB9CCED}"/>
                </a:ext>
              </a:extLst>
            </p:cNvPr>
            <p:cNvSpPr/>
            <p:nvPr/>
          </p:nvSpPr>
          <p:spPr>
            <a:xfrm>
              <a:off x="7119256" y="4952370"/>
              <a:ext cx="2338272" cy="3794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08000" tIns="108000" rIns="108000" bIns="108000" rtlCol="0" anchor="t" anchorCtr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r>
                <a:rPr kumimoji="1"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在此处输入内容；在此处输入内容；在此处输入内容；在此处输入内容；在此处输入内容；</a:t>
              </a:r>
              <a:endParaRPr kumimoji="1"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文本框 13">
            <a:extLst>
              <a:ext uri="{FF2B5EF4-FFF2-40B4-BE49-F238E27FC236}">
                <a16:creationId xmlns:a16="http://schemas.microsoft.com/office/drawing/2014/main" id="{AAB6B58C-D825-CA09-009D-AC91B669D4BB}"/>
              </a:ext>
            </a:extLst>
          </p:cNvPr>
          <p:cNvSpPr txBox="1"/>
          <p:nvPr/>
        </p:nvSpPr>
        <p:spPr>
          <a:xfrm>
            <a:off x="8767351" y="3141729"/>
            <a:ext cx="540000" cy="540000"/>
          </a:xfrm>
          <a:prstGeom prst="ellipse">
            <a:avLst/>
          </a:prstGeom>
          <a:solidFill>
            <a:schemeClr val="accent1"/>
          </a:solidFill>
        </p:spPr>
        <p:txBody>
          <a:bodyPr wrap="none" lIns="108000" tIns="108000" rIns="108000" bIns="108000" rtlCol="0" anchor="ctr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/>
            <a:endParaRPr kumimoji="1" lang="zh-CN" altLang="en-US" sz="2000" b="1" dirty="0">
              <a:noFill/>
              <a:cs typeface="+mn-ea"/>
              <a:sym typeface="+mn-lt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28A362EA-CE9C-0198-D03A-C399AFF54BBA}"/>
              </a:ext>
            </a:extLst>
          </p:cNvPr>
          <p:cNvSpPr/>
          <p:nvPr/>
        </p:nvSpPr>
        <p:spPr>
          <a:xfrm>
            <a:off x="8911502" y="3276730"/>
            <a:ext cx="251698" cy="269998"/>
          </a:xfrm>
          <a:custGeom>
            <a:avLst/>
            <a:gdLst>
              <a:gd name="connsiteX0" fmla="*/ 8356 w 487477"/>
              <a:gd name="connsiteY0" fmla="*/ 512114 h 522922"/>
              <a:gd name="connsiteX1" fmla="*/ 8356 w 487477"/>
              <a:gd name="connsiteY1" fmla="*/ 512114 h 522922"/>
              <a:gd name="connsiteX2" fmla="*/ 8356 w 487477"/>
              <a:gd name="connsiteY2" fmla="*/ 512114 h 522922"/>
              <a:gd name="connsiteX3" fmla="*/ 7404 w 487477"/>
              <a:gd name="connsiteY3" fmla="*/ 511161 h 522922"/>
              <a:gd name="connsiteX4" fmla="*/ 5499 w 487477"/>
              <a:gd name="connsiteY4" fmla="*/ 508303 h 522922"/>
              <a:gd name="connsiteX5" fmla="*/ 5499 w 487477"/>
              <a:gd name="connsiteY5" fmla="*/ 508303 h 522922"/>
              <a:gd name="connsiteX6" fmla="*/ 5499 w 487477"/>
              <a:gd name="connsiteY6" fmla="*/ 507351 h 522922"/>
              <a:gd name="connsiteX7" fmla="*/ 4546 w 487477"/>
              <a:gd name="connsiteY7" fmla="*/ 505446 h 522922"/>
              <a:gd name="connsiteX8" fmla="*/ 3593 w 487477"/>
              <a:gd name="connsiteY8" fmla="*/ 503541 h 522922"/>
              <a:gd name="connsiteX9" fmla="*/ 3593 w 487477"/>
              <a:gd name="connsiteY9" fmla="*/ 503541 h 522922"/>
              <a:gd name="connsiteX10" fmla="*/ 3593 w 487477"/>
              <a:gd name="connsiteY10" fmla="*/ 503541 h 522922"/>
              <a:gd name="connsiteX11" fmla="*/ 3593 w 487477"/>
              <a:gd name="connsiteY11" fmla="*/ 503541 h 522922"/>
              <a:gd name="connsiteX12" fmla="*/ 2641 w 487477"/>
              <a:gd name="connsiteY12" fmla="*/ 501636 h 522922"/>
              <a:gd name="connsiteX13" fmla="*/ 2641 w 487477"/>
              <a:gd name="connsiteY13" fmla="*/ 500684 h 522922"/>
              <a:gd name="connsiteX14" fmla="*/ 1689 w 487477"/>
              <a:gd name="connsiteY14" fmla="*/ 498778 h 522922"/>
              <a:gd name="connsiteX15" fmla="*/ 736 w 487477"/>
              <a:gd name="connsiteY15" fmla="*/ 494968 h 522922"/>
              <a:gd name="connsiteX16" fmla="*/ 736 w 487477"/>
              <a:gd name="connsiteY16" fmla="*/ 492111 h 522922"/>
              <a:gd name="connsiteX17" fmla="*/ 736 w 487477"/>
              <a:gd name="connsiteY17" fmla="*/ 485443 h 522922"/>
              <a:gd name="connsiteX18" fmla="*/ 5499 w 487477"/>
              <a:gd name="connsiteY18" fmla="*/ 467346 h 522922"/>
              <a:gd name="connsiteX19" fmla="*/ 155041 w 487477"/>
              <a:gd name="connsiteY19" fmla="*/ 151116 h 522922"/>
              <a:gd name="connsiteX20" fmla="*/ 158851 w 487477"/>
              <a:gd name="connsiteY20" fmla="*/ 134924 h 522922"/>
              <a:gd name="connsiteX21" fmla="*/ 158851 w 487477"/>
              <a:gd name="connsiteY21" fmla="*/ 19671 h 522922"/>
              <a:gd name="connsiteX22" fmla="*/ 120751 w 487477"/>
              <a:gd name="connsiteY22" fmla="*/ 19671 h 522922"/>
              <a:gd name="connsiteX23" fmla="*/ 120751 w 487477"/>
              <a:gd name="connsiteY23" fmla="*/ 621 h 522922"/>
              <a:gd name="connsiteX24" fmla="*/ 368401 w 487477"/>
              <a:gd name="connsiteY24" fmla="*/ 621 h 522922"/>
              <a:gd name="connsiteX25" fmla="*/ 368401 w 487477"/>
              <a:gd name="connsiteY25" fmla="*/ 19671 h 522922"/>
              <a:gd name="connsiteX26" fmla="*/ 330301 w 487477"/>
              <a:gd name="connsiteY26" fmla="*/ 19671 h 522922"/>
              <a:gd name="connsiteX27" fmla="*/ 330301 w 487477"/>
              <a:gd name="connsiteY27" fmla="*/ 134924 h 522922"/>
              <a:gd name="connsiteX28" fmla="*/ 334111 w 487477"/>
              <a:gd name="connsiteY28" fmla="*/ 151116 h 522922"/>
              <a:gd name="connsiteX29" fmla="*/ 483654 w 487477"/>
              <a:gd name="connsiteY29" fmla="*/ 467346 h 522922"/>
              <a:gd name="connsiteX30" fmla="*/ 485558 w 487477"/>
              <a:gd name="connsiteY30" fmla="*/ 504493 h 522922"/>
              <a:gd name="connsiteX31" fmla="*/ 485558 w 487477"/>
              <a:gd name="connsiteY31" fmla="*/ 504493 h 522922"/>
              <a:gd name="connsiteX32" fmla="*/ 484606 w 487477"/>
              <a:gd name="connsiteY32" fmla="*/ 506399 h 522922"/>
              <a:gd name="connsiteX33" fmla="*/ 459841 w 487477"/>
              <a:gd name="connsiteY33" fmla="*/ 523543 h 522922"/>
              <a:gd name="connsiteX34" fmla="*/ 457936 w 487477"/>
              <a:gd name="connsiteY34" fmla="*/ 523543 h 522922"/>
              <a:gd name="connsiteX35" fmla="*/ 32168 w 487477"/>
              <a:gd name="connsiteY35" fmla="*/ 523543 h 522922"/>
              <a:gd name="connsiteX36" fmla="*/ 30264 w 487477"/>
              <a:gd name="connsiteY36" fmla="*/ 523543 h 522922"/>
              <a:gd name="connsiteX37" fmla="*/ 27406 w 487477"/>
              <a:gd name="connsiteY37" fmla="*/ 523543 h 522922"/>
              <a:gd name="connsiteX38" fmla="*/ 23596 w 487477"/>
              <a:gd name="connsiteY38" fmla="*/ 522591 h 522922"/>
              <a:gd name="connsiteX39" fmla="*/ 23596 w 487477"/>
              <a:gd name="connsiteY39" fmla="*/ 522591 h 522922"/>
              <a:gd name="connsiteX40" fmla="*/ 17881 w 487477"/>
              <a:gd name="connsiteY40" fmla="*/ 520686 h 522922"/>
              <a:gd name="connsiteX41" fmla="*/ 15976 w 487477"/>
              <a:gd name="connsiteY41" fmla="*/ 519734 h 522922"/>
              <a:gd name="connsiteX42" fmla="*/ 15024 w 487477"/>
              <a:gd name="connsiteY42" fmla="*/ 518781 h 522922"/>
              <a:gd name="connsiteX43" fmla="*/ 10261 w 487477"/>
              <a:gd name="connsiteY43" fmla="*/ 514971 h 522922"/>
              <a:gd name="connsiteX44" fmla="*/ 8356 w 487477"/>
              <a:gd name="connsiteY44" fmla="*/ 512114 h 522922"/>
              <a:gd name="connsiteX45" fmla="*/ 8356 w 487477"/>
              <a:gd name="connsiteY45" fmla="*/ 512114 h 522922"/>
              <a:gd name="connsiteX46" fmla="*/ 255054 w 487477"/>
              <a:gd name="connsiteY46" fmla="*/ 402576 h 522922"/>
              <a:gd name="connsiteX47" fmla="*/ 252196 w 487477"/>
              <a:gd name="connsiteY47" fmla="*/ 404481 h 522922"/>
              <a:gd name="connsiteX48" fmla="*/ 246481 w 487477"/>
              <a:gd name="connsiteY48" fmla="*/ 408291 h 522922"/>
              <a:gd name="connsiteX49" fmla="*/ 55029 w 487477"/>
              <a:gd name="connsiteY49" fmla="*/ 414959 h 522922"/>
              <a:gd name="connsiteX50" fmla="*/ 51218 w 487477"/>
              <a:gd name="connsiteY50" fmla="*/ 413053 h 522922"/>
              <a:gd name="connsiteX51" fmla="*/ 22643 w 487477"/>
              <a:gd name="connsiteY51" fmla="*/ 474014 h 522922"/>
              <a:gd name="connsiteX52" fmla="*/ 21691 w 487477"/>
              <a:gd name="connsiteY52" fmla="*/ 475918 h 522922"/>
              <a:gd name="connsiteX53" fmla="*/ 21691 w 487477"/>
              <a:gd name="connsiteY53" fmla="*/ 495921 h 522922"/>
              <a:gd name="connsiteX54" fmla="*/ 29311 w 487477"/>
              <a:gd name="connsiteY54" fmla="*/ 502589 h 522922"/>
              <a:gd name="connsiteX55" fmla="*/ 30264 w 487477"/>
              <a:gd name="connsiteY55" fmla="*/ 502589 h 522922"/>
              <a:gd name="connsiteX56" fmla="*/ 31216 w 487477"/>
              <a:gd name="connsiteY56" fmla="*/ 502589 h 522922"/>
              <a:gd name="connsiteX57" fmla="*/ 456983 w 487477"/>
              <a:gd name="connsiteY57" fmla="*/ 502589 h 522922"/>
              <a:gd name="connsiteX58" fmla="*/ 457936 w 487477"/>
              <a:gd name="connsiteY58" fmla="*/ 502589 h 522922"/>
              <a:gd name="connsiteX59" fmla="*/ 466508 w 487477"/>
              <a:gd name="connsiteY59" fmla="*/ 495921 h 522922"/>
              <a:gd name="connsiteX60" fmla="*/ 467461 w 487477"/>
              <a:gd name="connsiteY60" fmla="*/ 477824 h 522922"/>
              <a:gd name="connsiteX61" fmla="*/ 466508 w 487477"/>
              <a:gd name="connsiteY61" fmla="*/ 475918 h 522922"/>
              <a:gd name="connsiteX62" fmla="*/ 465556 w 487477"/>
              <a:gd name="connsiteY62" fmla="*/ 474014 h 522922"/>
              <a:gd name="connsiteX63" fmla="*/ 423646 w 487477"/>
              <a:gd name="connsiteY63" fmla="*/ 385431 h 522922"/>
              <a:gd name="connsiteX64" fmla="*/ 255054 w 487477"/>
              <a:gd name="connsiteY64" fmla="*/ 402576 h 522922"/>
              <a:gd name="connsiteX65" fmla="*/ 305536 w 487477"/>
              <a:gd name="connsiteY65" fmla="*/ 255891 h 522922"/>
              <a:gd name="connsiteX66" fmla="*/ 272199 w 487477"/>
              <a:gd name="connsiteY66" fmla="*/ 289228 h 522922"/>
              <a:gd name="connsiteX67" fmla="*/ 305536 w 487477"/>
              <a:gd name="connsiteY67" fmla="*/ 322566 h 522922"/>
              <a:gd name="connsiteX68" fmla="*/ 338874 w 487477"/>
              <a:gd name="connsiteY68" fmla="*/ 289228 h 522922"/>
              <a:gd name="connsiteX69" fmla="*/ 305536 w 487477"/>
              <a:gd name="connsiteY69" fmla="*/ 255891 h 52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487477" h="522922">
                <a:moveTo>
                  <a:pt x="8356" y="512114"/>
                </a:moveTo>
                <a:lnTo>
                  <a:pt x="8356" y="512114"/>
                </a:lnTo>
                <a:lnTo>
                  <a:pt x="8356" y="512114"/>
                </a:lnTo>
                <a:lnTo>
                  <a:pt x="7404" y="511161"/>
                </a:lnTo>
                <a:cubicBezTo>
                  <a:pt x="6451" y="510209"/>
                  <a:pt x="6451" y="509256"/>
                  <a:pt x="5499" y="508303"/>
                </a:cubicBezTo>
                <a:lnTo>
                  <a:pt x="5499" y="508303"/>
                </a:lnTo>
                <a:lnTo>
                  <a:pt x="5499" y="507351"/>
                </a:lnTo>
                <a:lnTo>
                  <a:pt x="4546" y="505446"/>
                </a:lnTo>
                <a:lnTo>
                  <a:pt x="3593" y="503541"/>
                </a:lnTo>
                <a:lnTo>
                  <a:pt x="3593" y="503541"/>
                </a:lnTo>
                <a:lnTo>
                  <a:pt x="3593" y="503541"/>
                </a:lnTo>
                <a:lnTo>
                  <a:pt x="3593" y="503541"/>
                </a:lnTo>
                <a:lnTo>
                  <a:pt x="2641" y="501636"/>
                </a:lnTo>
                <a:cubicBezTo>
                  <a:pt x="2641" y="501636"/>
                  <a:pt x="2641" y="500684"/>
                  <a:pt x="2641" y="500684"/>
                </a:cubicBezTo>
                <a:cubicBezTo>
                  <a:pt x="2641" y="499731"/>
                  <a:pt x="2641" y="499731"/>
                  <a:pt x="1689" y="498778"/>
                </a:cubicBezTo>
                <a:cubicBezTo>
                  <a:pt x="1689" y="497826"/>
                  <a:pt x="736" y="495921"/>
                  <a:pt x="736" y="494968"/>
                </a:cubicBezTo>
                <a:lnTo>
                  <a:pt x="736" y="492111"/>
                </a:lnTo>
                <a:cubicBezTo>
                  <a:pt x="736" y="490206"/>
                  <a:pt x="736" y="487349"/>
                  <a:pt x="736" y="485443"/>
                </a:cubicBezTo>
                <a:cubicBezTo>
                  <a:pt x="736" y="478776"/>
                  <a:pt x="2641" y="473061"/>
                  <a:pt x="5499" y="467346"/>
                </a:cubicBezTo>
                <a:lnTo>
                  <a:pt x="155041" y="151116"/>
                </a:lnTo>
                <a:cubicBezTo>
                  <a:pt x="157899" y="146353"/>
                  <a:pt x="158851" y="140639"/>
                  <a:pt x="158851" y="134924"/>
                </a:cubicBezTo>
                <a:lnTo>
                  <a:pt x="158851" y="19671"/>
                </a:lnTo>
                <a:lnTo>
                  <a:pt x="120751" y="19671"/>
                </a:lnTo>
                <a:lnTo>
                  <a:pt x="120751" y="621"/>
                </a:lnTo>
                <a:lnTo>
                  <a:pt x="368401" y="621"/>
                </a:lnTo>
                <a:lnTo>
                  <a:pt x="368401" y="19671"/>
                </a:lnTo>
                <a:lnTo>
                  <a:pt x="330301" y="19671"/>
                </a:lnTo>
                <a:lnTo>
                  <a:pt x="330301" y="134924"/>
                </a:lnTo>
                <a:cubicBezTo>
                  <a:pt x="330301" y="140639"/>
                  <a:pt x="331254" y="146353"/>
                  <a:pt x="334111" y="151116"/>
                </a:cubicBezTo>
                <a:lnTo>
                  <a:pt x="483654" y="467346"/>
                </a:lnTo>
                <a:cubicBezTo>
                  <a:pt x="489368" y="478776"/>
                  <a:pt x="489368" y="492111"/>
                  <a:pt x="485558" y="504493"/>
                </a:cubicBezTo>
                <a:lnTo>
                  <a:pt x="485558" y="504493"/>
                </a:lnTo>
                <a:lnTo>
                  <a:pt x="484606" y="506399"/>
                </a:lnTo>
                <a:cubicBezTo>
                  <a:pt x="479843" y="515924"/>
                  <a:pt x="470318" y="522591"/>
                  <a:pt x="459841" y="523543"/>
                </a:cubicBezTo>
                <a:lnTo>
                  <a:pt x="457936" y="523543"/>
                </a:lnTo>
                <a:lnTo>
                  <a:pt x="32168" y="523543"/>
                </a:lnTo>
                <a:lnTo>
                  <a:pt x="30264" y="523543"/>
                </a:lnTo>
                <a:cubicBezTo>
                  <a:pt x="29311" y="523543"/>
                  <a:pt x="28358" y="523543"/>
                  <a:pt x="27406" y="523543"/>
                </a:cubicBezTo>
                <a:cubicBezTo>
                  <a:pt x="26454" y="523543"/>
                  <a:pt x="24549" y="523543"/>
                  <a:pt x="23596" y="522591"/>
                </a:cubicBezTo>
                <a:lnTo>
                  <a:pt x="23596" y="522591"/>
                </a:lnTo>
                <a:cubicBezTo>
                  <a:pt x="21691" y="521639"/>
                  <a:pt x="19786" y="521639"/>
                  <a:pt x="17881" y="520686"/>
                </a:cubicBezTo>
                <a:lnTo>
                  <a:pt x="15976" y="519734"/>
                </a:lnTo>
                <a:cubicBezTo>
                  <a:pt x="15976" y="519734"/>
                  <a:pt x="15024" y="519734"/>
                  <a:pt x="15024" y="518781"/>
                </a:cubicBezTo>
                <a:cubicBezTo>
                  <a:pt x="13118" y="517828"/>
                  <a:pt x="11214" y="515924"/>
                  <a:pt x="10261" y="514971"/>
                </a:cubicBezTo>
                <a:lnTo>
                  <a:pt x="8356" y="512114"/>
                </a:lnTo>
                <a:lnTo>
                  <a:pt x="8356" y="512114"/>
                </a:lnTo>
                <a:close/>
                <a:moveTo>
                  <a:pt x="255054" y="402576"/>
                </a:moveTo>
                <a:lnTo>
                  <a:pt x="252196" y="404481"/>
                </a:lnTo>
                <a:lnTo>
                  <a:pt x="246481" y="408291"/>
                </a:lnTo>
                <a:cubicBezTo>
                  <a:pt x="198856" y="439724"/>
                  <a:pt x="119799" y="440676"/>
                  <a:pt x="55029" y="414959"/>
                </a:cubicBezTo>
                <a:lnTo>
                  <a:pt x="51218" y="413053"/>
                </a:lnTo>
                <a:lnTo>
                  <a:pt x="22643" y="474014"/>
                </a:lnTo>
                <a:lnTo>
                  <a:pt x="21691" y="475918"/>
                </a:lnTo>
                <a:cubicBezTo>
                  <a:pt x="18833" y="482586"/>
                  <a:pt x="18833" y="490206"/>
                  <a:pt x="21691" y="495921"/>
                </a:cubicBezTo>
                <a:cubicBezTo>
                  <a:pt x="22643" y="498778"/>
                  <a:pt x="25501" y="501636"/>
                  <a:pt x="29311" y="502589"/>
                </a:cubicBezTo>
                <a:lnTo>
                  <a:pt x="30264" y="502589"/>
                </a:lnTo>
                <a:lnTo>
                  <a:pt x="31216" y="502589"/>
                </a:lnTo>
                <a:lnTo>
                  <a:pt x="456983" y="502589"/>
                </a:lnTo>
                <a:lnTo>
                  <a:pt x="457936" y="502589"/>
                </a:lnTo>
                <a:cubicBezTo>
                  <a:pt x="461746" y="502589"/>
                  <a:pt x="464604" y="499731"/>
                  <a:pt x="466508" y="495921"/>
                </a:cubicBezTo>
                <a:cubicBezTo>
                  <a:pt x="468414" y="490206"/>
                  <a:pt x="469366" y="483539"/>
                  <a:pt x="467461" y="477824"/>
                </a:cubicBezTo>
                <a:lnTo>
                  <a:pt x="466508" y="475918"/>
                </a:lnTo>
                <a:lnTo>
                  <a:pt x="465556" y="474014"/>
                </a:lnTo>
                <a:lnTo>
                  <a:pt x="423646" y="385431"/>
                </a:lnTo>
                <a:cubicBezTo>
                  <a:pt x="365543" y="372096"/>
                  <a:pt x="296011" y="376859"/>
                  <a:pt x="255054" y="402576"/>
                </a:cubicBezTo>
                <a:close/>
                <a:moveTo>
                  <a:pt x="305536" y="255891"/>
                </a:moveTo>
                <a:cubicBezTo>
                  <a:pt x="287439" y="255891"/>
                  <a:pt x="272199" y="271131"/>
                  <a:pt x="272199" y="289228"/>
                </a:cubicBezTo>
                <a:cubicBezTo>
                  <a:pt x="272199" y="307326"/>
                  <a:pt x="287439" y="322566"/>
                  <a:pt x="305536" y="322566"/>
                </a:cubicBezTo>
                <a:cubicBezTo>
                  <a:pt x="323633" y="322566"/>
                  <a:pt x="338874" y="307326"/>
                  <a:pt x="338874" y="289228"/>
                </a:cubicBezTo>
                <a:cubicBezTo>
                  <a:pt x="338874" y="270178"/>
                  <a:pt x="323633" y="255891"/>
                  <a:pt x="305536" y="25589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8229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E66393-6815-2932-A331-53E97BA97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01.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7C9B2D7-2624-EBFC-954E-4039AE89D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6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E44A4CE-F161-8406-8485-F454A012AB3A}"/>
              </a:ext>
            </a:extLst>
          </p:cNvPr>
          <p:cNvSpPr txBox="1">
            <a:spLocks/>
          </p:cNvSpPr>
          <p:nvPr/>
        </p:nvSpPr>
        <p:spPr>
          <a:xfrm>
            <a:off x="8857452" y="6438900"/>
            <a:ext cx="266144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lang="zh-CN" altLang="en-US" sz="10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F65B630-C7FF-41C0-9923-C5E5E29EED81}" type="slidenum">
              <a:rPr lang="en-US" altLang="zh-CN" smtClean="0">
                <a:cs typeface="+mn-ea"/>
                <a:sym typeface="+mn-lt"/>
              </a:rPr>
              <a:pPr/>
              <a:t>6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E50A1CF-AF2B-3A19-B200-6614C32E8F43}"/>
              </a:ext>
            </a:extLst>
          </p:cNvPr>
          <p:cNvSpPr/>
          <p:nvPr/>
        </p:nvSpPr>
        <p:spPr>
          <a:xfrm>
            <a:off x="0" y="4164132"/>
            <a:ext cx="12192000" cy="2693868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algn="ctr">
              <a:lnSpc>
                <a:spcPct val="130000"/>
              </a:lnSpc>
            </a:pPr>
            <a:endParaRPr kumimoji="1" lang="zh-CN" altLang="en-US" sz="12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B4F7716C-BD4C-9184-2C82-072D78B8BF50}"/>
              </a:ext>
            </a:extLst>
          </p:cNvPr>
          <p:cNvSpPr txBox="1"/>
          <p:nvPr/>
        </p:nvSpPr>
        <p:spPr>
          <a:xfrm>
            <a:off x="669926" y="5020038"/>
            <a:ext cx="10848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cs typeface="+mn-ea"/>
                <a:sym typeface="+mn-lt"/>
              </a:rPr>
              <a:t>在此输入输入</a:t>
            </a:r>
            <a:r>
              <a:rPr lang="zh-CN" altLang="en-US" sz="2800" b="1" dirty="0">
                <a:solidFill>
                  <a:schemeClr val="accent1"/>
                </a:solidFill>
                <a:cs typeface="+mn-ea"/>
                <a:sym typeface="+mn-lt"/>
              </a:rPr>
              <a:t>具体内容</a:t>
            </a:r>
            <a:endParaRPr lang="en-US" altLang="zh-CN" sz="28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2B6E5F78-2336-97B4-EBED-ACD790C142E0}"/>
              </a:ext>
            </a:extLst>
          </p:cNvPr>
          <p:cNvSpPr txBox="1"/>
          <p:nvPr/>
        </p:nvSpPr>
        <p:spPr>
          <a:xfrm>
            <a:off x="1323290" y="5623106"/>
            <a:ext cx="9532720" cy="456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ts val="1500"/>
              </a:lnSpc>
              <a:defRPr sz="900"/>
            </a:lvl1pPr>
          </a:lstStyle>
          <a:p>
            <a:pPr algn="ctr"/>
            <a:r>
              <a:rPr lang="zh-CN" altLang="en-US" dirty="0"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在此处输入内容；在此处输入内容；在此处输入内容；在此处输入内容；</a:t>
            </a:r>
            <a:endParaRPr lang="en-US" dirty="0">
              <a:cs typeface="+mn-ea"/>
              <a:sym typeface="+mn-lt"/>
            </a:endParaRPr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DA3ED183-2330-0CA7-D990-C5880E7CBADD}"/>
              </a:ext>
            </a:extLst>
          </p:cNvPr>
          <p:cNvSpPr/>
          <p:nvPr/>
        </p:nvSpPr>
        <p:spPr>
          <a:xfrm>
            <a:off x="660402" y="2088881"/>
            <a:ext cx="3124198" cy="604988"/>
          </a:xfrm>
          <a:prstGeom prst="roundRect">
            <a:avLst>
              <a:gd name="adj" fmla="val 5931"/>
            </a:avLst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</a:t>
            </a: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</a:t>
            </a: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FD66D421-FBE5-9096-6727-4BC65C8D59B8}"/>
              </a:ext>
            </a:extLst>
          </p:cNvPr>
          <p:cNvSpPr/>
          <p:nvPr/>
        </p:nvSpPr>
        <p:spPr>
          <a:xfrm>
            <a:off x="660400" y="1455193"/>
            <a:ext cx="3124198" cy="434740"/>
          </a:xfrm>
          <a:prstGeom prst="roundRect">
            <a:avLst>
              <a:gd name="adj" fmla="val 159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r>
              <a:rPr kumimoji="1" lang="en-US" altLang="zh-CN" sz="1400" b="1" dirty="0">
                <a:solidFill>
                  <a:srgbClr val="FFFFFF"/>
                </a:solidFill>
                <a:cs typeface="+mn-ea"/>
                <a:sym typeface="+mn-lt"/>
              </a:rPr>
              <a:t>01.</a:t>
            </a:r>
            <a:r>
              <a:rPr kumimoji="1" lang="zh-CN" altLang="en-US" sz="1400" b="1" dirty="0">
                <a:solidFill>
                  <a:srgbClr val="FFFFFF"/>
                </a:solidFill>
                <a:cs typeface="+mn-ea"/>
                <a:sym typeface="+mn-lt"/>
              </a:rPr>
              <a:t>一级标题</a:t>
            </a: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290FB8CE-AF82-0A4C-7114-DA59FAC0694E}"/>
              </a:ext>
            </a:extLst>
          </p:cNvPr>
          <p:cNvSpPr/>
          <p:nvPr/>
        </p:nvSpPr>
        <p:spPr>
          <a:xfrm>
            <a:off x="660401" y="2892819"/>
            <a:ext cx="3124198" cy="604988"/>
          </a:xfrm>
          <a:prstGeom prst="roundRect">
            <a:avLst>
              <a:gd name="adj" fmla="val 5931"/>
            </a:avLst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</a:t>
            </a: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en-US" altLang="zh-CN" sz="900" dirty="0">
                <a:solidFill>
                  <a:schemeClr val="tx1"/>
                </a:solidFill>
                <a:cs typeface="+mn-ea"/>
                <a:sym typeface="+mn-lt"/>
              </a:rPr>
              <a:t>…..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1F691A2C-4B41-683E-0707-F530DE51B0F5}"/>
              </a:ext>
            </a:extLst>
          </p:cNvPr>
          <p:cNvSpPr txBox="1"/>
          <p:nvPr/>
        </p:nvSpPr>
        <p:spPr>
          <a:xfrm>
            <a:off x="1952500" y="3910113"/>
            <a:ext cx="540000" cy="540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wrap="none" lIns="108000" tIns="108000" rIns="108000" bIns="108000" rtlCol="0" anchor="ctr" anchorCtr="0">
            <a:noAutofit/>
          </a:bodyPr>
          <a:lstStyle/>
          <a:p>
            <a:pPr algn="ctr"/>
            <a:endParaRPr kumimoji="1" lang="zh-CN" altLang="en-US" sz="2000" b="1" dirty="0">
              <a:noFill/>
              <a:cs typeface="+mn-ea"/>
              <a:sym typeface="+mn-lt"/>
            </a:endParaRPr>
          </a:p>
        </p:txBody>
      </p: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784C5DF6-5857-24B3-8E8C-BC48B21DC7EE}"/>
              </a:ext>
            </a:extLst>
          </p:cNvPr>
          <p:cNvSpPr/>
          <p:nvPr/>
        </p:nvSpPr>
        <p:spPr>
          <a:xfrm>
            <a:off x="2109386" y="4042410"/>
            <a:ext cx="226228" cy="275406"/>
          </a:xfrm>
          <a:custGeom>
            <a:avLst/>
            <a:gdLst>
              <a:gd name="connsiteX0" fmla="*/ 284197 w 438150"/>
              <a:gd name="connsiteY0" fmla="*/ 621 h 533400"/>
              <a:gd name="connsiteX1" fmla="*/ 286102 w 438150"/>
              <a:gd name="connsiteY1" fmla="*/ 621 h 533400"/>
              <a:gd name="connsiteX2" fmla="*/ 286102 w 438150"/>
              <a:gd name="connsiteY2" fmla="*/ 124446 h 533400"/>
              <a:gd name="connsiteX3" fmla="*/ 286102 w 438150"/>
              <a:gd name="connsiteY3" fmla="*/ 126351 h 533400"/>
              <a:gd name="connsiteX4" fmla="*/ 314677 w 438150"/>
              <a:gd name="connsiteY4" fmla="*/ 153021 h 533400"/>
              <a:gd name="connsiteX5" fmla="*/ 314677 w 438150"/>
              <a:gd name="connsiteY5" fmla="*/ 153021 h 533400"/>
              <a:gd name="connsiteX6" fmla="*/ 438502 w 438150"/>
              <a:gd name="connsiteY6" fmla="*/ 153021 h 533400"/>
              <a:gd name="connsiteX7" fmla="*/ 438502 w 438150"/>
              <a:gd name="connsiteY7" fmla="*/ 154926 h 533400"/>
              <a:gd name="connsiteX8" fmla="*/ 438502 w 438150"/>
              <a:gd name="connsiteY8" fmla="*/ 505446 h 533400"/>
              <a:gd name="connsiteX9" fmla="*/ 409927 w 438150"/>
              <a:gd name="connsiteY9" fmla="*/ 534021 h 533400"/>
              <a:gd name="connsiteX10" fmla="*/ 28927 w 438150"/>
              <a:gd name="connsiteY10" fmla="*/ 534021 h 533400"/>
              <a:gd name="connsiteX11" fmla="*/ 352 w 438150"/>
              <a:gd name="connsiteY11" fmla="*/ 505446 h 533400"/>
              <a:gd name="connsiteX12" fmla="*/ 352 w 438150"/>
              <a:gd name="connsiteY12" fmla="*/ 29196 h 533400"/>
              <a:gd name="connsiteX13" fmla="*/ 28927 w 438150"/>
              <a:gd name="connsiteY13" fmla="*/ 621 h 533400"/>
              <a:gd name="connsiteX14" fmla="*/ 284197 w 438150"/>
              <a:gd name="connsiteY14" fmla="*/ 621 h 533400"/>
              <a:gd name="connsiteX15" fmla="*/ 248002 w 438150"/>
              <a:gd name="connsiteY15" fmla="*/ 200646 h 533400"/>
              <a:gd name="connsiteX16" fmla="*/ 152752 w 438150"/>
              <a:gd name="connsiteY16" fmla="*/ 200646 h 533400"/>
              <a:gd name="connsiteX17" fmla="*/ 152752 w 438150"/>
              <a:gd name="connsiteY17" fmla="*/ 410196 h 533400"/>
              <a:gd name="connsiteX18" fmla="*/ 171802 w 438150"/>
              <a:gd name="connsiteY18" fmla="*/ 410196 h 533400"/>
              <a:gd name="connsiteX19" fmla="*/ 171802 w 438150"/>
              <a:gd name="connsiteY19" fmla="*/ 314946 h 533400"/>
              <a:gd name="connsiteX20" fmla="*/ 248002 w 438150"/>
              <a:gd name="connsiteY20" fmla="*/ 314946 h 533400"/>
              <a:gd name="connsiteX21" fmla="*/ 249907 w 438150"/>
              <a:gd name="connsiteY21" fmla="*/ 314946 h 533400"/>
              <a:gd name="connsiteX22" fmla="*/ 305152 w 438150"/>
              <a:gd name="connsiteY22" fmla="*/ 257796 h 533400"/>
              <a:gd name="connsiteX23" fmla="*/ 248002 w 438150"/>
              <a:gd name="connsiteY23" fmla="*/ 200646 h 533400"/>
              <a:gd name="connsiteX24" fmla="*/ 248002 w 438150"/>
              <a:gd name="connsiteY24" fmla="*/ 200646 h 533400"/>
              <a:gd name="connsiteX25" fmla="*/ 248002 w 438150"/>
              <a:gd name="connsiteY25" fmla="*/ 219696 h 533400"/>
              <a:gd name="connsiteX26" fmla="*/ 286102 w 438150"/>
              <a:gd name="connsiteY26" fmla="*/ 257796 h 533400"/>
              <a:gd name="connsiteX27" fmla="*/ 248002 w 438150"/>
              <a:gd name="connsiteY27" fmla="*/ 295896 h 533400"/>
              <a:gd name="connsiteX28" fmla="*/ 248002 w 438150"/>
              <a:gd name="connsiteY28" fmla="*/ 295896 h 533400"/>
              <a:gd name="connsiteX29" fmla="*/ 171802 w 438150"/>
              <a:gd name="connsiteY29" fmla="*/ 295896 h 533400"/>
              <a:gd name="connsiteX30" fmla="*/ 171802 w 438150"/>
              <a:gd name="connsiteY30" fmla="*/ 219696 h 533400"/>
              <a:gd name="connsiteX31" fmla="*/ 248002 w 438150"/>
              <a:gd name="connsiteY31" fmla="*/ 219696 h 533400"/>
              <a:gd name="connsiteX32" fmla="*/ 428977 w 438150"/>
              <a:gd name="connsiteY32" fmla="*/ 133971 h 533400"/>
              <a:gd name="connsiteX33" fmla="*/ 314677 w 438150"/>
              <a:gd name="connsiteY33" fmla="*/ 133971 h 533400"/>
              <a:gd name="connsiteX34" fmla="*/ 313724 w 438150"/>
              <a:gd name="connsiteY34" fmla="*/ 133971 h 533400"/>
              <a:gd name="connsiteX35" fmla="*/ 305152 w 438150"/>
              <a:gd name="connsiteY35" fmla="*/ 124446 h 533400"/>
              <a:gd name="connsiteX36" fmla="*/ 305152 w 438150"/>
              <a:gd name="connsiteY36" fmla="*/ 124446 h 533400"/>
              <a:gd name="connsiteX37" fmla="*/ 305152 w 438150"/>
              <a:gd name="connsiteY37" fmla="*/ 10146 h 533400"/>
              <a:gd name="connsiteX38" fmla="*/ 428977 w 438150"/>
              <a:gd name="connsiteY38" fmla="*/ 133971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38150" h="533400">
                <a:moveTo>
                  <a:pt x="284197" y="621"/>
                </a:moveTo>
                <a:cubicBezTo>
                  <a:pt x="285149" y="621"/>
                  <a:pt x="286102" y="621"/>
                  <a:pt x="286102" y="621"/>
                </a:cubicBezTo>
                <a:lnTo>
                  <a:pt x="286102" y="124446"/>
                </a:lnTo>
                <a:lnTo>
                  <a:pt x="286102" y="126351"/>
                </a:lnTo>
                <a:cubicBezTo>
                  <a:pt x="287055" y="141591"/>
                  <a:pt x="299437" y="153021"/>
                  <a:pt x="314677" y="153021"/>
                </a:cubicBezTo>
                <a:lnTo>
                  <a:pt x="314677" y="153021"/>
                </a:lnTo>
                <a:lnTo>
                  <a:pt x="438502" y="153021"/>
                </a:lnTo>
                <a:cubicBezTo>
                  <a:pt x="438502" y="153974"/>
                  <a:pt x="438502" y="154926"/>
                  <a:pt x="438502" y="154926"/>
                </a:cubicBezTo>
                <a:lnTo>
                  <a:pt x="438502" y="505446"/>
                </a:lnTo>
                <a:cubicBezTo>
                  <a:pt x="438502" y="521639"/>
                  <a:pt x="426120" y="534021"/>
                  <a:pt x="409927" y="534021"/>
                </a:cubicBezTo>
                <a:lnTo>
                  <a:pt x="28927" y="534021"/>
                </a:lnTo>
                <a:cubicBezTo>
                  <a:pt x="12734" y="534021"/>
                  <a:pt x="352" y="521639"/>
                  <a:pt x="352" y="505446"/>
                </a:cubicBezTo>
                <a:lnTo>
                  <a:pt x="352" y="29196"/>
                </a:lnTo>
                <a:cubicBezTo>
                  <a:pt x="352" y="13004"/>
                  <a:pt x="12734" y="621"/>
                  <a:pt x="28927" y="621"/>
                </a:cubicBezTo>
                <a:lnTo>
                  <a:pt x="284197" y="621"/>
                </a:lnTo>
                <a:close/>
                <a:moveTo>
                  <a:pt x="248002" y="200646"/>
                </a:moveTo>
                <a:lnTo>
                  <a:pt x="152752" y="200646"/>
                </a:lnTo>
                <a:lnTo>
                  <a:pt x="152752" y="410196"/>
                </a:lnTo>
                <a:lnTo>
                  <a:pt x="171802" y="410196"/>
                </a:lnTo>
                <a:lnTo>
                  <a:pt x="171802" y="314946"/>
                </a:lnTo>
                <a:lnTo>
                  <a:pt x="248002" y="314946"/>
                </a:lnTo>
                <a:lnTo>
                  <a:pt x="249907" y="314946"/>
                </a:lnTo>
                <a:cubicBezTo>
                  <a:pt x="280387" y="313994"/>
                  <a:pt x="305152" y="288276"/>
                  <a:pt x="305152" y="257796"/>
                </a:cubicBezTo>
                <a:cubicBezTo>
                  <a:pt x="305152" y="226364"/>
                  <a:pt x="279434" y="200646"/>
                  <a:pt x="248002" y="200646"/>
                </a:cubicBezTo>
                <a:lnTo>
                  <a:pt x="248002" y="200646"/>
                </a:lnTo>
                <a:close/>
                <a:moveTo>
                  <a:pt x="248002" y="219696"/>
                </a:moveTo>
                <a:cubicBezTo>
                  <a:pt x="268957" y="219696"/>
                  <a:pt x="286102" y="236841"/>
                  <a:pt x="286102" y="257796"/>
                </a:cubicBezTo>
                <a:cubicBezTo>
                  <a:pt x="286102" y="278751"/>
                  <a:pt x="268957" y="295896"/>
                  <a:pt x="248002" y="295896"/>
                </a:cubicBezTo>
                <a:lnTo>
                  <a:pt x="248002" y="295896"/>
                </a:lnTo>
                <a:lnTo>
                  <a:pt x="171802" y="295896"/>
                </a:lnTo>
                <a:lnTo>
                  <a:pt x="171802" y="219696"/>
                </a:lnTo>
                <a:lnTo>
                  <a:pt x="248002" y="219696"/>
                </a:lnTo>
                <a:close/>
                <a:moveTo>
                  <a:pt x="428977" y="133971"/>
                </a:moveTo>
                <a:lnTo>
                  <a:pt x="314677" y="133971"/>
                </a:lnTo>
                <a:lnTo>
                  <a:pt x="313724" y="133971"/>
                </a:lnTo>
                <a:cubicBezTo>
                  <a:pt x="308962" y="133019"/>
                  <a:pt x="305152" y="129209"/>
                  <a:pt x="305152" y="124446"/>
                </a:cubicBezTo>
                <a:lnTo>
                  <a:pt x="305152" y="124446"/>
                </a:lnTo>
                <a:lnTo>
                  <a:pt x="305152" y="10146"/>
                </a:lnTo>
                <a:lnTo>
                  <a:pt x="428977" y="133971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8CEAB669-CD96-DD8C-1650-A5EAC305ADCC}"/>
              </a:ext>
            </a:extLst>
          </p:cNvPr>
          <p:cNvSpPr txBox="1"/>
          <p:nvPr/>
        </p:nvSpPr>
        <p:spPr>
          <a:xfrm>
            <a:off x="5826000" y="3910113"/>
            <a:ext cx="540000" cy="54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wrap="none" lIns="108000" tIns="108000" rIns="108000" bIns="108000" rtlCol="0" anchor="ctr" anchorCtr="0">
            <a:noAutofit/>
          </a:bodyPr>
          <a:lstStyle/>
          <a:p>
            <a:pPr algn="ctr"/>
            <a:endParaRPr kumimoji="1" lang="zh-CN" altLang="en-US" sz="2000" b="1" dirty="0">
              <a:noFill/>
              <a:cs typeface="+mn-ea"/>
              <a:sym typeface="+mn-lt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F8B0F70A-4CE8-F314-9534-E4574EFC2C9C}"/>
              </a:ext>
            </a:extLst>
          </p:cNvPr>
          <p:cNvSpPr/>
          <p:nvPr/>
        </p:nvSpPr>
        <p:spPr>
          <a:xfrm>
            <a:off x="5968133" y="4044869"/>
            <a:ext cx="255734" cy="270488"/>
          </a:xfrm>
          <a:custGeom>
            <a:avLst/>
            <a:gdLst>
              <a:gd name="connsiteX0" fmla="*/ 371955 w 495300"/>
              <a:gd name="connsiteY0" fmla="*/ 621 h 523875"/>
              <a:gd name="connsiteX1" fmla="*/ 400530 w 495300"/>
              <a:gd name="connsiteY1" fmla="*/ 29196 h 523875"/>
              <a:gd name="connsiteX2" fmla="*/ 400530 w 495300"/>
              <a:gd name="connsiteY2" fmla="*/ 133971 h 523875"/>
              <a:gd name="connsiteX3" fmla="*/ 371955 w 495300"/>
              <a:gd name="connsiteY3" fmla="*/ 162546 h 523875"/>
              <a:gd name="connsiteX4" fmla="*/ 257655 w 495300"/>
              <a:gd name="connsiteY4" fmla="*/ 162546 h 523875"/>
              <a:gd name="connsiteX5" fmla="*/ 257655 w 495300"/>
              <a:gd name="connsiteY5" fmla="*/ 286371 h 523875"/>
              <a:gd name="connsiteX6" fmla="*/ 419580 w 495300"/>
              <a:gd name="connsiteY6" fmla="*/ 286371 h 523875"/>
              <a:gd name="connsiteX7" fmla="*/ 457680 w 495300"/>
              <a:gd name="connsiteY7" fmla="*/ 322566 h 523875"/>
              <a:gd name="connsiteX8" fmla="*/ 457680 w 495300"/>
              <a:gd name="connsiteY8" fmla="*/ 324471 h 523875"/>
              <a:gd name="connsiteX9" fmla="*/ 457680 w 495300"/>
              <a:gd name="connsiteY9" fmla="*/ 429246 h 523875"/>
              <a:gd name="connsiteX10" fmla="*/ 476730 w 495300"/>
              <a:gd name="connsiteY10" fmla="*/ 429246 h 523875"/>
              <a:gd name="connsiteX11" fmla="*/ 495780 w 495300"/>
              <a:gd name="connsiteY11" fmla="*/ 448296 h 523875"/>
              <a:gd name="connsiteX12" fmla="*/ 495780 w 495300"/>
              <a:gd name="connsiteY12" fmla="*/ 505446 h 523875"/>
              <a:gd name="connsiteX13" fmla="*/ 476730 w 495300"/>
              <a:gd name="connsiteY13" fmla="*/ 524496 h 523875"/>
              <a:gd name="connsiteX14" fmla="*/ 419580 w 495300"/>
              <a:gd name="connsiteY14" fmla="*/ 524496 h 523875"/>
              <a:gd name="connsiteX15" fmla="*/ 400530 w 495300"/>
              <a:gd name="connsiteY15" fmla="*/ 505446 h 523875"/>
              <a:gd name="connsiteX16" fmla="*/ 400530 w 495300"/>
              <a:gd name="connsiteY16" fmla="*/ 448296 h 523875"/>
              <a:gd name="connsiteX17" fmla="*/ 419580 w 495300"/>
              <a:gd name="connsiteY17" fmla="*/ 429246 h 523875"/>
              <a:gd name="connsiteX18" fmla="*/ 438630 w 495300"/>
              <a:gd name="connsiteY18" fmla="*/ 429246 h 523875"/>
              <a:gd name="connsiteX19" fmla="*/ 438630 w 495300"/>
              <a:gd name="connsiteY19" fmla="*/ 324471 h 523875"/>
              <a:gd name="connsiteX20" fmla="*/ 420533 w 495300"/>
              <a:gd name="connsiteY20" fmla="*/ 305421 h 523875"/>
              <a:gd name="connsiteX21" fmla="*/ 419580 w 495300"/>
              <a:gd name="connsiteY21" fmla="*/ 305421 h 523875"/>
              <a:gd name="connsiteX22" fmla="*/ 257655 w 495300"/>
              <a:gd name="connsiteY22" fmla="*/ 305421 h 523875"/>
              <a:gd name="connsiteX23" fmla="*/ 257655 w 495300"/>
              <a:gd name="connsiteY23" fmla="*/ 429246 h 523875"/>
              <a:gd name="connsiteX24" fmla="*/ 276705 w 495300"/>
              <a:gd name="connsiteY24" fmla="*/ 429246 h 523875"/>
              <a:gd name="connsiteX25" fmla="*/ 295755 w 495300"/>
              <a:gd name="connsiteY25" fmla="*/ 448296 h 523875"/>
              <a:gd name="connsiteX26" fmla="*/ 295755 w 495300"/>
              <a:gd name="connsiteY26" fmla="*/ 505446 h 523875"/>
              <a:gd name="connsiteX27" fmla="*/ 276705 w 495300"/>
              <a:gd name="connsiteY27" fmla="*/ 524496 h 523875"/>
              <a:gd name="connsiteX28" fmla="*/ 219555 w 495300"/>
              <a:gd name="connsiteY28" fmla="*/ 524496 h 523875"/>
              <a:gd name="connsiteX29" fmla="*/ 200505 w 495300"/>
              <a:gd name="connsiteY29" fmla="*/ 505446 h 523875"/>
              <a:gd name="connsiteX30" fmla="*/ 200505 w 495300"/>
              <a:gd name="connsiteY30" fmla="*/ 448296 h 523875"/>
              <a:gd name="connsiteX31" fmla="*/ 219555 w 495300"/>
              <a:gd name="connsiteY31" fmla="*/ 429246 h 523875"/>
              <a:gd name="connsiteX32" fmla="*/ 238605 w 495300"/>
              <a:gd name="connsiteY32" fmla="*/ 429246 h 523875"/>
              <a:gd name="connsiteX33" fmla="*/ 238605 w 495300"/>
              <a:gd name="connsiteY33" fmla="*/ 305421 h 523875"/>
              <a:gd name="connsiteX34" fmla="*/ 76680 w 495300"/>
              <a:gd name="connsiteY34" fmla="*/ 305421 h 523875"/>
              <a:gd name="connsiteX35" fmla="*/ 57630 w 495300"/>
              <a:gd name="connsiteY35" fmla="*/ 323519 h 523875"/>
              <a:gd name="connsiteX36" fmla="*/ 57630 w 495300"/>
              <a:gd name="connsiteY36" fmla="*/ 324471 h 523875"/>
              <a:gd name="connsiteX37" fmla="*/ 57630 w 495300"/>
              <a:gd name="connsiteY37" fmla="*/ 429246 h 523875"/>
              <a:gd name="connsiteX38" fmla="*/ 76680 w 495300"/>
              <a:gd name="connsiteY38" fmla="*/ 429246 h 523875"/>
              <a:gd name="connsiteX39" fmla="*/ 95730 w 495300"/>
              <a:gd name="connsiteY39" fmla="*/ 448296 h 523875"/>
              <a:gd name="connsiteX40" fmla="*/ 95730 w 495300"/>
              <a:gd name="connsiteY40" fmla="*/ 505446 h 523875"/>
              <a:gd name="connsiteX41" fmla="*/ 76680 w 495300"/>
              <a:gd name="connsiteY41" fmla="*/ 524496 h 523875"/>
              <a:gd name="connsiteX42" fmla="*/ 19530 w 495300"/>
              <a:gd name="connsiteY42" fmla="*/ 524496 h 523875"/>
              <a:gd name="connsiteX43" fmla="*/ 480 w 495300"/>
              <a:gd name="connsiteY43" fmla="*/ 505446 h 523875"/>
              <a:gd name="connsiteX44" fmla="*/ 480 w 495300"/>
              <a:gd name="connsiteY44" fmla="*/ 448296 h 523875"/>
              <a:gd name="connsiteX45" fmla="*/ 19530 w 495300"/>
              <a:gd name="connsiteY45" fmla="*/ 429246 h 523875"/>
              <a:gd name="connsiteX46" fmla="*/ 38580 w 495300"/>
              <a:gd name="connsiteY46" fmla="*/ 429246 h 523875"/>
              <a:gd name="connsiteX47" fmla="*/ 38580 w 495300"/>
              <a:gd name="connsiteY47" fmla="*/ 324471 h 523875"/>
              <a:gd name="connsiteX48" fmla="*/ 74775 w 495300"/>
              <a:gd name="connsiteY48" fmla="*/ 286371 h 523875"/>
              <a:gd name="connsiteX49" fmla="*/ 76680 w 495300"/>
              <a:gd name="connsiteY49" fmla="*/ 286371 h 523875"/>
              <a:gd name="connsiteX50" fmla="*/ 238605 w 495300"/>
              <a:gd name="connsiteY50" fmla="*/ 286371 h 523875"/>
              <a:gd name="connsiteX51" fmla="*/ 238605 w 495300"/>
              <a:gd name="connsiteY51" fmla="*/ 162546 h 523875"/>
              <a:gd name="connsiteX52" fmla="*/ 124305 w 495300"/>
              <a:gd name="connsiteY52" fmla="*/ 162546 h 523875"/>
              <a:gd name="connsiteX53" fmla="*/ 95730 w 495300"/>
              <a:gd name="connsiteY53" fmla="*/ 133971 h 523875"/>
              <a:gd name="connsiteX54" fmla="*/ 95730 w 495300"/>
              <a:gd name="connsiteY54" fmla="*/ 29196 h 523875"/>
              <a:gd name="connsiteX55" fmla="*/ 124305 w 495300"/>
              <a:gd name="connsiteY55" fmla="*/ 621 h 523875"/>
              <a:gd name="connsiteX56" fmla="*/ 371955 w 495300"/>
              <a:gd name="connsiteY56" fmla="*/ 621 h 523875"/>
              <a:gd name="connsiteX57" fmla="*/ 148118 w 495300"/>
              <a:gd name="connsiteY57" fmla="*/ 95871 h 523875"/>
              <a:gd name="connsiteX58" fmla="*/ 133830 w 495300"/>
              <a:gd name="connsiteY58" fmla="*/ 110159 h 523875"/>
              <a:gd name="connsiteX59" fmla="*/ 148118 w 495300"/>
              <a:gd name="connsiteY59" fmla="*/ 124446 h 523875"/>
              <a:gd name="connsiteX60" fmla="*/ 162405 w 495300"/>
              <a:gd name="connsiteY60" fmla="*/ 110159 h 523875"/>
              <a:gd name="connsiteX61" fmla="*/ 148118 w 495300"/>
              <a:gd name="connsiteY61" fmla="*/ 95871 h 523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495300" h="523875">
                <a:moveTo>
                  <a:pt x="371955" y="621"/>
                </a:moveTo>
                <a:cubicBezTo>
                  <a:pt x="388148" y="621"/>
                  <a:pt x="400530" y="13004"/>
                  <a:pt x="400530" y="29196"/>
                </a:cubicBezTo>
                <a:lnTo>
                  <a:pt x="400530" y="133971"/>
                </a:lnTo>
                <a:cubicBezTo>
                  <a:pt x="400530" y="150164"/>
                  <a:pt x="388148" y="162546"/>
                  <a:pt x="371955" y="162546"/>
                </a:cubicBezTo>
                <a:lnTo>
                  <a:pt x="257655" y="162546"/>
                </a:lnTo>
                <a:lnTo>
                  <a:pt x="257655" y="286371"/>
                </a:lnTo>
                <a:lnTo>
                  <a:pt x="419580" y="286371"/>
                </a:lnTo>
                <a:cubicBezTo>
                  <a:pt x="439583" y="286371"/>
                  <a:pt x="456727" y="302564"/>
                  <a:pt x="457680" y="322566"/>
                </a:cubicBezTo>
                <a:lnTo>
                  <a:pt x="457680" y="324471"/>
                </a:lnTo>
                <a:lnTo>
                  <a:pt x="457680" y="429246"/>
                </a:lnTo>
                <a:lnTo>
                  <a:pt x="476730" y="429246"/>
                </a:lnTo>
                <a:cubicBezTo>
                  <a:pt x="487208" y="429246"/>
                  <a:pt x="495780" y="437819"/>
                  <a:pt x="495780" y="448296"/>
                </a:cubicBezTo>
                <a:lnTo>
                  <a:pt x="495780" y="505446"/>
                </a:lnTo>
                <a:cubicBezTo>
                  <a:pt x="495780" y="515924"/>
                  <a:pt x="487208" y="524496"/>
                  <a:pt x="476730" y="524496"/>
                </a:cubicBezTo>
                <a:lnTo>
                  <a:pt x="419580" y="524496"/>
                </a:lnTo>
                <a:cubicBezTo>
                  <a:pt x="409102" y="524496"/>
                  <a:pt x="400530" y="515924"/>
                  <a:pt x="400530" y="505446"/>
                </a:cubicBezTo>
                <a:lnTo>
                  <a:pt x="400530" y="448296"/>
                </a:lnTo>
                <a:cubicBezTo>
                  <a:pt x="400530" y="437819"/>
                  <a:pt x="409102" y="429246"/>
                  <a:pt x="419580" y="429246"/>
                </a:cubicBezTo>
                <a:lnTo>
                  <a:pt x="438630" y="429246"/>
                </a:lnTo>
                <a:lnTo>
                  <a:pt x="438630" y="324471"/>
                </a:lnTo>
                <a:cubicBezTo>
                  <a:pt x="438630" y="313994"/>
                  <a:pt x="431010" y="306374"/>
                  <a:pt x="420533" y="305421"/>
                </a:cubicBezTo>
                <a:lnTo>
                  <a:pt x="419580" y="305421"/>
                </a:lnTo>
                <a:lnTo>
                  <a:pt x="257655" y="305421"/>
                </a:lnTo>
                <a:lnTo>
                  <a:pt x="257655" y="429246"/>
                </a:lnTo>
                <a:lnTo>
                  <a:pt x="276705" y="429246"/>
                </a:lnTo>
                <a:cubicBezTo>
                  <a:pt x="287183" y="429246"/>
                  <a:pt x="295755" y="437819"/>
                  <a:pt x="295755" y="448296"/>
                </a:cubicBezTo>
                <a:lnTo>
                  <a:pt x="295755" y="505446"/>
                </a:lnTo>
                <a:cubicBezTo>
                  <a:pt x="295755" y="515924"/>
                  <a:pt x="287183" y="524496"/>
                  <a:pt x="276705" y="524496"/>
                </a:cubicBezTo>
                <a:lnTo>
                  <a:pt x="219555" y="524496"/>
                </a:lnTo>
                <a:cubicBezTo>
                  <a:pt x="209077" y="524496"/>
                  <a:pt x="200505" y="515924"/>
                  <a:pt x="200505" y="505446"/>
                </a:cubicBezTo>
                <a:lnTo>
                  <a:pt x="200505" y="448296"/>
                </a:lnTo>
                <a:cubicBezTo>
                  <a:pt x="200505" y="437819"/>
                  <a:pt x="209077" y="429246"/>
                  <a:pt x="219555" y="429246"/>
                </a:cubicBezTo>
                <a:lnTo>
                  <a:pt x="238605" y="429246"/>
                </a:lnTo>
                <a:lnTo>
                  <a:pt x="238605" y="305421"/>
                </a:lnTo>
                <a:lnTo>
                  <a:pt x="76680" y="305421"/>
                </a:lnTo>
                <a:cubicBezTo>
                  <a:pt x="66202" y="305421"/>
                  <a:pt x="58583" y="313041"/>
                  <a:pt x="57630" y="323519"/>
                </a:cubicBezTo>
                <a:lnTo>
                  <a:pt x="57630" y="324471"/>
                </a:lnTo>
                <a:lnTo>
                  <a:pt x="57630" y="429246"/>
                </a:lnTo>
                <a:lnTo>
                  <a:pt x="76680" y="429246"/>
                </a:lnTo>
                <a:cubicBezTo>
                  <a:pt x="87158" y="429246"/>
                  <a:pt x="95730" y="437819"/>
                  <a:pt x="95730" y="448296"/>
                </a:cubicBezTo>
                <a:lnTo>
                  <a:pt x="95730" y="505446"/>
                </a:lnTo>
                <a:cubicBezTo>
                  <a:pt x="95730" y="515924"/>
                  <a:pt x="87158" y="524496"/>
                  <a:pt x="76680" y="524496"/>
                </a:cubicBezTo>
                <a:lnTo>
                  <a:pt x="19530" y="524496"/>
                </a:lnTo>
                <a:cubicBezTo>
                  <a:pt x="9052" y="524496"/>
                  <a:pt x="480" y="515924"/>
                  <a:pt x="480" y="505446"/>
                </a:cubicBezTo>
                <a:lnTo>
                  <a:pt x="480" y="448296"/>
                </a:lnTo>
                <a:cubicBezTo>
                  <a:pt x="480" y="437819"/>
                  <a:pt x="9052" y="429246"/>
                  <a:pt x="19530" y="429246"/>
                </a:cubicBezTo>
                <a:lnTo>
                  <a:pt x="38580" y="429246"/>
                </a:lnTo>
                <a:lnTo>
                  <a:pt x="38580" y="324471"/>
                </a:lnTo>
                <a:cubicBezTo>
                  <a:pt x="38580" y="304469"/>
                  <a:pt x="54773" y="287324"/>
                  <a:pt x="74775" y="286371"/>
                </a:cubicBezTo>
                <a:lnTo>
                  <a:pt x="76680" y="286371"/>
                </a:lnTo>
                <a:lnTo>
                  <a:pt x="238605" y="286371"/>
                </a:lnTo>
                <a:lnTo>
                  <a:pt x="238605" y="162546"/>
                </a:lnTo>
                <a:lnTo>
                  <a:pt x="124305" y="162546"/>
                </a:lnTo>
                <a:cubicBezTo>
                  <a:pt x="108112" y="162546"/>
                  <a:pt x="95730" y="150164"/>
                  <a:pt x="95730" y="133971"/>
                </a:cubicBezTo>
                <a:lnTo>
                  <a:pt x="95730" y="29196"/>
                </a:lnTo>
                <a:cubicBezTo>
                  <a:pt x="95730" y="13004"/>
                  <a:pt x="108112" y="621"/>
                  <a:pt x="124305" y="621"/>
                </a:cubicBezTo>
                <a:lnTo>
                  <a:pt x="371955" y="621"/>
                </a:lnTo>
                <a:close/>
                <a:moveTo>
                  <a:pt x="148118" y="95871"/>
                </a:moveTo>
                <a:cubicBezTo>
                  <a:pt x="140498" y="95871"/>
                  <a:pt x="133830" y="102539"/>
                  <a:pt x="133830" y="110159"/>
                </a:cubicBezTo>
                <a:cubicBezTo>
                  <a:pt x="133830" y="117779"/>
                  <a:pt x="140498" y="124446"/>
                  <a:pt x="148118" y="124446"/>
                </a:cubicBezTo>
                <a:cubicBezTo>
                  <a:pt x="155737" y="124446"/>
                  <a:pt x="162405" y="117779"/>
                  <a:pt x="162405" y="110159"/>
                </a:cubicBezTo>
                <a:cubicBezTo>
                  <a:pt x="162405" y="102539"/>
                  <a:pt x="155737" y="95871"/>
                  <a:pt x="148118" y="9587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84EC9E6-53D2-5B33-7322-194A745E474D}"/>
              </a:ext>
            </a:extLst>
          </p:cNvPr>
          <p:cNvSpPr txBox="1"/>
          <p:nvPr/>
        </p:nvSpPr>
        <p:spPr>
          <a:xfrm>
            <a:off x="9699500" y="3910113"/>
            <a:ext cx="540000" cy="540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wrap="none" lIns="108000" tIns="108000" rIns="108000" bIns="108000" rtlCol="0" anchor="ctr" anchorCtr="0">
            <a:noAutofit/>
          </a:bodyPr>
          <a:lstStyle/>
          <a:p>
            <a:pPr algn="ctr"/>
            <a:endParaRPr kumimoji="1" lang="zh-CN" altLang="en-US" sz="2000" b="1" dirty="0">
              <a:noFill/>
              <a:cs typeface="+mn-ea"/>
              <a:sym typeface="+mn-lt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2FE1B9FC-6FC8-AC7E-22C7-D9F761B23AF2}"/>
              </a:ext>
            </a:extLst>
          </p:cNvPr>
          <p:cNvSpPr/>
          <p:nvPr/>
        </p:nvSpPr>
        <p:spPr>
          <a:xfrm>
            <a:off x="9831797" y="4076836"/>
            <a:ext cx="275406" cy="206554"/>
          </a:xfrm>
          <a:custGeom>
            <a:avLst/>
            <a:gdLst>
              <a:gd name="connsiteX0" fmla="*/ 505433 w 533400"/>
              <a:gd name="connsiteY0" fmla="*/ 621 h 400050"/>
              <a:gd name="connsiteX1" fmla="*/ 534008 w 533400"/>
              <a:gd name="connsiteY1" fmla="*/ 29196 h 400050"/>
              <a:gd name="connsiteX2" fmla="*/ 534008 w 533400"/>
              <a:gd name="connsiteY2" fmla="*/ 372096 h 400050"/>
              <a:gd name="connsiteX3" fmla="*/ 505433 w 533400"/>
              <a:gd name="connsiteY3" fmla="*/ 400671 h 400050"/>
              <a:gd name="connsiteX4" fmla="*/ 29183 w 533400"/>
              <a:gd name="connsiteY4" fmla="*/ 400671 h 400050"/>
              <a:gd name="connsiteX5" fmla="*/ 608 w 533400"/>
              <a:gd name="connsiteY5" fmla="*/ 372096 h 400050"/>
              <a:gd name="connsiteX6" fmla="*/ 608 w 533400"/>
              <a:gd name="connsiteY6" fmla="*/ 29196 h 400050"/>
              <a:gd name="connsiteX7" fmla="*/ 29183 w 533400"/>
              <a:gd name="connsiteY7" fmla="*/ 621 h 400050"/>
              <a:gd name="connsiteX8" fmla="*/ 505433 w 533400"/>
              <a:gd name="connsiteY8" fmla="*/ 621 h 400050"/>
              <a:gd name="connsiteX9" fmla="*/ 391133 w 533400"/>
              <a:gd name="connsiteY9" fmla="*/ 198741 h 400050"/>
              <a:gd name="connsiteX10" fmla="*/ 351128 w 533400"/>
              <a:gd name="connsiteY10" fmla="*/ 204456 h 400050"/>
              <a:gd name="connsiteX11" fmla="*/ 351128 w 533400"/>
              <a:gd name="connsiteY11" fmla="*/ 204456 h 400050"/>
              <a:gd name="connsiteX12" fmla="*/ 267308 w 533400"/>
              <a:gd name="connsiteY12" fmla="*/ 315899 h 400050"/>
              <a:gd name="connsiteX13" fmla="*/ 264451 w 533400"/>
              <a:gd name="connsiteY13" fmla="*/ 318756 h 400050"/>
              <a:gd name="connsiteX14" fmla="*/ 224446 w 533400"/>
              <a:gd name="connsiteY14" fmla="*/ 318756 h 400050"/>
              <a:gd name="connsiteX15" fmla="*/ 224446 w 533400"/>
              <a:gd name="connsiteY15" fmla="*/ 318756 h 400050"/>
              <a:gd name="connsiteX16" fmla="*/ 162533 w 533400"/>
              <a:gd name="connsiteY16" fmla="*/ 257796 h 400050"/>
              <a:gd name="connsiteX17" fmla="*/ 160628 w 533400"/>
              <a:gd name="connsiteY17" fmla="*/ 255891 h 400050"/>
              <a:gd name="connsiteX18" fmla="*/ 120623 w 533400"/>
              <a:gd name="connsiteY18" fmla="*/ 259701 h 400050"/>
              <a:gd name="connsiteX19" fmla="*/ 120623 w 533400"/>
              <a:gd name="connsiteY19" fmla="*/ 259701 h 400050"/>
              <a:gd name="connsiteX20" fmla="*/ 32993 w 533400"/>
              <a:gd name="connsiteY20" fmla="*/ 366381 h 400050"/>
              <a:gd name="connsiteX21" fmla="*/ 31088 w 533400"/>
              <a:gd name="connsiteY21" fmla="*/ 372096 h 400050"/>
              <a:gd name="connsiteX22" fmla="*/ 40613 w 533400"/>
              <a:gd name="connsiteY22" fmla="*/ 381621 h 400050"/>
              <a:gd name="connsiteX23" fmla="*/ 40613 w 533400"/>
              <a:gd name="connsiteY23" fmla="*/ 381621 h 400050"/>
              <a:gd name="connsiteX24" fmla="*/ 497813 w 533400"/>
              <a:gd name="connsiteY24" fmla="*/ 381621 h 400050"/>
              <a:gd name="connsiteX25" fmla="*/ 503528 w 533400"/>
              <a:gd name="connsiteY25" fmla="*/ 379716 h 400050"/>
              <a:gd name="connsiteX26" fmla="*/ 506386 w 533400"/>
              <a:gd name="connsiteY26" fmla="*/ 366381 h 400050"/>
              <a:gd name="connsiteX27" fmla="*/ 506386 w 533400"/>
              <a:gd name="connsiteY27" fmla="*/ 366381 h 400050"/>
              <a:gd name="connsiteX28" fmla="*/ 398753 w 533400"/>
              <a:gd name="connsiteY28" fmla="*/ 205409 h 400050"/>
              <a:gd name="connsiteX29" fmla="*/ 391133 w 533400"/>
              <a:gd name="connsiteY29" fmla="*/ 198741 h 400050"/>
              <a:gd name="connsiteX30" fmla="*/ 95858 w 533400"/>
              <a:gd name="connsiteY30" fmla="*/ 57771 h 400050"/>
              <a:gd name="connsiteX31" fmla="*/ 57758 w 533400"/>
              <a:gd name="connsiteY31" fmla="*/ 95871 h 400050"/>
              <a:gd name="connsiteX32" fmla="*/ 95858 w 533400"/>
              <a:gd name="connsiteY32" fmla="*/ 133971 h 400050"/>
              <a:gd name="connsiteX33" fmla="*/ 133958 w 533400"/>
              <a:gd name="connsiteY33" fmla="*/ 95871 h 400050"/>
              <a:gd name="connsiteX34" fmla="*/ 95858 w 533400"/>
              <a:gd name="connsiteY34" fmla="*/ 57771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33400" h="400050">
                <a:moveTo>
                  <a:pt x="505433" y="621"/>
                </a:moveTo>
                <a:cubicBezTo>
                  <a:pt x="521626" y="621"/>
                  <a:pt x="534008" y="13004"/>
                  <a:pt x="534008" y="29196"/>
                </a:cubicBezTo>
                <a:lnTo>
                  <a:pt x="534008" y="372096"/>
                </a:lnTo>
                <a:cubicBezTo>
                  <a:pt x="534008" y="388289"/>
                  <a:pt x="521626" y="400671"/>
                  <a:pt x="505433" y="400671"/>
                </a:cubicBezTo>
                <a:lnTo>
                  <a:pt x="29183" y="400671"/>
                </a:lnTo>
                <a:cubicBezTo>
                  <a:pt x="12990" y="400671"/>
                  <a:pt x="608" y="388289"/>
                  <a:pt x="608" y="372096"/>
                </a:cubicBezTo>
                <a:lnTo>
                  <a:pt x="608" y="29196"/>
                </a:lnTo>
                <a:cubicBezTo>
                  <a:pt x="608" y="13004"/>
                  <a:pt x="12990" y="621"/>
                  <a:pt x="29183" y="621"/>
                </a:cubicBezTo>
                <a:lnTo>
                  <a:pt x="505433" y="621"/>
                </a:lnTo>
                <a:close/>
                <a:moveTo>
                  <a:pt x="391133" y="198741"/>
                </a:moveTo>
                <a:cubicBezTo>
                  <a:pt x="378751" y="189216"/>
                  <a:pt x="360653" y="192074"/>
                  <a:pt x="351128" y="204456"/>
                </a:cubicBezTo>
                <a:lnTo>
                  <a:pt x="351128" y="204456"/>
                </a:lnTo>
                <a:lnTo>
                  <a:pt x="267308" y="315899"/>
                </a:lnTo>
                <a:cubicBezTo>
                  <a:pt x="266355" y="316851"/>
                  <a:pt x="265403" y="317804"/>
                  <a:pt x="264451" y="318756"/>
                </a:cubicBezTo>
                <a:cubicBezTo>
                  <a:pt x="253021" y="330186"/>
                  <a:pt x="234923" y="330186"/>
                  <a:pt x="224446" y="318756"/>
                </a:cubicBezTo>
                <a:lnTo>
                  <a:pt x="224446" y="318756"/>
                </a:lnTo>
                <a:lnTo>
                  <a:pt x="162533" y="257796"/>
                </a:lnTo>
                <a:cubicBezTo>
                  <a:pt x="161580" y="256844"/>
                  <a:pt x="161580" y="256844"/>
                  <a:pt x="160628" y="255891"/>
                </a:cubicBezTo>
                <a:cubicBezTo>
                  <a:pt x="148246" y="245414"/>
                  <a:pt x="130148" y="247319"/>
                  <a:pt x="120623" y="259701"/>
                </a:cubicBezTo>
                <a:lnTo>
                  <a:pt x="120623" y="259701"/>
                </a:lnTo>
                <a:lnTo>
                  <a:pt x="32993" y="366381"/>
                </a:lnTo>
                <a:cubicBezTo>
                  <a:pt x="32040" y="368286"/>
                  <a:pt x="31088" y="370191"/>
                  <a:pt x="31088" y="372096"/>
                </a:cubicBezTo>
                <a:cubicBezTo>
                  <a:pt x="31088" y="377811"/>
                  <a:pt x="34898" y="381621"/>
                  <a:pt x="40613" y="381621"/>
                </a:cubicBezTo>
                <a:lnTo>
                  <a:pt x="40613" y="381621"/>
                </a:lnTo>
                <a:lnTo>
                  <a:pt x="497813" y="381621"/>
                </a:lnTo>
                <a:cubicBezTo>
                  <a:pt x="499718" y="381621"/>
                  <a:pt x="501623" y="380669"/>
                  <a:pt x="503528" y="379716"/>
                </a:cubicBezTo>
                <a:cubicBezTo>
                  <a:pt x="508290" y="376859"/>
                  <a:pt x="509243" y="371144"/>
                  <a:pt x="506386" y="366381"/>
                </a:cubicBezTo>
                <a:lnTo>
                  <a:pt x="506386" y="366381"/>
                </a:lnTo>
                <a:lnTo>
                  <a:pt x="398753" y="205409"/>
                </a:lnTo>
                <a:cubicBezTo>
                  <a:pt x="395896" y="202551"/>
                  <a:pt x="393990" y="200646"/>
                  <a:pt x="391133" y="198741"/>
                </a:cubicBezTo>
                <a:close/>
                <a:moveTo>
                  <a:pt x="95858" y="57771"/>
                </a:moveTo>
                <a:cubicBezTo>
                  <a:pt x="74903" y="57771"/>
                  <a:pt x="57758" y="74916"/>
                  <a:pt x="57758" y="95871"/>
                </a:cubicBezTo>
                <a:cubicBezTo>
                  <a:pt x="57758" y="116826"/>
                  <a:pt x="74903" y="133971"/>
                  <a:pt x="95858" y="133971"/>
                </a:cubicBezTo>
                <a:cubicBezTo>
                  <a:pt x="116813" y="133971"/>
                  <a:pt x="133958" y="116826"/>
                  <a:pt x="133958" y="95871"/>
                </a:cubicBezTo>
                <a:cubicBezTo>
                  <a:pt x="133958" y="74916"/>
                  <a:pt x="116813" y="57771"/>
                  <a:pt x="95858" y="57771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6EA4E767-E026-D90D-5CDD-A677AB248983}"/>
              </a:ext>
            </a:extLst>
          </p:cNvPr>
          <p:cNvSpPr/>
          <p:nvPr/>
        </p:nvSpPr>
        <p:spPr>
          <a:xfrm>
            <a:off x="4533902" y="2088881"/>
            <a:ext cx="3124198" cy="604988"/>
          </a:xfrm>
          <a:prstGeom prst="roundRect">
            <a:avLst>
              <a:gd name="adj" fmla="val 5931"/>
            </a:avLst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</a:t>
            </a: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</a:t>
            </a: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BC64B179-787C-C550-1C6D-3C4740B43C73}"/>
              </a:ext>
            </a:extLst>
          </p:cNvPr>
          <p:cNvSpPr/>
          <p:nvPr/>
        </p:nvSpPr>
        <p:spPr>
          <a:xfrm>
            <a:off x="4533900" y="1455193"/>
            <a:ext cx="3124198" cy="434740"/>
          </a:xfrm>
          <a:prstGeom prst="roundRect">
            <a:avLst>
              <a:gd name="adj" fmla="val 159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r>
              <a:rPr kumimoji="1" lang="en-US" altLang="zh-CN" sz="1400" b="1" dirty="0">
                <a:solidFill>
                  <a:srgbClr val="FFFFFF"/>
                </a:solidFill>
                <a:cs typeface="+mn-ea"/>
                <a:sym typeface="+mn-lt"/>
              </a:rPr>
              <a:t>02.</a:t>
            </a:r>
            <a:r>
              <a:rPr kumimoji="1" lang="zh-CN" altLang="en-US" sz="1400" b="1" dirty="0">
                <a:solidFill>
                  <a:srgbClr val="FFFFFF"/>
                </a:solidFill>
                <a:cs typeface="+mn-ea"/>
                <a:sym typeface="+mn-lt"/>
              </a:rPr>
              <a:t>一级标题</a:t>
            </a: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A4341694-EAA9-1A69-9E9D-F4912C3E6B3A}"/>
              </a:ext>
            </a:extLst>
          </p:cNvPr>
          <p:cNvSpPr/>
          <p:nvPr/>
        </p:nvSpPr>
        <p:spPr>
          <a:xfrm>
            <a:off x="4533901" y="2892819"/>
            <a:ext cx="3124198" cy="604988"/>
          </a:xfrm>
          <a:prstGeom prst="roundRect">
            <a:avLst>
              <a:gd name="adj" fmla="val 5931"/>
            </a:avLst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</a:t>
            </a: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en-US" altLang="zh-CN" sz="900" dirty="0">
                <a:solidFill>
                  <a:schemeClr val="tx1"/>
                </a:solidFill>
                <a:cs typeface="+mn-ea"/>
                <a:sym typeface="+mn-lt"/>
              </a:rPr>
              <a:t>…..</a:t>
            </a: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id="{A0FF8346-DE48-6F72-5767-60F247182105}"/>
              </a:ext>
            </a:extLst>
          </p:cNvPr>
          <p:cNvSpPr/>
          <p:nvPr/>
        </p:nvSpPr>
        <p:spPr>
          <a:xfrm>
            <a:off x="8407402" y="2088881"/>
            <a:ext cx="3124198" cy="604988"/>
          </a:xfrm>
          <a:prstGeom prst="roundRect">
            <a:avLst>
              <a:gd name="adj" fmla="val 5931"/>
            </a:avLst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</a:t>
            </a: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</a:t>
            </a: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矩形: 圆角 14">
            <a:extLst>
              <a:ext uri="{FF2B5EF4-FFF2-40B4-BE49-F238E27FC236}">
                <a16:creationId xmlns:a16="http://schemas.microsoft.com/office/drawing/2014/main" id="{1DFAF277-331B-908B-7919-59DF87D4F627}"/>
              </a:ext>
            </a:extLst>
          </p:cNvPr>
          <p:cNvSpPr/>
          <p:nvPr/>
        </p:nvSpPr>
        <p:spPr>
          <a:xfrm>
            <a:off x="8407400" y="1455193"/>
            <a:ext cx="3124198" cy="434740"/>
          </a:xfrm>
          <a:prstGeom prst="roundRect">
            <a:avLst>
              <a:gd name="adj" fmla="val 159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r>
              <a:rPr kumimoji="1" lang="en-US" altLang="zh-CN" sz="1400" b="1" dirty="0">
                <a:solidFill>
                  <a:srgbClr val="FFFFFF"/>
                </a:solidFill>
                <a:cs typeface="+mn-ea"/>
                <a:sym typeface="+mn-lt"/>
              </a:rPr>
              <a:t>03.</a:t>
            </a:r>
            <a:r>
              <a:rPr kumimoji="1" lang="zh-CN" altLang="en-US" sz="1400" b="1" dirty="0">
                <a:solidFill>
                  <a:srgbClr val="FFFFFF"/>
                </a:solidFill>
                <a:cs typeface="+mn-ea"/>
                <a:sym typeface="+mn-lt"/>
              </a:rPr>
              <a:t>一级标题</a:t>
            </a: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B1737A74-11AD-F080-204D-C6062889CAF9}"/>
              </a:ext>
            </a:extLst>
          </p:cNvPr>
          <p:cNvSpPr/>
          <p:nvPr/>
        </p:nvSpPr>
        <p:spPr>
          <a:xfrm>
            <a:off x="8407401" y="2892819"/>
            <a:ext cx="3124198" cy="604988"/>
          </a:xfrm>
          <a:prstGeom prst="roundRect">
            <a:avLst>
              <a:gd name="adj" fmla="val 5931"/>
            </a:avLst>
          </a:prstGeom>
          <a:solidFill>
            <a:schemeClr val="tx2">
              <a:alpha val="15000"/>
            </a:schemeClr>
          </a:solidFill>
          <a:ln w="6055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noAutofit/>
          </a:bodyPr>
          <a:lstStyle/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</a:t>
            </a: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171450" indent="-1714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kumimoji="1" lang="en-US" altLang="zh-CN" sz="900" dirty="0">
                <a:solidFill>
                  <a:schemeClr val="tx1"/>
                </a:solidFill>
                <a:cs typeface="+mn-ea"/>
                <a:sym typeface="+mn-lt"/>
              </a:rPr>
              <a:t>…..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1934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E7816B9-4368-481C-AF7D-011CB1B5D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239E965-33B6-4BC1-B1B3-CD2DC6B7EA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zh-CN" dirty="0">
                <a:cs typeface="+mn-ea"/>
                <a:sym typeface="+mn-lt"/>
              </a:rPr>
              <a:t>When you copy &amp; paste, choose "keep text only" option.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1BC2B274-6096-4E6F-B8DF-3F118E2D9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pPr/>
              <a:t>7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5CD236B-DD14-97B4-8B06-AD0412C380F6}"/>
              </a:ext>
            </a:extLst>
          </p:cNvPr>
          <p:cNvSpPr txBox="1">
            <a:spLocks/>
          </p:cNvSpPr>
          <p:nvPr/>
        </p:nvSpPr>
        <p:spPr>
          <a:xfrm>
            <a:off x="10058400" y="2477943"/>
            <a:ext cx="1460500" cy="9510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6000" dirty="0">
                <a:solidFill>
                  <a:schemeClr val="accent1"/>
                </a:solidFill>
                <a:latin typeface="+mn-lt"/>
                <a:ea typeface="+mn-ea"/>
                <a:cs typeface="+mn-ea"/>
                <a:sym typeface="+mn-lt"/>
              </a:rPr>
              <a:t>02.</a:t>
            </a:r>
            <a:endParaRPr lang="en-GB" sz="6000" dirty="0">
              <a:solidFill>
                <a:schemeClr val="accent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5711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D77B5C-EFB6-E9A4-68D8-D7101C0E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02.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6F96025-C01B-6E18-505D-14DA2A04F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8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54896497-D83A-BC79-0F7E-E2AC483D5845}"/>
              </a:ext>
            </a:extLst>
          </p:cNvPr>
          <p:cNvSpPr/>
          <p:nvPr/>
        </p:nvSpPr>
        <p:spPr>
          <a:xfrm>
            <a:off x="660401" y="1130300"/>
            <a:ext cx="4869541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b" anchorCtr="0">
            <a:spAutoFit/>
          </a:bodyPr>
          <a:lstStyle/>
          <a:p>
            <a:r>
              <a:rPr kumimoji="1" lang="zh-CN" altLang="en-US" sz="3600" b="1" dirty="0">
                <a:solidFill>
                  <a:schemeClr val="tx1"/>
                </a:solidFill>
                <a:cs typeface="+mn-ea"/>
                <a:sym typeface="+mn-lt"/>
              </a:rPr>
              <a:t>输入主标题</a:t>
            </a:r>
            <a:endParaRPr kumimoji="1" lang="en-US" altLang="zh-CN" sz="3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4" name="椭圆 23">
            <a:extLst>
              <a:ext uri="{FF2B5EF4-FFF2-40B4-BE49-F238E27FC236}">
                <a16:creationId xmlns:a16="http://schemas.microsoft.com/office/drawing/2014/main" id="{73870CB3-C68F-6A35-7403-403B3F83A8FD}"/>
              </a:ext>
            </a:extLst>
          </p:cNvPr>
          <p:cNvSpPr/>
          <p:nvPr/>
        </p:nvSpPr>
        <p:spPr>
          <a:xfrm>
            <a:off x="5842362" y="3138346"/>
            <a:ext cx="883558" cy="883558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zh-CN" altLang="en-US" sz="28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FD5C8208-2D0A-7B52-6EDF-D6224B53856D}"/>
              </a:ext>
            </a:extLst>
          </p:cNvPr>
          <p:cNvGrpSpPr/>
          <p:nvPr/>
        </p:nvGrpSpPr>
        <p:grpSpPr>
          <a:xfrm>
            <a:off x="6225743" y="3996959"/>
            <a:ext cx="116796" cy="735902"/>
            <a:chOff x="5654221" y="3845834"/>
            <a:chExt cx="116796" cy="735902"/>
          </a:xfrm>
        </p:grpSpPr>
        <p:sp>
          <p:nvSpPr>
            <p:cNvPr id="29" name="椭圆 28">
              <a:extLst>
                <a:ext uri="{FF2B5EF4-FFF2-40B4-BE49-F238E27FC236}">
                  <a16:creationId xmlns:a16="http://schemas.microsoft.com/office/drawing/2014/main" id="{A1EB824B-6046-5DA7-7265-4A45881A8D80}"/>
                </a:ext>
              </a:extLst>
            </p:cNvPr>
            <p:cNvSpPr/>
            <p:nvPr/>
          </p:nvSpPr>
          <p:spPr>
            <a:xfrm>
              <a:off x="5654221" y="4464940"/>
              <a:ext cx="116796" cy="116796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id="{47D524EF-F7C9-C564-D990-48B4C8C44556}"/>
                </a:ext>
              </a:extLst>
            </p:cNvPr>
            <p:cNvCxnSpPr>
              <a:cxnSpLocks/>
            </p:cNvCxnSpPr>
            <p:nvPr/>
          </p:nvCxnSpPr>
          <p:spPr>
            <a:xfrm>
              <a:off x="5712619" y="3845834"/>
              <a:ext cx="0" cy="635794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0C52FCE5-027E-DCDB-AF63-43FE625154D2}"/>
              </a:ext>
            </a:extLst>
          </p:cNvPr>
          <p:cNvGrpSpPr/>
          <p:nvPr/>
        </p:nvGrpSpPr>
        <p:grpSpPr>
          <a:xfrm>
            <a:off x="4952455" y="4791102"/>
            <a:ext cx="2663372" cy="926897"/>
            <a:chOff x="4012633" y="4665782"/>
            <a:chExt cx="2663372" cy="926897"/>
          </a:xfrm>
        </p:grpSpPr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FF14C8F8-BF1C-B72C-07DA-04229B8CE68F}"/>
                </a:ext>
              </a:extLst>
            </p:cNvPr>
            <p:cNvSpPr txBox="1"/>
            <p:nvPr/>
          </p:nvSpPr>
          <p:spPr>
            <a:xfrm>
              <a:off x="4371862" y="4665782"/>
              <a:ext cx="194491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1" lang="zh-CN" altLang="en-US" b="1" dirty="0">
                  <a:cs typeface="+mn-ea"/>
                  <a:sym typeface="+mn-lt"/>
                </a:rPr>
                <a:t>一级标题</a:t>
              </a:r>
              <a:endParaRPr kumimoji="1" lang="en-US" altLang="zh-CN" b="1" dirty="0">
                <a:cs typeface="+mn-ea"/>
                <a:sym typeface="+mn-lt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B89FA100-ABAE-4D4D-B8AD-EDB64BB3F2B2}"/>
                </a:ext>
              </a:extLst>
            </p:cNvPr>
            <p:cNvSpPr txBox="1"/>
            <p:nvPr/>
          </p:nvSpPr>
          <p:spPr>
            <a:xfrm>
              <a:off x="4012633" y="5069844"/>
              <a:ext cx="2663372" cy="52283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800" kern="100" dirty="0">
                  <a:solidFill>
                    <a:schemeClr val="tx1">
                      <a:alpha val="60000"/>
                    </a:schemeClr>
                  </a:solidFill>
                  <a:effectLst/>
                  <a:cs typeface="+mn-ea"/>
                  <a:sym typeface="+mn-lt"/>
                </a:rPr>
                <a:t>在此处输入内容；在此处输入内容；在此处输入内容；在此处输入内容；在此处输入内容；在此处输入内容；在此处输入内容；在此处输入内容；</a:t>
              </a:r>
            </a:p>
          </p:txBody>
        </p:sp>
      </p:grpSp>
      <p:sp>
        <p:nvSpPr>
          <p:cNvPr id="17" name="椭圆 16">
            <a:extLst>
              <a:ext uri="{FF2B5EF4-FFF2-40B4-BE49-F238E27FC236}">
                <a16:creationId xmlns:a16="http://schemas.microsoft.com/office/drawing/2014/main" id="{C172B167-98CA-7DB9-4014-75CD6C0F9E4C}"/>
              </a:ext>
            </a:extLst>
          </p:cNvPr>
          <p:cNvSpPr/>
          <p:nvPr/>
        </p:nvSpPr>
        <p:spPr>
          <a:xfrm>
            <a:off x="7847975" y="3138346"/>
            <a:ext cx="883558" cy="883558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accent2"/>
                </a:solidFill>
                <a:cs typeface="+mn-ea"/>
                <a:sym typeface="+mn-lt"/>
              </a:rPr>
              <a:t>02</a:t>
            </a:r>
            <a:endParaRPr lang="zh-CN" altLang="en-US" sz="28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1E74FE99-ECFD-1FB2-588A-7B4364E4EBB2}"/>
              </a:ext>
            </a:extLst>
          </p:cNvPr>
          <p:cNvGrpSpPr/>
          <p:nvPr/>
        </p:nvGrpSpPr>
        <p:grpSpPr>
          <a:xfrm rot="10800000">
            <a:off x="8231356" y="2402444"/>
            <a:ext cx="116796" cy="735902"/>
            <a:chOff x="7340146" y="3756025"/>
            <a:chExt cx="116796" cy="735902"/>
          </a:xfrm>
        </p:grpSpPr>
        <p:sp>
          <p:nvSpPr>
            <p:cNvPr id="22" name="椭圆 21">
              <a:extLst>
                <a:ext uri="{FF2B5EF4-FFF2-40B4-BE49-F238E27FC236}">
                  <a16:creationId xmlns:a16="http://schemas.microsoft.com/office/drawing/2014/main" id="{A3DD0C93-6ACC-3211-4038-AA0A5C3D6EC2}"/>
                </a:ext>
              </a:extLst>
            </p:cNvPr>
            <p:cNvSpPr/>
            <p:nvPr/>
          </p:nvSpPr>
          <p:spPr>
            <a:xfrm>
              <a:off x="7340146" y="4375131"/>
              <a:ext cx="116796" cy="116796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1012FE64-6288-1765-9670-3D75E68957E8}"/>
                </a:ext>
              </a:extLst>
            </p:cNvPr>
            <p:cNvCxnSpPr>
              <a:cxnSpLocks/>
            </p:cNvCxnSpPr>
            <p:nvPr/>
          </p:nvCxnSpPr>
          <p:spPr>
            <a:xfrm>
              <a:off x="7398544" y="3756025"/>
              <a:ext cx="0" cy="635794"/>
            </a:xfrm>
            <a:prstGeom prst="line">
              <a:avLst/>
            </a:prstGeom>
            <a:ln>
              <a:solidFill>
                <a:schemeClr val="accent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D09F1013-9F26-272D-0AE6-BC95378C75F7}"/>
              </a:ext>
            </a:extLst>
          </p:cNvPr>
          <p:cNvGrpSpPr/>
          <p:nvPr/>
        </p:nvGrpSpPr>
        <p:grpSpPr>
          <a:xfrm>
            <a:off x="6958068" y="1438951"/>
            <a:ext cx="2663372" cy="926000"/>
            <a:chOff x="6093448" y="1287826"/>
            <a:chExt cx="2663372" cy="926000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39DB2174-4238-23E5-43F1-51624394C2E1}"/>
                </a:ext>
              </a:extLst>
            </p:cNvPr>
            <p:cNvSpPr txBox="1"/>
            <p:nvPr/>
          </p:nvSpPr>
          <p:spPr>
            <a:xfrm>
              <a:off x="6452677" y="1287826"/>
              <a:ext cx="194491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1" lang="zh-CN" altLang="en-US" b="1" dirty="0">
                  <a:cs typeface="+mn-ea"/>
                  <a:sym typeface="+mn-lt"/>
                </a:rPr>
                <a:t>一级标题</a:t>
              </a:r>
              <a:endParaRPr kumimoji="1" lang="en-US" altLang="zh-CN" b="1" dirty="0">
                <a:cs typeface="+mn-ea"/>
                <a:sym typeface="+mn-lt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EE8683E4-AC66-8682-8B40-EC881C4AD83E}"/>
                </a:ext>
              </a:extLst>
            </p:cNvPr>
            <p:cNvSpPr txBox="1"/>
            <p:nvPr/>
          </p:nvSpPr>
          <p:spPr>
            <a:xfrm>
              <a:off x="6093448" y="1691888"/>
              <a:ext cx="2663372" cy="5219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800" kern="100" dirty="0">
                  <a:solidFill>
                    <a:schemeClr val="tx1">
                      <a:alpha val="60000"/>
                    </a:schemeClr>
                  </a:solidFill>
                  <a:effectLst/>
                  <a:cs typeface="+mn-ea"/>
                  <a:sym typeface="+mn-lt"/>
                </a:rPr>
                <a:t>在此处输入内容；在此处输入内容；在此处输入内容；在此处输入内容；在此处输入内容；在此处输入内容；在此处输入内容；在此处输入内容；</a:t>
              </a:r>
            </a:p>
          </p:txBody>
        </p:sp>
      </p:grpSp>
      <p:sp>
        <p:nvSpPr>
          <p:cNvPr id="10" name="椭圆 9">
            <a:extLst>
              <a:ext uri="{FF2B5EF4-FFF2-40B4-BE49-F238E27FC236}">
                <a16:creationId xmlns:a16="http://schemas.microsoft.com/office/drawing/2014/main" id="{635E2104-C3F7-A2B6-E453-B6A706CA5090}"/>
              </a:ext>
            </a:extLst>
          </p:cNvPr>
          <p:cNvSpPr/>
          <p:nvPr/>
        </p:nvSpPr>
        <p:spPr>
          <a:xfrm>
            <a:off x="9862318" y="3138346"/>
            <a:ext cx="883558" cy="883558"/>
          </a:xfrm>
          <a:prstGeom prst="ellipse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>
                <a:solidFill>
                  <a:schemeClr val="accent3"/>
                </a:solidFill>
                <a:cs typeface="+mn-ea"/>
                <a:sym typeface="+mn-lt"/>
              </a:rPr>
              <a:t>03</a:t>
            </a:r>
            <a:endParaRPr lang="zh-CN" altLang="en-US" sz="28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8AD3FC0E-EA74-3BA6-4A6E-EE2F1512CF2F}"/>
              </a:ext>
            </a:extLst>
          </p:cNvPr>
          <p:cNvGrpSpPr/>
          <p:nvPr/>
        </p:nvGrpSpPr>
        <p:grpSpPr>
          <a:xfrm>
            <a:off x="10236969" y="3996959"/>
            <a:ext cx="116796" cy="735902"/>
            <a:chOff x="5654221" y="3845834"/>
            <a:chExt cx="116796" cy="735902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067CD56C-3077-A363-1694-A940444DDE79}"/>
                </a:ext>
              </a:extLst>
            </p:cNvPr>
            <p:cNvSpPr/>
            <p:nvPr/>
          </p:nvSpPr>
          <p:spPr>
            <a:xfrm>
              <a:off x="5654221" y="4464940"/>
              <a:ext cx="116796" cy="116796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id="{EEAC106E-D3B5-4190-8359-14C6CE7F6133}"/>
                </a:ext>
              </a:extLst>
            </p:cNvPr>
            <p:cNvCxnSpPr>
              <a:cxnSpLocks/>
            </p:cNvCxnSpPr>
            <p:nvPr/>
          </p:nvCxnSpPr>
          <p:spPr>
            <a:xfrm>
              <a:off x="5712619" y="3845834"/>
              <a:ext cx="0" cy="635794"/>
            </a:xfrm>
            <a:prstGeom prst="line">
              <a:avLst/>
            </a:prstGeom>
            <a:ln>
              <a:solidFill>
                <a:schemeClr val="accent3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1C83A8ED-4EB6-056F-D26A-541277B494F5}"/>
              </a:ext>
            </a:extLst>
          </p:cNvPr>
          <p:cNvGrpSpPr/>
          <p:nvPr/>
        </p:nvGrpSpPr>
        <p:grpSpPr>
          <a:xfrm>
            <a:off x="8963681" y="4791102"/>
            <a:ext cx="2663372" cy="926000"/>
            <a:chOff x="7428933" y="4665782"/>
            <a:chExt cx="2663372" cy="926000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32C06232-26F0-FD7F-A871-0060D424A11C}"/>
                </a:ext>
              </a:extLst>
            </p:cNvPr>
            <p:cNvSpPr txBox="1"/>
            <p:nvPr/>
          </p:nvSpPr>
          <p:spPr>
            <a:xfrm>
              <a:off x="7788162" y="4665782"/>
              <a:ext cx="1944914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1" lang="zh-CN" altLang="en-US" b="1" dirty="0">
                  <a:cs typeface="+mn-ea"/>
                  <a:sym typeface="+mn-lt"/>
                </a:rPr>
                <a:t>一级标题</a:t>
              </a:r>
              <a:endParaRPr kumimoji="1" lang="en-US" altLang="zh-CN" b="1" dirty="0"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0EE9425D-2FDF-01EE-8E48-D8067DD254F3}"/>
                </a:ext>
              </a:extLst>
            </p:cNvPr>
            <p:cNvSpPr txBox="1"/>
            <p:nvPr/>
          </p:nvSpPr>
          <p:spPr>
            <a:xfrm>
              <a:off x="7428933" y="5069844"/>
              <a:ext cx="2663372" cy="5219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800" kern="100" dirty="0">
                  <a:solidFill>
                    <a:schemeClr val="tx1">
                      <a:alpha val="60000"/>
                    </a:schemeClr>
                  </a:solidFill>
                  <a:effectLst/>
                  <a:cs typeface="+mn-ea"/>
                  <a:sym typeface="+mn-lt"/>
                </a:rPr>
                <a:t>在此处输入内容；在此处输入内容；在此处输入内容；在此处输入内容；在此处输入内容；在此处输入内容；在此处输入内容；在此处输入内容；</a:t>
              </a:r>
            </a:p>
          </p:txBody>
        </p:sp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5661ACD8-1E8E-DF61-56D8-96ACB05FD6FD}"/>
              </a:ext>
            </a:extLst>
          </p:cNvPr>
          <p:cNvSpPr/>
          <p:nvPr/>
        </p:nvSpPr>
        <p:spPr>
          <a:xfrm>
            <a:off x="674915" y="4929514"/>
            <a:ext cx="3839028" cy="7888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zh-CN" altLang="en-US" sz="12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在此处输入内容；在此处输入内容；在此处输入内容；在此处输入内容；在此处输入内容；在此处输入内容；在此处输入内容；在此处输入内容；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8183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E46BCE-1B2D-D544-02BA-5F173D98E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  <a:ea typeface="+mn-ea"/>
                <a:cs typeface="+mn-ea"/>
                <a:sym typeface="+mn-lt"/>
              </a:rPr>
              <a:t>02.</a:t>
            </a:r>
            <a:r>
              <a:rPr lang="zh-CN" altLang="en-US" dirty="0">
                <a:latin typeface="+mn-lt"/>
                <a:ea typeface="+mn-ea"/>
                <a:cs typeface="+mn-ea"/>
                <a:sym typeface="+mn-lt"/>
              </a:rPr>
              <a:t>在此输入具体标题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4341F17-B913-A474-63BF-09733DC3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zh-CN" altLang="en-US" smtClean="0">
                <a:cs typeface="+mn-ea"/>
                <a:sym typeface="+mn-lt"/>
              </a:rPr>
              <a:t>9</a:t>
            </a:fld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C310F34F-2CF5-6EF6-2D32-3A491D751FF2}"/>
              </a:ext>
            </a:extLst>
          </p:cNvPr>
          <p:cNvSpPr/>
          <p:nvPr/>
        </p:nvSpPr>
        <p:spPr>
          <a:xfrm>
            <a:off x="7092857" y="2146836"/>
            <a:ext cx="4286343" cy="3708285"/>
          </a:xfrm>
          <a:prstGeom prst="roundRect">
            <a:avLst>
              <a:gd name="adj" fmla="val 8000"/>
            </a:avLst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9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endParaRPr kumimoji="1" lang="en-US" altLang="zh-CN" sz="9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</a:t>
            </a: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2623071B-9068-EB44-93AB-8A80F9B3CED6}"/>
              </a:ext>
            </a:extLst>
          </p:cNvPr>
          <p:cNvSpPr/>
          <p:nvPr/>
        </p:nvSpPr>
        <p:spPr>
          <a:xfrm>
            <a:off x="6683131" y="1525394"/>
            <a:ext cx="1620000" cy="720000"/>
          </a:xfrm>
          <a:prstGeom prst="roundRect">
            <a:avLst>
              <a:gd name="adj" fmla="val 16000"/>
            </a:avLst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algn="ctr"/>
            <a:r>
              <a:rPr kumimoji="1" lang="zh-CN" altLang="en-US" b="1" dirty="0">
                <a:solidFill>
                  <a:srgbClr val="FFFFFF"/>
                </a:solidFill>
                <a:cs typeface="+mn-ea"/>
                <a:sym typeface="+mn-lt"/>
              </a:rPr>
              <a:t>一级标题</a:t>
            </a:r>
            <a:endParaRPr kumimoji="1" lang="en-US" altLang="zh-CN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1910FE9D-099D-AD67-A75B-D3F8AB215557}"/>
              </a:ext>
            </a:extLst>
          </p:cNvPr>
          <p:cNvSpPr/>
          <p:nvPr/>
        </p:nvSpPr>
        <p:spPr>
          <a:xfrm>
            <a:off x="8565412" y="1703293"/>
            <a:ext cx="502942" cy="364203"/>
          </a:xfrm>
          <a:custGeom>
            <a:avLst/>
            <a:gdLst>
              <a:gd name="connsiteX0" fmla="*/ 1186163 w 1196834"/>
              <a:gd name="connsiteY0" fmla="*/ 458978 h 866682"/>
              <a:gd name="connsiteX1" fmla="*/ 1186163 w 1196834"/>
              <a:gd name="connsiteY1" fmla="*/ 407593 h 866682"/>
              <a:gd name="connsiteX2" fmla="*/ 789147 w 1196834"/>
              <a:gd name="connsiteY2" fmla="*/ 10578 h 866682"/>
              <a:gd name="connsiteX3" fmla="*/ 737702 w 1196834"/>
              <a:gd name="connsiteY3" fmla="*/ 10610 h 866682"/>
              <a:gd name="connsiteX4" fmla="*/ 727098 w 1196834"/>
              <a:gd name="connsiteY4" fmla="*/ 36330 h 866682"/>
              <a:gd name="connsiteX5" fmla="*/ 727098 w 1196834"/>
              <a:gd name="connsiteY5" fmla="*/ 160610 h 866682"/>
              <a:gd name="connsiteX6" fmla="*/ 36320 w 1196834"/>
              <a:gd name="connsiteY6" fmla="*/ 160610 h 866682"/>
              <a:gd name="connsiteX7" fmla="*/ -37 w 1196834"/>
              <a:gd name="connsiteY7" fmla="*/ 196967 h 866682"/>
              <a:gd name="connsiteX8" fmla="*/ -37 w 1196834"/>
              <a:gd name="connsiteY8" fmla="*/ 669605 h 866682"/>
              <a:gd name="connsiteX9" fmla="*/ 36320 w 1196834"/>
              <a:gd name="connsiteY9" fmla="*/ 705961 h 866682"/>
              <a:gd name="connsiteX10" fmla="*/ 727098 w 1196834"/>
              <a:gd name="connsiteY10" fmla="*/ 705961 h 866682"/>
              <a:gd name="connsiteX11" fmla="*/ 727098 w 1196834"/>
              <a:gd name="connsiteY11" fmla="*/ 830241 h 866682"/>
              <a:gd name="connsiteX12" fmla="*/ 763455 w 1196834"/>
              <a:gd name="connsiteY12" fmla="*/ 866628 h 866682"/>
              <a:gd name="connsiteX13" fmla="*/ 789147 w 1196834"/>
              <a:gd name="connsiteY13" fmla="*/ 855994 h 866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96834" h="866682">
                <a:moveTo>
                  <a:pt x="1186163" y="458978"/>
                </a:moveTo>
                <a:cubicBezTo>
                  <a:pt x="1200342" y="444780"/>
                  <a:pt x="1200342" y="421791"/>
                  <a:pt x="1186163" y="407593"/>
                </a:cubicBezTo>
                <a:lnTo>
                  <a:pt x="789147" y="10578"/>
                </a:lnTo>
                <a:cubicBezTo>
                  <a:pt x="774968" y="-3612"/>
                  <a:pt x="751942" y="-3597"/>
                  <a:pt x="737702" y="10610"/>
                </a:cubicBezTo>
                <a:cubicBezTo>
                  <a:pt x="730916" y="17433"/>
                  <a:pt x="727098" y="26686"/>
                  <a:pt x="727098" y="36330"/>
                </a:cubicBezTo>
                <a:lnTo>
                  <a:pt x="727098" y="160610"/>
                </a:lnTo>
                <a:lnTo>
                  <a:pt x="36320" y="160610"/>
                </a:lnTo>
                <a:cubicBezTo>
                  <a:pt x="16263" y="160610"/>
                  <a:pt x="-37" y="176886"/>
                  <a:pt x="-37" y="196967"/>
                </a:cubicBezTo>
                <a:lnTo>
                  <a:pt x="-37" y="669605"/>
                </a:lnTo>
                <a:cubicBezTo>
                  <a:pt x="-37" y="689686"/>
                  <a:pt x="16263" y="705961"/>
                  <a:pt x="36320" y="705961"/>
                </a:cubicBezTo>
                <a:lnTo>
                  <a:pt x="727098" y="705961"/>
                </a:lnTo>
                <a:lnTo>
                  <a:pt x="727098" y="830241"/>
                </a:lnTo>
                <a:cubicBezTo>
                  <a:pt x="727098" y="850322"/>
                  <a:pt x="743338" y="866610"/>
                  <a:pt x="763455" y="866628"/>
                </a:cubicBezTo>
                <a:cubicBezTo>
                  <a:pt x="773089" y="866634"/>
                  <a:pt x="782300" y="862810"/>
                  <a:pt x="789147" y="855994"/>
                </a:cubicBezTo>
                <a:close/>
              </a:path>
            </a:pathLst>
          </a:custGeom>
          <a:solidFill>
            <a:schemeClr val="tx2">
              <a:alpha val="50000"/>
            </a:schemeClr>
          </a:soli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E4BBD4BA-288B-1941-D38B-9A15979876F2}"/>
              </a:ext>
            </a:extLst>
          </p:cNvPr>
          <p:cNvSpPr/>
          <p:nvPr/>
        </p:nvSpPr>
        <p:spPr>
          <a:xfrm>
            <a:off x="1403257" y="2146836"/>
            <a:ext cx="4286343" cy="3708285"/>
          </a:xfrm>
          <a:prstGeom prst="roundRect">
            <a:avLst>
              <a:gd name="adj" fmla="val 8000"/>
            </a:avLst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100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endParaRPr kumimoji="1" lang="en-US" altLang="zh-CN" sz="10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105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</a:t>
            </a: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endParaRPr kumimoji="1" lang="en-US" altLang="zh-CN" sz="1000" dirty="0">
              <a:solidFill>
                <a:schemeClr val="tx1"/>
              </a:solidFill>
              <a:cs typeface="+mn-ea"/>
              <a:sym typeface="+mn-lt"/>
            </a:endParaRPr>
          </a:p>
          <a:p>
            <a:pPr marL="228600" indent="-228600">
              <a:lnSpc>
                <a:spcPct val="130000"/>
              </a:lnSpc>
              <a:buFont typeface="+mj-lt"/>
              <a:buAutoNum type="arabicPeriod"/>
            </a:pPr>
            <a:r>
              <a:rPr kumimoji="1" lang="zh-CN" altLang="en-US" sz="1050" dirty="0">
                <a:solidFill>
                  <a:schemeClr val="tx1"/>
                </a:solidFill>
                <a:cs typeface="+mn-ea"/>
                <a:sym typeface="+mn-lt"/>
              </a:rPr>
              <a:t>在此处输入内容；在此处输入内容；在此处输入内容；在此处输入内容；在此处输入内容；在此处输入内容；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BC5C42B7-9C55-5A8F-4674-DDA2BD60ECED}"/>
              </a:ext>
            </a:extLst>
          </p:cNvPr>
          <p:cNvSpPr/>
          <p:nvPr/>
        </p:nvSpPr>
        <p:spPr>
          <a:xfrm>
            <a:off x="993531" y="1525394"/>
            <a:ext cx="1620000" cy="720000"/>
          </a:xfrm>
          <a:prstGeom prst="roundRect">
            <a:avLst>
              <a:gd name="adj" fmla="val 16000"/>
            </a:avLst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 anchorCtr="0">
            <a:noAutofit/>
          </a:bodyPr>
          <a:lstStyle/>
          <a:p>
            <a:pPr algn="ctr"/>
            <a:r>
              <a:rPr kumimoji="1" lang="zh-CN" altLang="en-US" b="1" dirty="0">
                <a:solidFill>
                  <a:srgbClr val="FFFFFF"/>
                </a:solidFill>
                <a:cs typeface="+mn-ea"/>
                <a:sym typeface="+mn-lt"/>
              </a:rPr>
              <a:t>一级标题</a:t>
            </a:r>
            <a:endParaRPr kumimoji="1" lang="en-US" altLang="zh-CN" b="1" dirty="0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3F43BDA8-588E-0B42-4CE1-AA3BA536A329}"/>
              </a:ext>
            </a:extLst>
          </p:cNvPr>
          <p:cNvSpPr/>
          <p:nvPr/>
        </p:nvSpPr>
        <p:spPr>
          <a:xfrm>
            <a:off x="2875812" y="1703293"/>
            <a:ext cx="502942" cy="364203"/>
          </a:xfrm>
          <a:custGeom>
            <a:avLst/>
            <a:gdLst>
              <a:gd name="connsiteX0" fmla="*/ 1186163 w 1196834"/>
              <a:gd name="connsiteY0" fmla="*/ 458978 h 866682"/>
              <a:gd name="connsiteX1" fmla="*/ 1186163 w 1196834"/>
              <a:gd name="connsiteY1" fmla="*/ 407593 h 866682"/>
              <a:gd name="connsiteX2" fmla="*/ 789147 w 1196834"/>
              <a:gd name="connsiteY2" fmla="*/ 10578 h 866682"/>
              <a:gd name="connsiteX3" fmla="*/ 737702 w 1196834"/>
              <a:gd name="connsiteY3" fmla="*/ 10610 h 866682"/>
              <a:gd name="connsiteX4" fmla="*/ 727098 w 1196834"/>
              <a:gd name="connsiteY4" fmla="*/ 36330 h 866682"/>
              <a:gd name="connsiteX5" fmla="*/ 727098 w 1196834"/>
              <a:gd name="connsiteY5" fmla="*/ 160610 h 866682"/>
              <a:gd name="connsiteX6" fmla="*/ 36320 w 1196834"/>
              <a:gd name="connsiteY6" fmla="*/ 160610 h 866682"/>
              <a:gd name="connsiteX7" fmla="*/ -37 w 1196834"/>
              <a:gd name="connsiteY7" fmla="*/ 196967 h 866682"/>
              <a:gd name="connsiteX8" fmla="*/ -37 w 1196834"/>
              <a:gd name="connsiteY8" fmla="*/ 669605 h 866682"/>
              <a:gd name="connsiteX9" fmla="*/ 36320 w 1196834"/>
              <a:gd name="connsiteY9" fmla="*/ 705961 h 866682"/>
              <a:gd name="connsiteX10" fmla="*/ 727098 w 1196834"/>
              <a:gd name="connsiteY10" fmla="*/ 705961 h 866682"/>
              <a:gd name="connsiteX11" fmla="*/ 727098 w 1196834"/>
              <a:gd name="connsiteY11" fmla="*/ 830241 h 866682"/>
              <a:gd name="connsiteX12" fmla="*/ 763455 w 1196834"/>
              <a:gd name="connsiteY12" fmla="*/ 866628 h 866682"/>
              <a:gd name="connsiteX13" fmla="*/ 789147 w 1196834"/>
              <a:gd name="connsiteY13" fmla="*/ 855994 h 866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96834" h="866682">
                <a:moveTo>
                  <a:pt x="1186163" y="458978"/>
                </a:moveTo>
                <a:cubicBezTo>
                  <a:pt x="1200342" y="444780"/>
                  <a:pt x="1200342" y="421791"/>
                  <a:pt x="1186163" y="407593"/>
                </a:cubicBezTo>
                <a:lnTo>
                  <a:pt x="789147" y="10578"/>
                </a:lnTo>
                <a:cubicBezTo>
                  <a:pt x="774968" y="-3612"/>
                  <a:pt x="751942" y="-3597"/>
                  <a:pt x="737702" y="10610"/>
                </a:cubicBezTo>
                <a:cubicBezTo>
                  <a:pt x="730916" y="17433"/>
                  <a:pt x="727098" y="26686"/>
                  <a:pt x="727098" y="36330"/>
                </a:cubicBezTo>
                <a:lnTo>
                  <a:pt x="727098" y="160610"/>
                </a:lnTo>
                <a:lnTo>
                  <a:pt x="36320" y="160610"/>
                </a:lnTo>
                <a:cubicBezTo>
                  <a:pt x="16263" y="160610"/>
                  <a:pt x="-37" y="176886"/>
                  <a:pt x="-37" y="196967"/>
                </a:cubicBezTo>
                <a:lnTo>
                  <a:pt x="-37" y="669605"/>
                </a:lnTo>
                <a:cubicBezTo>
                  <a:pt x="-37" y="689686"/>
                  <a:pt x="16263" y="705961"/>
                  <a:pt x="36320" y="705961"/>
                </a:cubicBezTo>
                <a:lnTo>
                  <a:pt x="727098" y="705961"/>
                </a:lnTo>
                <a:lnTo>
                  <a:pt x="727098" y="830241"/>
                </a:lnTo>
                <a:cubicBezTo>
                  <a:pt x="727098" y="850322"/>
                  <a:pt x="743338" y="866610"/>
                  <a:pt x="763455" y="866628"/>
                </a:cubicBezTo>
                <a:cubicBezTo>
                  <a:pt x="773089" y="866634"/>
                  <a:pt x="782300" y="862810"/>
                  <a:pt x="789147" y="855994"/>
                </a:cubicBezTo>
                <a:close/>
              </a:path>
            </a:pathLst>
          </a:custGeom>
          <a:solidFill>
            <a:schemeClr val="tx2">
              <a:alpha val="50000"/>
            </a:schemeClr>
          </a:solidFill>
          <a:ln w="6055" cap="flat">
            <a:noFill/>
            <a:prstDash val="solid"/>
            <a:miter/>
          </a:ln>
        </p:spPr>
        <p:txBody>
          <a:bodyPr rtlCol="0" anchor="ctr"/>
          <a:lstStyle/>
          <a:p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53959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  <p:tag name="ISLIDE.THEME" val="#782110"/>
  <p:tag name="ISLIDE.TEMPLATE" val="42a137e9-aec4-4e11-b362-b798eb88ed5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92063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89291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92049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92055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36707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92053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92060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78102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https://www.islide.cc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https://www.islide.cc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EMPLATE" val="https://www.islide.cc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891857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901332;"/>
</p:tagLst>
</file>

<file path=ppt/theme/theme1.xml><?xml version="1.0" encoding="utf-8"?>
<a:theme xmlns:a="http://schemas.openxmlformats.org/drawingml/2006/main" name="Designed by iSlide">
  <a:themeElements>
    <a:clrScheme name="iSlide VI标准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00A6A6"/>
      </a:accent1>
      <a:accent2>
        <a:srgbClr val="4AB344"/>
      </a:accent2>
      <a:accent3>
        <a:srgbClr val="92D806"/>
      </a:accent3>
      <a:accent4>
        <a:srgbClr val="6F6F6F"/>
      </a:accent4>
      <a:accent5>
        <a:srgbClr val="9A999A"/>
      </a:accent5>
      <a:accent6>
        <a:srgbClr val="C4C4C4"/>
      </a:accent6>
      <a:hlink>
        <a:srgbClr val="4472C4"/>
      </a:hlink>
      <a:folHlink>
        <a:srgbClr val="BFBFBF"/>
      </a:folHlink>
    </a:clrScheme>
    <a:fontScheme name="4bp4eq32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Default.potx" id="{1D9758C4-BF53-48D5-9F51-21F468A6C710}" vid="{F0E1EFAF-5478-48F0-8152-DA9350739A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A6A6"/>
    </a:accent1>
    <a:accent2>
      <a:srgbClr val="4AB344"/>
    </a:accent2>
    <a:accent3>
      <a:srgbClr val="92D806"/>
    </a:accent3>
    <a:accent4>
      <a:srgbClr val="6F6F6F"/>
    </a:accent4>
    <a:accent5>
      <a:srgbClr val="9A999A"/>
    </a:accent5>
    <a:accent6>
      <a:srgbClr val="C4C4C4"/>
    </a:accent6>
    <a:hlink>
      <a:srgbClr val="4472C4"/>
    </a:hlink>
    <a:folHlink>
      <a:srgbClr val="BFBFBF"/>
    </a:folHlink>
  </a:clrScheme>
</a:themeOverride>
</file>

<file path=ppt/theme/themeOverride2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A6A6"/>
    </a:accent1>
    <a:accent2>
      <a:srgbClr val="4AB344"/>
    </a:accent2>
    <a:accent3>
      <a:srgbClr val="92D806"/>
    </a:accent3>
    <a:accent4>
      <a:srgbClr val="6F6F6F"/>
    </a:accent4>
    <a:accent5>
      <a:srgbClr val="9A999A"/>
    </a:accent5>
    <a:accent6>
      <a:srgbClr val="C4C4C4"/>
    </a:accent6>
    <a:hlink>
      <a:srgbClr val="4472C4"/>
    </a:hlink>
    <a:folHlink>
      <a:srgbClr val="BFBFBF"/>
    </a:folHlink>
  </a:clrScheme>
</a:themeOverride>
</file>

<file path=ppt/theme/themeOverride3.xml><?xml version="1.0" encoding="utf-8"?>
<a:themeOverride xmlns:a="http://schemas.openxmlformats.org/drawingml/2006/main">
  <a:clrScheme name="iSlide VI标准">
    <a:dk1>
      <a:srgbClr val="000000"/>
    </a:dk1>
    <a:lt1>
      <a:srgbClr val="FFFFFF"/>
    </a:lt1>
    <a:dk2>
      <a:srgbClr val="778495"/>
    </a:dk2>
    <a:lt2>
      <a:srgbClr val="F0F0F0"/>
    </a:lt2>
    <a:accent1>
      <a:srgbClr val="00A6A6"/>
    </a:accent1>
    <a:accent2>
      <a:srgbClr val="4AB344"/>
    </a:accent2>
    <a:accent3>
      <a:srgbClr val="92D806"/>
    </a:accent3>
    <a:accent4>
      <a:srgbClr val="6F6F6F"/>
    </a:accent4>
    <a:accent5>
      <a:srgbClr val="9A999A"/>
    </a:accent5>
    <a:accent6>
      <a:srgbClr val="C4C4C4"/>
    </a:accent6>
    <a:hlink>
      <a:srgbClr val="4472C4"/>
    </a:hlink>
    <a:folHlink>
      <a:srgbClr val="BFBFB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443A8EF62DE444B1FF07917E22EF72" ma:contentTypeVersion="15" ma:contentTypeDescription="Create a new document." ma:contentTypeScope="" ma:versionID="93a012c9a81027335424ba9f7b4858de">
  <xsd:schema xmlns:xsd="http://www.w3.org/2001/XMLSchema" xmlns:xs="http://www.w3.org/2001/XMLSchema" xmlns:p="http://schemas.microsoft.com/office/2006/metadata/properties" xmlns:ns2="0a5c0dea-e5d7-4228-9256-3793bb42faa5" xmlns:ns3="97934b4b-eba6-486d-bfc1-4b8e3fe39092" targetNamespace="http://schemas.microsoft.com/office/2006/metadata/properties" ma:root="true" ma:fieldsID="9a709ec72f4fcd18515a248f36769751" ns2:_="" ns3:_="">
    <xsd:import namespace="0a5c0dea-e5d7-4228-9256-3793bb42faa5"/>
    <xsd:import namespace="97934b4b-eba6-486d-bfc1-4b8e3fe39092"/>
    <xsd:element name="properties">
      <xsd:complexType>
        <xsd:sequence>
          <xsd:element name="documentManagement">
            <xsd:complexType>
              <xsd:all>
                <xsd:element ref="ns2:OneNoteFluid_FileOrder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c0dea-e5d7-4228-9256-3793bb42faa5" elementFormDefault="qualified">
    <xsd:import namespace="http://schemas.microsoft.com/office/2006/documentManagement/types"/>
    <xsd:import namespace="http://schemas.microsoft.com/office/infopath/2007/PartnerControls"/>
    <xsd:element name="OneNoteFluid_FileOrder" ma:index="8" nillable="true" ma:displayName="OneNoteFluid_FileOrder" ma:internalName="OneNoteFluid_FileOrder">
      <xsd:simpleType>
        <xsd:restriction base="dms:Text">
          <xsd:maxLength value="255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934b4b-eba6-486d-bfc1-4b8e3fe3909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885aa0b-334b-483f-9125-6409c6335a4b}" ma:internalName="TaxCatchAll" ma:showField="CatchAllData" ma:web="97934b4b-eba6-486d-bfc1-4b8e3fe390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934b4b-eba6-486d-bfc1-4b8e3fe39092" xsi:nil="true"/>
    <lcf76f155ced4ddcb4097134ff3c332f xmlns="0a5c0dea-e5d7-4228-9256-3793bb42faa5">
      <Terms xmlns="http://schemas.microsoft.com/office/infopath/2007/PartnerControls"/>
    </lcf76f155ced4ddcb4097134ff3c332f>
    <OneNoteFluid_FileOrder xmlns="0a5c0dea-e5d7-4228-9256-3793bb42faa5" xsi:nil="true"/>
  </documentManagement>
</p:properties>
</file>

<file path=customXml/itemProps1.xml><?xml version="1.0" encoding="utf-8"?>
<ds:datastoreItem xmlns:ds="http://schemas.openxmlformats.org/officeDocument/2006/customXml" ds:itemID="{2D9AF05D-5DD1-4FB0-AC47-46836D303622}"/>
</file>

<file path=customXml/itemProps2.xml><?xml version="1.0" encoding="utf-8"?>
<ds:datastoreItem xmlns:ds="http://schemas.openxmlformats.org/officeDocument/2006/customXml" ds:itemID="{66992CD1-8DAD-4385-8982-3780C8881FEA}"/>
</file>

<file path=customXml/itemProps3.xml><?xml version="1.0" encoding="utf-8"?>
<ds:datastoreItem xmlns:ds="http://schemas.openxmlformats.org/officeDocument/2006/customXml" ds:itemID="{7EC370D8-8F1B-4BBF-BADC-64400C887048}"/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28</TotalTime>
  <Words>2370</Words>
  <Application>Microsoft Office PowerPoint</Application>
  <PresentationFormat>宽屏</PresentationFormat>
  <Paragraphs>199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2" baseType="lpstr">
      <vt:lpstr>等线</vt:lpstr>
      <vt:lpstr>Arial</vt:lpstr>
      <vt:lpstr>Designed by iSlide</vt:lpstr>
      <vt:lpstr>电脑教学 操作步骤PPT</vt:lpstr>
      <vt:lpstr>PowerPoint 演示文稿</vt:lpstr>
      <vt:lpstr>在此输入具体标题</vt:lpstr>
      <vt:lpstr>01.在此输入具体标题</vt:lpstr>
      <vt:lpstr>01.在此输入具体标题</vt:lpstr>
      <vt:lpstr>01.在此输入具体标题</vt:lpstr>
      <vt:lpstr>在此输入具体标题</vt:lpstr>
      <vt:lpstr>02.在此输入具体标题</vt:lpstr>
      <vt:lpstr>02.在此输入具体标题</vt:lpstr>
      <vt:lpstr>02.在此输入具体标题</vt:lpstr>
      <vt:lpstr>在此输入具体标题</vt:lpstr>
      <vt:lpstr>03.在此输入具体标题</vt:lpstr>
      <vt:lpstr>03.在此输入具体标题</vt:lpstr>
      <vt:lpstr>03.在此输入具体标题</vt:lpstr>
      <vt:lpstr>在此输入具体标题</vt:lpstr>
      <vt:lpstr>04.在此输入具体标题</vt:lpstr>
      <vt:lpstr>04.在此输入具体标题</vt:lpstr>
      <vt:lpstr>04.在此输入具体标题</vt:lpstr>
      <vt:lpstr>PowerPoint 演示文稿</vt:lpstr>
    </vt:vector>
  </TitlesOfParts>
  <Manager>iSlide</Manager>
  <Company>iSlide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iSlide</dc:creator>
  <cp:lastModifiedBy>Zi yi Zhang (Chinasoft Shanghai)</cp:lastModifiedBy>
  <cp:revision>2</cp:revision>
  <cp:lastPrinted>2022-08-25T16:00:00Z</cp:lastPrinted>
  <dcterms:created xsi:type="dcterms:W3CDTF">2022-08-25T16:00:00Z</dcterms:created>
  <dcterms:modified xsi:type="dcterms:W3CDTF">2022-09-28T09:02:22Z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EMPLATE">
    <vt:lpwstr>42a137e9-aec4-4e11-b362-b798eb88ed5c</vt:lpwstr>
  </property>
  <property fmtid="{D5CDD505-2E9C-101B-9397-08002B2CF9AE}" pid="3" name="ContentTypeId">
    <vt:lpwstr>0x010100D1443A8EF62DE444B1FF07917E22EF72</vt:lpwstr>
  </property>
</Properties>
</file>