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tags/tag2.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handoutMasterIdLst>
    <p:handoutMasterId r:id="rId23"/>
  </p:handoutMasterIdLst>
  <p:sldIdLst>
    <p:sldId id="256" r:id="rId2"/>
    <p:sldId id="257" r:id="rId3"/>
    <p:sldId id="260" r:id="rId4"/>
    <p:sldId id="263" r:id="rId5"/>
    <p:sldId id="264" r:id="rId6"/>
    <p:sldId id="265" r:id="rId7"/>
    <p:sldId id="259" r:id="rId8"/>
    <p:sldId id="266" r:id="rId9"/>
    <p:sldId id="267" r:id="rId10"/>
    <p:sldId id="268" r:id="rId11"/>
    <p:sldId id="261" r:id="rId12"/>
    <p:sldId id="270" r:id="rId13"/>
    <p:sldId id="269" r:id="rId14"/>
    <p:sldId id="271" r:id="rId15"/>
    <p:sldId id="262" r:id="rId16"/>
    <p:sldId id="272" r:id="rId17"/>
    <p:sldId id="273" r:id="rId18"/>
    <p:sldId id="274" r:id="rId19"/>
    <p:sldId id="275" r:id="rId20"/>
    <p:sldId id="276" r:id="rId21"/>
    <p:sldId id="277" r:id="rId22"/>
  </p:sldIdLst>
  <p:sldSz cx="12192000" cy="6858000"/>
  <p:notesSz cx="6858000" cy="9144000"/>
  <p:embeddedFontLst>
    <p:embeddedFont>
      <p:font typeface="OPPOSans H" panose="00020600040101010101" pitchFamily="18" charset="-122"/>
      <p:regular r:id="rId24"/>
    </p:embeddedFont>
    <p:embeddedFont>
      <p:font typeface="OPPOSans R" panose="00020600040101010101" pitchFamily="18" charset="-122"/>
      <p:regular r:id="rId25"/>
    </p:embeddedFont>
    <p:embeddedFont>
      <p:font typeface="等线" panose="02010600030101010101" pitchFamily="2" charset="-122"/>
      <p:regular r:id="rId26"/>
      <p:bold r:id="rId27"/>
    </p:embeddedFont>
    <p:embeddedFont>
      <p:font typeface="微软雅黑" panose="020B0503020204020204" pitchFamily="34" charset="-122"/>
      <p:regular r:id="rId28"/>
      <p:bold r:id="rId29"/>
    </p:embeddedFont>
    <p:embeddedFont>
      <p:font typeface="微软雅黑 Light" panose="020B0502040204020203" pitchFamily="34" charset="-122"/>
      <p:regular r:id="rId30"/>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795" userDrawn="1">
          <p15:clr>
            <a:srgbClr val="A4A3A4"/>
          </p15:clr>
        </p15:guide>
        <p15:guide id="3" pos="529" userDrawn="1">
          <p15:clr>
            <a:srgbClr val="A4A3A4"/>
          </p15:clr>
        </p15:guide>
        <p15:guide id="4" pos="7083"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李 路" initials="李" lastIdx="1" clrIdx="0">
    <p:extLst>
      <p:ext uri="{19B8F6BF-5375-455C-9EA6-DF929625EA0E}">
        <p15:presenceInfo xmlns:p15="http://schemas.microsoft.com/office/powerpoint/2012/main" userId="a29069a79a43bb10"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20148"/>
    <a:srgbClr val="D93A00"/>
    <a:srgbClr val="C00000"/>
    <a:srgbClr val="2B37FC"/>
    <a:srgbClr val="020138"/>
    <a:srgbClr val="02FBFF"/>
    <a:srgbClr val="07062E"/>
    <a:srgbClr val="02012D"/>
    <a:srgbClr val="070692"/>
    <a:srgbClr val="04029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showGuides="1">
      <p:cViewPr varScale="1">
        <p:scale>
          <a:sx n="76" d="100"/>
          <a:sy n="76" d="100"/>
        </p:scale>
        <p:origin x="869" y="62"/>
      </p:cViewPr>
      <p:guideLst>
        <p:guide orient="horz" pos="2137"/>
        <p:guide pos="3795"/>
        <p:guide pos="529"/>
        <p:guide pos="7083"/>
      </p:guideLst>
    </p:cSldViewPr>
  </p:slideViewPr>
  <p:notesTextViewPr>
    <p:cViewPr>
      <p:scale>
        <a:sx n="1" d="1"/>
        <a:sy n="1" d="1"/>
      </p:scale>
      <p:origin x="0" y="0"/>
    </p:cViewPr>
  </p:notesTextViewPr>
  <p:notesViewPr>
    <p:cSldViewPr snapToGrid="0" showGuides="1">
      <p:cViewPr varScale="1">
        <p:scale>
          <a:sx n="61" d="100"/>
          <a:sy n="61" d="100"/>
        </p:scale>
        <p:origin x="3168" y="3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3.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2.fntdata"/><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fntdata"/><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handoutMaster" Target="handoutMasters/handoutMaster1.xml"/><Relationship Id="rId28" Type="http://schemas.openxmlformats.org/officeDocument/2006/relationships/font" Target="fonts/font5.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4.fntdata"/><Relationship Id="rId30" Type="http://schemas.openxmlformats.org/officeDocument/2006/relationships/font" Target="fonts/font7.fntdata"/><Relationship Id="rId35" Type="http://schemas.openxmlformats.org/officeDocument/2006/relationships/tableStyles" Target="tableStyles.xml"/><Relationship Id="rId8" Type="http://schemas.openxmlformats.org/officeDocument/2006/relationships/slide" Target="slides/slide7.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系列 1</c:v>
                </c:pt>
              </c:strCache>
            </c:strRef>
          </c:tx>
          <c:spPr>
            <a:ln w="28575" cap="rnd">
              <a:gradFill>
                <a:gsLst>
                  <a:gs pos="0">
                    <a:schemeClr val="accent2"/>
                  </a:gs>
                  <a:gs pos="100000">
                    <a:schemeClr val="accent1">
                      <a:lumMod val="60000"/>
                      <a:lumOff val="40000"/>
                    </a:schemeClr>
                  </a:gs>
                </a:gsLst>
                <a:lin ang="0" scaled="0"/>
              </a:gradFill>
              <a:round/>
            </a:ln>
            <a:effectLst>
              <a:outerShdw blurRad="127000" dist="76200" dir="5400000" algn="t" rotWithShape="0">
                <a:schemeClr val="accent1">
                  <a:alpha val="40000"/>
                </a:schemeClr>
              </a:outerShdw>
            </a:effectLst>
          </c:spPr>
          <c:marker>
            <c:symbol val="none"/>
          </c:marker>
          <c:cat>
            <c:strRef>
              <c:f>Sheet1!$A$2:$A$14</c:f>
              <c:strCache>
                <c:ptCount val="13"/>
                <c:pt idx="0">
                  <c:v>1月</c:v>
                </c:pt>
                <c:pt idx="1">
                  <c:v>2月</c:v>
                </c:pt>
                <c:pt idx="2">
                  <c:v>3月</c:v>
                </c:pt>
                <c:pt idx="3">
                  <c:v>4月</c:v>
                </c:pt>
                <c:pt idx="4">
                  <c:v>5月</c:v>
                </c:pt>
                <c:pt idx="5">
                  <c:v>6月</c:v>
                </c:pt>
                <c:pt idx="6">
                  <c:v>6月</c:v>
                </c:pt>
                <c:pt idx="7">
                  <c:v>7月</c:v>
                </c:pt>
                <c:pt idx="8">
                  <c:v>8月</c:v>
                </c:pt>
                <c:pt idx="9">
                  <c:v>9月</c:v>
                </c:pt>
                <c:pt idx="10">
                  <c:v>10月</c:v>
                </c:pt>
                <c:pt idx="11">
                  <c:v>11月</c:v>
                </c:pt>
                <c:pt idx="12">
                  <c:v>12月</c:v>
                </c:pt>
              </c:strCache>
            </c:strRef>
          </c:cat>
          <c:val>
            <c:numRef>
              <c:f>Sheet1!$B$2:$B$14</c:f>
              <c:numCache>
                <c:formatCode>General</c:formatCode>
                <c:ptCount val="13"/>
                <c:pt idx="0">
                  <c:v>30</c:v>
                </c:pt>
                <c:pt idx="1">
                  <c:v>38</c:v>
                </c:pt>
                <c:pt idx="2">
                  <c:v>35</c:v>
                </c:pt>
                <c:pt idx="3">
                  <c:v>45</c:v>
                </c:pt>
                <c:pt idx="4">
                  <c:v>50</c:v>
                </c:pt>
                <c:pt idx="5">
                  <c:v>48</c:v>
                </c:pt>
                <c:pt idx="6">
                  <c:v>55</c:v>
                </c:pt>
                <c:pt idx="7">
                  <c:v>50</c:v>
                </c:pt>
                <c:pt idx="8">
                  <c:v>58</c:v>
                </c:pt>
                <c:pt idx="9">
                  <c:v>60</c:v>
                </c:pt>
                <c:pt idx="10">
                  <c:v>60</c:v>
                </c:pt>
                <c:pt idx="11">
                  <c:v>63</c:v>
                </c:pt>
                <c:pt idx="12">
                  <c:v>70</c:v>
                </c:pt>
              </c:numCache>
            </c:numRef>
          </c:val>
          <c:smooth val="0"/>
          <c:extLst>
            <c:ext xmlns:c16="http://schemas.microsoft.com/office/drawing/2014/chart" uri="{C3380CC4-5D6E-409C-BE32-E72D297353CC}">
              <c16:uniqueId val="{00000000-3D97-4490-9FD6-D8557E7CD12E}"/>
            </c:ext>
          </c:extLst>
        </c:ser>
        <c:dLbls>
          <c:showLegendKey val="0"/>
          <c:showVal val="0"/>
          <c:showCatName val="0"/>
          <c:showSerName val="0"/>
          <c:showPercent val="0"/>
          <c:showBubbleSize val="0"/>
        </c:dLbls>
        <c:smooth val="0"/>
        <c:axId val="713002591"/>
        <c:axId val="713015487"/>
      </c:lineChart>
      <c:catAx>
        <c:axId val="71300259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accent1"/>
                </a:solidFill>
                <a:latin typeface="+mj-ea"/>
                <a:ea typeface="+mj-ea"/>
                <a:cs typeface="+mn-cs"/>
              </a:defRPr>
            </a:pPr>
            <a:endParaRPr lang="zh-CN"/>
          </a:p>
        </c:txPr>
        <c:crossAx val="713015487"/>
        <c:crosses val="autoZero"/>
        <c:auto val="1"/>
        <c:lblAlgn val="ctr"/>
        <c:lblOffset val="100"/>
        <c:noMultiLvlLbl val="0"/>
      </c:catAx>
      <c:valAx>
        <c:axId val="713015487"/>
        <c:scaling>
          <c:orientation val="minMax"/>
        </c:scaling>
        <c:delete val="0"/>
        <c:axPos val="l"/>
        <c:majorGridlines>
          <c:spPr>
            <a:ln w="9525" cap="flat" cmpd="sng" algn="ctr">
              <a:solidFill>
                <a:schemeClr val="accent3"/>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accent1"/>
                </a:solidFill>
                <a:latin typeface="+mj-lt"/>
                <a:ea typeface="+mn-ea"/>
                <a:cs typeface="+mn-cs"/>
              </a:defRPr>
            </a:pPr>
            <a:endParaRPr lang="zh-CN"/>
          </a:p>
        </c:txPr>
        <c:crossAx val="713002591"/>
        <c:crosses val="autoZero"/>
        <c:crossBetween val="between"/>
      </c:valAx>
      <c:spPr>
        <a:noFill/>
        <a:ln>
          <a:solidFill>
            <a:schemeClr val="accent3"/>
          </a:solid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434564722140695E-2"/>
          <c:y val="2.430158462220159E-2"/>
          <c:w val="0.9239312402143911"/>
          <c:h val="0.86401024412887983"/>
        </c:manualLayout>
      </c:layout>
      <c:lineChart>
        <c:grouping val="standard"/>
        <c:varyColors val="0"/>
        <c:ser>
          <c:idx val="0"/>
          <c:order val="0"/>
          <c:tx>
            <c:strRef>
              <c:f>Sheet1!$B$1</c:f>
              <c:strCache>
                <c:ptCount val="1"/>
                <c:pt idx="0">
                  <c:v>Series 1</c:v>
                </c:pt>
              </c:strCache>
            </c:strRef>
          </c:tx>
          <c:spPr>
            <a:ln w="25400" cap="rnd" cmpd="sng" algn="ctr">
              <a:solidFill>
                <a:schemeClr val="accent1"/>
              </a:solidFill>
              <a:prstDash val="solid"/>
              <a:round/>
            </a:ln>
          </c:spPr>
          <c:marker>
            <c:spPr>
              <a:solidFill>
                <a:schemeClr val="accent1"/>
              </a:solidFill>
            </c:spPr>
          </c:marker>
          <c:cat>
            <c:numRef>
              <c:f>Sheet1!$A$2:$A$8</c:f>
              <c:numCache>
                <c:formatCode>General</c:formatCode>
                <c:ptCount val="7"/>
                <c:pt idx="0">
                  <c:v>2010</c:v>
                </c:pt>
                <c:pt idx="1">
                  <c:v>2012</c:v>
                </c:pt>
                <c:pt idx="2">
                  <c:v>2013</c:v>
                </c:pt>
                <c:pt idx="3">
                  <c:v>2014</c:v>
                </c:pt>
                <c:pt idx="4">
                  <c:v>2015</c:v>
                </c:pt>
                <c:pt idx="5">
                  <c:v>2016</c:v>
                </c:pt>
                <c:pt idx="6">
                  <c:v>2017</c:v>
                </c:pt>
              </c:numCache>
            </c:numRef>
          </c:cat>
          <c:val>
            <c:numRef>
              <c:f>Sheet1!$B$2:$B$8</c:f>
              <c:numCache>
                <c:formatCode>General</c:formatCode>
                <c:ptCount val="7"/>
                <c:pt idx="0">
                  <c:v>5</c:v>
                </c:pt>
                <c:pt idx="1">
                  <c:v>2.5</c:v>
                </c:pt>
                <c:pt idx="2">
                  <c:v>3</c:v>
                </c:pt>
                <c:pt idx="3">
                  <c:v>2</c:v>
                </c:pt>
                <c:pt idx="4">
                  <c:v>1</c:v>
                </c:pt>
                <c:pt idx="5">
                  <c:v>3</c:v>
                </c:pt>
                <c:pt idx="6">
                  <c:v>3</c:v>
                </c:pt>
              </c:numCache>
            </c:numRef>
          </c:val>
          <c:smooth val="0"/>
          <c:extLst>
            <c:ext xmlns:c16="http://schemas.microsoft.com/office/drawing/2014/chart" uri="{C3380CC4-5D6E-409C-BE32-E72D297353CC}">
              <c16:uniqueId val="{00000000-9333-443A-AEFC-5D4591BF8EFE}"/>
            </c:ext>
          </c:extLst>
        </c:ser>
        <c:ser>
          <c:idx val="1"/>
          <c:order val="1"/>
          <c:tx>
            <c:strRef>
              <c:f>Sheet1!$C$1</c:f>
              <c:strCache>
                <c:ptCount val="1"/>
                <c:pt idx="0">
                  <c:v>Series 2</c:v>
                </c:pt>
              </c:strCache>
            </c:strRef>
          </c:tx>
          <c:spPr>
            <a:ln w="25400" cap="rnd" cmpd="sng" algn="ctr">
              <a:solidFill>
                <a:schemeClr val="accent2"/>
              </a:solidFill>
              <a:prstDash val="solid"/>
              <a:round/>
            </a:ln>
          </c:spPr>
          <c:marker>
            <c:spPr>
              <a:solidFill>
                <a:schemeClr val="accent2"/>
              </a:solidFill>
            </c:spPr>
          </c:marker>
          <c:cat>
            <c:numRef>
              <c:f>Sheet1!$A$2:$A$8</c:f>
              <c:numCache>
                <c:formatCode>General</c:formatCode>
                <c:ptCount val="7"/>
                <c:pt idx="0">
                  <c:v>2010</c:v>
                </c:pt>
                <c:pt idx="1">
                  <c:v>2012</c:v>
                </c:pt>
                <c:pt idx="2">
                  <c:v>2013</c:v>
                </c:pt>
                <c:pt idx="3">
                  <c:v>2014</c:v>
                </c:pt>
                <c:pt idx="4">
                  <c:v>2015</c:v>
                </c:pt>
                <c:pt idx="5">
                  <c:v>2016</c:v>
                </c:pt>
                <c:pt idx="6">
                  <c:v>2017</c:v>
                </c:pt>
              </c:numCache>
            </c:numRef>
          </c:cat>
          <c:val>
            <c:numRef>
              <c:f>Sheet1!$C$2:$C$8</c:f>
              <c:numCache>
                <c:formatCode>General</c:formatCode>
                <c:ptCount val="7"/>
                <c:pt idx="0">
                  <c:v>2.4</c:v>
                </c:pt>
                <c:pt idx="1">
                  <c:v>3</c:v>
                </c:pt>
                <c:pt idx="2">
                  <c:v>3.5</c:v>
                </c:pt>
                <c:pt idx="3">
                  <c:v>3</c:v>
                </c:pt>
                <c:pt idx="4">
                  <c:v>2</c:v>
                </c:pt>
                <c:pt idx="5">
                  <c:v>3.5</c:v>
                </c:pt>
                <c:pt idx="6">
                  <c:v>3.5</c:v>
                </c:pt>
              </c:numCache>
            </c:numRef>
          </c:val>
          <c:smooth val="0"/>
          <c:extLst>
            <c:ext xmlns:c16="http://schemas.microsoft.com/office/drawing/2014/chart" uri="{C3380CC4-5D6E-409C-BE32-E72D297353CC}">
              <c16:uniqueId val="{00000001-9333-443A-AEFC-5D4591BF8EFE}"/>
            </c:ext>
          </c:extLst>
        </c:ser>
        <c:ser>
          <c:idx val="2"/>
          <c:order val="2"/>
          <c:tx>
            <c:strRef>
              <c:f>Sheet1!$D$1</c:f>
              <c:strCache>
                <c:ptCount val="1"/>
                <c:pt idx="0">
                  <c:v>Series 3</c:v>
                </c:pt>
              </c:strCache>
            </c:strRef>
          </c:tx>
          <c:spPr>
            <a:ln w="25400" cap="rnd" cmpd="sng" algn="ctr">
              <a:solidFill>
                <a:schemeClr val="accent3">
                  <a:lumMod val="60000"/>
                  <a:lumOff val="40000"/>
                </a:schemeClr>
              </a:solidFill>
              <a:prstDash val="solid"/>
              <a:round/>
            </a:ln>
          </c:spPr>
          <c:marker>
            <c:spPr>
              <a:solidFill>
                <a:schemeClr val="accent3"/>
              </a:solidFill>
              <a:ln>
                <a:solidFill>
                  <a:schemeClr val="accent3">
                    <a:lumMod val="60000"/>
                    <a:lumOff val="40000"/>
                  </a:schemeClr>
                </a:solidFill>
              </a:ln>
            </c:spPr>
          </c:marker>
          <c:cat>
            <c:numRef>
              <c:f>Sheet1!$A$2:$A$8</c:f>
              <c:numCache>
                <c:formatCode>General</c:formatCode>
                <c:ptCount val="7"/>
                <c:pt idx="0">
                  <c:v>2010</c:v>
                </c:pt>
                <c:pt idx="1">
                  <c:v>2012</c:v>
                </c:pt>
                <c:pt idx="2">
                  <c:v>2013</c:v>
                </c:pt>
                <c:pt idx="3">
                  <c:v>2014</c:v>
                </c:pt>
                <c:pt idx="4">
                  <c:v>2015</c:v>
                </c:pt>
                <c:pt idx="5">
                  <c:v>2016</c:v>
                </c:pt>
                <c:pt idx="6">
                  <c:v>2017</c:v>
                </c:pt>
              </c:numCache>
            </c:numRef>
          </c:cat>
          <c:val>
            <c:numRef>
              <c:f>Sheet1!$D$2:$D$8</c:f>
              <c:numCache>
                <c:formatCode>General</c:formatCode>
                <c:ptCount val="7"/>
                <c:pt idx="0">
                  <c:v>5</c:v>
                </c:pt>
                <c:pt idx="1">
                  <c:v>2</c:v>
                </c:pt>
                <c:pt idx="2">
                  <c:v>3</c:v>
                </c:pt>
                <c:pt idx="3">
                  <c:v>3</c:v>
                </c:pt>
                <c:pt idx="4">
                  <c:v>4</c:v>
                </c:pt>
                <c:pt idx="5">
                  <c:v>4.5</c:v>
                </c:pt>
                <c:pt idx="6">
                  <c:v>3.5</c:v>
                </c:pt>
              </c:numCache>
            </c:numRef>
          </c:val>
          <c:smooth val="0"/>
          <c:extLst>
            <c:ext xmlns:c16="http://schemas.microsoft.com/office/drawing/2014/chart" uri="{C3380CC4-5D6E-409C-BE32-E72D297353CC}">
              <c16:uniqueId val="{00000002-9333-443A-AEFC-5D4591BF8EFE}"/>
            </c:ext>
          </c:extLst>
        </c:ser>
        <c:dLbls>
          <c:showLegendKey val="0"/>
          <c:showVal val="0"/>
          <c:showCatName val="0"/>
          <c:showSerName val="0"/>
          <c:showPercent val="0"/>
          <c:showBubbleSize val="0"/>
        </c:dLbls>
        <c:marker val="1"/>
        <c:smooth val="0"/>
        <c:axId val="829079312"/>
        <c:axId val="829079704"/>
      </c:lineChart>
      <c:catAx>
        <c:axId val="829079312"/>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100" b="0" i="0" u="none" strike="noStrike" kern="1200" baseline="0">
                <a:solidFill>
                  <a:schemeClr val="accent1"/>
                </a:solidFill>
                <a:latin typeface="+mn-lt"/>
                <a:ea typeface="+mn-ea"/>
                <a:cs typeface="+mn-ea"/>
                <a:sym typeface="+mn-lt"/>
              </a:defRPr>
            </a:pPr>
            <a:endParaRPr lang="zh-CN"/>
          </a:p>
        </c:txPr>
        <c:crossAx val="829079704"/>
        <c:crosses val="autoZero"/>
        <c:auto val="1"/>
        <c:lblAlgn val="ctr"/>
        <c:lblOffset val="100"/>
        <c:noMultiLvlLbl val="0"/>
      </c:catAx>
      <c:valAx>
        <c:axId val="829079704"/>
        <c:scaling>
          <c:orientation val="minMax"/>
        </c:scaling>
        <c:delete val="0"/>
        <c:axPos val="l"/>
        <c:majorGridlines>
          <c:spPr>
            <a:ln w="6350" cap="flat" cmpd="sng" algn="ctr">
              <a:solidFill>
                <a:schemeClr val="tx1">
                  <a:lumMod val="25000"/>
                  <a:lumOff val="75000"/>
                </a:schemeClr>
              </a:solidFill>
              <a:prstDash val="solid"/>
              <a:round/>
            </a:ln>
          </c:spPr>
        </c:majorGridlines>
        <c:numFmt formatCode="General" sourceLinked="1"/>
        <c:majorTickMark val="out"/>
        <c:minorTickMark val="none"/>
        <c:tickLblPos val="nextTo"/>
        <c:txPr>
          <a:bodyPr rot="-60000000" spcFirstLastPara="0" vertOverflow="ellipsis" vert="horz" wrap="square" anchor="ctr" anchorCtr="1"/>
          <a:lstStyle/>
          <a:p>
            <a:pPr>
              <a:defRPr lang="zh-CN" sz="1100" b="0" i="0" u="none" strike="noStrike" kern="1200" baseline="0">
                <a:solidFill>
                  <a:schemeClr val="accent1"/>
                </a:solidFill>
                <a:latin typeface="+mn-lt"/>
                <a:ea typeface="+mn-ea"/>
                <a:cs typeface="+mn-ea"/>
                <a:sym typeface="+mn-lt"/>
              </a:defRPr>
            </a:pPr>
            <a:endParaRPr lang="zh-CN"/>
          </a:p>
        </c:txPr>
        <c:crossAx val="829079312"/>
        <c:crosses val="autoZero"/>
        <c:crossBetween val="between"/>
      </c:valAx>
      <c:spPr>
        <a:noFill/>
        <a:ln>
          <a:noFill/>
        </a:ln>
        <a:effectLst/>
      </c:spPr>
    </c:plotArea>
    <c:plotVisOnly val="1"/>
    <c:dispBlanksAs val="gap"/>
    <c:showDLblsOverMax val="0"/>
  </c:chart>
  <c:txPr>
    <a:bodyPr/>
    <a:lstStyle/>
    <a:p>
      <a:pPr>
        <a:defRPr lang="zh-CN" sz="1100">
          <a:solidFill>
            <a:schemeClr val="tx1">
              <a:lumMod val="50000"/>
              <a:lumOff val="50000"/>
            </a:schemeClr>
          </a:solidFill>
          <a:latin typeface="+mn-lt"/>
          <a:ea typeface="+mn-ea"/>
          <a:cs typeface="+mn-ea"/>
          <a:sym typeface="+mn-lt"/>
        </a:defRPr>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id="{B93CCC8B-B414-9ADD-D5B8-53510D2AB7B7}"/>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id="{9B85EEEC-7F4D-618B-0D4B-ABCD19C8ECB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A9E566FE-CDB6-4D24-8EE3-596A257ADFFE}" type="datetimeFigureOut">
              <a:rPr lang="zh-CN" altLang="en-US" smtClean="0"/>
              <a:t>2022-08-14</a:t>
            </a:fld>
            <a:endParaRPr lang="zh-CN" altLang="en-US"/>
          </a:p>
        </p:txBody>
      </p:sp>
      <p:sp>
        <p:nvSpPr>
          <p:cNvPr id="4" name="页脚占位符 3">
            <a:extLst>
              <a:ext uri="{FF2B5EF4-FFF2-40B4-BE49-F238E27FC236}">
                <a16:creationId xmlns:a16="http://schemas.microsoft.com/office/drawing/2014/main" id="{5ECAFA5F-1641-5B11-B676-BD1D4BB7863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a16="http://schemas.microsoft.com/office/drawing/2014/main" id="{2B2BC7DE-70C6-E5FC-750E-FC6AD0EA1E47}"/>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27E6F38-1775-42A7-93C5-ACF3132AE5C4}" type="slidenum">
              <a:rPr lang="zh-CN" altLang="en-US" smtClean="0"/>
              <a:t>‹#›</a:t>
            </a:fld>
            <a:endParaRPr lang="zh-CN" altLang="en-US"/>
          </a:p>
        </p:txBody>
      </p:sp>
    </p:spTree>
    <p:extLst>
      <p:ext uri="{BB962C8B-B14F-4D97-AF65-F5344CB8AC3E}">
        <p14:creationId xmlns:p14="http://schemas.microsoft.com/office/powerpoint/2010/main" val="1612920808"/>
      </p:ext>
    </p:extLst>
  </p:cSld>
  <p:clrMap bg1="lt1" tx1="dk1" bg2="lt2" tx2="dk2" accent1="accent1" accent2="accent2" accent3="accent3" accent4="accent4" accent5="accent5" accent6="accent6" hlink="hlink" folHlink="folHlink"/>
</p:handoutMaster>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s://www.officeplus.cn/" TargetMode="External"/><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页">
    <p:bg>
      <p:bgPr>
        <a:gradFill>
          <a:gsLst>
            <a:gs pos="0">
              <a:schemeClr val="accent1"/>
            </a:gs>
            <a:gs pos="100000">
              <a:schemeClr val="accent4"/>
            </a:gs>
          </a:gsLst>
          <a:lin ang="5400000" scaled="1"/>
        </a:gradFill>
        <a:effectLst/>
      </p:bgPr>
    </p:bg>
    <p:spTree>
      <p:nvGrpSpPr>
        <p:cNvPr id="1" name=""/>
        <p:cNvGrpSpPr/>
        <p:nvPr/>
      </p:nvGrpSpPr>
      <p:grpSpPr>
        <a:xfrm>
          <a:off x="0" y="0"/>
          <a:ext cx="0" cy="0"/>
          <a:chOff x="0" y="0"/>
          <a:chExt cx="0" cy="0"/>
        </a:xfrm>
      </p:grpSpPr>
      <p:grpSp>
        <p:nvGrpSpPr>
          <p:cNvPr id="7" name="Group 4">
            <a:extLst>
              <a:ext uri="{FF2B5EF4-FFF2-40B4-BE49-F238E27FC236}">
                <a16:creationId xmlns:a16="http://schemas.microsoft.com/office/drawing/2014/main" id="{48822BB2-7B77-7A1E-076F-CD84679C1A57}"/>
              </a:ext>
            </a:extLst>
          </p:cNvPr>
          <p:cNvGrpSpPr>
            <a:grpSpLocks noChangeAspect="1"/>
          </p:cNvGrpSpPr>
          <p:nvPr userDrawn="1"/>
        </p:nvGrpSpPr>
        <p:grpSpPr bwMode="auto">
          <a:xfrm rot="20219056">
            <a:off x="7467763" y="-2010588"/>
            <a:ext cx="3117646" cy="3121084"/>
            <a:chOff x="453" y="452"/>
            <a:chExt cx="2722" cy="2725"/>
          </a:xfrm>
          <a:solidFill>
            <a:schemeClr val="accent3">
              <a:alpha val="43000"/>
            </a:schemeClr>
          </a:solidFill>
        </p:grpSpPr>
        <p:grpSp>
          <p:nvGrpSpPr>
            <p:cNvPr id="8" name="Group 205">
              <a:extLst>
                <a:ext uri="{FF2B5EF4-FFF2-40B4-BE49-F238E27FC236}">
                  <a16:creationId xmlns:a16="http://schemas.microsoft.com/office/drawing/2014/main" id="{E5CA2E7F-363A-EAAB-71E8-635E740EE8FD}"/>
                </a:ext>
              </a:extLst>
            </p:cNvPr>
            <p:cNvGrpSpPr/>
            <p:nvPr/>
          </p:nvGrpSpPr>
          <p:grpSpPr bwMode="auto">
            <a:xfrm>
              <a:off x="623" y="452"/>
              <a:ext cx="2382" cy="789"/>
              <a:chOff x="623" y="452"/>
              <a:chExt cx="2382" cy="789"/>
            </a:xfrm>
            <a:grpFill/>
          </p:grpSpPr>
          <p:sp>
            <p:nvSpPr>
              <p:cNvPr id="629" name="Oval 5">
                <a:extLst>
                  <a:ext uri="{FF2B5EF4-FFF2-40B4-BE49-F238E27FC236}">
                    <a16:creationId xmlns:a16="http://schemas.microsoft.com/office/drawing/2014/main" id="{59E2E1D2-118B-2D73-7F90-3EED38E5DCEE}"/>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0" name="Oval 6">
                <a:extLst>
                  <a:ext uri="{FF2B5EF4-FFF2-40B4-BE49-F238E27FC236}">
                    <a16:creationId xmlns:a16="http://schemas.microsoft.com/office/drawing/2014/main" id="{4054D5BD-F7E9-7373-B105-A178E28A59E2}"/>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1" name="Oval 7">
                <a:extLst>
                  <a:ext uri="{FF2B5EF4-FFF2-40B4-BE49-F238E27FC236}">
                    <a16:creationId xmlns:a16="http://schemas.microsoft.com/office/drawing/2014/main" id="{415BA7FE-714A-5353-B930-4B4D295D6BF5}"/>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2" name="Oval 8">
                <a:extLst>
                  <a:ext uri="{FF2B5EF4-FFF2-40B4-BE49-F238E27FC236}">
                    <a16:creationId xmlns:a16="http://schemas.microsoft.com/office/drawing/2014/main" id="{80214A06-907A-0EB5-F114-A41A03ACD3A4}"/>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3" name="Oval 9">
                <a:extLst>
                  <a:ext uri="{FF2B5EF4-FFF2-40B4-BE49-F238E27FC236}">
                    <a16:creationId xmlns:a16="http://schemas.microsoft.com/office/drawing/2014/main" id="{26A62A91-C35F-BF7E-9B41-C9D68A6018E0}"/>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4" name="Oval 10">
                <a:extLst>
                  <a:ext uri="{FF2B5EF4-FFF2-40B4-BE49-F238E27FC236}">
                    <a16:creationId xmlns:a16="http://schemas.microsoft.com/office/drawing/2014/main" id="{DCA7E3E6-7FCD-7B8E-ECD3-10D66CC3A775}"/>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5" name="Oval 11">
                <a:extLst>
                  <a:ext uri="{FF2B5EF4-FFF2-40B4-BE49-F238E27FC236}">
                    <a16:creationId xmlns:a16="http://schemas.microsoft.com/office/drawing/2014/main" id="{7B3B0034-EF4C-FDD1-8077-3670244ECD12}"/>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6" name="Oval 12">
                <a:extLst>
                  <a:ext uri="{FF2B5EF4-FFF2-40B4-BE49-F238E27FC236}">
                    <a16:creationId xmlns:a16="http://schemas.microsoft.com/office/drawing/2014/main" id="{DE62965A-8C3D-009E-34EE-7A91ABAA3ABD}"/>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7" name="Oval 13">
                <a:extLst>
                  <a:ext uri="{FF2B5EF4-FFF2-40B4-BE49-F238E27FC236}">
                    <a16:creationId xmlns:a16="http://schemas.microsoft.com/office/drawing/2014/main" id="{78CCE48D-B3B8-5DD0-B99E-25F281086F19}"/>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8" name="Oval 14">
                <a:extLst>
                  <a:ext uri="{FF2B5EF4-FFF2-40B4-BE49-F238E27FC236}">
                    <a16:creationId xmlns:a16="http://schemas.microsoft.com/office/drawing/2014/main" id="{F000C440-BE61-18DE-A1F9-93136C53119B}"/>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9" name="Oval 15">
                <a:extLst>
                  <a:ext uri="{FF2B5EF4-FFF2-40B4-BE49-F238E27FC236}">
                    <a16:creationId xmlns:a16="http://schemas.microsoft.com/office/drawing/2014/main" id="{899F0D40-73CD-F23E-C984-744E72DBE128}"/>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0" name="Oval 16">
                <a:extLst>
                  <a:ext uri="{FF2B5EF4-FFF2-40B4-BE49-F238E27FC236}">
                    <a16:creationId xmlns:a16="http://schemas.microsoft.com/office/drawing/2014/main" id="{E8598698-4148-9309-E489-8F13113CECB7}"/>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1" name="Oval 17">
                <a:extLst>
                  <a:ext uri="{FF2B5EF4-FFF2-40B4-BE49-F238E27FC236}">
                    <a16:creationId xmlns:a16="http://schemas.microsoft.com/office/drawing/2014/main" id="{AF9EC469-9274-8BC6-2AB4-CF97D523F76C}"/>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2" name="Oval 18">
                <a:extLst>
                  <a:ext uri="{FF2B5EF4-FFF2-40B4-BE49-F238E27FC236}">
                    <a16:creationId xmlns:a16="http://schemas.microsoft.com/office/drawing/2014/main" id="{95034E5A-1EB6-3C13-3C11-6B1C7BBD6583}"/>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3" name="Oval 19">
                <a:extLst>
                  <a:ext uri="{FF2B5EF4-FFF2-40B4-BE49-F238E27FC236}">
                    <a16:creationId xmlns:a16="http://schemas.microsoft.com/office/drawing/2014/main" id="{02CC4646-28A3-6A59-473F-F8A4C3D38281}"/>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4" name="Oval 20">
                <a:extLst>
                  <a:ext uri="{FF2B5EF4-FFF2-40B4-BE49-F238E27FC236}">
                    <a16:creationId xmlns:a16="http://schemas.microsoft.com/office/drawing/2014/main" id="{D5711C73-B4A1-8EE5-AFAF-F43C4B8660BF}"/>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5" name="Oval 21">
                <a:extLst>
                  <a:ext uri="{FF2B5EF4-FFF2-40B4-BE49-F238E27FC236}">
                    <a16:creationId xmlns:a16="http://schemas.microsoft.com/office/drawing/2014/main" id="{8F479B00-79CA-324A-DA57-4EA7E152C326}"/>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6" name="Oval 22">
                <a:extLst>
                  <a:ext uri="{FF2B5EF4-FFF2-40B4-BE49-F238E27FC236}">
                    <a16:creationId xmlns:a16="http://schemas.microsoft.com/office/drawing/2014/main" id="{17DA20F7-A686-A0FE-E954-E767031916A9}"/>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7" name="Oval 23">
                <a:extLst>
                  <a:ext uri="{FF2B5EF4-FFF2-40B4-BE49-F238E27FC236}">
                    <a16:creationId xmlns:a16="http://schemas.microsoft.com/office/drawing/2014/main" id="{B86E23A3-2FF7-00C9-826B-195C9AFD3175}"/>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8" name="Oval 24">
                <a:extLst>
                  <a:ext uri="{FF2B5EF4-FFF2-40B4-BE49-F238E27FC236}">
                    <a16:creationId xmlns:a16="http://schemas.microsoft.com/office/drawing/2014/main" id="{1F0F8740-2634-B680-717B-859613263D5F}"/>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9" name="Oval 25">
                <a:extLst>
                  <a:ext uri="{FF2B5EF4-FFF2-40B4-BE49-F238E27FC236}">
                    <a16:creationId xmlns:a16="http://schemas.microsoft.com/office/drawing/2014/main" id="{5456366E-2A47-C96E-D4DA-66645051DA6D}"/>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0" name="Oval 26">
                <a:extLst>
                  <a:ext uri="{FF2B5EF4-FFF2-40B4-BE49-F238E27FC236}">
                    <a16:creationId xmlns:a16="http://schemas.microsoft.com/office/drawing/2014/main" id="{D761A125-4266-FA70-3742-867B1CFD10C4}"/>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1" name="Oval 27">
                <a:extLst>
                  <a:ext uri="{FF2B5EF4-FFF2-40B4-BE49-F238E27FC236}">
                    <a16:creationId xmlns:a16="http://schemas.microsoft.com/office/drawing/2014/main" id="{A21C2518-E3F4-3B33-5DAE-5BF1BE8FCCBB}"/>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2" name="Oval 28">
                <a:extLst>
                  <a:ext uri="{FF2B5EF4-FFF2-40B4-BE49-F238E27FC236}">
                    <a16:creationId xmlns:a16="http://schemas.microsoft.com/office/drawing/2014/main" id="{033BEA6E-C95C-4D83-0EE4-0EABCD00CAFE}"/>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3" name="Oval 29">
                <a:extLst>
                  <a:ext uri="{FF2B5EF4-FFF2-40B4-BE49-F238E27FC236}">
                    <a16:creationId xmlns:a16="http://schemas.microsoft.com/office/drawing/2014/main" id="{F8E4647A-7B8B-F566-FD3C-D6A6B8ECB843}"/>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4" name="Oval 30">
                <a:extLst>
                  <a:ext uri="{FF2B5EF4-FFF2-40B4-BE49-F238E27FC236}">
                    <a16:creationId xmlns:a16="http://schemas.microsoft.com/office/drawing/2014/main" id="{B6C22DDB-4C8F-BA20-06F6-97B9A3910E02}"/>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5" name="Oval 31">
                <a:extLst>
                  <a:ext uri="{FF2B5EF4-FFF2-40B4-BE49-F238E27FC236}">
                    <a16:creationId xmlns:a16="http://schemas.microsoft.com/office/drawing/2014/main" id="{0ED2DEF1-D416-8BFA-AB87-532789655235}"/>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6" name="Oval 32">
                <a:extLst>
                  <a:ext uri="{FF2B5EF4-FFF2-40B4-BE49-F238E27FC236}">
                    <a16:creationId xmlns:a16="http://schemas.microsoft.com/office/drawing/2014/main" id="{E799259E-90FE-B62E-4EFF-7139767DF344}"/>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7" name="Oval 33">
                <a:extLst>
                  <a:ext uri="{FF2B5EF4-FFF2-40B4-BE49-F238E27FC236}">
                    <a16:creationId xmlns:a16="http://schemas.microsoft.com/office/drawing/2014/main" id="{63698973-730D-0E7D-387B-5BC12DD74ADB}"/>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8" name="Oval 34">
                <a:extLst>
                  <a:ext uri="{FF2B5EF4-FFF2-40B4-BE49-F238E27FC236}">
                    <a16:creationId xmlns:a16="http://schemas.microsoft.com/office/drawing/2014/main" id="{14A19552-B746-B6F8-3369-110C72772BEF}"/>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9" name="Oval 35">
                <a:extLst>
                  <a:ext uri="{FF2B5EF4-FFF2-40B4-BE49-F238E27FC236}">
                    <a16:creationId xmlns:a16="http://schemas.microsoft.com/office/drawing/2014/main" id="{8547FE9D-799F-F8B4-5486-351C128D5A3C}"/>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0" name="Oval 36">
                <a:extLst>
                  <a:ext uri="{FF2B5EF4-FFF2-40B4-BE49-F238E27FC236}">
                    <a16:creationId xmlns:a16="http://schemas.microsoft.com/office/drawing/2014/main" id="{855FB860-3467-952C-630E-B39DA830FE40}"/>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1" name="Oval 37">
                <a:extLst>
                  <a:ext uri="{FF2B5EF4-FFF2-40B4-BE49-F238E27FC236}">
                    <a16:creationId xmlns:a16="http://schemas.microsoft.com/office/drawing/2014/main" id="{EFAA6A70-92EC-A38D-2D43-CE8C87302F29}"/>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2" name="Oval 38">
                <a:extLst>
                  <a:ext uri="{FF2B5EF4-FFF2-40B4-BE49-F238E27FC236}">
                    <a16:creationId xmlns:a16="http://schemas.microsoft.com/office/drawing/2014/main" id="{F77DB58D-9832-1A9D-BDF7-60BDC8E15113}"/>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3" name="Oval 39">
                <a:extLst>
                  <a:ext uri="{FF2B5EF4-FFF2-40B4-BE49-F238E27FC236}">
                    <a16:creationId xmlns:a16="http://schemas.microsoft.com/office/drawing/2014/main" id="{E0BF250A-9B8F-DDE1-6977-30E5D108CC02}"/>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4" name="Oval 40">
                <a:extLst>
                  <a:ext uri="{FF2B5EF4-FFF2-40B4-BE49-F238E27FC236}">
                    <a16:creationId xmlns:a16="http://schemas.microsoft.com/office/drawing/2014/main" id="{45B42156-4A94-687D-1246-96DB88D3025F}"/>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5" name="Oval 41">
                <a:extLst>
                  <a:ext uri="{FF2B5EF4-FFF2-40B4-BE49-F238E27FC236}">
                    <a16:creationId xmlns:a16="http://schemas.microsoft.com/office/drawing/2014/main" id="{1B060CAA-BB20-D656-78EB-6020468D43A5}"/>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6" name="Oval 42">
                <a:extLst>
                  <a:ext uri="{FF2B5EF4-FFF2-40B4-BE49-F238E27FC236}">
                    <a16:creationId xmlns:a16="http://schemas.microsoft.com/office/drawing/2014/main" id="{975811F4-BCDC-5AA2-CADB-0254E7EC4BA5}"/>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7" name="Oval 43">
                <a:extLst>
                  <a:ext uri="{FF2B5EF4-FFF2-40B4-BE49-F238E27FC236}">
                    <a16:creationId xmlns:a16="http://schemas.microsoft.com/office/drawing/2014/main" id="{BEB6D807-D91A-F88C-A36C-CF55EE404FDB}"/>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8" name="Oval 44">
                <a:extLst>
                  <a:ext uri="{FF2B5EF4-FFF2-40B4-BE49-F238E27FC236}">
                    <a16:creationId xmlns:a16="http://schemas.microsoft.com/office/drawing/2014/main" id="{0E85A0FB-4E38-D2BC-2ED8-A1DE4DAE317D}"/>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9" name="Oval 45">
                <a:extLst>
                  <a:ext uri="{FF2B5EF4-FFF2-40B4-BE49-F238E27FC236}">
                    <a16:creationId xmlns:a16="http://schemas.microsoft.com/office/drawing/2014/main" id="{2E7F3455-4847-9455-CCD6-7A8D32007754}"/>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0" name="Oval 46">
                <a:extLst>
                  <a:ext uri="{FF2B5EF4-FFF2-40B4-BE49-F238E27FC236}">
                    <a16:creationId xmlns:a16="http://schemas.microsoft.com/office/drawing/2014/main" id="{F2A0342A-08CD-A0A7-E099-D02ED6A826CF}"/>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1" name="Oval 47">
                <a:extLst>
                  <a:ext uri="{FF2B5EF4-FFF2-40B4-BE49-F238E27FC236}">
                    <a16:creationId xmlns:a16="http://schemas.microsoft.com/office/drawing/2014/main" id="{D1AFB5AB-FF8B-09F5-EDC0-AE799D146BFF}"/>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2" name="Oval 48">
                <a:extLst>
                  <a:ext uri="{FF2B5EF4-FFF2-40B4-BE49-F238E27FC236}">
                    <a16:creationId xmlns:a16="http://schemas.microsoft.com/office/drawing/2014/main" id="{01BFAD1C-072E-E079-EE0A-5B190D95A6B2}"/>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3" name="Oval 49">
                <a:extLst>
                  <a:ext uri="{FF2B5EF4-FFF2-40B4-BE49-F238E27FC236}">
                    <a16:creationId xmlns:a16="http://schemas.microsoft.com/office/drawing/2014/main" id="{539EDA40-B9D2-51F4-F845-02934937D8E8}"/>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4" name="Oval 50">
                <a:extLst>
                  <a:ext uri="{FF2B5EF4-FFF2-40B4-BE49-F238E27FC236}">
                    <a16:creationId xmlns:a16="http://schemas.microsoft.com/office/drawing/2014/main" id="{7EE65F04-A9F0-A829-FD2B-8AA2ED14465E}"/>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5" name="Oval 51">
                <a:extLst>
                  <a:ext uri="{FF2B5EF4-FFF2-40B4-BE49-F238E27FC236}">
                    <a16:creationId xmlns:a16="http://schemas.microsoft.com/office/drawing/2014/main" id="{84054E35-1CEC-9B03-F21C-FE0A63446905}"/>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6" name="Oval 52">
                <a:extLst>
                  <a:ext uri="{FF2B5EF4-FFF2-40B4-BE49-F238E27FC236}">
                    <a16:creationId xmlns:a16="http://schemas.microsoft.com/office/drawing/2014/main" id="{9D0338DD-5047-001C-34E8-667A3AEDCC33}"/>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7" name="Oval 53">
                <a:extLst>
                  <a:ext uri="{FF2B5EF4-FFF2-40B4-BE49-F238E27FC236}">
                    <a16:creationId xmlns:a16="http://schemas.microsoft.com/office/drawing/2014/main" id="{F233CAD4-3D43-E812-322B-FE79A6DEE534}"/>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8" name="Oval 54">
                <a:extLst>
                  <a:ext uri="{FF2B5EF4-FFF2-40B4-BE49-F238E27FC236}">
                    <a16:creationId xmlns:a16="http://schemas.microsoft.com/office/drawing/2014/main" id="{6F6CCBD0-2065-9250-0547-826AC4551BEB}"/>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9" name="Oval 55">
                <a:extLst>
                  <a:ext uri="{FF2B5EF4-FFF2-40B4-BE49-F238E27FC236}">
                    <a16:creationId xmlns:a16="http://schemas.microsoft.com/office/drawing/2014/main" id="{2D05686C-F6EB-FA61-7A98-677BB33BFE9F}"/>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0" name="Oval 56">
                <a:extLst>
                  <a:ext uri="{FF2B5EF4-FFF2-40B4-BE49-F238E27FC236}">
                    <a16:creationId xmlns:a16="http://schemas.microsoft.com/office/drawing/2014/main" id="{37CA5AC4-0208-9F97-D236-A26531C8B82C}"/>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1" name="Oval 57">
                <a:extLst>
                  <a:ext uri="{FF2B5EF4-FFF2-40B4-BE49-F238E27FC236}">
                    <a16:creationId xmlns:a16="http://schemas.microsoft.com/office/drawing/2014/main" id="{C19AC24E-3B38-C636-D9FB-EEF051FDF92A}"/>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2" name="Oval 58">
                <a:extLst>
                  <a:ext uri="{FF2B5EF4-FFF2-40B4-BE49-F238E27FC236}">
                    <a16:creationId xmlns:a16="http://schemas.microsoft.com/office/drawing/2014/main" id="{E397292A-0582-1F32-C873-904D8C50D76A}"/>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3" name="Oval 59">
                <a:extLst>
                  <a:ext uri="{FF2B5EF4-FFF2-40B4-BE49-F238E27FC236}">
                    <a16:creationId xmlns:a16="http://schemas.microsoft.com/office/drawing/2014/main" id="{8F28E908-3F1F-A94F-EE3D-8AE17A52075E}"/>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4" name="Oval 60">
                <a:extLst>
                  <a:ext uri="{FF2B5EF4-FFF2-40B4-BE49-F238E27FC236}">
                    <a16:creationId xmlns:a16="http://schemas.microsoft.com/office/drawing/2014/main" id="{858277FB-8479-ABB5-0D2D-B79359B3F060}"/>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5" name="Oval 61">
                <a:extLst>
                  <a:ext uri="{FF2B5EF4-FFF2-40B4-BE49-F238E27FC236}">
                    <a16:creationId xmlns:a16="http://schemas.microsoft.com/office/drawing/2014/main" id="{C120639F-D1C2-DD7C-5508-9C1B2D996CB1}"/>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6" name="Oval 62">
                <a:extLst>
                  <a:ext uri="{FF2B5EF4-FFF2-40B4-BE49-F238E27FC236}">
                    <a16:creationId xmlns:a16="http://schemas.microsoft.com/office/drawing/2014/main" id="{4B5BED46-5C3B-3ED2-56C8-1D94309ACDC5}"/>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7" name="Oval 63">
                <a:extLst>
                  <a:ext uri="{FF2B5EF4-FFF2-40B4-BE49-F238E27FC236}">
                    <a16:creationId xmlns:a16="http://schemas.microsoft.com/office/drawing/2014/main" id="{C79CE901-8DC3-56A6-78DD-F4FD2ECF94B3}"/>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8" name="Oval 64">
                <a:extLst>
                  <a:ext uri="{FF2B5EF4-FFF2-40B4-BE49-F238E27FC236}">
                    <a16:creationId xmlns:a16="http://schemas.microsoft.com/office/drawing/2014/main" id="{7C43A9D8-3072-C416-679B-1EFAFAFC293D}"/>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9" name="Oval 65">
                <a:extLst>
                  <a:ext uri="{FF2B5EF4-FFF2-40B4-BE49-F238E27FC236}">
                    <a16:creationId xmlns:a16="http://schemas.microsoft.com/office/drawing/2014/main" id="{3607EEA0-285B-895F-9EE9-EAB3861E4E9C}"/>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0" name="Oval 66">
                <a:extLst>
                  <a:ext uri="{FF2B5EF4-FFF2-40B4-BE49-F238E27FC236}">
                    <a16:creationId xmlns:a16="http://schemas.microsoft.com/office/drawing/2014/main" id="{B74450A0-C789-E8CA-D255-7D9289CBC3F3}"/>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1" name="Oval 67">
                <a:extLst>
                  <a:ext uri="{FF2B5EF4-FFF2-40B4-BE49-F238E27FC236}">
                    <a16:creationId xmlns:a16="http://schemas.microsoft.com/office/drawing/2014/main" id="{15608BE9-8BE8-C578-9FED-5D03262E7150}"/>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2" name="Oval 68">
                <a:extLst>
                  <a:ext uri="{FF2B5EF4-FFF2-40B4-BE49-F238E27FC236}">
                    <a16:creationId xmlns:a16="http://schemas.microsoft.com/office/drawing/2014/main" id="{E4FA70E3-EE91-E33D-96CE-6272BA4D4B37}"/>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3" name="Oval 69">
                <a:extLst>
                  <a:ext uri="{FF2B5EF4-FFF2-40B4-BE49-F238E27FC236}">
                    <a16:creationId xmlns:a16="http://schemas.microsoft.com/office/drawing/2014/main" id="{05A1B0D8-8206-CC3F-86CB-E4F608A6CB20}"/>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4" name="Oval 70">
                <a:extLst>
                  <a:ext uri="{FF2B5EF4-FFF2-40B4-BE49-F238E27FC236}">
                    <a16:creationId xmlns:a16="http://schemas.microsoft.com/office/drawing/2014/main" id="{43DEBEB3-80FF-5AD3-79C8-BAA4B522CA23}"/>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5" name="Oval 71">
                <a:extLst>
                  <a:ext uri="{FF2B5EF4-FFF2-40B4-BE49-F238E27FC236}">
                    <a16:creationId xmlns:a16="http://schemas.microsoft.com/office/drawing/2014/main" id="{926D8CC5-9B65-F00C-3012-03FE1C547786}"/>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6" name="Oval 72">
                <a:extLst>
                  <a:ext uri="{FF2B5EF4-FFF2-40B4-BE49-F238E27FC236}">
                    <a16:creationId xmlns:a16="http://schemas.microsoft.com/office/drawing/2014/main" id="{5359AC38-2D9F-7F2D-BEF5-04831045371D}"/>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7" name="Oval 73">
                <a:extLst>
                  <a:ext uri="{FF2B5EF4-FFF2-40B4-BE49-F238E27FC236}">
                    <a16:creationId xmlns:a16="http://schemas.microsoft.com/office/drawing/2014/main" id="{46A943B4-F86F-5CD8-C03D-2C0D92F53C13}"/>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8" name="Oval 74">
                <a:extLst>
                  <a:ext uri="{FF2B5EF4-FFF2-40B4-BE49-F238E27FC236}">
                    <a16:creationId xmlns:a16="http://schemas.microsoft.com/office/drawing/2014/main" id="{E3000A1E-7B4C-BC48-312F-C8A9BEECF75F}"/>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9" name="Oval 75">
                <a:extLst>
                  <a:ext uri="{FF2B5EF4-FFF2-40B4-BE49-F238E27FC236}">
                    <a16:creationId xmlns:a16="http://schemas.microsoft.com/office/drawing/2014/main" id="{B77F7E23-12F9-A53D-6082-2E9B5733A5A8}"/>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0" name="Oval 76">
                <a:extLst>
                  <a:ext uri="{FF2B5EF4-FFF2-40B4-BE49-F238E27FC236}">
                    <a16:creationId xmlns:a16="http://schemas.microsoft.com/office/drawing/2014/main" id="{A4346001-3CE8-F35E-B2BF-EF5CB82BF5CA}"/>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1" name="Oval 77">
                <a:extLst>
                  <a:ext uri="{FF2B5EF4-FFF2-40B4-BE49-F238E27FC236}">
                    <a16:creationId xmlns:a16="http://schemas.microsoft.com/office/drawing/2014/main" id="{9130F7A9-E844-03F2-820C-50E3109A8D67}"/>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2" name="Oval 78">
                <a:extLst>
                  <a:ext uri="{FF2B5EF4-FFF2-40B4-BE49-F238E27FC236}">
                    <a16:creationId xmlns:a16="http://schemas.microsoft.com/office/drawing/2014/main" id="{7F2FE2D9-F576-0FB9-F5ED-3CBCCBC94423}"/>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3" name="Oval 79">
                <a:extLst>
                  <a:ext uri="{FF2B5EF4-FFF2-40B4-BE49-F238E27FC236}">
                    <a16:creationId xmlns:a16="http://schemas.microsoft.com/office/drawing/2014/main" id="{A472DD46-B2F4-B7A7-3FB3-EEC2246B97C3}"/>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4" name="Oval 80">
                <a:extLst>
                  <a:ext uri="{FF2B5EF4-FFF2-40B4-BE49-F238E27FC236}">
                    <a16:creationId xmlns:a16="http://schemas.microsoft.com/office/drawing/2014/main" id="{31E2D4DE-6B3B-8BF1-5272-2F551019685B}"/>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5" name="Oval 81">
                <a:extLst>
                  <a:ext uri="{FF2B5EF4-FFF2-40B4-BE49-F238E27FC236}">
                    <a16:creationId xmlns:a16="http://schemas.microsoft.com/office/drawing/2014/main" id="{35F65853-FBD9-648E-AD9B-E1E7B8AE9D23}"/>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6" name="Oval 82">
                <a:extLst>
                  <a:ext uri="{FF2B5EF4-FFF2-40B4-BE49-F238E27FC236}">
                    <a16:creationId xmlns:a16="http://schemas.microsoft.com/office/drawing/2014/main" id="{39D17066-BD8E-F62F-5EA4-E653E1436EAA}"/>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7" name="Oval 83">
                <a:extLst>
                  <a:ext uri="{FF2B5EF4-FFF2-40B4-BE49-F238E27FC236}">
                    <a16:creationId xmlns:a16="http://schemas.microsoft.com/office/drawing/2014/main" id="{AA4DC870-1D75-7569-8B50-BB0F947072AE}"/>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8" name="Oval 84">
                <a:extLst>
                  <a:ext uri="{FF2B5EF4-FFF2-40B4-BE49-F238E27FC236}">
                    <a16:creationId xmlns:a16="http://schemas.microsoft.com/office/drawing/2014/main" id="{3D4DD683-C1C2-A1ED-2CC7-B13A7262803B}"/>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9" name="Oval 85">
                <a:extLst>
                  <a:ext uri="{FF2B5EF4-FFF2-40B4-BE49-F238E27FC236}">
                    <a16:creationId xmlns:a16="http://schemas.microsoft.com/office/drawing/2014/main" id="{51A61CDE-E392-DD2E-BECB-3900C2EBBCEA}"/>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0" name="Oval 86">
                <a:extLst>
                  <a:ext uri="{FF2B5EF4-FFF2-40B4-BE49-F238E27FC236}">
                    <a16:creationId xmlns:a16="http://schemas.microsoft.com/office/drawing/2014/main" id="{89424FF7-D5C3-4179-EF90-64041D5A03F6}"/>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1" name="Oval 87">
                <a:extLst>
                  <a:ext uri="{FF2B5EF4-FFF2-40B4-BE49-F238E27FC236}">
                    <a16:creationId xmlns:a16="http://schemas.microsoft.com/office/drawing/2014/main" id="{91A28B82-2599-A2A0-D484-2A188F5F035A}"/>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2" name="Oval 88">
                <a:extLst>
                  <a:ext uri="{FF2B5EF4-FFF2-40B4-BE49-F238E27FC236}">
                    <a16:creationId xmlns:a16="http://schemas.microsoft.com/office/drawing/2014/main" id="{6D73A033-51D5-E561-064C-61D4F2DC66E6}"/>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3" name="Oval 89">
                <a:extLst>
                  <a:ext uri="{FF2B5EF4-FFF2-40B4-BE49-F238E27FC236}">
                    <a16:creationId xmlns:a16="http://schemas.microsoft.com/office/drawing/2014/main" id="{8B2F5787-8641-2173-FB31-D275080E7FA0}"/>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4" name="Oval 90">
                <a:extLst>
                  <a:ext uri="{FF2B5EF4-FFF2-40B4-BE49-F238E27FC236}">
                    <a16:creationId xmlns:a16="http://schemas.microsoft.com/office/drawing/2014/main" id="{54A28DFC-A72E-BFBB-C119-D36A338831E4}"/>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5" name="Oval 91">
                <a:extLst>
                  <a:ext uri="{FF2B5EF4-FFF2-40B4-BE49-F238E27FC236}">
                    <a16:creationId xmlns:a16="http://schemas.microsoft.com/office/drawing/2014/main" id="{0F655CF5-3183-4114-D245-E3824C954FB8}"/>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6" name="Oval 92">
                <a:extLst>
                  <a:ext uri="{FF2B5EF4-FFF2-40B4-BE49-F238E27FC236}">
                    <a16:creationId xmlns:a16="http://schemas.microsoft.com/office/drawing/2014/main" id="{05C5BC24-A941-8F62-47AF-F973CF6D9FDB}"/>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7" name="Oval 93">
                <a:extLst>
                  <a:ext uri="{FF2B5EF4-FFF2-40B4-BE49-F238E27FC236}">
                    <a16:creationId xmlns:a16="http://schemas.microsoft.com/office/drawing/2014/main" id="{CE0890C0-F49F-949A-BCDB-DB32C67A56E4}"/>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8" name="Oval 94">
                <a:extLst>
                  <a:ext uri="{FF2B5EF4-FFF2-40B4-BE49-F238E27FC236}">
                    <a16:creationId xmlns:a16="http://schemas.microsoft.com/office/drawing/2014/main" id="{9F2C5CC1-BB80-2A4E-C416-7FE7C9D82B75}"/>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9" name="Oval 95">
                <a:extLst>
                  <a:ext uri="{FF2B5EF4-FFF2-40B4-BE49-F238E27FC236}">
                    <a16:creationId xmlns:a16="http://schemas.microsoft.com/office/drawing/2014/main" id="{F9E75888-7B2A-04D7-E84C-8B6B1737FB2B}"/>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0" name="Oval 96">
                <a:extLst>
                  <a:ext uri="{FF2B5EF4-FFF2-40B4-BE49-F238E27FC236}">
                    <a16:creationId xmlns:a16="http://schemas.microsoft.com/office/drawing/2014/main" id="{D1E7A060-9CBB-50EC-9F02-8BC161761D61}"/>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1" name="Oval 97">
                <a:extLst>
                  <a:ext uri="{FF2B5EF4-FFF2-40B4-BE49-F238E27FC236}">
                    <a16:creationId xmlns:a16="http://schemas.microsoft.com/office/drawing/2014/main" id="{C3A5FD57-DB56-435B-7341-F1C96C69856A}"/>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2" name="Oval 98">
                <a:extLst>
                  <a:ext uri="{FF2B5EF4-FFF2-40B4-BE49-F238E27FC236}">
                    <a16:creationId xmlns:a16="http://schemas.microsoft.com/office/drawing/2014/main" id="{7D184191-D714-540B-8343-ADF40577729F}"/>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3" name="Oval 99">
                <a:extLst>
                  <a:ext uri="{FF2B5EF4-FFF2-40B4-BE49-F238E27FC236}">
                    <a16:creationId xmlns:a16="http://schemas.microsoft.com/office/drawing/2014/main" id="{E8626EA4-940F-2C34-303E-05684F38470A}"/>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4" name="Oval 100">
                <a:extLst>
                  <a:ext uri="{FF2B5EF4-FFF2-40B4-BE49-F238E27FC236}">
                    <a16:creationId xmlns:a16="http://schemas.microsoft.com/office/drawing/2014/main" id="{ED60B5B7-07E6-15D6-5288-013B76318567}"/>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5" name="Oval 101">
                <a:extLst>
                  <a:ext uri="{FF2B5EF4-FFF2-40B4-BE49-F238E27FC236}">
                    <a16:creationId xmlns:a16="http://schemas.microsoft.com/office/drawing/2014/main" id="{5549276F-3BD4-8767-610C-72826837ED2D}"/>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6" name="Oval 102">
                <a:extLst>
                  <a:ext uri="{FF2B5EF4-FFF2-40B4-BE49-F238E27FC236}">
                    <a16:creationId xmlns:a16="http://schemas.microsoft.com/office/drawing/2014/main" id="{B69BAEA5-7BF1-199F-055E-C5FF10282FB7}"/>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7" name="Oval 103">
                <a:extLst>
                  <a:ext uri="{FF2B5EF4-FFF2-40B4-BE49-F238E27FC236}">
                    <a16:creationId xmlns:a16="http://schemas.microsoft.com/office/drawing/2014/main" id="{A598D427-E513-0BE6-52A4-A80D111C6887}"/>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8" name="Oval 104">
                <a:extLst>
                  <a:ext uri="{FF2B5EF4-FFF2-40B4-BE49-F238E27FC236}">
                    <a16:creationId xmlns:a16="http://schemas.microsoft.com/office/drawing/2014/main" id="{797E5D5F-5DD3-497E-BEC2-EA6CAF24E23E}"/>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9" name="Oval 105">
                <a:extLst>
                  <a:ext uri="{FF2B5EF4-FFF2-40B4-BE49-F238E27FC236}">
                    <a16:creationId xmlns:a16="http://schemas.microsoft.com/office/drawing/2014/main" id="{8AE992A8-2756-AD6F-F252-CF844D137952}"/>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0" name="Oval 106">
                <a:extLst>
                  <a:ext uri="{FF2B5EF4-FFF2-40B4-BE49-F238E27FC236}">
                    <a16:creationId xmlns:a16="http://schemas.microsoft.com/office/drawing/2014/main" id="{ACB78A82-A2C1-1F11-C7A3-027E0EE46B44}"/>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1" name="Oval 107">
                <a:extLst>
                  <a:ext uri="{FF2B5EF4-FFF2-40B4-BE49-F238E27FC236}">
                    <a16:creationId xmlns:a16="http://schemas.microsoft.com/office/drawing/2014/main" id="{C32E4141-7621-452E-8DC5-D6776938D61E}"/>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2" name="Oval 108">
                <a:extLst>
                  <a:ext uri="{FF2B5EF4-FFF2-40B4-BE49-F238E27FC236}">
                    <a16:creationId xmlns:a16="http://schemas.microsoft.com/office/drawing/2014/main" id="{2B508674-258D-0D48-D5A1-CB1AE5A6D695}"/>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3" name="Oval 109">
                <a:extLst>
                  <a:ext uri="{FF2B5EF4-FFF2-40B4-BE49-F238E27FC236}">
                    <a16:creationId xmlns:a16="http://schemas.microsoft.com/office/drawing/2014/main" id="{3B680122-8879-BD36-5FF9-5457455F7CBF}"/>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4" name="Oval 110">
                <a:extLst>
                  <a:ext uri="{FF2B5EF4-FFF2-40B4-BE49-F238E27FC236}">
                    <a16:creationId xmlns:a16="http://schemas.microsoft.com/office/drawing/2014/main" id="{934FC8F9-5DEF-53A6-B7D0-C198EEA6C147}"/>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5" name="Oval 111">
                <a:extLst>
                  <a:ext uri="{FF2B5EF4-FFF2-40B4-BE49-F238E27FC236}">
                    <a16:creationId xmlns:a16="http://schemas.microsoft.com/office/drawing/2014/main" id="{5222660B-77B1-2857-7CCB-B2EE5A63B00E}"/>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6" name="Oval 112">
                <a:extLst>
                  <a:ext uri="{FF2B5EF4-FFF2-40B4-BE49-F238E27FC236}">
                    <a16:creationId xmlns:a16="http://schemas.microsoft.com/office/drawing/2014/main" id="{A8998FEF-676F-62A4-5A3A-934439E60097}"/>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7" name="Oval 113">
                <a:extLst>
                  <a:ext uri="{FF2B5EF4-FFF2-40B4-BE49-F238E27FC236}">
                    <a16:creationId xmlns:a16="http://schemas.microsoft.com/office/drawing/2014/main" id="{5606A7C7-07BD-16A3-62B1-BF68ED6828C4}"/>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8" name="Oval 114">
                <a:extLst>
                  <a:ext uri="{FF2B5EF4-FFF2-40B4-BE49-F238E27FC236}">
                    <a16:creationId xmlns:a16="http://schemas.microsoft.com/office/drawing/2014/main" id="{76BF020E-A8AB-BBB6-6A90-382A3E9DCB1C}"/>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9" name="Oval 115">
                <a:extLst>
                  <a:ext uri="{FF2B5EF4-FFF2-40B4-BE49-F238E27FC236}">
                    <a16:creationId xmlns:a16="http://schemas.microsoft.com/office/drawing/2014/main" id="{A712F23B-F271-5E93-5589-CA0D8F334A20}"/>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0" name="Oval 116">
                <a:extLst>
                  <a:ext uri="{FF2B5EF4-FFF2-40B4-BE49-F238E27FC236}">
                    <a16:creationId xmlns:a16="http://schemas.microsoft.com/office/drawing/2014/main" id="{E530803C-5D9B-9900-231D-8BC3E6217700}"/>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1" name="Oval 117">
                <a:extLst>
                  <a:ext uri="{FF2B5EF4-FFF2-40B4-BE49-F238E27FC236}">
                    <a16:creationId xmlns:a16="http://schemas.microsoft.com/office/drawing/2014/main" id="{B1B3F853-86AE-2AA1-DA70-BE4E2ED52F07}"/>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2" name="Oval 118">
                <a:extLst>
                  <a:ext uri="{FF2B5EF4-FFF2-40B4-BE49-F238E27FC236}">
                    <a16:creationId xmlns:a16="http://schemas.microsoft.com/office/drawing/2014/main" id="{6DF310B5-E8B6-6352-281C-EBD9A3DA34DD}"/>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3" name="Oval 119">
                <a:extLst>
                  <a:ext uri="{FF2B5EF4-FFF2-40B4-BE49-F238E27FC236}">
                    <a16:creationId xmlns:a16="http://schemas.microsoft.com/office/drawing/2014/main" id="{311EC9A1-4428-158C-F714-D009B09BDC3E}"/>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4" name="Oval 120">
                <a:extLst>
                  <a:ext uri="{FF2B5EF4-FFF2-40B4-BE49-F238E27FC236}">
                    <a16:creationId xmlns:a16="http://schemas.microsoft.com/office/drawing/2014/main" id="{1B9DB2ED-3DB1-3FFD-AFE5-71C94951D21A}"/>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5" name="Oval 121">
                <a:extLst>
                  <a:ext uri="{FF2B5EF4-FFF2-40B4-BE49-F238E27FC236}">
                    <a16:creationId xmlns:a16="http://schemas.microsoft.com/office/drawing/2014/main" id="{E03F2CEA-0F61-F824-57EA-257C4725B79A}"/>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6" name="Oval 122">
                <a:extLst>
                  <a:ext uri="{FF2B5EF4-FFF2-40B4-BE49-F238E27FC236}">
                    <a16:creationId xmlns:a16="http://schemas.microsoft.com/office/drawing/2014/main" id="{B766FFF8-41B5-774C-5D68-0E4CDE7A109D}"/>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7" name="Oval 123">
                <a:extLst>
                  <a:ext uri="{FF2B5EF4-FFF2-40B4-BE49-F238E27FC236}">
                    <a16:creationId xmlns:a16="http://schemas.microsoft.com/office/drawing/2014/main" id="{F89B6E5C-5197-4037-AD7F-8018C1CD7CBC}"/>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8" name="Oval 124">
                <a:extLst>
                  <a:ext uri="{FF2B5EF4-FFF2-40B4-BE49-F238E27FC236}">
                    <a16:creationId xmlns:a16="http://schemas.microsoft.com/office/drawing/2014/main" id="{1AA56785-4627-2EDC-20D2-45A34D2593BB}"/>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9" name="Oval 125">
                <a:extLst>
                  <a:ext uri="{FF2B5EF4-FFF2-40B4-BE49-F238E27FC236}">
                    <a16:creationId xmlns:a16="http://schemas.microsoft.com/office/drawing/2014/main" id="{E9D022B7-5AF9-989F-1100-8E2A89B31047}"/>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0" name="Oval 126">
                <a:extLst>
                  <a:ext uri="{FF2B5EF4-FFF2-40B4-BE49-F238E27FC236}">
                    <a16:creationId xmlns:a16="http://schemas.microsoft.com/office/drawing/2014/main" id="{2530F362-5EFF-7179-1CE8-C18356DDC05C}"/>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1" name="Oval 127">
                <a:extLst>
                  <a:ext uri="{FF2B5EF4-FFF2-40B4-BE49-F238E27FC236}">
                    <a16:creationId xmlns:a16="http://schemas.microsoft.com/office/drawing/2014/main" id="{082439FA-8C3D-4092-35F8-DCD106F9F8BD}"/>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2" name="Oval 128">
                <a:extLst>
                  <a:ext uri="{FF2B5EF4-FFF2-40B4-BE49-F238E27FC236}">
                    <a16:creationId xmlns:a16="http://schemas.microsoft.com/office/drawing/2014/main" id="{66D72EC7-5CC1-6E57-3CC5-7713210E87E8}"/>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3" name="Oval 129">
                <a:extLst>
                  <a:ext uri="{FF2B5EF4-FFF2-40B4-BE49-F238E27FC236}">
                    <a16:creationId xmlns:a16="http://schemas.microsoft.com/office/drawing/2014/main" id="{E726F296-661E-523A-C92C-4DAB40B41125}"/>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4" name="Oval 130">
                <a:extLst>
                  <a:ext uri="{FF2B5EF4-FFF2-40B4-BE49-F238E27FC236}">
                    <a16:creationId xmlns:a16="http://schemas.microsoft.com/office/drawing/2014/main" id="{FCD32E39-BD1A-80C1-7FF2-C6EB5CB0EF5B}"/>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5" name="Oval 131">
                <a:extLst>
                  <a:ext uri="{FF2B5EF4-FFF2-40B4-BE49-F238E27FC236}">
                    <a16:creationId xmlns:a16="http://schemas.microsoft.com/office/drawing/2014/main" id="{EDF087DC-0503-5D37-AF02-C6D18B5D7AB3}"/>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6" name="Oval 132">
                <a:extLst>
                  <a:ext uri="{FF2B5EF4-FFF2-40B4-BE49-F238E27FC236}">
                    <a16:creationId xmlns:a16="http://schemas.microsoft.com/office/drawing/2014/main" id="{0901939B-0019-16A5-ABE1-4E9059F2D146}"/>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7" name="Oval 133">
                <a:extLst>
                  <a:ext uri="{FF2B5EF4-FFF2-40B4-BE49-F238E27FC236}">
                    <a16:creationId xmlns:a16="http://schemas.microsoft.com/office/drawing/2014/main" id="{787C0BBB-CC28-D97C-AA9F-2D27A0AD08A5}"/>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8" name="Oval 134">
                <a:extLst>
                  <a:ext uri="{FF2B5EF4-FFF2-40B4-BE49-F238E27FC236}">
                    <a16:creationId xmlns:a16="http://schemas.microsoft.com/office/drawing/2014/main" id="{A77F3C82-171D-B61A-046E-4A3A6472A81C}"/>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9" name="Oval 135">
                <a:extLst>
                  <a:ext uri="{FF2B5EF4-FFF2-40B4-BE49-F238E27FC236}">
                    <a16:creationId xmlns:a16="http://schemas.microsoft.com/office/drawing/2014/main" id="{D20083EA-A3F4-57BF-82BE-F64231BE0615}"/>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0" name="Oval 136">
                <a:extLst>
                  <a:ext uri="{FF2B5EF4-FFF2-40B4-BE49-F238E27FC236}">
                    <a16:creationId xmlns:a16="http://schemas.microsoft.com/office/drawing/2014/main" id="{CFEDBE5A-2C68-6D37-D8AD-0EA7C8AC6AAA}"/>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1" name="Oval 137">
                <a:extLst>
                  <a:ext uri="{FF2B5EF4-FFF2-40B4-BE49-F238E27FC236}">
                    <a16:creationId xmlns:a16="http://schemas.microsoft.com/office/drawing/2014/main" id="{46052FCA-7D2D-6806-E245-A61FDFF79173}"/>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2" name="Oval 138">
                <a:extLst>
                  <a:ext uri="{FF2B5EF4-FFF2-40B4-BE49-F238E27FC236}">
                    <a16:creationId xmlns:a16="http://schemas.microsoft.com/office/drawing/2014/main" id="{21E8072A-D29A-7B47-F1E3-0B3D12CDAEF8}"/>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3" name="Oval 139">
                <a:extLst>
                  <a:ext uri="{FF2B5EF4-FFF2-40B4-BE49-F238E27FC236}">
                    <a16:creationId xmlns:a16="http://schemas.microsoft.com/office/drawing/2014/main" id="{A55FFFFB-B714-CE08-4553-A2A4C921D3DF}"/>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4" name="Oval 140">
                <a:extLst>
                  <a:ext uri="{FF2B5EF4-FFF2-40B4-BE49-F238E27FC236}">
                    <a16:creationId xmlns:a16="http://schemas.microsoft.com/office/drawing/2014/main" id="{614BA5F2-206C-5AEA-A9B7-97FB35672502}"/>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5" name="Oval 141">
                <a:extLst>
                  <a:ext uri="{FF2B5EF4-FFF2-40B4-BE49-F238E27FC236}">
                    <a16:creationId xmlns:a16="http://schemas.microsoft.com/office/drawing/2014/main" id="{231CD9D8-3A34-04FD-37EF-CAD59E64F915}"/>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6" name="Oval 142">
                <a:extLst>
                  <a:ext uri="{FF2B5EF4-FFF2-40B4-BE49-F238E27FC236}">
                    <a16:creationId xmlns:a16="http://schemas.microsoft.com/office/drawing/2014/main" id="{24C16D76-E85E-D36D-739B-77163123BB55}"/>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7" name="Oval 143">
                <a:extLst>
                  <a:ext uri="{FF2B5EF4-FFF2-40B4-BE49-F238E27FC236}">
                    <a16:creationId xmlns:a16="http://schemas.microsoft.com/office/drawing/2014/main" id="{BF561079-FB63-03DA-F5C5-24425CB738C8}"/>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8" name="Oval 144">
                <a:extLst>
                  <a:ext uri="{FF2B5EF4-FFF2-40B4-BE49-F238E27FC236}">
                    <a16:creationId xmlns:a16="http://schemas.microsoft.com/office/drawing/2014/main" id="{4353D450-77F0-4BC6-C53E-2C60F94A51A3}"/>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9" name="Oval 145">
                <a:extLst>
                  <a:ext uri="{FF2B5EF4-FFF2-40B4-BE49-F238E27FC236}">
                    <a16:creationId xmlns:a16="http://schemas.microsoft.com/office/drawing/2014/main" id="{FAE7DA26-831E-A065-2AB2-DD0E277EFC76}"/>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0" name="Oval 146">
                <a:extLst>
                  <a:ext uri="{FF2B5EF4-FFF2-40B4-BE49-F238E27FC236}">
                    <a16:creationId xmlns:a16="http://schemas.microsoft.com/office/drawing/2014/main" id="{F17281DC-D0A7-63D0-852B-88A7F0842240}"/>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1" name="Oval 147">
                <a:extLst>
                  <a:ext uri="{FF2B5EF4-FFF2-40B4-BE49-F238E27FC236}">
                    <a16:creationId xmlns:a16="http://schemas.microsoft.com/office/drawing/2014/main" id="{475ED979-6BF6-0FB0-69D3-49CE19D344DD}"/>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2" name="Oval 148">
                <a:extLst>
                  <a:ext uri="{FF2B5EF4-FFF2-40B4-BE49-F238E27FC236}">
                    <a16:creationId xmlns:a16="http://schemas.microsoft.com/office/drawing/2014/main" id="{AA2B2762-5BF3-E14F-59A8-3627E0CDA226}"/>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3" name="Oval 149">
                <a:extLst>
                  <a:ext uri="{FF2B5EF4-FFF2-40B4-BE49-F238E27FC236}">
                    <a16:creationId xmlns:a16="http://schemas.microsoft.com/office/drawing/2014/main" id="{40BA38B9-10EC-2914-444C-2D8973BC417C}"/>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4" name="Oval 150">
                <a:extLst>
                  <a:ext uri="{FF2B5EF4-FFF2-40B4-BE49-F238E27FC236}">
                    <a16:creationId xmlns:a16="http://schemas.microsoft.com/office/drawing/2014/main" id="{7508107C-3B9D-0FD0-1DCA-665CE119C77C}"/>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5" name="Oval 151">
                <a:extLst>
                  <a:ext uri="{FF2B5EF4-FFF2-40B4-BE49-F238E27FC236}">
                    <a16:creationId xmlns:a16="http://schemas.microsoft.com/office/drawing/2014/main" id="{AA5B01E1-2C71-460E-14CE-51336B413AB6}"/>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6" name="Oval 152">
                <a:extLst>
                  <a:ext uri="{FF2B5EF4-FFF2-40B4-BE49-F238E27FC236}">
                    <a16:creationId xmlns:a16="http://schemas.microsoft.com/office/drawing/2014/main" id="{3B21A960-476D-8F15-28BA-1A2339AFADE0}"/>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7" name="Oval 153">
                <a:extLst>
                  <a:ext uri="{FF2B5EF4-FFF2-40B4-BE49-F238E27FC236}">
                    <a16:creationId xmlns:a16="http://schemas.microsoft.com/office/drawing/2014/main" id="{EE086D56-F624-4BD5-B12A-2B2AC880EEB2}"/>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8" name="Oval 154">
                <a:extLst>
                  <a:ext uri="{FF2B5EF4-FFF2-40B4-BE49-F238E27FC236}">
                    <a16:creationId xmlns:a16="http://schemas.microsoft.com/office/drawing/2014/main" id="{20908E73-AE4B-0275-24EA-2CA1C831586F}"/>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9" name="Oval 155">
                <a:extLst>
                  <a:ext uri="{FF2B5EF4-FFF2-40B4-BE49-F238E27FC236}">
                    <a16:creationId xmlns:a16="http://schemas.microsoft.com/office/drawing/2014/main" id="{A80D921F-252F-2642-F7E9-35876A17AA8E}"/>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0" name="Oval 156">
                <a:extLst>
                  <a:ext uri="{FF2B5EF4-FFF2-40B4-BE49-F238E27FC236}">
                    <a16:creationId xmlns:a16="http://schemas.microsoft.com/office/drawing/2014/main" id="{FDAEDCAC-DEAC-4061-8784-18C0D08A7A0E}"/>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1" name="Oval 157">
                <a:extLst>
                  <a:ext uri="{FF2B5EF4-FFF2-40B4-BE49-F238E27FC236}">
                    <a16:creationId xmlns:a16="http://schemas.microsoft.com/office/drawing/2014/main" id="{FE9D1765-4E72-EDCB-A4E1-C96275013994}"/>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2" name="Oval 158">
                <a:extLst>
                  <a:ext uri="{FF2B5EF4-FFF2-40B4-BE49-F238E27FC236}">
                    <a16:creationId xmlns:a16="http://schemas.microsoft.com/office/drawing/2014/main" id="{991BCEC8-ACB4-3792-D0FD-ED71F2B0D4BF}"/>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3" name="Oval 159">
                <a:extLst>
                  <a:ext uri="{FF2B5EF4-FFF2-40B4-BE49-F238E27FC236}">
                    <a16:creationId xmlns:a16="http://schemas.microsoft.com/office/drawing/2014/main" id="{813925DA-E18A-9426-FB2F-319BFEBC4071}"/>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4" name="Oval 160">
                <a:extLst>
                  <a:ext uri="{FF2B5EF4-FFF2-40B4-BE49-F238E27FC236}">
                    <a16:creationId xmlns:a16="http://schemas.microsoft.com/office/drawing/2014/main" id="{423B2308-4F76-16A1-6C98-E62FFBD6A33B}"/>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5" name="Oval 161">
                <a:extLst>
                  <a:ext uri="{FF2B5EF4-FFF2-40B4-BE49-F238E27FC236}">
                    <a16:creationId xmlns:a16="http://schemas.microsoft.com/office/drawing/2014/main" id="{95FDB4D6-5C80-8E1A-2DD5-4373DD97AA15}"/>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6" name="Oval 162">
                <a:extLst>
                  <a:ext uri="{FF2B5EF4-FFF2-40B4-BE49-F238E27FC236}">
                    <a16:creationId xmlns:a16="http://schemas.microsoft.com/office/drawing/2014/main" id="{AF922DDB-3219-3221-598D-04CC3A29C8FA}"/>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7" name="Oval 163">
                <a:extLst>
                  <a:ext uri="{FF2B5EF4-FFF2-40B4-BE49-F238E27FC236}">
                    <a16:creationId xmlns:a16="http://schemas.microsoft.com/office/drawing/2014/main" id="{D0E391CB-2A3C-ECA8-0BD3-397C078A77F3}"/>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8" name="Oval 164">
                <a:extLst>
                  <a:ext uri="{FF2B5EF4-FFF2-40B4-BE49-F238E27FC236}">
                    <a16:creationId xmlns:a16="http://schemas.microsoft.com/office/drawing/2014/main" id="{4B6A7479-6368-C0F4-A3DB-6B5D8591D40D}"/>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9" name="Oval 165">
                <a:extLst>
                  <a:ext uri="{FF2B5EF4-FFF2-40B4-BE49-F238E27FC236}">
                    <a16:creationId xmlns:a16="http://schemas.microsoft.com/office/drawing/2014/main" id="{BB49A43A-A861-51FF-1AA9-63B92A127B72}"/>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0" name="Oval 166">
                <a:extLst>
                  <a:ext uri="{FF2B5EF4-FFF2-40B4-BE49-F238E27FC236}">
                    <a16:creationId xmlns:a16="http://schemas.microsoft.com/office/drawing/2014/main" id="{E08C83AA-5D98-04D0-872D-3B9681053E12}"/>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1" name="Oval 167">
                <a:extLst>
                  <a:ext uri="{FF2B5EF4-FFF2-40B4-BE49-F238E27FC236}">
                    <a16:creationId xmlns:a16="http://schemas.microsoft.com/office/drawing/2014/main" id="{A1EA3FF1-1B16-2F8C-D8F2-0E185971DD8C}"/>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2" name="Oval 168">
                <a:extLst>
                  <a:ext uri="{FF2B5EF4-FFF2-40B4-BE49-F238E27FC236}">
                    <a16:creationId xmlns:a16="http://schemas.microsoft.com/office/drawing/2014/main" id="{9762E6DA-4187-E7C2-D7C4-A912B49C8C24}"/>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3" name="Oval 169">
                <a:extLst>
                  <a:ext uri="{FF2B5EF4-FFF2-40B4-BE49-F238E27FC236}">
                    <a16:creationId xmlns:a16="http://schemas.microsoft.com/office/drawing/2014/main" id="{CD045D6F-8C99-828A-58D4-54A9DDE657F5}"/>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4" name="Oval 170">
                <a:extLst>
                  <a:ext uri="{FF2B5EF4-FFF2-40B4-BE49-F238E27FC236}">
                    <a16:creationId xmlns:a16="http://schemas.microsoft.com/office/drawing/2014/main" id="{F0573F3A-25B3-7613-FD61-8BF13C495110}"/>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5" name="Oval 171">
                <a:extLst>
                  <a:ext uri="{FF2B5EF4-FFF2-40B4-BE49-F238E27FC236}">
                    <a16:creationId xmlns:a16="http://schemas.microsoft.com/office/drawing/2014/main" id="{DCA55FE4-B7F7-4230-828E-6B5B3977C145}"/>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6" name="Oval 172">
                <a:extLst>
                  <a:ext uri="{FF2B5EF4-FFF2-40B4-BE49-F238E27FC236}">
                    <a16:creationId xmlns:a16="http://schemas.microsoft.com/office/drawing/2014/main" id="{95FD56A6-020D-7E4A-7043-A5F7A0297988}"/>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7" name="Oval 173">
                <a:extLst>
                  <a:ext uri="{FF2B5EF4-FFF2-40B4-BE49-F238E27FC236}">
                    <a16:creationId xmlns:a16="http://schemas.microsoft.com/office/drawing/2014/main" id="{C8841FAE-AEAC-0C11-7265-83A91A8318C1}"/>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8" name="Oval 174">
                <a:extLst>
                  <a:ext uri="{FF2B5EF4-FFF2-40B4-BE49-F238E27FC236}">
                    <a16:creationId xmlns:a16="http://schemas.microsoft.com/office/drawing/2014/main" id="{08E2226A-9789-517C-453D-A1061E490222}"/>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9" name="Oval 175">
                <a:extLst>
                  <a:ext uri="{FF2B5EF4-FFF2-40B4-BE49-F238E27FC236}">
                    <a16:creationId xmlns:a16="http://schemas.microsoft.com/office/drawing/2014/main" id="{29392D99-2694-C936-69F3-0D76E6DBDAEA}"/>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0" name="Oval 176">
                <a:extLst>
                  <a:ext uri="{FF2B5EF4-FFF2-40B4-BE49-F238E27FC236}">
                    <a16:creationId xmlns:a16="http://schemas.microsoft.com/office/drawing/2014/main" id="{B699EAE5-1634-2E41-43AE-1A60B3D0629C}"/>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1" name="Oval 177">
                <a:extLst>
                  <a:ext uri="{FF2B5EF4-FFF2-40B4-BE49-F238E27FC236}">
                    <a16:creationId xmlns:a16="http://schemas.microsoft.com/office/drawing/2014/main" id="{0CD1CCF3-AACE-3202-B057-7839CB1729ED}"/>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2" name="Oval 178">
                <a:extLst>
                  <a:ext uri="{FF2B5EF4-FFF2-40B4-BE49-F238E27FC236}">
                    <a16:creationId xmlns:a16="http://schemas.microsoft.com/office/drawing/2014/main" id="{733E9EFC-98E7-DEA4-D007-7895BEC39A0A}"/>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3" name="Oval 179">
                <a:extLst>
                  <a:ext uri="{FF2B5EF4-FFF2-40B4-BE49-F238E27FC236}">
                    <a16:creationId xmlns:a16="http://schemas.microsoft.com/office/drawing/2014/main" id="{6BC2960F-16EB-CC9F-B35D-73C343A9DF6E}"/>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4" name="Oval 180">
                <a:extLst>
                  <a:ext uri="{FF2B5EF4-FFF2-40B4-BE49-F238E27FC236}">
                    <a16:creationId xmlns:a16="http://schemas.microsoft.com/office/drawing/2014/main" id="{AEF9FC8D-A9D1-0118-7FC7-BA552F418B88}"/>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5" name="Oval 181">
                <a:extLst>
                  <a:ext uri="{FF2B5EF4-FFF2-40B4-BE49-F238E27FC236}">
                    <a16:creationId xmlns:a16="http://schemas.microsoft.com/office/drawing/2014/main" id="{E06B2F8D-28A9-4256-7F81-361FCE593321}"/>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6" name="Oval 182">
                <a:extLst>
                  <a:ext uri="{FF2B5EF4-FFF2-40B4-BE49-F238E27FC236}">
                    <a16:creationId xmlns:a16="http://schemas.microsoft.com/office/drawing/2014/main" id="{81EAD52B-138B-0E1E-0B2F-B05D69860AD8}"/>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7" name="Oval 183">
                <a:extLst>
                  <a:ext uri="{FF2B5EF4-FFF2-40B4-BE49-F238E27FC236}">
                    <a16:creationId xmlns:a16="http://schemas.microsoft.com/office/drawing/2014/main" id="{1E91E694-4E87-C372-6152-7B7FFD552037}"/>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8" name="Oval 184">
                <a:extLst>
                  <a:ext uri="{FF2B5EF4-FFF2-40B4-BE49-F238E27FC236}">
                    <a16:creationId xmlns:a16="http://schemas.microsoft.com/office/drawing/2014/main" id="{0A61AA11-3EBF-555B-1A82-60B29D4E1DB1}"/>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9" name="Oval 185">
                <a:extLst>
                  <a:ext uri="{FF2B5EF4-FFF2-40B4-BE49-F238E27FC236}">
                    <a16:creationId xmlns:a16="http://schemas.microsoft.com/office/drawing/2014/main" id="{4D21998F-9C95-FC2F-BC3C-4C02A22167DD}"/>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0" name="Oval 186">
                <a:extLst>
                  <a:ext uri="{FF2B5EF4-FFF2-40B4-BE49-F238E27FC236}">
                    <a16:creationId xmlns:a16="http://schemas.microsoft.com/office/drawing/2014/main" id="{57E0D4F9-2614-95E4-6127-6353A6807DDA}"/>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1" name="Oval 187">
                <a:extLst>
                  <a:ext uri="{FF2B5EF4-FFF2-40B4-BE49-F238E27FC236}">
                    <a16:creationId xmlns:a16="http://schemas.microsoft.com/office/drawing/2014/main" id="{7DE6CCA0-881A-F6DC-A6BA-351F25DFC111}"/>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2" name="Oval 188">
                <a:extLst>
                  <a:ext uri="{FF2B5EF4-FFF2-40B4-BE49-F238E27FC236}">
                    <a16:creationId xmlns:a16="http://schemas.microsoft.com/office/drawing/2014/main" id="{1A711742-D285-A57E-E0B3-7BBBB90428F8}"/>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3" name="Oval 189">
                <a:extLst>
                  <a:ext uri="{FF2B5EF4-FFF2-40B4-BE49-F238E27FC236}">
                    <a16:creationId xmlns:a16="http://schemas.microsoft.com/office/drawing/2014/main" id="{71F6205E-F500-0422-CB08-DFF135DB0ABB}"/>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4" name="Oval 190">
                <a:extLst>
                  <a:ext uri="{FF2B5EF4-FFF2-40B4-BE49-F238E27FC236}">
                    <a16:creationId xmlns:a16="http://schemas.microsoft.com/office/drawing/2014/main" id="{49D5BAEA-D5C0-AD02-6A25-BBC150198318}"/>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5" name="Oval 191">
                <a:extLst>
                  <a:ext uri="{FF2B5EF4-FFF2-40B4-BE49-F238E27FC236}">
                    <a16:creationId xmlns:a16="http://schemas.microsoft.com/office/drawing/2014/main" id="{29AB023F-FC76-8749-96E0-7460C303A8A6}"/>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6" name="Oval 192">
                <a:extLst>
                  <a:ext uri="{FF2B5EF4-FFF2-40B4-BE49-F238E27FC236}">
                    <a16:creationId xmlns:a16="http://schemas.microsoft.com/office/drawing/2014/main" id="{D3F639C2-23C6-1FBB-76A8-6DB3C3884698}"/>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7" name="Oval 193">
                <a:extLst>
                  <a:ext uri="{FF2B5EF4-FFF2-40B4-BE49-F238E27FC236}">
                    <a16:creationId xmlns:a16="http://schemas.microsoft.com/office/drawing/2014/main" id="{6690C0A5-47BB-3B7A-2166-C848A8BB0C8C}"/>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8" name="Oval 194">
                <a:extLst>
                  <a:ext uri="{FF2B5EF4-FFF2-40B4-BE49-F238E27FC236}">
                    <a16:creationId xmlns:a16="http://schemas.microsoft.com/office/drawing/2014/main" id="{BA053EFA-79EA-2484-BB97-1363D3B1A6C4}"/>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9" name="Oval 195">
                <a:extLst>
                  <a:ext uri="{FF2B5EF4-FFF2-40B4-BE49-F238E27FC236}">
                    <a16:creationId xmlns:a16="http://schemas.microsoft.com/office/drawing/2014/main" id="{A3B231E8-AE65-D58B-A79B-5A3730E67E8B}"/>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0" name="Oval 196">
                <a:extLst>
                  <a:ext uri="{FF2B5EF4-FFF2-40B4-BE49-F238E27FC236}">
                    <a16:creationId xmlns:a16="http://schemas.microsoft.com/office/drawing/2014/main" id="{891E1C66-5401-F43F-BA7D-D5E59C988147}"/>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1" name="Oval 197">
                <a:extLst>
                  <a:ext uri="{FF2B5EF4-FFF2-40B4-BE49-F238E27FC236}">
                    <a16:creationId xmlns:a16="http://schemas.microsoft.com/office/drawing/2014/main" id="{F545C162-76D8-CEE8-E701-E038E8B50525}"/>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2" name="Oval 198">
                <a:extLst>
                  <a:ext uri="{FF2B5EF4-FFF2-40B4-BE49-F238E27FC236}">
                    <a16:creationId xmlns:a16="http://schemas.microsoft.com/office/drawing/2014/main" id="{6832C123-5B17-4820-85D5-8538C9167B39}"/>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3" name="Oval 199">
                <a:extLst>
                  <a:ext uri="{FF2B5EF4-FFF2-40B4-BE49-F238E27FC236}">
                    <a16:creationId xmlns:a16="http://schemas.microsoft.com/office/drawing/2014/main" id="{50EEF99E-2211-8DA4-86A2-395A724F5172}"/>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4" name="Oval 200">
                <a:extLst>
                  <a:ext uri="{FF2B5EF4-FFF2-40B4-BE49-F238E27FC236}">
                    <a16:creationId xmlns:a16="http://schemas.microsoft.com/office/drawing/2014/main" id="{A7FEF1B7-AD12-33E8-8EE0-4D90CC9968E3}"/>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5" name="Oval 201">
                <a:extLst>
                  <a:ext uri="{FF2B5EF4-FFF2-40B4-BE49-F238E27FC236}">
                    <a16:creationId xmlns:a16="http://schemas.microsoft.com/office/drawing/2014/main" id="{87077C95-E72F-00F2-2B16-2EFD62643DE3}"/>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6" name="Oval 202">
                <a:extLst>
                  <a:ext uri="{FF2B5EF4-FFF2-40B4-BE49-F238E27FC236}">
                    <a16:creationId xmlns:a16="http://schemas.microsoft.com/office/drawing/2014/main" id="{DBEC93FD-3FE8-77E2-02D8-F44208B53B8F}"/>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7" name="Oval 203">
                <a:extLst>
                  <a:ext uri="{FF2B5EF4-FFF2-40B4-BE49-F238E27FC236}">
                    <a16:creationId xmlns:a16="http://schemas.microsoft.com/office/drawing/2014/main" id="{A7B41244-2438-D71E-23FB-7BF322C56260}"/>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8" name="Oval 204">
                <a:extLst>
                  <a:ext uri="{FF2B5EF4-FFF2-40B4-BE49-F238E27FC236}">
                    <a16:creationId xmlns:a16="http://schemas.microsoft.com/office/drawing/2014/main" id="{B90A656D-99DA-B9A4-D9E3-C49D76D55F0E}"/>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9" name="Group 406">
              <a:extLst>
                <a:ext uri="{FF2B5EF4-FFF2-40B4-BE49-F238E27FC236}">
                  <a16:creationId xmlns:a16="http://schemas.microsoft.com/office/drawing/2014/main" id="{15176A46-F8DE-5AAC-54F8-A5E5DC858319}"/>
                </a:ext>
              </a:extLst>
            </p:cNvPr>
            <p:cNvGrpSpPr/>
            <p:nvPr/>
          </p:nvGrpSpPr>
          <p:grpSpPr bwMode="auto">
            <a:xfrm>
              <a:off x="453" y="1218"/>
              <a:ext cx="2722" cy="621"/>
              <a:chOff x="453" y="1218"/>
              <a:chExt cx="2722" cy="621"/>
            </a:xfrm>
            <a:grpFill/>
          </p:grpSpPr>
          <p:sp>
            <p:nvSpPr>
              <p:cNvPr id="429" name="Oval 206">
                <a:extLst>
                  <a:ext uri="{FF2B5EF4-FFF2-40B4-BE49-F238E27FC236}">
                    <a16:creationId xmlns:a16="http://schemas.microsoft.com/office/drawing/2014/main" id="{6B228F66-8964-DE48-1782-F875C7B7AE85}"/>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 name="Oval 207">
                <a:extLst>
                  <a:ext uri="{FF2B5EF4-FFF2-40B4-BE49-F238E27FC236}">
                    <a16:creationId xmlns:a16="http://schemas.microsoft.com/office/drawing/2014/main" id="{3EB77975-92EF-B2B7-1589-D14F17E55FAC}"/>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 name="Oval 208">
                <a:extLst>
                  <a:ext uri="{FF2B5EF4-FFF2-40B4-BE49-F238E27FC236}">
                    <a16:creationId xmlns:a16="http://schemas.microsoft.com/office/drawing/2014/main" id="{0B52D995-6310-E248-45F2-0FAAE795B229}"/>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 name="Oval 209">
                <a:extLst>
                  <a:ext uri="{FF2B5EF4-FFF2-40B4-BE49-F238E27FC236}">
                    <a16:creationId xmlns:a16="http://schemas.microsoft.com/office/drawing/2014/main" id="{E3684E7D-F387-DC55-9445-870403622B5D}"/>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 name="Oval 210">
                <a:extLst>
                  <a:ext uri="{FF2B5EF4-FFF2-40B4-BE49-F238E27FC236}">
                    <a16:creationId xmlns:a16="http://schemas.microsoft.com/office/drawing/2014/main" id="{90E836D5-102A-CD83-8CFB-8F9AA5D64086}"/>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 name="Oval 211">
                <a:extLst>
                  <a:ext uri="{FF2B5EF4-FFF2-40B4-BE49-F238E27FC236}">
                    <a16:creationId xmlns:a16="http://schemas.microsoft.com/office/drawing/2014/main" id="{E853CB01-E982-1F05-2B18-3799672B128E}"/>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 name="Oval 212">
                <a:extLst>
                  <a:ext uri="{FF2B5EF4-FFF2-40B4-BE49-F238E27FC236}">
                    <a16:creationId xmlns:a16="http://schemas.microsoft.com/office/drawing/2014/main" id="{066169B2-EC3C-21B1-39B5-E85594BCEA59}"/>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 name="Oval 213">
                <a:extLst>
                  <a:ext uri="{FF2B5EF4-FFF2-40B4-BE49-F238E27FC236}">
                    <a16:creationId xmlns:a16="http://schemas.microsoft.com/office/drawing/2014/main" id="{BAB03F37-B01F-F8D9-32C6-FF1D6C72DCA1}"/>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 name="Oval 214">
                <a:extLst>
                  <a:ext uri="{FF2B5EF4-FFF2-40B4-BE49-F238E27FC236}">
                    <a16:creationId xmlns:a16="http://schemas.microsoft.com/office/drawing/2014/main" id="{FE43D178-086B-7EC3-9EEE-A5BE2E5E2FC4}"/>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 name="Oval 215">
                <a:extLst>
                  <a:ext uri="{FF2B5EF4-FFF2-40B4-BE49-F238E27FC236}">
                    <a16:creationId xmlns:a16="http://schemas.microsoft.com/office/drawing/2014/main" id="{D138614A-0C78-85DF-F59B-62DD568A2D6B}"/>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 name="Oval 216">
                <a:extLst>
                  <a:ext uri="{FF2B5EF4-FFF2-40B4-BE49-F238E27FC236}">
                    <a16:creationId xmlns:a16="http://schemas.microsoft.com/office/drawing/2014/main" id="{C3D80DDC-F9AB-71E3-C2D3-52761859C419}"/>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 name="Oval 217">
                <a:extLst>
                  <a:ext uri="{FF2B5EF4-FFF2-40B4-BE49-F238E27FC236}">
                    <a16:creationId xmlns:a16="http://schemas.microsoft.com/office/drawing/2014/main" id="{592D630C-731F-B7FE-BF38-36E38530BC88}"/>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 name="Oval 218">
                <a:extLst>
                  <a:ext uri="{FF2B5EF4-FFF2-40B4-BE49-F238E27FC236}">
                    <a16:creationId xmlns:a16="http://schemas.microsoft.com/office/drawing/2014/main" id="{FFC2C9FD-D3C9-290E-7131-1923864DE552}"/>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 name="Oval 219">
                <a:extLst>
                  <a:ext uri="{FF2B5EF4-FFF2-40B4-BE49-F238E27FC236}">
                    <a16:creationId xmlns:a16="http://schemas.microsoft.com/office/drawing/2014/main" id="{CB522E90-8675-74C2-9957-B40A8CF3EB42}"/>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 name="Oval 220">
                <a:extLst>
                  <a:ext uri="{FF2B5EF4-FFF2-40B4-BE49-F238E27FC236}">
                    <a16:creationId xmlns:a16="http://schemas.microsoft.com/office/drawing/2014/main" id="{7284C4CB-7459-1923-2612-E053DF7E02A5}"/>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 name="Oval 221">
                <a:extLst>
                  <a:ext uri="{FF2B5EF4-FFF2-40B4-BE49-F238E27FC236}">
                    <a16:creationId xmlns:a16="http://schemas.microsoft.com/office/drawing/2014/main" id="{68F6491A-A487-A0D2-1D6B-C04A0B239F3E}"/>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 name="Oval 222">
                <a:extLst>
                  <a:ext uri="{FF2B5EF4-FFF2-40B4-BE49-F238E27FC236}">
                    <a16:creationId xmlns:a16="http://schemas.microsoft.com/office/drawing/2014/main" id="{FDF8B1ED-0C37-DA5D-6AEC-4EA34E9C57EB}"/>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 name="Oval 223">
                <a:extLst>
                  <a:ext uri="{FF2B5EF4-FFF2-40B4-BE49-F238E27FC236}">
                    <a16:creationId xmlns:a16="http://schemas.microsoft.com/office/drawing/2014/main" id="{EF738A5A-9A55-C49E-9F19-7B948BFA1F73}"/>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 name="Oval 224">
                <a:extLst>
                  <a:ext uri="{FF2B5EF4-FFF2-40B4-BE49-F238E27FC236}">
                    <a16:creationId xmlns:a16="http://schemas.microsoft.com/office/drawing/2014/main" id="{FABB1CFB-BC94-BE78-AC5B-56B010383237}"/>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 name="Oval 225">
                <a:extLst>
                  <a:ext uri="{FF2B5EF4-FFF2-40B4-BE49-F238E27FC236}">
                    <a16:creationId xmlns:a16="http://schemas.microsoft.com/office/drawing/2014/main" id="{E2FECE6B-DF08-833B-21F7-BEB0DDBDC950}"/>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 name="Oval 226">
                <a:extLst>
                  <a:ext uri="{FF2B5EF4-FFF2-40B4-BE49-F238E27FC236}">
                    <a16:creationId xmlns:a16="http://schemas.microsoft.com/office/drawing/2014/main" id="{F4FE6E69-6FD3-66AD-FBD5-25CB6A9BF7AD}"/>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 name="Oval 227">
                <a:extLst>
                  <a:ext uri="{FF2B5EF4-FFF2-40B4-BE49-F238E27FC236}">
                    <a16:creationId xmlns:a16="http://schemas.microsoft.com/office/drawing/2014/main" id="{B62E8D2F-9663-71AF-78FE-4AD5F9B134DE}"/>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 name="Oval 228">
                <a:extLst>
                  <a:ext uri="{FF2B5EF4-FFF2-40B4-BE49-F238E27FC236}">
                    <a16:creationId xmlns:a16="http://schemas.microsoft.com/office/drawing/2014/main" id="{535BD82E-F86A-2B15-251B-FEBEFB4B9AB9}"/>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 name="Oval 229">
                <a:extLst>
                  <a:ext uri="{FF2B5EF4-FFF2-40B4-BE49-F238E27FC236}">
                    <a16:creationId xmlns:a16="http://schemas.microsoft.com/office/drawing/2014/main" id="{56B4B06E-46BD-0763-DF52-BEEABC47ECE5}"/>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 name="Oval 230">
                <a:extLst>
                  <a:ext uri="{FF2B5EF4-FFF2-40B4-BE49-F238E27FC236}">
                    <a16:creationId xmlns:a16="http://schemas.microsoft.com/office/drawing/2014/main" id="{CB60BD11-42A2-E58B-4A76-A7DCFAAC7108}"/>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 name="Oval 231">
                <a:extLst>
                  <a:ext uri="{FF2B5EF4-FFF2-40B4-BE49-F238E27FC236}">
                    <a16:creationId xmlns:a16="http://schemas.microsoft.com/office/drawing/2014/main" id="{7B994186-3B2D-0EBF-4C01-951D097F8A5B}"/>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 name="Oval 232">
                <a:extLst>
                  <a:ext uri="{FF2B5EF4-FFF2-40B4-BE49-F238E27FC236}">
                    <a16:creationId xmlns:a16="http://schemas.microsoft.com/office/drawing/2014/main" id="{2EEC592E-F4C0-0A5A-E256-1AD32D0D17E8}"/>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 name="Oval 233">
                <a:extLst>
                  <a:ext uri="{FF2B5EF4-FFF2-40B4-BE49-F238E27FC236}">
                    <a16:creationId xmlns:a16="http://schemas.microsoft.com/office/drawing/2014/main" id="{CFBBC07A-1673-DE87-D057-6F79B19685B7}"/>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 name="Oval 234">
                <a:extLst>
                  <a:ext uri="{FF2B5EF4-FFF2-40B4-BE49-F238E27FC236}">
                    <a16:creationId xmlns:a16="http://schemas.microsoft.com/office/drawing/2014/main" id="{C449E390-0B48-7062-A55D-C157AD9A23B3}"/>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 name="Oval 235">
                <a:extLst>
                  <a:ext uri="{FF2B5EF4-FFF2-40B4-BE49-F238E27FC236}">
                    <a16:creationId xmlns:a16="http://schemas.microsoft.com/office/drawing/2014/main" id="{3A0DCDA9-AFEC-3556-8DE8-BB5D7C17B651}"/>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 name="Oval 236">
                <a:extLst>
                  <a:ext uri="{FF2B5EF4-FFF2-40B4-BE49-F238E27FC236}">
                    <a16:creationId xmlns:a16="http://schemas.microsoft.com/office/drawing/2014/main" id="{9ECE803E-7C29-4B22-CA30-D20C559BCC2D}"/>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 name="Oval 237">
                <a:extLst>
                  <a:ext uri="{FF2B5EF4-FFF2-40B4-BE49-F238E27FC236}">
                    <a16:creationId xmlns:a16="http://schemas.microsoft.com/office/drawing/2014/main" id="{B4913CDA-2718-7D66-A71D-029F1D178D03}"/>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 name="Oval 238">
                <a:extLst>
                  <a:ext uri="{FF2B5EF4-FFF2-40B4-BE49-F238E27FC236}">
                    <a16:creationId xmlns:a16="http://schemas.microsoft.com/office/drawing/2014/main" id="{95750D24-DAF9-5723-23A1-C139BEC26913}"/>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 name="Oval 239">
                <a:extLst>
                  <a:ext uri="{FF2B5EF4-FFF2-40B4-BE49-F238E27FC236}">
                    <a16:creationId xmlns:a16="http://schemas.microsoft.com/office/drawing/2014/main" id="{F4A5E3EA-D7E7-E0C7-7054-5A3DA6B165D2}"/>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 name="Oval 240">
                <a:extLst>
                  <a:ext uri="{FF2B5EF4-FFF2-40B4-BE49-F238E27FC236}">
                    <a16:creationId xmlns:a16="http://schemas.microsoft.com/office/drawing/2014/main" id="{4EA83442-EBC0-7FB8-8782-8772781E68A8}"/>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 name="Oval 241">
                <a:extLst>
                  <a:ext uri="{FF2B5EF4-FFF2-40B4-BE49-F238E27FC236}">
                    <a16:creationId xmlns:a16="http://schemas.microsoft.com/office/drawing/2014/main" id="{47E1F9AC-7B2C-DC23-DA7D-EE7A2CB837B0}"/>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 name="Oval 242">
                <a:extLst>
                  <a:ext uri="{FF2B5EF4-FFF2-40B4-BE49-F238E27FC236}">
                    <a16:creationId xmlns:a16="http://schemas.microsoft.com/office/drawing/2014/main" id="{FA125296-49E3-C441-669F-6AB0565F65C7}"/>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 name="Oval 243">
                <a:extLst>
                  <a:ext uri="{FF2B5EF4-FFF2-40B4-BE49-F238E27FC236}">
                    <a16:creationId xmlns:a16="http://schemas.microsoft.com/office/drawing/2014/main" id="{6AB016A2-0AF7-0B53-D301-A710BBDC6B91}"/>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 name="Oval 244">
                <a:extLst>
                  <a:ext uri="{FF2B5EF4-FFF2-40B4-BE49-F238E27FC236}">
                    <a16:creationId xmlns:a16="http://schemas.microsoft.com/office/drawing/2014/main" id="{B1966B49-ADA4-97F3-4C75-7681D14EEC3A}"/>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 name="Oval 245">
                <a:extLst>
                  <a:ext uri="{FF2B5EF4-FFF2-40B4-BE49-F238E27FC236}">
                    <a16:creationId xmlns:a16="http://schemas.microsoft.com/office/drawing/2014/main" id="{B2C6A8BD-DBC7-C08A-4E2B-97A3E62D58CA}"/>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 name="Oval 246">
                <a:extLst>
                  <a:ext uri="{FF2B5EF4-FFF2-40B4-BE49-F238E27FC236}">
                    <a16:creationId xmlns:a16="http://schemas.microsoft.com/office/drawing/2014/main" id="{B9E23CF4-D773-8E4A-C274-35970B0B3EF1}"/>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 name="Oval 247">
                <a:extLst>
                  <a:ext uri="{FF2B5EF4-FFF2-40B4-BE49-F238E27FC236}">
                    <a16:creationId xmlns:a16="http://schemas.microsoft.com/office/drawing/2014/main" id="{D90880B3-39CC-7CFA-D51B-5FF0B4DF493B}"/>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 name="Oval 248">
                <a:extLst>
                  <a:ext uri="{FF2B5EF4-FFF2-40B4-BE49-F238E27FC236}">
                    <a16:creationId xmlns:a16="http://schemas.microsoft.com/office/drawing/2014/main" id="{0CDF8F16-EDF9-22B9-EB18-52EA3CB77E99}"/>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 name="Oval 249">
                <a:extLst>
                  <a:ext uri="{FF2B5EF4-FFF2-40B4-BE49-F238E27FC236}">
                    <a16:creationId xmlns:a16="http://schemas.microsoft.com/office/drawing/2014/main" id="{ECF920DF-11FA-AF86-33E3-A7534787785C}"/>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 name="Oval 250">
                <a:extLst>
                  <a:ext uri="{FF2B5EF4-FFF2-40B4-BE49-F238E27FC236}">
                    <a16:creationId xmlns:a16="http://schemas.microsoft.com/office/drawing/2014/main" id="{66AC9618-E898-57F6-7669-AD3650B9DD8E}"/>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 name="Oval 251">
                <a:extLst>
                  <a:ext uri="{FF2B5EF4-FFF2-40B4-BE49-F238E27FC236}">
                    <a16:creationId xmlns:a16="http://schemas.microsoft.com/office/drawing/2014/main" id="{568AF927-5EE5-11C9-2D71-8B48CFCE49D9}"/>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 name="Oval 252">
                <a:extLst>
                  <a:ext uri="{FF2B5EF4-FFF2-40B4-BE49-F238E27FC236}">
                    <a16:creationId xmlns:a16="http://schemas.microsoft.com/office/drawing/2014/main" id="{B93BB0F5-1195-7376-B586-E997B0E25E56}"/>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 name="Oval 253">
                <a:extLst>
                  <a:ext uri="{FF2B5EF4-FFF2-40B4-BE49-F238E27FC236}">
                    <a16:creationId xmlns:a16="http://schemas.microsoft.com/office/drawing/2014/main" id="{389B7882-8264-6FA6-22A3-923CF3195824}"/>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 name="Oval 254">
                <a:extLst>
                  <a:ext uri="{FF2B5EF4-FFF2-40B4-BE49-F238E27FC236}">
                    <a16:creationId xmlns:a16="http://schemas.microsoft.com/office/drawing/2014/main" id="{CCFCB5AD-6EE8-C380-D39F-0C6B222A046B}"/>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 name="Oval 255">
                <a:extLst>
                  <a:ext uri="{FF2B5EF4-FFF2-40B4-BE49-F238E27FC236}">
                    <a16:creationId xmlns:a16="http://schemas.microsoft.com/office/drawing/2014/main" id="{B830E1BE-10C0-FB3F-AEF9-4DB4B5503C66}"/>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 name="Oval 256">
                <a:extLst>
                  <a:ext uri="{FF2B5EF4-FFF2-40B4-BE49-F238E27FC236}">
                    <a16:creationId xmlns:a16="http://schemas.microsoft.com/office/drawing/2014/main" id="{C8853B1D-EA5F-61ED-53A4-B9B088771CB2}"/>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 name="Oval 257">
                <a:extLst>
                  <a:ext uri="{FF2B5EF4-FFF2-40B4-BE49-F238E27FC236}">
                    <a16:creationId xmlns:a16="http://schemas.microsoft.com/office/drawing/2014/main" id="{3A9E0981-0A1D-71D3-A7E1-61BBF4196773}"/>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 name="Oval 258">
                <a:extLst>
                  <a:ext uri="{FF2B5EF4-FFF2-40B4-BE49-F238E27FC236}">
                    <a16:creationId xmlns:a16="http://schemas.microsoft.com/office/drawing/2014/main" id="{23709C38-DC49-9D66-7283-D8F73EABA270}"/>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 name="Oval 259">
                <a:extLst>
                  <a:ext uri="{FF2B5EF4-FFF2-40B4-BE49-F238E27FC236}">
                    <a16:creationId xmlns:a16="http://schemas.microsoft.com/office/drawing/2014/main" id="{7D54D3B1-7432-4BB9-025F-70BCC9B54A0E}"/>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 name="Oval 260">
                <a:extLst>
                  <a:ext uri="{FF2B5EF4-FFF2-40B4-BE49-F238E27FC236}">
                    <a16:creationId xmlns:a16="http://schemas.microsoft.com/office/drawing/2014/main" id="{5357F1CB-7DE4-D7D4-63F6-2041F8F53F5F}"/>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 name="Oval 261">
                <a:extLst>
                  <a:ext uri="{FF2B5EF4-FFF2-40B4-BE49-F238E27FC236}">
                    <a16:creationId xmlns:a16="http://schemas.microsoft.com/office/drawing/2014/main" id="{12D8DDFF-E74F-07F7-A8D4-F3824E19BEE3}"/>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 name="Oval 262">
                <a:extLst>
                  <a:ext uri="{FF2B5EF4-FFF2-40B4-BE49-F238E27FC236}">
                    <a16:creationId xmlns:a16="http://schemas.microsoft.com/office/drawing/2014/main" id="{3B607559-2042-8B71-7119-BD5876142974}"/>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 name="Oval 263">
                <a:extLst>
                  <a:ext uri="{FF2B5EF4-FFF2-40B4-BE49-F238E27FC236}">
                    <a16:creationId xmlns:a16="http://schemas.microsoft.com/office/drawing/2014/main" id="{740251FC-31C0-8265-94B8-63B81F306F5E}"/>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 name="Oval 264">
                <a:extLst>
                  <a:ext uri="{FF2B5EF4-FFF2-40B4-BE49-F238E27FC236}">
                    <a16:creationId xmlns:a16="http://schemas.microsoft.com/office/drawing/2014/main" id="{B674E50D-29A4-1614-F829-78AE438A6564}"/>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 name="Oval 265">
                <a:extLst>
                  <a:ext uri="{FF2B5EF4-FFF2-40B4-BE49-F238E27FC236}">
                    <a16:creationId xmlns:a16="http://schemas.microsoft.com/office/drawing/2014/main" id="{BEFAA9B2-4416-D257-486B-C3EF025A2801}"/>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 name="Oval 266">
                <a:extLst>
                  <a:ext uri="{FF2B5EF4-FFF2-40B4-BE49-F238E27FC236}">
                    <a16:creationId xmlns:a16="http://schemas.microsoft.com/office/drawing/2014/main" id="{6A6C688B-1038-FCDD-6EAC-86E06E6C4534}"/>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 name="Oval 267">
                <a:extLst>
                  <a:ext uri="{FF2B5EF4-FFF2-40B4-BE49-F238E27FC236}">
                    <a16:creationId xmlns:a16="http://schemas.microsoft.com/office/drawing/2014/main" id="{C7946ED8-77BE-9927-3B35-F79DD83C6315}"/>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 name="Oval 268">
                <a:extLst>
                  <a:ext uri="{FF2B5EF4-FFF2-40B4-BE49-F238E27FC236}">
                    <a16:creationId xmlns:a16="http://schemas.microsoft.com/office/drawing/2014/main" id="{0CE27EDD-F0AB-D143-7756-C91286814F36}"/>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 name="Oval 269">
                <a:extLst>
                  <a:ext uri="{FF2B5EF4-FFF2-40B4-BE49-F238E27FC236}">
                    <a16:creationId xmlns:a16="http://schemas.microsoft.com/office/drawing/2014/main" id="{D1898167-A5D5-5904-AB49-8334101C583C}"/>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 name="Oval 270">
                <a:extLst>
                  <a:ext uri="{FF2B5EF4-FFF2-40B4-BE49-F238E27FC236}">
                    <a16:creationId xmlns:a16="http://schemas.microsoft.com/office/drawing/2014/main" id="{2A069DC2-6D8B-8EC9-5D7E-510473EB752A}"/>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 name="Oval 271">
                <a:extLst>
                  <a:ext uri="{FF2B5EF4-FFF2-40B4-BE49-F238E27FC236}">
                    <a16:creationId xmlns:a16="http://schemas.microsoft.com/office/drawing/2014/main" id="{35A34274-0D39-46CD-F97F-7E8BE8E57D68}"/>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 name="Oval 272">
                <a:extLst>
                  <a:ext uri="{FF2B5EF4-FFF2-40B4-BE49-F238E27FC236}">
                    <a16:creationId xmlns:a16="http://schemas.microsoft.com/office/drawing/2014/main" id="{56D1BFE6-AA51-EAF3-933F-E69CE31E7C46}"/>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 name="Oval 273">
                <a:extLst>
                  <a:ext uri="{FF2B5EF4-FFF2-40B4-BE49-F238E27FC236}">
                    <a16:creationId xmlns:a16="http://schemas.microsoft.com/office/drawing/2014/main" id="{9EC29BA3-5FF5-0F30-A129-13DD13E82655}"/>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 name="Oval 274">
                <a:extLst>
                  <a:ext uri="{FF2B5EF4-FFF2-40B4-BE49-F238E27FC236}">
                    <a16:creationId xmlns:a16="http://schemas.microsoft.com/office/drawing/2014/main" id="{00B7ADC8-B572-B190-CCB0-E43557E94497}"/>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 name="Oval 275">
                <a:extLst>
                  <a:ext uri="{FF2B5EF4-FFF2-40B4-BE49-F238E27FC236}">
                    <a16:creationId xmlns:a16="http://schemas.microsoft.com/office/drawing/2014/main" id="{68EF2239-4E66-0B5E-BF7B-377C0B06848E}"/>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 name="Oval 276">
                <a:extLst>
                  <a:ext uri="{FF2B5EF4-FFF2-40B4-BE49-F238E27FC236}">
                    <a16:creationId xmlns:a16="http://schemas.microsoft.com/office/drawing/2014/main" id="{9573AA2D-2EE3-61C7-E41E-6A21508E241A}"/>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 name="Oval 277">
                <a:extLst>
                  <a:ext uri="{FF2B5EF4-FFF2-40B4-BE49-F238E27FC236}">
                    <a16:creationId xmlns:a16="http://schemas.microsoft.com/office/drawing/2014/main" id="{17D6245B-89F9-4FFD-332B-9A4B9FB7A316}"/>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 name="Oval 278">
                <a:extLst>
                  <a:ext uri="{FF2B5EF4-FFF2-40B4-BE49-F238E27FC236}">
                    <a16:creationId xmlns:a16="http://schemas.microsoft.com/office/drawing/2014/main" id="{F95798EA-CE46-4908-BC97-3423CEFB15F6}"/>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 name="Oval 279">
                <a:extLst>
                  <a:ext uri="{FF2B5EF4-FFF2-40B4-BE49-F238E27FC236}">
                    <a16:creationId xmlns:a16="http://schemas.microsoft.com/office/drawing/2014/main" id="{8C2D9740-775B-298B-5BAA-FE448BCC85B5}"/>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 name="Oval 280">
                <a:extLst>
                  <a:ext uri="{FF2B5EF4-FFF2-40B4-BE49-F238E27FC236}">
                    <a16:creationId xmlns:a16="http://schemas.microsoft.com/office/drawing/2014/main" id="{5CC2AC88-14E3-A29A-9522-C26A4381F5F2}"/>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 name="Oval 281">
                <a:extLst>
                  <a:ext uri="{FF2B5EF4-FFF2-40B4-BE49-F238E27FC236}">
                    <a16:creationId xmlns:a16="http://schemas.microsoft.com/office/drawing/2014/main" id="{FC84C4E5-6CCB-CD8C-2FBD-2776B0032B40}"/>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 name="Oval 282">
                <a:extLst>
                  <a:ext uri="{FF2B5EF4-FFF2-40B4-BE49-F238E27FC236}">
                    <a16:creationId xmlns:a16="http://schemas.microsoft.com/office/drawing/2014/main" id="{02348520-D4A9-6839-6EF4-A94611A14B7B}"/>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 name="Oval 283">
                <a:extLst>
                  <a:ext uri="{FF2B5EF4-FFF2-40B4-BE49-F238E27FC236}">
                    <a16:creationId xmlns:a16="http://schemas.microsoft.com/office/drawing/2014/main" id="{2726CD8C-1A90-22B3-A16B-E13601CE6D0D}"/>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 name="Oval 284">
                <a:extLst>
                  <a:ext uri="{FF2B5EF4-FFF2-40B4-BE49-F238E27FC236}">
                    <a16:creationId xmlns:a16="http://schemas.microsoft.com/office/drawing/2014/main" id="{93FFC504-7560-1D75-9B32-A416F0D31DE9}"/>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 name="Oval 285">
                <a:extLst>
                  <a:ext uri="{FF2B5EF4-FFF2-40B4-BE49-F238E27FC236}">
                    <a16:creationId xmlns:a16="http://schemas.microsoft.com/office/drawing/2014/main" id="{6CB24222-E15C-3817-F841-AB9714198064}"/>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 name="Oval 286">
                <a:extLst>
                  <a:ext uri="{FF2B5EF4-FFF2-40B4-BE49-F238E27FC236}">
                    <a16:creationId xmlns:a16="http://schemas.microsoft.com/office/drawing/2014/main" id="{F0672C00-BC43-FA52-07FB-A0FE081EB216}"/>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 name="Oval 287">
                <a:extLst>
                  <a:ext uri="{FF2B5EF4-FFF2-40B4-BE49-F238E27FC236}">
                    <a16:creationId xmlns:a16="http://schemas.microsoft.com/office/drawing/2014/main" id="{74558DA4-D9A4-16EB-2F15-F8C0AD9B0E72}"/>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 name="Oval 288">
                <a:extLst>
                  <a:ext uri="{FF2B5EF4-FFF2-40B4-BE49-F238E27FC236}">
                    <a16:creationId xmlns:a16="http://schemas.microsoft.com/office/drawing/2014/main" id="{FEFDCCDE-C03A-707F-1577-7352130CA8F5}"/>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 name="Oval 289">
                <a:extLst>
                  <a:ext uri="{FF2B5EF4-FFF2-40B4-BE49-F238E27FC236}">
                    <a16:creationId xmlns:a16="http://schemas.microsoft.com/office/drawing/2014/main" id="{B51835BA-1CD7-0FB1-3961-1224E9B27E36}"/>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 name="Oval 290">
                <a:extLst>
                  <a:ext uri="{FF2B5EF4-FFF2-40B4-BE49-F238E27FC236}">
                    <a16:creationId xmlns:a16="http://schemas.microsoft.com/office/drawing/2014/main" id="{C2CA9CD1-40B3-B53D-C3A3-23F8ABD39A52}"/>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 name="Oval 291">
                <a:extLst>
                  <a:ext uri="{FF2B5EF4-FFF2-40B4-BE49-F238E27FC236}">
                    <a16:creationId xmlns:a16="http://schemas.microsoft.com/office/drawing/2014/main" id="{14F0C60E-684D-7B70-3E46-0E2070AEE9BC}"/>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 name="Oval 292">
                <a:extLst>
                  <a:ext uri="{FF2B5EF4-FFF2-40B4-BE49-F238E27FC236}">
                    <a16:creationId xmlns:a16="http://schemas.microsoft.com/office/drawing/2014/main" id="{BA0DFDDA-AA83-A3A2-23C7-4A2DA5A23378}"/>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 name="Oval 293">
                <a:extLst>
                  <a:ext uri="{FF2B5EF4-FFF2-40B4-BE49-F238E27FC236}">
                    <a16:creationId xmlns:a16="http://schemas.microsoft.com/office/drawing/2014/main" id="{541C9A5A-8A1D-C102-2D85-926DCD5E00F8}"/>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 name="Oval 294">
                <a:extLst>
                  <a:ext uri="{FF2B5EF4-FFF2-40B4-BE49-F238E27FC236}">
                    <a16:creationId xmlns:a16="http://schemas.microsoft.com/office/drawing/2014/main" id="{4CF4012B-6D07-3335-6B34-18A46B00330B}"/>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 name="Oval 295">
                <a:extLst>
                  <a:ext uri="{FF2B5EF4-FFF2-40B4-BE49-F238E27FC236}">
                    <a16:creationId xmlns:a16="http://schemas.microsoft.com/office/drawing/2014/main" id="{EEDF6D4D-9EAF-5D2A-D9B0-7A4A0BAB0F12}"/>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 name="Oval 296">
                <a:extLst>
                  <a:ext uri="{FF2B5EF4-FFF2-40B4-BE49-F238E27FC236}">
                    <a16:creationId xmlns:a16="http://schemas.microsoft.com/office/drawing/2014/main" id="{CEAC0CBF-71DB-3651-C53F-CD12D46BD874}"/>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 name="Oval 297">
                <a:extLst>
                  <a:ext uri="{FF2B5EF4-FFF2-40B4-BE49-F238E27FC236}">
                    <a16:creationId xmlns:a16="http://schemas.microsoft.com/office/drawing/2014/main" id="{32B1E561-7673-1D81-9A8C-C2AE9A1CE0B4}"/>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 name="Oval 298">
                <a:extLst>
                  <a:ext uri="{FF2B5EF4-FFF2-40B4-BE49-F238E27FC236}">
                    <a16:creationId xmlns:a16="http://schemas.microsoft.com/office/drawing/2014/main" id="{37CA04B0-89F8-4D48-18D3-2C04A28EA8C5}"/>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 name="Oval 299">
                <a:extLst>
                  <a:ext uri="{FF2B5EF4-FFF2-40B4-BE49-F238E27FC236}">
                    <a16:creationId xmlns:a16="http://schemas.microsoft.com/office/drawing/2014/main" id="{F4EEBA7B-5B1C-78B4-2B98-7C54488C1E6E}"/>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 name="Oval 300">
                <a:extLst>
                  <a:ext uri="{FF2B5EF4-FFF2-40B4-BE49-F238E27FC236}">
                    <a16:creationId xmlns:a16="http://schemas.microsoft.com/office/drawing/2014/main" id="{9EA75A45-31ED-9752-AE3B-3C37F5A9A41B}"/>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 name="Oval 301">
                <a:extLst>
                  <a:ext uri="{FF2B5EF4-FFF2-40B4-BE49-F238E27FC236}">
                    <a16:creationId xmlns:a16="http://schemas.microsoft.com/office/drawing/2014/main" id="{F5CD8D53-F6D9-3CEA-C370-4558293EF1AC}"/>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 name="Oval 302">
                <a:extLst>
                  <a:ext uri="{FF2B5EF4-FFF2-40B4-BE49-F238E27FC236}">
                    <a16:creationId xmlns:a16="http://schemas.microsoft.com/office/drawing/2014/main" id="{A5480E32-59A5-268B-EC8A-C07ED8EE8E1B}"/>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 name="Oval 303">
                <a:extLst>
                  <a:ext uri="{FF2B5EF4-FFF2-40B4-BE49-F238E27FC236}">
                    <a16:creationId xmlns:a16="http://schemas.microsoft.com/office/drawing/2014/main" id="{37B13E2A-F6DE-C2D4-C8B2-9CF210FEA67D}"/>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 name="Oval 304">
                <a:extLst>
                  <a:ext uri="{FF2B5EF4-FFF2-40B4-BE49-F238E27FC236}">
                    <a16:creationId xmlns:a16="http://schemas.microsoft.com/office/drawing/2014/main" id="{B4DEE766-EEC2-D007-5569-7949BDAD661A}"/>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 name="Oval 305">
                <a:extLst>
                  <a:ext uri="{FF2B5EF4-FFF2-40B4-BE49-F238E27FC236}">
                    <a16:creationId xmlns:a16="http://schemas.microsoft.com/office/drawing/2014/main" id="{3127B9CC-2B46-50EE-D59C-5FC4A035DD62}"/>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 name="Oval 306">
                <a:extLst>
                  <a:ext uri="{FF2B5EF4-FFF2-40B4-BE49-F238E27FC236}">
                    <a16:creationId xmlns:a16="http://schemas.microsoft.com/office/drawing/2014/main" id="{170172F2-8363-2F30-682E-FDEA0007BBA4}"/>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 name="Oval 307">
                <a:extLst>
                  <a:ext uri="{FF2B5EF4-FFF2-40B4-BE49-F238E27FC236}">
                    <a16:creationId xmlns:a16="http://schemas.microsoft.com/office/drawing/2014/main" id="{F35E4248-9634-EEE7-2B9F-8398DCC3D079}"/>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 name="Oval 308">
                <a:extLst>
                  <a:ext uri="{FF2B5EF4-FFF2-40B4-BE49-F238E27FC236}">
                    <a16:creationId xmlns:a16="http://schemas.microsoft.com/office/drawing/2014/main" id="{CDEE1504-5B1D-ED1A-4384-62D3BD868FDA}"/>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 name="Oval 309">
                <a:extLst>
                  <a:ext uri="{FF2B5EF4-FFF2-40B4-BE49-F238E27FC236}">
                    <a16:creationId xmlns:a16="http://schemas.microsoft.com/office/drawing/2014/main" id="{5D3518A1-9386-8551-9918-5FA3BE785FFE}"/>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 name="Oval 310">
                <a:extLst>
                  <a:ext uri="{FF2B5EF4-FFF2-40B4-BE49-F238E27FC236}">
                    <a16:creationId xmlns:a16="http://schemas.microsoft.com/office/drawing/2014/main" id="{4EF07989-EB45-AF49-5256-5728BB3DE5FB}"/>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 name="Oval 311">
                <a:extLst>
                  <a:ext uri="{FF2B5EF4-FFF2-40B4-BE49-F238E27FC236}">
                    <a16:creationId xmlns:a16="http://schemas.microsoft.com/office/drawing/2014/main" id="{AB763572-A4C5-D232-29AB-199AC9045C5D}"/>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 name="Oval 312">
                <a:extLst>
                  <a:ext uri="{FF2B5EF4-FFF2-40B4-BE49-F238E27FC236}">
                    <a16:creationId xmlns:a16="http://schemas.microsoft.com/office/drawing/2014/main" id="{9C8A795F-45E0-8F03-F5FC-2F599CC840C7}"/>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 name="Oval 313">
                <a:extLst>
                  <a:ext uri="{FF2B5EF4-FFF2-40B4-BE49-F238E27FC236}">
                    <a16:creationId xmlns:a16="http://schemas.microsoft.com/office/drawing/2014/main" id="{3FACEB98-029F-7178-0730-7DC91FC349B0}"/>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 name="Oval 314">
                <a:extLst>
                  <a:ext uri="{FF2B5EF4-FFF2-40B4-BE49-F238E27FC236}">
                    <a16:creationId xmlns:a16="http://schemas.microsoft.com/office/drawing/2014/main" id="{57631953-4F12-B00F-47EE-082AEE0E9F45}"/>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 name="Oval 315">
                <a:extLst>
                  <a:ext uri="{FF2B5EF4-FFF2-40B4-BE49-F238E27FC236}">
                    <a16:creationId xmlns:a16="http://schemas.microsoft.com/office/drawing/2014/main" id="{C59115CD-1428-F9DA-9482-7FB998CEAF38}"/>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 name="Oval 316">
                <a:extLst>
                  <a:ext uri="{FF2B5EF4-FFF2-40B4-BE49-F238E27FC236}">
                    <a16:creationId xmlns:a16="http://schemas.microsoft.com/office/drawing/2014/main" id="{0C9174EC-AE18-0881-9321-6DDF12F7F198}"/>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 name="Oval 317">
                <a:extLst>
                  <a:ext uri="{FF2B5EF4-FFF2-40B4-BE49-F238E27FC236}">
                    <a16:creationId xmlns:a16="http://schemas.microsoft.com/office/drawing/2014/main" id="{374C811C-1BB1-7293-338F-08E8E768F2D1}"/>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 name="Oval 318">
                <a:extLst>
                  <a:ext uri="{FF2B5EF4-FFF2-40B4-BE49-F238E27FC236}">
                    <a16:creationId xmlns:a16="http://schemas.microsoft.com/office/drawing/2014/main" id="{0B98291A-8AD5-97D8-7049-D2591981D735}"/>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 name="Oval 319">
                <a:extLst>
                  <a:ext uri="{FF2B5EF4-FFF2-40B4-BE49-F238E27FC236}">
                    <a16:creationId xmlns:a16="http://schemas.microsoft.com/office/drawing/2014/main" id="{5FAE07D4-E9A3-8C29-5FF0-7FB47E96DB04}"/>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 name="Oval 320">
                <a:extLst>
                  <a:ext uri="{FF2B5EF4-FFF2-40B4-BE49-F238E27FC236}">
                    <a16:creationId xmlns:a16="http://schemas.microsoft.com/office/drawing/2014/main" id="{67D29AC5-48C1-BFF8-478E-A68CA837CEE5}"/>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 name="Oval 321">
                <a:extLst>
                  <a:ext uri="{FF2B5EF4-FFF2-40B4-BE49-F238E27FC236}">
                    <a16:creationId xmlns:a16="http://schemas.microsoft.com/office/drawing/2014/main" id="{47CA40F7-4459-D86B-6243-8B5095117C5D}"/>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 name="Oval 322">
                <a:extLst>
                  <a:ext uri="{FF2B5EF4-FFF2-40B4-BE49-F238E27FC236}">
                    <a16:creationId xmlns:a16="http://schemas.microsoft.com/office/drawing/2014/main" id="{59922476-C961-85A9-CE28-74534A41D40A}"/>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 name="Oval 323">
                <a:extLst>
                  <a:ext uri="{FF2B5EF4-FFF2-40B4-BE49-F238E27FC236}">
                    <a16:creationId xmlns:a16="http://schemas.microsoft.com/office/drawing/2014/main" id="{921C0EB0-9450-ED55-B6C4-0B5CA303DC82}"/>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 name="Oval 324">
                <a:extLst>
                  <a:ext uri="{FF2B5EF4-FFF2-40B4-BE49-F238E27FC236}">
                    <a16:creationId xmlns:a16="http://schemas.microsoft.com/office/drawing/2014/main" id="{6DF45BF3-7042-CC49-CBBC-7CF380CD260E}"/>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 name="Oval 325">
                <a:extLst>
                  <a:ext uri="{FF2B5EF4-FFF2-40B4-BE49-F238E27FC236}">
                    <a16:creationId xmlns:a16="http://schemas.microsoft.com/office/drawing/2014/main" id="{73F24259-BC66-EBC6-D25E-F8BE1F929456}"/>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 name="Oval 326">
                <a:extLst>
                  <a:ext uri="{FF2B5EF4-FFF2-40B4-BE49-F238E27FC236}">
                    <a16:creationId xmlns:a16="http://schemas.microsoft.com/office/drawing/2014/main" id="{52490051-79DD-87F9-EF34-384F85C154A6}"/>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 name="Oval 327">
                <a:extLst>
                  <a:ext uri="{FF2B5EF4-FFF2-40B4-BE49-F238E27FC236}">
                    <a16:creationId xmlns:a16="http://schemas.microsoft.com/office/drawing/2014/main" id="{055C13AE-73CB-F5F1-44EF-5FD98FD33185}"/>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 name="Oval 328">
                <a:extLst>
                  <a:ext uri="{FF2B5EF4-FFF2-40B4-BE49-F238E27FC236}">
                    <a16:creationId xmlns:a16="http://schemas.microsoft.com/office/drawing/2014/main" id="{626D4549-EF27-83F6-B659-1057ED35583D}"/>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 name="Oval 329">
                <a:extLst>
                  <a:ext uri="{FF2B5EF4-FFF2-40B4-BE49-F238E27FC236}">
                    <a16:creationId xmlns:a16="http://schemas.microsoft.com/office/drawing/2014/main" id="{74ACF8A8-5691-5F44-247D-986B90BF8178}"/>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 name="Oval 330">
                <a:extLst>
                  <a:ext uri="{FF2B5EF4-FFF2-40B4-BE49-F238E27FC236}">
                    <a16:creationId xmlns:a16="http://schemas.microsoft.com/office/drawing/2014/main" id="{7FEBB11F-054B-AE61-1AC1-61F7065F4A7F}"/>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 name="Oval 331">
                <a:extLst>
                  <a:ext uri="{FF2B5EF4-FFF2-40B4-BE49-F238E27FC236}">
                    <a16:creationId xmlns:a16="http://schemas.microsoft.com/office/drawing/2014/main" id="{B3843112-91DB-B2F9-CB6D-3FF2EE87279B}"/>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 name="Oval 332">
                <a:extLst>
                  <a:ext uri="{FF2B5EF4-FFF2-40B4-BE49-F238E27FC236}">
                    <a16:creationId xmlns:a16="http://schemas.microsoft.com/office/drawing/2014/main" id="{17A16E7A-C58C-798F-7926-73AF3776BD84}"/>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 name="Oval 333">
                <a:extLst>
                  <a:ext uri="{FF2B5EF4-FFF2-40B4-BE49-F238E27FC236}">
                    <a16:creationId xmlns:a16="http://schemas.microsoft.com/office/drawing/2014/main" id="{1DF199DF-6028-9749-DEE7-2836269EFFE8}"/>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 name="Oval 334">
                <a:extLst>
                  <a:ext uri="{FF2B5EF4-FFF2-40B4-BE49-F238E27FC236}">
                    <a16:creationId xmlns:a16="http://schemas.microsoft.com/office/drawing/2014/main" id="{081A070E-B415-C4E2-15EE-999C7E6369A2}"/>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 name="Oval 335">
                <a:extLst>
                  <a:ext uri="{FF2B5EF4-FFF2-40B4-BE49-F238E27FC236}">
                    <a16:creationId xmlns:a16="http://schemas.microsoft.com/office/drawing/2014/main" id="{1BEC5148-6108-A051-EA0A-006EBED52CFD}"/>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 name="Oval 336">
                <a:extLst>
                  <a:ext uri="{FF2B5EF4-FFF2-40B4-BE49-F238E27FC236}">
                    <a16:creationId xmlns:a16="http://schemas.microsoft.com/office/drawing/2014/main" id="{78854066-27AF-F400-036D-16307CCD825F}"/>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 name="Oval 337">
                <a:extLst>
                  <a:ext uri="{FF2B5EF4-FFF2-40B4-BE49-F238E27FC236}">
                    <a16:creationId xmlns:a16="http://schemas.microsoft.com/office/drawing/2014/main" id="{B995F5C0-C257-D7AC-5195-B0D939315F76}"/>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 name="Oval 338">
                <a:extLst>
                  <a:ext uri="{FF2B5EF4-FFF2-40B4-BE49-F238E27FC236}">
                    <a16:creationId xmlns:a16="http://schemas.microsoft.com/office/drawing/2014/main" id="{F8F2E201-B751-4EE6-B002-FFDC5B4DFB99}"/>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 name="Oval 339">
                <a:extLst>
                  <a:ext uri="{FF2B5EF4-FFF2-40B4-BE49-F238E27FC236}">
                    <a16:creationId xmlns:a16="http://schemas.microsoft.com/office/drawing/2014/main" id="{B2010918-0C0F-526E-BF53-11C7D66BF7F8}"/>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 name="Oval 340">
                <a:extLst>
                  <a:ext uri="{FF2B5EF4-FFF2-40B4-BE49-F238E27FC236}">
                    <a16:creationId xmlns:a16="http://schemas.microsoft.com/office/drawing/2014/main" id="{05FE7FC6-2A62-15E7-BA0B-79BE38A97395}"/>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 name="Oval 341">
                <a:extLst>
                  <a:ext uri="{FF2B5EF4-FFF2-40B4-BE49-F238E27FC236}">
                    <a16:creationId xmlns:a16="http://schemas.microsoft.com/office/drawing/2014/main" id="{2F672282-68B1-B1EE-DAD3-326235C03932}"/>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 name="Oval 342">
                <a:extLst>
                  <a:ext uri="{FF2B5EF4-FFF2-40B4-BE49-F238E27FC236}">
                    <a16:creationId xmlns:a16="http://schemas.microsoft.com/office/drawing/2014/main" id="{41017E0C-C4EC-FC82-BC2F-E69CA58F1920}"/>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 name="Oval 343">
                <a:extLst>
                  <a:ext uri="{FF2B5EF4-FFF2-40B4-BE49-F238E27FC236}">
                    <a16:creationId xmlns:a16="http://schemas.microsoft.com/office/drawing/2014/main" id="{087055E4-2286-EEDD-1CC4-DAA3207C74AE}"/>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 name="Oval 344">
                <a:extLst>
                  <a:ext uri="{FF2B5EF4-FFF2-40B4-BE49-F238E27FC236}">
                    <a16:creationId xmlns:a16="http://schemas.microsoft.com/office/drawing/2014/main" id="{EA7B3F10-C50B-6BEA-9F14-549C90AB47D2}"/>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 name="Oval 345">
                <a:extLst>
                  <a:ext uri="{FF2B5EF4-FFF2-40B4-BE49-F238E27FC236}">
                    <a16:creationId xmlns:a16="http://schemas.microsoft.com/office/drawing/2014/main" id="{86EABF2B-E38E-49B0-0097-1B8E640CEA8A}"/>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 name="Oval 346">
                <a:extLst>
                  <a:ext uri="{FF2B5EF4-FFF2-40B4-BE49-F238E27FC236}">
                    <a16:creationId xmlns:a16="http://schemas.microsoft.com/office/drawing/2014/main" id="{63A7D3A5-421F-CCC8-9CB8-E4B8BA7F5F4C}"/>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 name="Oval 347">
                <a:extLst>
                  <a:ext uri="{FF2B5EF4-FFF2-40B4-BE49-F238E27FC236}">
                    <a16:creationId xmlns:a16="http://schemas.microsoft.com/office/drawing/2014/main" id="{A447FBCA-7266-3606-3754-6862BD1B66F0}"/>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 name="Oval 348">
                <a:extLst>
                  <a:ext uri="{FF2B5EF4-FFF2-40B4-BE49-F238E27FC236}">
                    <a16:creationId xmlns:a16="http://schemas.microsoft.com/office/drawing/2014/main" id="{7C47318F-8C6C-F0B1-9E5E-4E17A5E13F95}"/>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 name="Oval 349">
                <a:extLst>
                  <a:ext uri="{FF2B5EF4-FFF2-40B4-BE49-F238E27FC236}">
                    <a16:creationId xmlns:a16="http://schemas.microsoft.com/office/drawing/2014/main" id="{33355164-BD16-973A-9647-BAF843F979E0}"/>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 name="Oval 350">
                <a:extLst>
                  <a:ext uri="{FF2B5EF4-FFF2-40B4-BE49-F238E27FC236}">
                    <a16:creationId xmlns:a16="http://schemas.microsoft.com/office/drawing/2014/main" id="{0C1485A1-524E-9251-D19D-4A6A0BAFEDA7}"/>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 name="Oval 351">
                <a:extLst>
                  <a:ext uri="{FF2B5EF4-FFF2-40B4-BE49-F238E27FC236}">
                    <a16:creationId xmlns:a16="http://schemas.microsoft.com/office/drawing/2014/main" id="{35332037-2A1A-49D3-2F3D-CE7F6CB7AE16}"/>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 name="Oval 352">
                <a:extLst>
                  <a:ext uri="{FF2B5EF4-FFF2-40B4-BE49-F238E27FC236}">
                    <a16:creationId xmlns:a16="http://schemas.microsoft.com/office/drawing/2014/main" id="{1A692C49-0B05-E5FF-03E4-727D1911B09D}"/>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 name="Oval 353">
                <a:extLst>
                  <a:ext uri="{FF2B5EF4-FFF2-40B4-BE49-F238E27FC236}">
                    <a16:creationId xmlns:a16="http://schemas.microsoft.com/office/drawing/2014/main" id="{DDE34F0F-1C55-AE0E-118D-8436E13272C8}"/>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7" name="Oval 354">
                <a:extLst>
                  <a:ext uri="{FF2B5EF4-FFF2-40B4-BE49-F238E27FC236}">
                    <a16:creationId xmlns:a16="http://schemas.microsoft.com/office/drawing/2014/main" id="{F9514CBF-3DF0-9A10-D082-769599AB851A}"/>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8" name="Oval 355">
                <a:extLst>
                  <a:ext uri="{FF2B5EF4-FFF2-40B4-BE49-F238E27FC236}">
                    <a16:creationId xmlns:a16="http://schemas.microsoft.com/office/drawing/2014/main" id="{FD180B49-76D6-3EA6-7F85-5DE851473436}"/>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9" name="Oval 356">
                <a:extLst>
                  <a:ext uri="{FF2B5EF4-FFF2-40B4-BE49-F238E27FC236}">
                    <a16:creationId xmlns:a16="http://schemas.microsoft.com/office/drawing/2014/main" id="{7AED4EAF-04BC-A93F-D18E-F4F9BC0A2397}"/>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0" name="Oval 357">
                <a:extLst>
                  <a:ext uri="{FF2B5EF4-FFF2-40B4-BE49-F238E27FC236}">
                    <a16:creationId xmlns:a16="http://schemas.microsoft.com/office/drawing/2014/main" id="{DB57754B-B1F1-8BD0-7533-0997D41D218E}"/>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1" name="Oval 358">
                <a:extLst>
                  <a:ext uri="{FF2B5EF4-FFF2-40B4-BE49-F238E27FC236}">
                    <a16:creationId xmlns:a16="http://schemas.microsoft.com/office/drawing/2014/main" id="{FAF012BE-B9B9-3FD4-E523-267E82519AED}"/>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2" name="Oval 359">
                <a:extLst>
                  <a:ext uri="{FF2B5EF4-FFF2-40B4-BE49-F238E27FC236}">
                    <a16:creationId xmlns:a16="http://schemas.microsoft.com/office/drawing/2014/main" id="{3F3CA7A2-0389-5A66-6783-9658FBD2BADA}"/>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3" name="Oval 360">
                <a:extLst>
                  <a:ext uri="{FF2B5EF4-FFF2-40B4-BE49-F238E27FC236}">
                    <a16:creationId xmlns:a16="http://schemas.microsoft.com/office/drawing/2014/main" id="{2DBF4E20-A3B4-3EFF-4DE8-7CED8F3A6EDC}"/>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4" name="Oval 361">
                <a:extLst>
                  <a:ext uri="{FF2B5EF4-FFF2-40B4-BE49-F238E27FC236}">
                    <a16:creationId xmlns:a16="http://schemas.microsoft.com/office/drawing/2014/main" id="{54A51B55-47A1-C2F3-39F4-2622082774A2}"/>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5" name="Oval 362">
                <a:extLst>
                  <a:ext uri="{FF2B5EF4-FFF2-40B4-BE49-F238E27FC236}">
                    <a16:creationId xmlns:a16="http://schemas.microsoft.com/office/drawing/2014/main" id="{D228CD3E-8D28-CC27-8189-8E697FAA13DB}"/>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6" name="Oval 363">
                <a:extLst>
                  <a:ext uri="{FF2B5EF4-FFF2-40B4-BE49-F238E27FC236}">
                    <a16:creationId xmlns:a16="http://schemas.microsoft.com/office/drawing/2014/main" id="{3F8455D0-5AF9-7928-C671-17E28EFF5F93}"/>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7" name="Oval 364">
                <a:extLst>
                  <a:ext uri="{FF2B5EF4-FFF2-40B4-BE49-F238E27FC236}">
                    <a16:creationId xmlns:a16="http://schemas.microsoft.com/office/drawing/2014/main" id="{A5C31B35-C0A7-E741-8922-038F45CDF432}"/>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8" name="Oval 365">
                <a:extLst>
                  <a:ext uri="{FF2B5EF4-FFF2-40B4-BE49-F238E27FC236}">
                    <a16:creationId xmlns:a16="http://schemas.microsoft.com/office/drawing/2014/main" id="{93D68199-5986-EC7E-2A78-EBE3B0EAB0FC}"/>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9" name="Oval 366">
                <a:extLst>
                  <a:ext uri="{FF2B5EF4-FFF2-40B4-BE49-F238E27FC236}">
                    <a16:creationId xmlns:a16="http://schemas.microsoft.com/office/drawing/2014/main" id="{A6E7A15B-ADD0-9646-E979-E20A01A928B3}"/>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0" name="Oval 367">
                <a:extLst>
                  <a:ext uri="{FF2B5EF4-FFF2-40B4-BE49-F238E27FC236}">
                    <a16:creationId xmlns:a16="http://schemas.microsoft.com/office/drawing/2014/main" id="{19DB4CB5-FFED-C9C3-3C1B-A0AE86659A4E}"/>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1" name="Oval 368">
                <a:extLst>
                  <a:ext uri="{FF2B5EF4-FFF2-40B4-BE49-F238E27FC236}">
                    <a16:creationId xmlns:a16="http://schemas.microsoft.com/office/drawing/2014/main" id="{C174E26E-A140-0A12-DCB2-E76F212C7E0C}"/>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2" name="Oval 369">
                <a:extLst>
                  <a:ext uri="{FF2B5EF4-FFF2-40B4-BE49-F238E27FC236}">
                    <a16:creationId xmlns:a16="http://schemas.microsoft.com/office/drawing/2014/main" id="{7799BEA4-2EB6-B3E9-D0E5-E99C98F54EC6}"/>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3" name="Oval 370">
                <a:extLst>
                  <a:ext uri="{FF2B5EF4-FFF2-40B4-BE49-F238E27FC236}">
                    <a16:creationId xmlns:a16="http://schemas.microsoft.com/office/drawing/2014/main" id="{67D2B6DF-0F80-561E-4F87-9681971CC2D6}"/>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4" name="Oval 371">
                <a:extLst>
                  <a:ext uri="{FF2B5EF4-FFF2-40B4-BE49-F238E27FC236}">
                    <a16:creationId xmlns:a16="http://schemas.microsoft.com/office/drawing/2014/main" id="{92CCD5F7-F3F3-41C2-B1FC-45711CE39FC6}"/>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5" name="Oval 372">
                <a:extLst>
                  <a:ext uri="{FF2B5EF4-FFF2-40B4-BE49-F238E27FC236}">
                    <a16:creationId xmlns:a16="http://schemas.microsoft.com/office/drawing/2014/main" id="{665892AB-5581-D01F-7F75-1ECA24F54644}"/>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6" name="Oval 373">
                <a:extLst>
                  <a:ext uri="{FF2B5EF4-FFF2-40B4-BE49-F238E27FC236}">
                    <a16:creationId xmlns:a16="http://schemas.microsoft.com/office/drawing/2014/main" id="{BEF3FE1B-9C9F-11C0-0C64-71A26FEC919D}"/>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7" name="Oval 374">
                <a:extLst>
                  <a:ext uri="{FF2B5EF4-FFF2-40B4-BE49-F238E27FC236}">
                    <a16:creationId xmlns:a16="http://schemas.microsoft.com/office/drawing/2014/main" id="{2602CFE7-3203-966A-CEA3-A1E2FF6D9078}"/>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8" name="Oval 375">
                <a:extLst>
                  <a:ext uri="{FF2B5EF4-FFF2-40B4-BE49-F238E27FC236}">
                    <a16:creationId xmlns:a16="http://schemas.microsoft.com/office/drawing/2014/main" id="{8E27D149-F564-A594-8D22-0FAB42DB09D5}"/>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9" name="Oval 376">
                <a:extLst>
                  <a:ext uri="{FF2B5EF4-FFF2-40B4-BE49-F238E27FC236}">
                    <a16:creationId xmlns:a16="http://schemas.microsoft.com/office/drawing/2014/main" id="{F75CE338-0922-64B2-93F4-E2AB2749C216}"/>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0" name="Oval 377">
                <a:extLst>
                  <a:ext uri="{FF2B5EF4-FFF2-40B4-BE49-F238E27FC236}">
                    <a16:creationId xmlns:a16="http://schemas.microsoft.com/office/drawing/2014/main" id="{5EAC6C5F-563F-464D-B966-FB9EA0129372}"/>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1" name="Oval 378">
                <a:extLst>
                  <a:ext uri="{FF2B5EF4-FFF2-40B4-BE49-F238E27FC236}">
                    <a16:creationId xmlns:a16="http://schemas.microsoft.com/office/drawing/2014/main" id="{EFB923DB-62AB-5DBF-7875-A8A2EAEFF24D}"/>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2" name="Oval 379">
                <a:extLst>
                  <a:ext uri="{FF2B5EF4-FFF2-40B4-BE49-F238E27FC236}">
                    <a16:creationId xmlns:a16="http://schemas.microsoft.com/office/drawing/2014/main" id="{4E78A978-A94C-6791-DA49-3686E8341535}"/>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3" name="Oval 380">
                <a:extLst>
                  <a:ext uri="{FF2B5EF4-FFF2-40B4-BE49-F238E27FC236}">
                    <a16:creationId xmlns:a16="http://schemas.microsoft.com/office/drawing/2014/main" id="{BEB75241-0794-E756-0CBF-DFA9A31F3976}"/>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4" name="Oval 381">
                <a:extLst>
                  <a:ext uri="{FF2B5EF4-FFF2-40B4-BE49-F238E27FC236}">
                    <a16:creationId xmlns:a16="http://schemas.microsoft.com/office/drawing/2014/main" id="{BAD1617E-C6D0-4FD3-AC23-BB37783A3D3F}"/>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5" name="Oval 382">
                <a:extLst>
                  <a:ext uri="{FF2B5EF4-FFF2-40B4-BE49-F238E27FC236}">
                    <a16:creationId xmlns:a16="http://schemas.microsoft.com/office/drawing/2014/main" id="{8C2D3E67-84CA-5474-AB3B-A564CB5B0AE2}"/>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6" name="Oval 383">
                <a:extLst>
                  <a:ext uri="{FF2B5EF4-FFF2-40B4-BE49-F238E27FC236}">
                    <a16:creationId xmlns:a16="http://schemas.microsoft.com/office/drawing/2014/main" id="{19E5ADFB-BF8E-CC7D-3314-F4C4EFC434A1}"/>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7" name="Oval 384">
                <a:extLst>
                  <a:ext uri="{FF2B5EF4-FFF2-40B4-BE49-F238E27FC236}">
                    <a16:creationId xmlns:a16="http://schemas.microsoft.com/office/drawing/2014/main" id="{59142896-9527-228A-82BB-09DC748F2C9E}"/>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8" name="Oval 385">
                <a:extLst>
                  <a:ext uri="{FF2B5EF4-FFF2-40B4-BE49-F238E27FC236}">
                    <a16:creationId xmlns:a16="http://schemas.microsoft.com/office/drawing/2014/main" id="{E658B03A-B430-5637-B4CD-C87CCF3938B1}"/>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9" name="Oval 386">
                <a:extLst>
                  <a:ext uri="{FF2B5EF4-FFF2-40B4-BE49-F238E27FC236}">
                    <a16:creationId xmlns:a16="http://schemas.microsoft.com/office/drawing/2014/main" id="{2F3F3990-8FFD-42EA-FD43-2767D7182481}"/>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0" name="Oval 387">
                <a:extLst>
                  <a:ext uri="{FF2B5EF4-FFF2-40B4-BE49-F238E27FC236}">
                    <a16:creationId xmlns:a16="http://schemas.microsoft.com/office/drawing/2014/main" id="{C23FD327-3C99-783F-77A6-61EFD9C4C263}"/>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1" name="Oval 388">
                <a:extLst>
                  <a:ext uri="{FF2B5EF4-FFF2-40B4-BE49-F238E27FC236}">
                    <a16:creationId xmlns:a16="http://schemas.microsoft.com/office/drawing/2014/main" id="{636BC10D-1939-03E1-420E-EBFB2C43CB38}"/>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2" name="Oval 389">
                <a:extLst>
                  <a:ext uri="{FF2B5EF4-FFF2-40B4-BE49-F238E27FC236}">
                    <a16:creationId xmlns:a16="http://schemas.microsoft.com/office/drawing/2014/main" id="{5B18574E-022C-9AD6-45DF-1BF45EDD47E6}"/>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3" name="Oval 390">
                <a:extLst>
                  <a:ext uri="{FF2B5EF4-FFF2-40B4-BE49-F238E27FC236}">
                    <a16:creationId xmlns:a16="http://schemas.microsoft.com/office/drawing/2014/main" id="{760CD3F2-3C26-62D2-2731-39E56F6BEB53}"/>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4" name="Oval 391">
                <a:extLst>
                  <a:ext uri="{FF2B5EF4-FFF2-40B4-BE49-F238E27FC236}">
                    <a16:creationId xmlns:a16="http://schemas.microsoft.com/office/drawing/2014/main" id="{D8BCE2AE-37F5-6E04-DF41-2B84C849D682}"/>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5" name="Oval 392">
                <a:extLst>
                  <a:ext uri="{FF2B5EF4-FFF2-40B4-BE49-F238E27FC236}">
                    <a16:creationId xmlns:a16="http://schemas.microsoft.com/office/drawing/2014/main" id="{A1C6309F-4B58-E9A2-5A0A-FFB7DC9C330E}"/>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6" name="Oval 393">
                <a:extLst>
                  <a:ext uri="{FF2B5EF4-FFF2-40B4-BE49-F238E27FC236}">
                    <a16:creationId xmlns:a16="http://schemas.microsoft.com/office/drawing/2014/main" id="{213FC012-2A98-0750-C30F-6720DAE0DFCB}"/>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7" name="Oval 394">
                <a:extLst>
                  <a:ext uri="{FF2B5EF4-FFF2-40B4-BE49-F238E27FC236}">
                    <a16:creationId xmlns:a16="http://schemas.microsoft.com/office/drawing/2014/main" id="{1340F002-DD41-B11E-C624-B41C9E06D4DE}"/>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8" name="Oval 395">
                <a:extLst>
                  <a:ext uri="{FF2B5EF4-FFF2-40B4-BE49-F238E27FC236}">
                    <a16:creationId xmlns:a16="http://schemas.microsoft.com/office/drawing/2014/main" id="{37B67B2B-D2B4-9ABC-D2CE-9FC46045B6B2}"/>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9" name="Oval 396">
                <a:extLst>
                  <a:ext uri="{FF2B5EF4-FFF2-40B4-BE49-F238E27FC236}">
                    <a16:creationId xmlns:a16="http://schemas.microsoft.com/office/drawing/2014/main" id="{29CF9924-CB79-6936-165E-5F51919A2771}"/>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0" name="Oval 397">
                <a:extLst>
                  <a:ext uri="{FF2B5EF4-FFF2-40B4-BE49-F238E27FC236}">
                    <a16:creationId xmlns:a16="http://schemas.microsoft.com/office/drawing/2014/main" id="{DBD8AC2D-11B5-CBA7-C240-A079C0DCFDB9}"/>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1" name="Oval 398">
                <a:extLst>
                  <a:ext uri="{FF2B5EF4-FFF2-40B4-BE49-F238E27FC236}">
                    <a16:creationId xmlns:a16="http://schemas.microsoft.com/office/drawing/2014/main" id="{55FADC3A-3033-4652-B7AF-F636304669D7}"/>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2" name="Oval 399">
                <a:extLst>
                  <a:ext uri="{FF2B5EF4-FFF2-40B4-BE49-F238E27FC236}">
                    <a16:creationId xmlns:a16="http://schemas.microsoft.com/office/drawing/2014/main" id="{2882DA55-6202-8E64-533B-698D1C6A2F10}"/>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3" name="Oval 400">
                <a:extLst>
                  <a:ext uri="{FF2B5EF4-FFF2-40B4-BE49-F238E27FC236}">
                    <a16:creationId xmlns:a16="http://schemas.microsoft.com/office/drawing/2014/main" id="{CA7446B5-4F27-8211-C0F0-25DDDD96D9F9}"/>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4" name="Oval 401">
                <a:extLst>
                  <a:ext uri="{FF2B5EF4-FFF2-40B4-BE49-F238E27FC236}">
                    <a16:creationId xmlns:a16="http://schemas.microsoft.com/office/drawing/2014/main" id="{9E2B5C66-55EB-20B2-AA6E-1099EC7FDC79}"/>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5" name="Oval 402">
                <a:extLst>
                  <a:ext uri="{FF2B5EF4-FFF2-40B4-BE49-F238E27FC236}">
                    <a16:creationId xmlns:a16="http://schemas.microsoft.com/office/drawing/2014/main" id="{32471BF6-CEA4-F645-4A10-4E90FE560864}"/>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6" name="Oval 403">
                <a:extLst>
                  <a:ext uri="{FF2B5EF4-FFF2-40B4-BE49-F238E27FC236}">
                    <a16:creationId xmlns:a16="http://schemas.microsoft.com/office/drawing/2014/main" id="{2EF8C2C0-3C4F-F36A-6A29-29348267E51D}"/>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7" name="Oval 404">
                <a:extLst>
                  <a:ext uri="{FF2B5EF4-FFF2-40B4-BE49-F238E27FC236}">
                    <a16:creationId xmlns:a16="http://schemas.microsoft.com/office/drawing/2014/main" id="{C0FF87CB-A2DF-7BB1-E731-B4422557DFD9}"/>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8" name="Oval 405">
                <a:extLst>
                  <a:ext uri="{FF2B5EF4-FFF2-40B4-BE49-F238E27FC236}">
                    <a16:creationId xmlns:a16="http://schemas.microsoft.com/office/drawing/2014/main" id="{3BF1B2D8-6927-C4F0-95B8-C0721EB1FF73}"/>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0" name="Group 607">
              <a:extLst>
                <a:ext uri="{FF2B5EF4-FFF2-40B4-BE49-F238E27FC236}">
                  <a16:creationId xmlns:a16="http://schemas.microsoft.com/office/drawing/2014/main" id="{6CFF6D56-2B7B-EC7F-F5B9-AF3926517C4B}"/>
                </a:ext>
              </a:extLst>
            </p:cNvPr>
            <p:cNvGrpSpPr/>
            <p:nvPr/>
          </p:nvGrpSpPr>
          <p:grpSpPr bwMode="auto">
            <a:xfrm>
              <a:off x="453" y="1776"/>
              <a:ext cx="2722" cy="574"/>
              <a:chOff x="453" y="1776"/>
              <a:chExt cx="2722" cy="574"/>
            </a:xfrm>
            <a:grpFill/>
          </p:grpSpPr>
          <p:sp>
            <p:nvSpPr>
              <p:cNvPr id="229" name="Oval 407">
                <a:extLst>
                  <a:ext uri="{FF2B5EF4-FFF2-40B4-BE49-F238E27FC236}">
                    <a16:creationId xmlns:a16="http://schemas.microsoft.com/office/drawing/2014/main" id="{60BC1071-C446-9B41-212C-C108F8AA3FC4}"/>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0" name="Oval 408">
                <a:extLst>
                  <a:ext uri="{FF2B5EF4-FFF2-40B4-BE49-F238E27FC236}">
                    <a16:creationId xmlns:a16="http://schemas.microsoft.com/office/drawing/2014/main" id="{A90B0D12-1641-EB25-F3E9-D669826D3CFD}"/>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1" name="Oval 409">
                <a:extLst>
                  <a:ext uri="{FF2B5EF4-FFF2-40B4-BE49-F238E27FC236}">
                    <a16:creationId xmlns:a16="http://schemas.microsoft.com/office/drawing/2014/main" id="{B03CE6FE-38E3-38D1-BBAB-1DCE50F92CCD}"/>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2" name="Oval 410">
                <a:extLst>
                  <a:ext uri="{FF2B5EF4-FFF2-40B4-BE49-F238E27FC236}">
                    <a16:creationId xmlns:a16="http://schemas.microsoft.com/office/drawing/2014/main" id="{DB855DF2-E372-4396-17B9-E7E2D05F42AA}"/>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3" name="Oval 411">
                <a:extLst>
                  <a:ext uri="{FF2B5EF4-FFF2-40B4-BE49-F238E27FC236}">
                    <a16:creationId xmlns:a16="http://schemas.microsoft.com/office/drawing/2014/main" id="{EA85DD07-E78A-8988-C505-7E3ED1FF6CDB}"/>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4" name="Oval 412">
                <a:extLst>
                  <a:ext uri="{FF2B5EF4-FFF2-40B4-BE49-F238E27FC236}">
                    <a16:creationId xmlns:a16="http://schemas.microsoft.com/office/drawing/2014/main" id="{FB499436-687A-CF54-B4D2-0B6BFA2D26FE}"/>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5" name="Oval 413">
                <a:extLst>
                  <a:ext uri="{FF2B5EF4-FFF2-40B4-BE49-F238E27FC236}">
                    <a16:creationId xmlns:a16="http://schemas.microsoft.com/office/drawing/2014/main" id="{7C582BA3-C1AE-A094-12DB-CFCB5FCFBA72}"/>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6" name="Oval 414">
                <a:extLst>
                  <a:ext uri="{FF2B5EF4-FFF2-40B4-BE49-F238E27FC236}">
                    <a16:creationId xmlns:a16="http://schemas.microsoft.com/office/drawing/2014/main" id="{A9279457-65B7-272E-08CA-F5DFF3D71755}"/>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7" name="Oval 415">
                <a:extLst>
                  <a:ext uri="{FF2B5EF4-FFF2-40B4-BE49-F238E27FC236}">
                    <a16:creationId xmlns:a16="http://schemas.microsoft.com/office/drawing/2014/main" id="{B2EDD22A-9606-95EE-BAD7-1D62CBC840D7}"/>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8" name="Oval 416">
                <a:extLst>
                  <a:ext uri="{FF2B5EF4-FFF2-40B4-BE49-F238E27FC236}">
                    <a16:creationId xmlns:a16="http://schemas.microsoft.com/office/drawing/2014/main" id="{FBB205DE-6D3E-529A-6319-FF1AB864BBC1}"/>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9" name="Oval 417">
                <a:extLst>
                  <a:ext uri="{FF2B5EF4-FFF2-40B4-BE49-F238E27FC236}">
                    <a16:creationId xmlns:a16="http://schemas.microsoft.com/office/drawing/2014/main" id="{88748EBD-C8BB-3655-9ED8-CCCDAE823694}"/>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0" name="Oval 418">
                <a:extLst>
                  <a:ext uri="{FF2B5EF4-FFF2-40B4-BE49-F238E27FC236}">
                    <a16:creationId xmlns:a16="http://schemas.microsoft.com/office/drawing/2014/main" id="{8C9C0AB3-CEAC-4FE3-E357-8E6AF920477B}"/>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1" name="Oval 419">
                <a:extLst>
                  <a:ext uri="{FF2B5EF4-FFF2-40B4-BE49-F238E27FC236}">
                    <a16:creationId xmlns:a16="http://schemas.microsoft.com/office/drawing/2014/main" id="{F6066DEB-3206-5DA0-33D7-6D90D8FFE3C0}"/>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2" name="Oval 420">
                <a:extLst>
                  <a:ext uri="{FF2B5EF4-FFF2-40B4-BE49-F238E27FC236}">
                    <a16:creationId xmlns:a16="http://schemas.microsoft.com/office/drawing/2014/main" id="{37EF0682-DEE3-8EE6-5C8A-4D11B2D3A05C}"/>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3" name="Oval 421">
                <a:extLst>
                  <a:ext uri="{FF2B5EF4-FFF2-40B4-BE49-F238E27FC236}">
                    <a16:creationId xmlns:a16="http://schemas.microsoft.com/office/drawing/2014/main" id="{70EB4D3A-1E6D-43A9-60E8-417DB0B50BA7}"/>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4" name="Oval 422">
                <a:extLst>
                  <a:ext uri="{FF2B5EF4-FFF2-40B4-BE49-F238E27FC236}">
                    <a16:creationId xmlns:a16="http://schemas.microsoft.com/office/drawing/2014/main" id="{D1911E0C-5EE7-CC25-8E1C-DDF27E546258}"/>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5" name="Oval 423">
                <a:extLst>
                  <a:ext uri="{FF2B5EF4-FFF2-40B4-BE49-F238E27FC236}">
                    <a16:creationId xmlns:a16="http://schemas.microsoft.com/office/drawing/2014/main" id="{4F616571-D75E-75F5-2C5A-3715F0012884}"/>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6" name="Oval 424">
                <a:extLst>
                  <a:ext uri="{FF2B5EF4-FFF2-40B4-BE49-F238E27FC236}">
                    <a16:creationId xmlns:a16="http://schemas.microsoft.com/office/drawing/2014/main" id="{7BC382B5-2DB5-0E0F-8EB5-F41E2FDB3933}"/>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7" name="Oval 425">
                <a:extLst>
                  <a:ext uri="{FF2B5EF4-FFF2-40B4-BE49-F238E27FC236}">
                    <a16:creationId xmlns:a16="http://schemas.microsoft.com/office/drawing/2014/main" id="{CB6D905F-0613-EA33-E768-4655D6E45CEE}"/>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8" name="Oval 426">
                <a:extLst>
                  <a:ext uri="{FF2B5EF4-FFF2-40B4-BE49-F238E27FC236}">
                    <a16:creationId xmlns:a16="http://schemas.microsoft.com/office/drawing/2014/main" id="{8D723487-D71A-88F3-8828-C8E8E7DCEA4C}"/>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 name="Oval 427">
                <a:extLst>
                  <a:ext uri="{FF2B5EF4-FFF2-40B4-BE49-F238E27FC236}">
                    <a16:creationId xmlns:a16="http://schemas.microsoft.com/office/drawing/2014/main" id="{2AE0E52E-616B-FC48-D7F4-9C6D0778884C}"/>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 name="Oval 428">
                <a:extLst>
                  <a:ext uri="{FF2B5EF4-FFF2-40B4-BE49-F238E27FC236}">
                    <a16:creationId xmlns:a16="http://schemas.microsoft.com/office/drawing/2014/main" id="{9126D611-46F5-CE77-F751-E78FFB32B8AD}"/>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 name="Oval 429">
                <a:extLst>
                  <a:ext uri="{FF2B5EF4-FFF2-40B4-BE49-F238E27FC236}">
                    <a16:creationId xmlns:a16="http://schemas.microsoft.com/office/drawing/2014/main" id="{2CA80F02-50E8-D3BF-89F8-462BD5A1EE84}"/>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 name="Oval 430">
                <a:extLst>
                  <a:ext uri="{FF2B5EF4-FFF2-40B4-BE49-F238E27FC236}">
                    <a16:creationId xmlns:a16="http://schemas.microsoft.com/office/drawing/2014/main" id="{24796D97-CBB0-08B9-0476-9E2E4D177348}"/>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 name="Oval 431">
                <a:extLst>
                  <a:ext uri="{FF2B5EF4-FFF2-40B4-BE49-F238E27FC236}">
                    <a16:creationId xmlns:a16="http://schemas.microsoft.com/office/drawing/2014/main" id="{7CEFBAFB-2201-7875-B51A-E8EDFA7BC70F}"/>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 name="Oval 432">
                <a:extLst>
                  <a:ext uri="{FF2B5EF4-FFF2-40B4-BE49-F238E27FC236}">
                    <a16:creationId xmlns:a16="http://schemas.microsoft.com/office/drawing/2014/main" id="{82E844C8-2B1F-DA03-52A0-9E5CF4D7A531}"/>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 name="Oval 433">
                <a:extLst>
                  <a:ext uri="{FF2B5EF4-FFF2-40B4-BE49-F238E27FC236}">
                    <a16:creationId xmlns:a16="http://schemas.microsoft.com/office/drawing/2014/main" id="{62B3147C-8186-E47E-8001-28734AF8F575}"/>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 name="Oval 434">
                <a:extLst>
                  <a:ext uri="{FF2B5EF4-FFF2-40B4-BE49-F238E27FC236}">
                    <a16:creationId xmlns:a16="http://schemas.microsoft.com/office/drawing/2014/main" id="{05ADAEEE-36FD-43BC-0F6E-3A277234BBE8}"/>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 name="Oval 435">
                <a:extLst>
                  <a:ext uri="{FF2B5EF4-FFF2-40B4-BE49-F238E27FC236}">
                    <a16:creationId xmlns:a16="http://schemas.microsoft.com/office/drawing/2014/main" id="{7AF458CA-3F8A-3EAF-BE63-C19360ED864F}"/>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 name="Oval 436">
                <a:extLst>
                  <a:ext uri="{FF2B5EF4-FFF2-40B4-BE49-F238E27FC236}">
                    <a16:creationId xmlns:a16="http://schemas.microsoft.com/office/drawing/2014/main" id="{C61713EA-543F-B08B-978A-901AD83E180E}"/>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 name="Oval 437">
                <a:extLst>
                  <a:ext uri="{FF2B5EF4-FFF2-40B4-BE49-F238E27FC236}">
                    <a16:creationId xmlns:a16="http://schemas.microsoft.com/office/drawing/2014/main" id="{A85C4FEF-A14D-5CE0-943B-55F7822F1C05}"/>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 name="Oval 438">
                <a:extLst>
                  <a:ext uri="{FF2B5EF4-FFF2-40B4-BE49-F238E27FC236}">
                    <a16:creationId xmlns:a16="http://schemas.microsoft.com/office/drawing/2014/main" id="{6575D2B4-4716-8B73-79AA-714BE4846B80}"/>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 name="Oval 439">
                <a:extLst>
                  <a:ext uri="{FF2B5EF4-FFF2-40B4-BE49-F238E27FC236}">
                    <a16:creationId xmlns:a16="http://schemas.microsoft.com/office/drawing/2014/main" id="{440DC01D-073D-2AC5-75CC-D233DB5EA96D}"/>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 name="Oval 440">
                <a:extLst>
                  <a:ext uri="{FF2B5EF4-FFF2-40B4-BE49-F238E27FC236}">
                    <a16:creationId xmlns:a16="http://schemas.microsoft.com/office/drawing/2014/main" id="{2C5BA061-5B36-3FAB-2827-0B6382BB336C}"/>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 name="Oval 441">
                <a:extLst>
                  <a:ext uri="{FF2B5EF4-FFF2-40B4-BE49-F238E27FC236}">
                    <a16:creationId xmlns:a16="http://schemas.microsoft.com/office/drawing/2014/main" id="{0F5DFC4F-5BB0-6483-B23E-3159124B8032}"/>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 name="Oval 442">
                <a:extLst>
                  <a:ext uri="{FF2B5EF4-FFF2-40B4-BE49-F238E27FC236}">
                    <a16:creationId xmlns:a16="http://schemas.microsoft.com/office/drawing/2014/main" id="{8CA91AF5-5B52-A640-AD01-B61C3D353C38}"/>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 name="Oval 443">
                <a:extLst>
                  <a:ext uri="{FF2B5EF4-FFF2-40B4-BE49-F238E27FC236}">
                    <a16:creationId xmlns:a16="http://schemas.microsoft.com/office/drawing/2014/main" id="{FEA99281-280F-026B-8504-93679AD48877}"/>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 name="Oval 444">
                <a:extLst>
                  <a:ext uri="{FF2B5EF4-FFF2-40B4-BE49-F238E27FC236}">
                    <a16:creationId xmlns:a16="http://schemas.microsoft.com/office/drawing/2014/main" id="{2219D152-6271-55CB-C668-BD91B724CF56}"/>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 name="Oval 445">
                <a:extLst>
                  <a:ext uri="{FF2B5EF4-FFF2-40B4-BE49-F238E27FC236}">
                    <a16:creationId xmlns:a16="http://schemas.microsoft.com/office/drawing/2014/main" id="{DB42A773-A03A-3CA2-C02E-9A11DC8C3507}"/>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 name="Oval 446">
                <a:extLst>
                  <a:ext uri="{FF2B5EF4-FFF2-40B4-BE49-F238E27FC236}">
                    <a16:creationId xmlns:a16="http://schemas.microsoft.com/office/drawing/2014/main" id="{64C7F639-C299-F985-2663-EDCB48EE5350}"/>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 name="Oval 447">
                <a:extLst>
                  <a:ext uri="{FF2B5EF4-FFF2-40B4-BE49-F238E27FC236}">
                    <a16:creationId xmlns:a16="http://schemas.microsoft.com/office/drawing/2014/main" id="{0B9289D6-1B7A-F75C-482F-F04C19F9920E}"/>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 name="Oval 448">
                <a:extLst>
                  <a:ext uri="{FF2B5EF4-FFF2-40B4-BE49-F238E27FC236}">
                    <a16:creationId xmlns:a16="http://schemas.microsoft.com/office/drawing/2014/main" id="{210CB237-6A23-F669-E7C1-3EA1416F0045}"/>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 name="Oval 449">
                <a:extLst>
                  <a:ext uri="{FF2B5EF4-FFF2-40B4-BE49-F238E27FC236}">
                    <a16:creationId xmlns:a16="http://schemas.microsoft.com/office/drawing/2014/main" id="{7BBC8B59-FB5C-626B-A988-2AF2FF492AF6}"/>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 name="Oval 450">
                <a:extLst>
                  <a:ext uri="{FF2B5EF4-FFF2-40B4-BE49-F238E27FC236}">
                    <a16:creationId xmlns:a16="http://schemas.microsoft.com/office/drawing/2014/main" id="{3C598AED-B98B-F198-F370-D2065A902E88}"/>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 name="Oval 451">
                <a:extLst>
                  <a:ext uri="{FF2B5EF4-FFF2-40B4-BE49-F238E27FC236}">
                    <a16:creationId xmlns:a16="http://schemas.microsoft.com/office/drawing/2014/main" id="{4EA3477D-7174-5D69-B827-AB4A4A29BB9F}"/>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 name="Oval 452">
                <a:extLst>
                  <a:ext uri="{FF2B5EF4-FFF2-40B4-BE49-F238E27FC236}">
                    <a16:creationId xmlns:a16="http://schemas.microsoft.com/office/drawing/2014/main" id="{5F4F66B1-094E-0721-82A4-A88380A37892}"/>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 name="Oval 453">
                <a:extLst>
                  <a:ext uri="{FF2B5EF4-FFF2-40B4-BE49-F238E27FC236}">
                    <a16:creationId xmlns:a16="http://schemas.microsoft.com/office/drawing/2014/main" id="{AEEA3834-E6E4-B437-9F64-D922AAB84FE9}"/>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 name="Oval 454">
                <a:extLst>
                  <a:ext uri="{FF2B5EF4-FFF2-40B4-BE49-F238E27FC236}">
                    <a16:creationId xmlns:a16="http://schemas.microsoft.com/office/drawing/2014/main" id="{66A9ACBF-73FC-2206-E4E5-1B2FD56F2500}"/>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 name="Oval 455">
                <a:extLst>
                  <a:ext uri="{FF2B5EF4-FFF2-40B4-BE49-F238E27FC236}">
                    <a16:creationId xmlns:a16="http://schemas.microsoft.com/office/drawing/2014/main" id="{70782D8C-A6BD-11E4-9B94-E4F5B45C3D52}"/>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 name="Oval 456">
                <a:extLst>
                  <a:ext uri="{FF2B5EF4-FFF2-40B4-BE49-F238E27FC236}">
                    <a16:creationId xmlns:a16="http://schemas.microsoft.com/office/drawing/2014/main" id="{ED525AC2-0AFF-64DA-1E3C-C905C02C6FAC}"/>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 name="Oval 457">
                <a:extLst>
                  <a:ext uri="{FF2B5EF4-FFF2-40B4-BE49-F238E27FC236}">
                    <a16:creationId xmlns:a16="http://schemas.microsoft.com/office/drawing/2014/main" id="{9052CF26-129F-9E32-1B26-0E424DB4FD7A}"/>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 name="Oval 458">
                <a:extLst>
                  <a:ext uri="{FF2B5EF4-FFF2-40B4-BE49-F238E27FC236}">
                    <a16:creationId xmlns:a16="http://schemas.microsoft.com/office/drawing/2014/main" id="{E42B5B2E-7C21-9452-60E2-F1E12D70B998}"/>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 name="Oval 459">
                <a:extLst>
                  <a:ext uri="{FF2B5EF4-FFF2-40B4-BE49-F238E27FC236}">
                    <a16:creationId xmlns:a16="http://schemas.microsoft.com/office/drawing/2014/main" id="{362BFC37-CF40-48E4-F8E7-CB92927362F9}"/>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 name="Oval 460">
                <a:extLst>
                  <a:ext uri="{FF2B5EF4-FFF2-40B4-BE49-F238E27FC236}">
                    <a16:creationId xmlns:a16="http://schemas.microsoft.com/office/drawing/2014/main" id="{99C7A481-7EA4-0462-725D-E133D1D97313}"/>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 name="Oval 461">
                <a:extLst>
                  <a:ext uri="{FF2B5EF4-FFF2-40B4-BE49-F238E27FC236}">
                    <a16:creationId xmlns:a16="http://schemas.microsoft.com/office/drawing/2014/main" id="{068F57F7-7BA8-F993-F280-7CC75ED787C6}"/>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 name="Oval 462">
                <a:extLst>
                  <a:ext uri="{FF2B5EF4-FFF2-40B4-BE49-F238E27FC236}">
                    <a16:creationId xmlns:a16="http://schemas.microsoft.com/office/drawing/2014/main" id="{8B73419C-A19C-8E81-67EC-30457B148AC5}"/>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 name="Oval 463">
                <a:extLst>
                  <a:ext uri="{FF2B5EF4-FFF2-40B4-BE49-F238E27FC236}">
                    <a16:creationId xmlns:a16="http://schemas.microsoft.com/office/drawing/2014/main" id="{2637B429-431F-743B-AADD-45BB49A359DA}"/>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 name="Oval 464">
                <a:extLst>
                  <a:ext uri="{FF2B5EF4-FFF2-40B4-BE49-F238E27FC236}">
                    <a16:creationId xmlns:a16="http://schemas.microsoft.com/office/drawing/2014/main" id="{904BABFB-91B1-4044-5AA9-5087E82E5A85}"/>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 name="Oval 465">
                <a:extLst>
                  <a:ext uri="{FF2B5EF4-FFF2-40B4-BE49-F238E27FC236}">
                    <a16:creationId xmlns:a16="http://schemas.microsoft.com/office/drawing/2014/main" id="{3A334F6B-EEAA-3E4B-AB71-3879C8564848}"/>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 name="Oval 466">
                <a:extLst>
                  <a:ext uri="{FF2B5EF4-FFF2-40B4-BE49-F238E27FC236}">
                    <a16:creationId xmlns:a16="http://schemas.microsoft.com/office/drawing/2014/main" id="{E781381B-D85D-5370-E88F-9C1984DC3E3C}"/>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 name="Oval 467">
                <a:extLst>
                  <a:ext uri="{FF2B5EF4-FFF2-40B4-BE49-F238E27FC236}">
                    <a16:creationId xmlns:a16="http://schemas.microsoft.com/office/drawing/2014/main" id="{E369533C-2845-BD26-1620-A6941D5D1445}"/>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 name="Oval 468">
                <a:extLst>
                  <a:ext uri="{FF2B5EF4-FFF2-40B4-BE49-F238E27FC236}">
                    <a16:creationId xmlns:a16="http://schemas.microsoft.com/office/drawing/2014/main" id="{80E937A4-B8D7-5F39-D5E4-8D63A9415EF7}"/>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 name="Oval 469">
                <a:extLst>
                  <a:ext uri="{FF2B5EF4-FFF2-40B4-BE49-F238E27FC236}">
                    <a16:creationId xmlns:a16="http://schemas.microsoft.com/office/drawing/2014/main" id="{5B9C7382-A6AD-FD40-B58D-4B4B8BDEEBA4}"/>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 name="Oval 470">
                <a:extLst>
                  <a:ext uri="{FF2B5EF4-FFF2-40B4-BE49-F238E27FC236}">
                    <a16:creationId xmlns:a16="http://schemas.microsoft.com/office/drawing/2014/main" id="{572770D9-F800-0477-0C87-7D073D3B35F6}"/>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 name="Oval 471">
                <a:extLst>
                  <a:ext uri="{FF2B5EF4-FFF2-40B4-BE49-F238E27FC236}">
                    <a16:creationId xmlns:a16="http://schemas.microsoft.com/office/drawing/2014/main" id="{1B286C89-2953-80CC-902D-70582AD2EC75}"/>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 name="Oval 472">
                <a:extLst>
                  <a:ext uri="{FF2B5EF4-FFF2-40B4-BE49-F238E27FC236}">
                    <a16:creationId xmlns:a16="http://schemas.microsoft.com/office/drawing/2014/main" id="{28E0AEC6-C5AD-9159-3C43-6DC6BA20BB17}"/>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 name="Oval 473">
                <a:extLst>
                  <a:ext uri="{FF2B5EF4-FFF2-40B4-BE49-F238E27FC236}">
                    <a16:creationId xmlns:a16="http://schemas.microsoft.com/office/drawing/2014/main" id="{1041024D-4E4E-5FDD-C9D1-39985744F4D8}"/>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 name="Oval 474">
                <a:extLst>
                  <a:ext uri="{FF2B5EF4-FFF2-40B4-BE49-F238E27FC236}">
                    <a16:creationId xmlns:a16="http://schemas.microsoft.com/office/drawing/2014/main" id="{B01ED98B-75B9-D772-510F-3E755DCD5874}"/>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 name="Oval 475">
                <a:extLst>
                  <a:ext uri="{FF2B5EF4-FFF2-40B4-BE49-F238E27FC236}">
                    <a16:creationId xmlns:a16="http://schemas.microsoft.com/office/drawing/2014/main" id="{B8247200-8F4E-F45C-180E-C4B84E0FF129}"/>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 name="Oval 476">
                <a:extLst>
                  <a:ext uri="{FF2B5EF4-FFF2-40B4-BE49-F238E27FC236}">
                    <a16:creationId xmlns:a16="http://schemas.microsoft.com/office/drawing/2014/main" id="{062AC44C-2807-E172-012B-5B3C9170AA07}"/>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 name="Oval 477">
                <a:extLst>
                  <a:ext uri="{FF2B5EF4-FFF2-40B4-BE49-F238E27FC236}">
                    <a16:creationId xmlns:a16="http://schemas.microsoft.com/office/drawing/2014/main" id="{D25AAAD6-A308-C0DD-7C33-337CD394D001}"/>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 name="Oval 478">
                <a:extLst>
                  <a:ext uri="{FF2B5EF4-FFF2-40B4-BE49-F238E27FC236}">
                    <a16:creationId xmlns:a16="http://schemas.microsoft.com/office/drawing/2014/main" id="{C267DFD8-A04F-2BDC-7CC2-D758BCD180B0}"/>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 name="Oval 479">
                <a:extLst>
                  <a:ext uri="{FF2B5EF4-FFF2-40B4-BE49-F238E27FC236}">
                    <a16:creationId xmlns:a16="http://schemas.microsoft.com/office/drawing/2014/main" id="{9CD69A76-6257-34AA-5B96-63BC8EA6C89E}"/>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 name="Oval 480">
                <a:extLst>
                  <a:ext uri="{FF2B5EF4-FFF2-40B4-BE49-F238E27FC236}">
                    <a16:creationId xmlns:a16="http://schemas.microsoft.com/office/drawing/2014/main" id="{B1C4D690-C9FD-F432-DEE2-8ECC1FFD48AF}"/>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 name="Oval 481">
                <a:extLst>
                  <a:ext uri="{FF2B5EF4-FFF2-40B4-BE49-F238E27FC236}">
                    <a16:creationId xmlns:a16="http://schemas.microsoft.com/office/drawing/2014/main" id="{0D8D6909-14FE-B21B-2E2D-1EA402C2896E}"/>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 name="Oval 482">
                <a:extLst>
                  <a:ext uri="{FF2B5EF4-FFF2-40B4-BE49-F238E27FC236}">
                    <a16:creationId xmlns:a16="http://schemas.microsoft.com/office/drawing/2014/main" id="{ED9164C8-2EF5-A5CF-DBBA-F848D05A6FCA}"/>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 name="Oval 483">
                <a:extLst>
                  <a:ext uri="{FF2B5EF4-FFF2-40B4-BE49-F238E27FC236}">
                    <a16:creationId xmlns:a16="http://schemas.microsoft.com/office/drawing/2014/main" id="{7F3C51E1-D3E1-0A05-80BE-34FA4E7B4CD8}"/>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 name="Oval 484">
                <a:extLst>
                  <a:ext uri="{FF2B5EF4-FFF2-40B4-BE49-F238E27FC236}">
                    <a16:creationId xmlns:a16="http://schemas.microsoft.com/office/drawing/2014/main" id="{36E8D54C-281D-119E-4364-EA9DB69A1644}"/>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 name="Oval 485">
                <a:extLst>
                  <a:ext uri="{FF2B5EF4-FFF2-40B4-BE49-F238E27FC236}">
                    <a16:creationId xmlns:a16="http://schemas.microsoft.com/office/drawing/2014/main" id="{1259FFFE-7C16-2CB1-E65A-A79984AE90D6}"/>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 name="Oval 486">
                <a:extLst>
                  <a:ext uri="{FF2B5EF4-FFF2-40B4-BE49-F238E27FC236}">
                    <a16:creationId xmlns:a16="http://schemas.microsoft.com/office/drawing/2014/main" id="{6281A0EE-DF8B-214C-13B2-6BEBB49F2CE9}"/>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 name="Oval 487">
                <a:extLst>
                  <a:ext uri="{FF2B5EF4-FFF2-40B4-BE49-F238E27FC236}">
                    <a16:creationId xmlns:a16="http://schemas.microsoft.com/office/drawing/2014/main" id="{C4B0FDC2-A47E-AC49-4F00-B5EE28871534}"/>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 name="Oval 488">
                <a:extLst>
                  <a:ext uri="{FF2B5EF4-FFF2-40B4-BE49-F238E27FC236}">
                    <a16:creationId xmlns:a16="http://schemas.microsoft.com/office/drawing/2014/main" id="{BFA42E4C-8922-8B45-AB06-2C1E7B43C0FF}"/>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 name="Oval 489">
                <a:extLst>
                  <a:ext uri="{FF2B5EF4-FFF2-40B4-BE49-F238E27FC236}">
                    <a16:creationId xmlns:a16="http://schemas.microsoft.com/office/drawing/2014/main" id="{77D413CE-9531-6C45-6EBF-7692DD728B56}"/>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 name="Oval 490">
                <a:extLst>
                  <a:ext uri="{FF2B5EF4-FFF2-40B4-BE49-F238E27FC236}">
                    <a16:creationId xmlns:a16="http://schemas.microsoft.com/office/drawing/2014/main" id="{D51020A7-7C98-712F-2137-6B0F4D720C3F}"/>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 name="Oval 491">
                <a:extLst>
                  <a:ext uri="{FF2B5EF4-FFF2-40B4-BE49-F238E27FC236}">
                    <a16:creationId xmlns:a16="http://schemas.microsoft.com/office/drawing/2014/main" id="{1EE737F4-799E-60F9-6A36-159EBA437E71}"/>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 name="Oval 492">
                <a:extLst>
                  <a:ext uri="{FF2B5EF4-FFF2-40B4-BE49-F238E27FC236}">
                    <a16:creationId xmlns:a16="http://schemas.microsoft.com/office/drawing/2014/main" id="{3DF9BABC-CE58-0190-23BF-0441C16F6590}"/>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 name="Oval 493">
                <a:extLst>
                  <a:ext uri="{FF2B5EF4-FFF2-40B4-BE49-F238E27FC236}">
                    <a16:creationId xmlns:a16="http://schemas.microsoft.com/office/drawing/2014/main" id="{F7A67B8B-F956-6A8B-AAFA-8C9885E94A60}"/>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 name="Oval 494">
                <a:extLst>
                  <a:ext uri="{FF2B5EF4-FFF2-40B4-BE49-F238E27FC236}">
                    <a16:creationId xmlns:a16="http://schemas.microsoft.com/office/drawing/2014/main" id="{868EDAAD-CC65-AEA1-75AE-937949DCCFAD}"/>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 name="Oval 495">
                <a:extLst>
                  <a:ext uri="{FF2B5EF4-FFF2-40B4-BE49-F238E27FC236}">
                    <a16:creationId xmlns:a16="http://schemas.microsoft.com/office/drawing/2014/main" id="{D56D9E02-6A52-5436-051D-7EAD83F2E405}"/>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 name="Oval 496">
                <a:extLst>
                  <a:ext uri="{FF2B5EF4-FFF2-40B4-BE49-F238E27FC236}">
                    <a16:creationId xmlns:a16="http://schemas.microsoft.com/office/drawing/2014/main" id="{BAC69766-6274-748A-3FE4-3BE1EA35C98A}"/>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 name="Oval 497">
                <a:extLst>
                  <a:ext uri="{FF2B5EF4-FFF2-40B4-BE49-F238E27FC236}">
                    <a16:creationId xmlns:a16="http://schemas.microsoft.com/office/drawing/2014/main" id="{E94AF18B-9DB7-12CA-440C-979D4286186F}"/>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 name="Oval 498">
                <a:extLst>
                  <a:ext uri="{FF2B5EF4-FFF2-40B4-BE49-F238E27FC236}">
                    <a16:creationId xmlns:a16="http://schemas.microsoft.com/office/drawing/2014/main" id="{6F915B77-3145-2BB0-5782-ADDE257F4095}"/>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 name="Oval 499">
                <a:extLst>
                  <a:ext uri="{FF2B5EF4-FFF2-40B4-BE49-F238E27FC236}">
                    <a16:creationId xmlns:a16="http://schemas.microsoft.com/office/drawing/2014/main" id="{47B625DA-41EF-79FC-FC77-9E09A73F5086}"/>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 name="Oval 500">
                <a:extLst>
                  <a:ext uri="{FF2B5EF4-FFF2-40B4-BE49-F238E27FC236}">
                    <a16:creationId xmlns:a16="http://schemas.microsoft.com/office/drawing/2014/main" id="{38144CDB-669C-F178-CE75-FA7687F30BB0}"/>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 name="Oval 501">
                <a:extLst>
                  <a:ext uri="{FF2B5EF4-FFF2-40B4-BE49-F238E27FC236}">
                    <a16:creationId xmlns:a16="http://schemas.microsoft.com/office/drawing/2014/main" id="{90588A92-5E26-83BC-3B68-48C094F038E2}"/>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 name="Oval 502">
                <a:extLst>
                  <a:ext uri="{FF2B5EF4-FFF2-40B4-BE49-F238E27FC236}">
                    <a16:creationId xmlns:a16="http://schemas.microsoft.com/office/drawing/2014/main" id="{9C3BF578-8177-CE1C-9989-2E5167A50CE8}"/>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 name="Oval 503">
                <a:extLst>
                  <a:ext uri="{FF2B5EF4-FFF2-40B4-BE49-F238E27FC236}">
                    <a16:creationId xmlns:a16="http://schemas.microsoft.com/office/drawing/2014/main" id="{DCA32C18-2D95-D83E-16F7-15871063BAAF}"/>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 name="Oval 504">
                <a:extLst>
                  <a:ext uri="{FF2B5EF4-FFF2-40B4-BE49-F238E27FC236}">
                    <a16:creationId xmlns:a16="http://schemas.microsoft.com/office/drawing/2014/main" id="{5A92D716-FC21-2983-6828-6623671F4713}"/>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 name="Oval 505">
                <a:extLst>
                  <a:ext uri="{FF2B5EF4-FFF2-40B4-BE49-F238E27FC236}">
                    <a16:creationId xmlns:a16="http://schemas.microsoft.com/office/drawing/2014/main" id="{3EAD8BA9-851E-1632-A135-636FD9F1C064}"/>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 name="Oval 506">
                <a:extLst>
                  <a:ext uri="{FF2B5EF4-FFF2-40B4-BE49-F238E27FC236}">
                    <a16:creationId xmlns:a16="http://schemas.microsoft.com/office/drawing/2014/main" id="{88CDF416-D42E-27A1-2DE8-9A38D9B90F26}"/>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 name="Oval 507">
                <a:extLst>
                  <a:ext uri="{FF2B5EF4-FFF2-40B4-BE49-F238E27FC236}">
                    <a16:creationId xmlns:a16="http://schemas.microsoft.com/office/drawing/2014/main" id="{ABD06EF2-C580-62C0-2400-D98148B31D26}"/>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0" name="Oval 508">
                <a:extLst>
                  <a:ext uri="{FF2B5EF4-FFF2-40B4-BE49-F238E27FC236}">
                    <a16:creationId xmlns:a16="http://schemas.microsoft.com/office/drawing/2014/main" id="{6ADEAB91-054A-0B8A-1607-E5882021589F}"/>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 name="Oval 509">
                <a:extLst>
                  <a:ext uri="{FF2B5EF4-FFF2-40B4-BE49-F238E27FC236}">
                    <a16:creationId xmlns:a16="http://schemas.microsoft.com/office/drawing/2014/main" id="{A6CE8174-AA90-C842-5191-0BBC5F4BF2FB}"/>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 name="Oval 510">
                <a:extLst>
                  <a:ext uri="{FF2B5EF4-FFF2-40B4-BE49-F238E27FC236}">
                    <a16:creationId xmlns:a16="http://schemas.microsoft.com/office/drawing/2014/main" id="{232752CF-835F-FD37-F7F3-A9212A2A96F9}"/>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 name="Oval 511">
                <a:extLst>
                  <a:ext uri="{FF2B5EF4-FFF2-40B4-BE49-F238E27FC236}">
                    <a16:creationId xmlns:a16="http://schemas.microsoft.com/office/drawing/2014/main" id="{E5D7E120-8871-18C5-B3CD-91C1F074D4E5}"/>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 name="Oval 512">
                <a:extLst>
                  <a:ext uri="{FF2B5EF4-FFF2-40B4-BE49-F238E27FC236}">
                    <a16:creationId xmlns:a16="http://schemas.microsoft.com/office/drawing/2014/main" id="{65536BD5-F8C0-508F-28E7-E7C178BECBE5}"/>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 name="Oval 513">
                <a:extLst>
                  <a:ext uri="{FF2B5EF4-FFF2-40B4-BE49-F238E27FC236}">
                    <a16:creationId xmlns:a16="http://schemas.microsoft.com/office/drawing/2014/main" id="{DC2DC284-724C-3FE4-5B75-26E16698D524}"/>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 name="Oval 514">
                <a:extLst>
                  <a:ext uri="{FF2B5EF4-FFF2-40B4-BE49-F238E27FC236}">
                    <a16:creationId xmlns:a16="http://schemas.microsoft.com/office/drawing/2014/main" id="{D5ED6BA9-CF60-FF73-0EF3-C3E6CCB26144}"/>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 name="Oval 515">
                <a:extLst>
                  <a:ext uri="{FF2B5EF4-FFF2-40B4-BE49-F238E27FC236}">
                    <a16:creationId xmlns:a16="http://schemas.microsoft.com/office/drawing/2014/main" id="{BE19FEB4-A718-151B-54AF-E9107D34C9B5}"/>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 name="Oval 516">
                <a:extLst>
                  <a:ext uri="{FF2B5EF4-FFF2-40B4-BE49-F238E27FC236}">
                    <a16:creationId xmlns:a16="http://schemas.microsoft.com/office/drawing/2014/main" id="{7406B9C4-9E11-F0D3-B85C-881198E21E71}"/>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 name="Oval 517">
                <a:extLst>
                  <a:ext uri="{FF2B5EF4-FFF2-40B4-BE49-F238E27FC236}">
                    <a16:creationId xmlns:a16="http://schemas.microsoft.com/office/drawing/2014/main" id="{2FD2F926-3CB5-61A9-76B7-0FAEBEB78D9B}"/>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 name="Oval 518">
                <a:extLst>
                  <a:ext uri="{FF2B5EF4-FFF2-40B4-BE49-F238E27FC236}">
                    <a16:creationId xmlns:a16="http://schemas.microsoft.com/office/drawing/2014/main" id="{2EEE920A-612A-1754-2212-42F6A1EC29B3}"/>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 name="Oval 519">
                <a:extLst>
                  <a:ext uri="{FF2B5EF4-FFF2-40B4-BE49-F238E27FC236}">
                    <a16:creationId xmlns:a16="http://schemas.microsoft.com/office/drawing/2014/main" id="{7A68B0B0-1FBB-7D83-A8A6-9EA906615371}"/>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 name="Oval 520">
                <a:extLst>
                  <a:ext uri="{FF2B5EF4-FFF2-40B4-BE49-F238E27FC236}">
                    <a16:creationId xmlns:a16="http://schemas.microsoft.com/office/drawing/2014/main" id="{A6DFC4D9-3146-F749-D676-EFB4FB875DF5}"/>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 name="Oval 521">
                <a:extLst>
                  <a:ext uri="{FF2B5EF4-FFF2-40B4-BE49-F238E27FC236}">
                    <a16:creationId xmlns:a16="http://schemas.microsoft.com/office/drawing/2014/main" id="{8B7AC1D4-C035-7C16-4813-03228EF45F8E}"/>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 name="Oval 522">
                <a:extLst>
                  <a:ext uri="{FF2B5EF4-FFF2-40B4-BE49-F238E27FC236}">
                    <a16:creationId xmlns:a16="http://schemas.microsoft.com/office/drawing/2014/main" id="{67258C67-C788-9BF4-A90E-37200B36858D}"/>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 name="Oval 523">
                <a:extLst>
                  <a:ext uri="{FF2B5EF4-FFF2-40B4-BE49-F238E27FC236}">
                    <a16:creationId xmlns:a16="http://schemas.microsoft.com/office/drawing/2014/main" id="{959F63B5-6626-EBD2-9253-164DCAB3A28D}"/>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 name="Oval 524">
                <a:extLst>
                  <a:ext uri="{FF2B5EF4-FFF2-40B4-BE49-F238E27FC236}">
                    <a16:creationId xmlns:a16="http://schemas.microsoft.com/office/drawing/2014/main" id="{84ED1183-3356-F1C9-1EB6-D8A9CC2DAF90}"/>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 name="Oval 525">
                <a:extLst>
                  <a:ext uri="{FF2B5EF4-FFF2-40B4-BE49-F238E27FC236}">
                    <a16:creationId xmlns:a16="http://schemas.microsoft.com/office/drawing/2014/main" id="{3D71DBC0-01FE-2863-F656-9F8C8467E08C}"/>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 name="Oval 526">
                <a:extLst>
                  <a:ext uri="{FF2B5EF4-FFF2-40B4-BE49-F238E27FC236}">
                    <a16:creationId xmlns:a16="http://schemas.microsoft.com/office/drawing/2014/main" id="{96257F4C-A57F-4644-F1BE-C064083E44BF}"/>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 name="Oval 527">
                <a:extLst>
                  <a:ext uri="{FF2B5EF4-FFF2-40B4-BE49-F238E27FC236}">
                    <a16:creationId xmlns:a16="http://schemas.microsoft.com/office/drawing/2014/main" id="{25AA0119-DAD7-060F-5630-39BD561776DE}"/>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 name="Oval 528">
                <a:extLst>
                  <a:ext uri="{FF2B5EF4-FFF2-40B4-BE49-F238E27FC236}">
                    <a16:creationId xmlns:a16="http://schemas.microsoft.com/office/drawing/2014/main" id="{013EA964-8BDE-FC22-1EA1-F8B559C2705E}"/>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 name="Oval 529">
                <a:extLst>
                  <a:ext uri="{FF2B5EF4-FFF2-40B4-BE49-F238E27FC236}">
                    <a16:creationId xmlns:a16="http://schemas.microsoft.com/office/drawing/2014/main" id="{54198F92-0A02-49F6-72A8-3520E894E3B9}"/>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 name="Oval 530">
                <a:extLst>
                  <a:ext uri="{FF2B5EF4-FFF2-40B4-BE49-F238E27FC236}">
                    <a16:creationId xmlns:a16="http://schemas.microsoft.com/office/drawing/2014/main" id="{4AE94338-CA47-4D5D-47F1-C90A19F81A91}"/>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 name="Oval 531">
                <a:extLst>
                  <a:ext uri="{FF2B5EF4-FFF2-40B4-BE49-F238E27FC236}">
                    <a16:creationId xmlns:a16="http://schemas.microsoft.com/office/drawing/2014/main" id="{737EA435-2707-C9CE-BD41-07B26F7E88C4}"/>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 name="Oval 532">
                <a:extLst>
                  <a:ext uri="{FF2B5EF4-FFF2-40B4-BE49-F238E27FC236}">
                    <a16:creationId xmlns:a16="http://schemas.microsoft.com/office/drawing/2014/main" id="{31293D83-6F88-32F4-2FF9-114556ADDDC6}"/>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 name="Oval 533">
                <a:extLst>
                  <a:ext uri="{FF2B5EF4-FFF2-40B4-BE49-F238E27FC236}">
                    <a16:creationId xmlns:a16="http://schemas.microsoft.com/office/drawing/2014/main" id="{5B6FFBEE-519B-97DB-7EA5-4FBA8CBAE36C}"/>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 name="Oval 534">
                <a:extLst>
                  <a:ext uri="{FF2B5EF4-FFF2-40B4-BE49-F238E27FC236}">
                    <a16:creationId xmlns:a16="http://schemas.microsoft.com/office/drawing/2014/main" id="{4A869614-4576-0073-FD4C-B23AF6B2C29C}"/>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 name="Oval 535">
                <a:extLst>
                  <a:ext uri="{FF2B5EF4-FFF2-40B4-BE49-F238E27FC236}">
                    <a16:creationId xmlns:a16="http://schemas.microsoft.com/office/drawing/2014/main" id="{0339B07A-E14C-71E4-D78C-16C04E27B302}"/>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 name="Oval 536">
                <a:extLst>
                  <a:ext uri="{FF2B5EF4-FFF2-40B4-BE49-F238E27FC236}">
                    <a16:creationId xmlns:a16="http://schemas.microsoft.com/office/drawing/2014/main" id="{AC4249C1-FF0D-6FD5-A5A4-1A6B3C6E4503}"/>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 name="Oval 537">
                <a:extLst>
                  <a:ext uri="{FF2B5EF4-FFF2-40B4-BE49-F238E27FC236}">
                    <a16:creationId xmlns:a16="http://schemas.microsoft.com/office/drawing/2014/main" id="{86FF190D-3F35-6AE6-0C07-79001843BEED}"/>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 name="Oval 538">
                <a:extLst>
                  <a:ext uri="{FF2B5EF4-FFF2-40B4-BE49-F238E27FC236}">
                    <a16:creationId xmlns:a16="http://schemas.microsoft.com/office/drawing/2014/main" id="{A32641BC-7BCE-2C77-C0B6-715EA9783EBD}"/>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 name="Oval 539">
                <a:extLst>
                  <a:ext uri="{FF2B5EF4-FFF2-40B4-BE49-F238E27FC236}">
                    <a16:creationId xmlns:a16="http://schemas.microsoft.com/office/drawing/2014/main" id="{36096D9C-D092-153C-4B02-3D072E7DC90E}"/>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 name="Oval 540">
                <a:extLst>
                  <a:ext uri="{FF2B5EF4-FFF2-40B4-BE49-F238E27FC236}">
                    <a16:creationId xmlns:a16="http://schemas.microsoft.com/office/drawing/2014/main" id="{0AFF4A6D-BCF0-4CB4-7B1D-2E37135967CC}"/>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 name="Oval 541">
                <a:extLst>
                  <a:ext uri="{FF2B5EF4-FFF2-40B4-BE49-F238E27FC236}">
                    <a16:creationId xmlns:a16="http://schemas.microsoft.com/office/drawing/2014/main" id="{9D177812-D92E-727A-E63A-0EA5B7E1ADC8}"/>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 name="Oval 542">
                <a:extLst>
                  <a:ext uri="{FF2B5EF4-FFF2-40B4-BE49-F238E27FC236}">
                    <a16:creationId xmlns:a16="http://schemas.microsoft.com/office/drawing/2014/main" id="{892587A6-4148-B106-8715-1D5ADD0A4FC7}"/>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 name="Oval 543">
                <a:extLst>
                  <a:ext uri="{FF2B5EF4-FFF2-40B4-BE49-F238E27FC236}">
                    <a16:creationId xmlns:a16="http://schemas.microsoft.com/office/drawing/2014/main" id="{64FDEB32-B5DE-9AD3-1CF8-DAA3CD941757}"/>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 name="Oval 544">
                <a:extLst>
                  <a:ext uri="{FF2B5EF4-FFF2-40B4-BE49-F238E27FC236}">
                    <a16:creationId xmlns:a16="http://schemas.microsoft.com/office/drawing/2014/main" id="{FDC32BC5-F7D8-65D1-CF57-A93C5A68BD92}"/>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 name="Oval 545">
                <a:extLst>
                  <a:ext uri="{FF2B5EF4-FFF2-40B4-BE49-F238E27FC236}">
                    <a16:creationId xmlns:a16="http://schemas.microsoft.com/office/drawing/2014/main" id="{D102CAF9-77B9-D7AB-9789-6E6530A33CE9}"/>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 name="Oval 546">
                <a:extLst>
                  <a:ext uri="{FF2B5EF4-FFF2-40B4-BE49-F238E27FC236}">
                    <a16:creationId xmlns:a16="http://schemas.microsoft.com/office/drawing/2014/main" id="{CDA5A278-EEEE-91A8-0700-08A334CCB414}"/>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 name="Oval 547">
                <a:extLst>
                  <a:ext uri="{FF2B5EF4-FFF2-40B4-BE49-F238E27FC236}">
                    <a16:creationId xmlns:a16="http://schemas.microsoft.com/office/drawing/2014/main" id="{F376D32D-AB8B-DD6D-03A7-C0C6AD1F6ECA}"/>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 name="Oval 548">
                <a:extLst>
                  <a:ext uri="{FF2B5EF4-FFF2-40B4-BE49-F238E27FC236}">
                    <a16:creationId xmlns:a16="http://schemas.microsoft.com/office/drawing/2014/main" id="{3E7E78B5-CEAD-6D93-9FC2-6C77FD42C9DC}"/>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 name="Oval 549">
                <a:extLst>
                  <a:ext uri="{FF2B5EF4-FFF2-40B4-BE49-F238E27FC236}">
                    <a16:creationId xmlns:a16="http://schemas.microsoft.com/office/drawing/2014/main" id="{09D66E4A-763F-40AC-8250-2AA3EA9ED49D}"/>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 name="Oval 550">
                <a:extLst>
                  <a:ext uri="{FF2B5EF4-FFF2-40B4-BE49-F238E27FC236}">
                    <a16:creationId xmlns:a16="http://schemas.microsoft.com/office/drawing/2014/main" id="{4F6AA8AF-43E5-4DBA-AE8D-27261471C613}"/>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 name="Oval 551">
                <a:extLst>
                  <a:ext uri="{FF2B5EF4-FFF2-40B4-BE49-F238E27FC236}">
                    <a16:creationId xmlns:a16="http://schemas.microsoft.com/office/drawing/2014/main" id="{0C5DA353-2C77-B00E-C899-539047F20AEB}"/>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 name="Oval 552">
                <a:extLst>
                  <a:ext uri="{FF2B5EF4-FFF2-40B4-BE49-F238E27FC236}">
                    <a16:creationId xmlns:a16="http://schemas.microsoft.com/office/drawing/2014/main" id="{5DBFADF9-AFD4-E2E5-BD2C-4106DF9418A4}"/>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 name="Oval 553">
                <a:extLst>
                  <a:ext uri="{FF2B5EF4-FFF2-40B4-BE49-F238E27FC236}">
                    <a16:creationId xmlns:a16="http://schemas.microsoft.com/office/drawing/2014/main" id="{05035B6C-15EB-E641-3E09-A9B33D7D4FCB}"/>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 name="Oval 554">
                <a:extLst>
                  <a:ext uri="{FF2B5EF4-FFF2-40B4-BE49-F238E27FC236}">
                    <a16:creationId xmlns:a16="http://schemas.microsoft.com/office/drawing/2014/main" id="{C51272FD-CDF0-3192-E906-2AB77DA15CC9}"/>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 name="Oval 555">
                <a:extLst>
                  <a:ext uri="{FF2B5EF4-FFF2-40B4-BE49-F238E27FC236}">
                    <a16:creationId xmlns:a16="http://schemas.microsoft.com/office/drawing/2014/main" id="{0F09AAC5-53AE-2B12-6A20-6460004DEFE8}"/>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 name="Oval 556">
                <a:extLst>
                  <a:ext uri="{FF2B5EF4-FFF2-40B4-BE49-F238E27FC236}">
                    <a16:creationId xmlns:a16="http://schemas.microsoft.com/office/drawing/2014/main" id="{1673F3C9-B13E-2F31-BA57-9104DF494BD5}"/>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 name="Oval 557">
                <a:extLst>
                  <a:ext uri="{FF2B5EF4-FFF2-40B4-BE49-F238E27FC236}">
                    <a16:creationId xmlns:a16="http://schemas.microsoft.com/office/drawing/2014/main" id="{C5C5F871-4B19-4675-1638-E4F562989AF7}"/>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 name="Oval 558">
                <a:extLst>
                  <a:ext uri="{FF2B5EF4-FFF2-40B4-BE49-F238E27FC236}">
                    <a16:creationId xmlns:a16="http://schemas.microsoft.com/office/drawing/2014/main" id="{F67350BB-E577-F006-2CB2-D2CBF2CF3585}"/>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 name="Oval 559">
                <a:extLst>
                  <a:ext uri="{FF2B5EF4-FFF2-40B4-BE49-F238E27FC236}">
                    <a16:creationId xmlns:a16="http://schemas.microsoft.com/office/drawing/2014/main" id="{C96597F9-1F27-B1DF-79E5-4EBAA62BA1F5}"/>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 name="Oval 560">
                <a:extLst>
                  <a:ext uri="{FF2B5EF4-FFF2-40B4-BE49-F238E27FC236}">
                    <a16:creationId xmlns:a16="http://schemas.microsoft.com/office/drawing/2014/main" id="{05A5FA10-CCA6-EDE3-654D-BE4C0E718061}"/>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 name="Oval 561">
                <a:extLst>
                  <a:ext uri="{FF2B5EF4-FFF2-40B4-BE49-F238E27FC236}">
                    <a16:creationId xmlns:a16="http://schemas.microsoft.com/office/drawing/2014/main" id="{DC52FE0D-4F66-FC9B-1EC7-D7A0DB22EEC2}"/>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 name="Oval 562">
                <a:extLst>
                  <a:ext uri="{FF2B5EF4-FFF2-40B4-BE49-F238E27FC236}">
                    <a16:creationId xmlns:a16="http://schemas.microsoft.com/office/drawing/2014/main" id="{FDDA8B77-D04B-BE64-8FAB-65C29DC287BF}"/>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 name="Oval 563">
                <a:extLst>
                  <a:ext uri="{FF2B5EF4-FFF2-40B4-BE49-F238E27FC236}">
                    <a16:creationId xmlns:a16="http://schemas.microsoft.com/office/drawing/2014/main" id="{DCBC728E-6815-2AC3-D0C4-F9AEC835FAB1}"/>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 name="Oval 564">
                <a:extLst>
                  <a:ext uri="{FF2B5EF4-FFF2-40B4-BE49-F238E27FC236}">
                    <a16:creationId xmlns:a16="http://schemas.microsoft.com/office/drawing/2014/main" id="{0464C468-BD89-84A5-3B7C-8ACD59BDC17B}"/>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 name="Oval 565">
                <a:extLst>
                  <a:ext uri="{FF2B5EF4-FFF2-40B4-BE49-F238E27FC236}">
                    <a16:creationId xmlns:a16="http://schemas.microsoft.com/office/drawing/2014/main" id="{F05D0585-CDFD-2E6E-7FCD-F86AE7F4F62F}"/>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 name="Oval 566">
                <a:extLst>
                  <a:ext uri="{FF2B5EF4-FFF2-40B4-BE49-F238E27FC236}">
                    <a16:creationId xmlns:a16="http://schemas.microsoft.com/office/drawing/2014/main" id="{0634A2B2-89B3-DFED-28F2-A1BB8FF6DB0E}"/>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 name="Oval 567">
                <a:extLst>
                  <a:ext uri="{FF2B5EF4-FFF2-40B4-BE49-F238E27FC236}">
                    <a16:creationId xmlns:a16="http://schemas.microsoft.com/office/drawing/2014/main" id="{1022E8F9-FAB5-B818-49B2-1D4122D2DFDE}"/>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 name="Oval 568">
                <a:extLst>
                  <a:ext uri="{FF2B5EF4-FFF2-40B4-BE49-F238E27FC236}">
                    <a16:creationId xmlns:a16="http://schemas.microsoft.com/office/drawing/2014/main" id="{7F669D1C-5848-24D9-2602-A0CD3946F64F}"/>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 name="Oval 569">
                <a:extLst>
                  <a:ext uri="{FF2B5EF4-FFF2-40B4-BE49-F238E27FC236}">
                    <a16:creationId xmlns:a16="http://schemas.microsoft.com/office/drawing/2014/main" id="{9A725F9B-7602-2BB1-F9E6-2C5F9117849A}"/>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 name="Oval 570">
                <a:extLst>
                  <a:ext uri="{FF2B5EF4-FFF2-40B4-BE49-F238E27FC236}">
                    <a16:creationId xmlns:a16="http://schemas.microsoft.com/office/drawing/2014/main" id="{6E092B72-D132-1F0D-50FD-D1BFAF9AD032}"/>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 name="Oval 571">
                <a:extLst>
                  <a:ext uri="{FF2B5EF4-FFF2-40B4-BE49-F238E27FC236}">
                    <a16:creationId xmlns:a16="http://schemas.microsoft.com/office/drawing/2014/main" id="{8C36F7CC-00A9-CBA8-E75E-5C1D62A0149D}"/>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 name="Oval 572">
                <a:extLst>
                  <a:ext uri="{FF2B5EF4-FFF2-40B4-BE49-F238E27FC236}">
                    <a16:creationId xmlns:a16="http://schemas.microsoft.com/office/drawing/2014/main" id="{850D7A56-FFEB-B1F6-F688-619C7F460EEE}"/>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 name="Oval 573">
                <a:extLst>
                  <a:ext uri="{FF2B5EF4-FFF2-40B4-BE49-F238E27FC236}">
                    <a16:creationId xmlns:a16="http://schemas.microsoft.com/office/drawing/2014/main" id="{0EB88371-BD17-0271-1B09-85ACCE5DD2A7}"/>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 name="Oval 574">
                <a:extLst>
                  <a:ext uri="{FF2B5EF4-FFF2-40B4-BE49-F238E27FC236}">
                    <a16:creationId xmlns:a16="http://schemas.microsoft.com/office/drawing/2014/main" id="{04854E37-DA1F-CFA3-ABE8-50AA2D17317B}"/>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 name="Oval 575">
                <a:extLst>
                  <a:ext uri="{FF2B5EF4-FFF2-40B4-BE49-F238E27FC236}">
                    <a16:creationId xmlns:a16="http://schemas.microsoft.com/office/drawing/2014/main" id="{97422420-236C-2CAD-8C8F-822D9DB455F5}"/>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 name="Oval 576">
                <a:extLst>
                  <a:ext uri="{FF2B5EF4-FFF2-40B4-BE49-F238E27FC236}">
                    <a16:creationId xmlns:a16="http://schemas.microsoft.com/office/drawing/2014/main" id="{B4AA1318-B72A-5354-6BE0-C64157951655}"/>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 name="Oval 577">
                <a:extLst>
                  <a:ext uri="{FF2B5EF4-FFF2-40B4-BE49-F238E27FC236}">
                    <a16:creationId xmlns:a16="http://schemas.microsoft.com/office/drawing/2014/main" id="{77A651DD-9117-4EFC-A8FF-89109BA7E8B9}"/>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 name="Oval 578">
                <a:extLst>
                  <a:ext uri="{FF2B5EF4-FFF2-40B4-BE49-F238E27FC236}">
                    <a16:creationId xmlns:a16="http://schemas.microsoft.com/office/drawing/2014/main" id="{AFAADA6A-D7B1-EDFA-CF96-96D54598BD57}"/>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 name="Oval 579">
                <a:extLst>
                  <a:ext uri="{FF2B5EF4-FFF2-40B4-BE49-F238E27FC236}">
                    <a16:creationId xmlns:a16="http://schemas.microsoft.com/office/drawing/2014/main" id="{5E23E620-A5EA-F13D-9700-F122481E0CF4}"/>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 name="Oval 580">
                <a:extLst>
                  <a:ext uri="{FF2B5EF4-FFF2-40B4-BE49-F238E27FC236}">
                    <a16:creationId xmlns:a16="http://schemas.microsoft.com/office/drawing/2014/main" id="{569E251F-3F60-CA4C-15F7-B324BCEAF5F2}"/>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 name="Oval 581">
                <a:extLst>
                  <a:ext uri="{FF2B5EF4-FFF2-40B4-BE49-F238E27FC236}">
                    <a16:creationId xmlns:a16="http://schemas.microsoft.com/office/drawing/2014/main" id="{76F70D95-8786-05C4-1CA4-C39C1FA55431}"/>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 name="Oval 582">
                <a:extLst>
                  <a:ext uri="{FF2B5EF4-FFF2-40B4-BE49-F238E27FC236}">
                    <a16:creationId xmlns:a16="http://schemas.microsoft.com/office/drawing/2014/main" id="{6C312B8F-05C2-72F1-DDE9-F95FD52DFCB9}"/>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 name="Oval 583">
                <a:extLst>
                  <a:ext uri="{FF2B5EF4-FFF2-40B4-BE49-F238E27FC236}">
                    <a16:creationId xmlns:a16="http://schemas.microsoft.com/office/drawing/2014/main" id="{01031C9C-0880-4033-6D86-92C692F6161F}"/>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 name="Oval 584">
                <a:extLst>
                  <a:ext uri="{FF2B5EF4-FFF2-40B4-BE49-F238E27FC236}">
                    <a16:creationId xmlns:a16="http://schemas.microsoft.com/office/drawing/2014/main" id="{5F7F3DA8-1D98-2E26-AF48-0838C9292CD8}"/>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 name="Oval 585">
                <a:extLst>
                  <a:ext uri="{FF2B5EF4-FFF2-40B4-BE49-F238E27FC236}">
                    <a16:creationId xmlns:a16="http://schemas.microsoft.com/office/drawing/2014/main" id="{5A5DB941-4110-4F08-6A14-08908276E87F}"/>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 name="Oval 586">
                <a:extLst>
                  <a:ext uri="{FF2B5EF4-FFF2-40B4-BE49-F238E27FC236}">
                    <a16:creationId xmlns:a16="http://schemas.microsoft.com/office/drawing/2014/main" id="{FF142387-AD81-231F-F9FE-87A373708AFF}"/>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 name="Oval 587">
                <a:extLst>
                  <a:ext uri="{FF2B5EF4-FFF2-40B4-BE49-F238E27FC236}">
                    <a16:creationId xmlns:a16="http://schemas.microsoft.com/office/drawing/2014/main" id="{9F4B0EBB-033F-E5BF-AFE1-15B557159EC9}"/>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 name="Oval 588">
                <a:extLst>
                  <a:ext uri="{FF2B5EF4-FFF2-40B4-BE49-F238E27FC236}">
                    <a16:creationId xmlns:a16="http://schemas.microsoft.com/office/drawing/2014/main" id="{77367338-9A99-3F35-6C6B-BE53F7B8E7F1}"/>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 name="Oval 589">
                <a:extLst>
                  <a:ext uri="{FF2B5EF4-FFF2-40B4-BE49-F238E27FC236}">
                    <a16:creationId xmlns:a16="http://schemas.microsoft.com/office/drawing/2014/main" id="{D823C0DB-D199-617E-2277-A01871851E15}"/>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 name="Oval 590">
                <a:extLst>
                  <a:ext uri="{FF2B5EF4-FFF2-40B4-BE49-F238E27FC236}">
                    <a16:creationId xmlns:a16="http://schemas.microsoft.com/office/drawing/2014/main" id="{FE8FCF03-658D-F1DC-837F-425EFD89E3F6}"/>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 name="Oval 591">
                <a:extLst>
                  <a:ext uri="{FF2B5EF4-FFF2-40B4-BE49-F238E27FC236}">
                    <a16:creationId xmlns:a16="http://schemas.microsoft.com/office/drawing/2014/main" id="{42CE3DE7-E28C-B753-44BA-D5FD4CD52EAE}"/>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 name="Oval 592">
                <a:extLst>
                  <a:ext uri="{FF2B5EF4-FFF2-40B4-BE49-F238E27FC236}">
                    <a16:creationId xmlns:a16="http://schemas.microsoft.com/office/drawing/2014/main" id="{BB1FA602-5501-A109-A6B4-6EA4BEA5CED8}"/>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 name="Oval 593">
                <a:extLst>
                  <a:ext uri="{FF2B5EF4-FFF2-40B4-BE49-F238E27FC236}">
                    <a16:creationId xmlns:a16="http://schemas.microsoft.com/office/drawing/2014/main" id="{74CF1B3C-BA6D-89E8-9B5E-4D7A9710CA53}"/>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 name="Oval 594">
                <a:extLst>
                  <a:ext uri="{FF2B5EF4-FFF2-40B4-BE49-F238E27FC236}">
                    <a16:creationId xmlns:a16="http://schemas.microsoft.com/office/drawing/2014/main" id="{E74F8550-FCA9-688E-F6FD-4FE95924F53E}"/>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 name="Oval 595">
                <a:extLst>
                  <a:ext uri="{FF2B5EF4-FFF2-40B4-BE49-F238E27FC236}">
                    <a16:creationId xmlns:a16="http://schemas.microsoft.com/office/drawing/2014/main" id="{46DDE133-9B6B-54F8-05C6-3B02752BDEFB}"/>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 name="Oval 596">
                <a:extLst>
                  <a:ext uri="{FF2B5EF4-FFF2-40B4-BE49-F238E27FC236}">
                    <a16:creationId xmlns:a16="http://schemas.microsoft.com/office/drawing/2014/main" id="{4720EA83-C20E-13D5-48E3-47396A11BF5D}"/>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 name="Oval 597">
                <a:extLst>
                  <a:ext uri="{FF2B5EF4-FFF2-40B4-BE49-F238E27FC236}">
                    <a16:creationId xmlns:a16="http://schemas.microsoft.com/office/drawing/2014/main" id="{CFA43A36-CE2C-B964-2C62-CDFD53581B60}"/>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 name="Oval 598">
                <a:extLst>
                  <a:ext uri="{FF2B5EF4-FFF2-40B4-BE49-F238E27FC236}">
                    <a16:creationId xmlns:a16="http://schemas.microsoft.com/office/drawing/2014/main" id="{247EE880-BB49-D674-F6BD-820630427F2D}"/>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 name="Oval 599">
                <a:extLst>
                  <a:ext uri="{FF2B5EF4-FFF2-40B4-BE49-F238E27FC236}">
                    <a16:creationId xmlns:a16="http://schemas.microsoft.com/office/drawing/2014/main" id="{AC50E958-CE4A-39CB-C435-C54945107198}"/>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 name="Oval 600">
                <a:extLst>
                  <a:ext uri="{FF2B5EF4-FFF2-40B4-BE49-F238E27FC236}">
                    <a16:creationId xmlns:a16="http://schemas.microsoft.com/office/drawing/2014/main" id="{53FD3E1A-3770-AD61-809A-CC84E0E3C13E}"/>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 name="Oval 601">
                <a:extLst>
                  <a:ext uri="{FF2B5EF4-FFF2-40B4-BE49-F238E27FC236}">
                    <a16:creationId xmlns:a16="http://schemas.microsoft.com/office/drawing/2014/main" id="{4221F0FF-B520-6F44-35EE-FB441A70D195}"/>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 name="Oval 602">
                <a:extLst>
                  <a:ext uri="{FF2B5EF4-FFF2-40B4-BE49-F238E27FC236}">
                    <a16:creationId xmlns:a16="http://schemas.microsoft.com/office/drawing/2014/main" id="{7B94BA0C-A9D8-A051-66C3-1616FF679187}"/>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 name="Oval 603">
                <a:extLst>
                  <a:ext uri="{FF2B5EF4-FFF2-40B4-BE49-F238E27FC236}">
                    <a16:creationId xmlns:a16="http://schemas.microsoft.com/office/drawing/2014/main" id="{8CCFD072-3C6F-4A1F-A7A4-BF986E0E2BB1}"/>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 name="Oval 604">
                <a:extLst>
                  <a:ext uri="{FF2B5EF4-FFF2-40B4-BE49-F238E27FC236}">
                    <a16:creationId xmlns:a16="http://schemas.microsoft.com/office/drawing/2014/main" id="{D84E647D-10E3-A755-D9A2-ADFBE8113011}"/>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 name="Oval 605">
                <a:extLst>
                  <a:ext uri="{FF2B5EF4-FFF2-40B4-BE49-F238E27FC236}">
                    <a16:creationId xmlns:a16="http://schemas.microsoft.com/office/drawing/2014/main" id="{DA129483-7A1D-CBDC-9F09-4E4BD455CE80}"/>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 name="Oval 606">
                <a:extLst>
                  <a:ext uri="{FF2B5EF4-FFF2-40B4-BE49-F238E27FC236}">
                    <a16:creationId xmlns:a16="http://schemas.microsoft.com/office/drawing/2014/main" id="{B2C3945E-B0F8-D793-28E9-45F79E7C1CCD}"/>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1" name="Group 808">
              <a:extLst>
                <a:ext uri="{FF2B5EF4-FFF2-40B4-BE49-F238E27FC236}">
                  <a16:creationId xmlns:a16="http://schemas.microsoft.com/office/drawing/2014/main" id="{2BE61C6C-D863-94EB-21A8-BAB980B22625}"/>
                </a:ext>
              </a:extLst>
            </p:cNvPr>
            <p:cNvGrpSpPr/>
            <p:nvPr/>
          </p:nvGrpSpPr>
          <p:grpSpPr bwMode="auto">
            <a:xfrm>
              <a:off x="623" y="2306"/>
              <a:ext cx="2467" cy="786"/>
              <a:chOff x="623" y="2306"/>
              <a:chExt cx="2467" cy="786"/>
            </a:xfrm>
            <a:grpFill/>
          </p:grpSpPr>
          <p:sp>
            <p:nvSpPr>
              <p:cNvPr id="29" name="Oval 608">
                <a:extLst>
                  <a:ext uri="{FF2B5EF4-FFF2-40B4-BE49-F238E27FC236}">
                    <a16:creationId xmlns:a16="http://schemas.microsoft.com/office/drawing/2014/main" id="{783B7303-D1D7-A884-DD8F-C5A5D981F72D}"/>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 name="Oval 609">
                <a:extLst>
                  <a:ext uri="{FF2B5EF4-FFF2-40B4-BE49-F238E27FC236}">
                    <a16:creationId xmlns:a16="http://schemas.microsoft.com/office/drawing/2014/main" id="{E6DE31A1-AAB3-AF3A-DE3E-B20B01C6929C}"/>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 name="Oval 610">
                <a:extLst>
                  <a:ext uri="{FF2B5EF4-FFF2-40B4-BE49-F238E27FC236}">
                    <a16:creationId xmlns:a16="http://schemas.microsoft.com/office/drawing/2014/main" id="{1E952B5C-733D-2C82-BA59-0FE8B5452AC4}"/>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 name="Oval 611">
                <a:extLst>
                  <a:ext uri="{FF2B5EF4-FFF2-40B4-BE49-F238E27FC236}">
                    <a16:creationId xmlns:a16="http://schemas.microsoft.com/office/drawing/2014/main" id="{A1CBA516-F867-973E-1880-F0FBF12001D3}"/>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 name="Oval 612">
                <a:extLst>
                  <a:ext uri="{FF2B5EF4-FFF2-40B4-BE49-F238E27FC236}">
                    <a16:creationId xmlns:a16="http://schemas.microsoft.com/office/drawing/2014/main" id="{8F51AC32-8BEB-D90C-294B-4F9B6FE81B6F}"/>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 name="Oval 613">
                <a:extLst>
                  <a:ext uri="{FF2B5EF4-FFF2-40B4-BE49-F238E27FC236}">
                    <a16:creationId xmlns:a16="http://schemas.microsoft.com/office/drawing/2014/main" id="{C814EDC5-3FFF-A337-9CCE-A02CA2F481A5}"/>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 name="Oval 614">
                <a:extLst>
                  <a:ext uri="{FF2B5EF4-FFF2-40B4-BE49-F238E27FC236}">
                    <a16:creationId xmlns:a16="http://schemas.microsoft.com/office/drawing/2014/main" id="{7FE602D5-F011-1581-7E5C-23E831C99726}"/>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 name="Oval 615">
                <a:extLst>
                  <a:ext uri="{FF2B5EF4-FFF2-40B4-BE49-F238E27FC236}">
                    <a16:creationId xmlns:a16="http://schemas.microsoft.com/office/drawing/2014/main" id="{64C780ED-4D34-24C3-5148-16AD31EF64A9}"/>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 name="Oval 616">
                <a:extLst>
                  <a:ext uri="{FF2B5EF4-FFF2-40B4-BE49-F238E27FC236}">
                    <a16:creationId xmlns:a16="http://schemas.microsoft.com/office/drawing/2014/main" id="{FEA30EDB-C0FB-B5BB-1A13-A627F1A61C22}"/>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 name="Oval 617">
                <a:extLst>
                  <a:ext uri="{FF2B5EF4-FFF2-40B4-BE49-F238E27FC236}">
                    <a16:creationId xmlns:a16="http://schemas.microsoft.com/office/drawing/2014/main" id="{AEF4E3DD-4053-9DEB-4A19-18356FBF689C}"/>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 name="Oval 618">
                <a:extLst>
                  <a:ext uri="{FF2B5EF4-FFF2-40B4-BE49-F238E27FC236}">
                    <a16:creationId xmlns:a16="http://schemas.microsoft.com/office/drawing/2014/main" id="{E24790B8-8924-CB8B-ECDB-DA6B12DD6FB4}"/>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 name="Oval 619">
                <a:extLst>
                  <a:ext uri="{FF2B5EF4-FFF2-40B4-BE49-F238E27FC236}">
                    <a16:creationId xmlns:a16="http://schemas.microsoft.com/office/drawing/2014/main" id="{75AE03A7-3651-C567-0800-E312DA0EC32F}"/>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 name="Oval 620">
                <a:extLst>
                  <a:ext uri="{FF2B5EF4-FFF2-40B4-BE49-F238E27FC236}">
                    <a16:creationId xmlns:a16="http://schemas.microsoft.com/office/drawing/2014/main" id="{8DC577A6-F7A2-D458-EAE4-17248DD57BE6}"/>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 name="Oval 621">
                <a:extLst>
                  <a:ext uri="{FF2B5EF4-FFF2-40B4-BE49-F238E27FC236}">
                    <a16:creationId xmlns:a16="http://schemas.microsoft.com/office/drawing/2014/main" id="{E9EEC9C3-CE6C-D61C-FC49-1178985BC6D1}"/>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 name="Oval 622">
                <a:extLst>
                  <a:ext uri="{FF2B5EF4-FFF2-40B4-BE49-F238E27FC236}">
                    <a16:creationId xmlns:a16="http://schemas.microsoft.com/office/drawing/2014/main" id="{D3A73931-C73F-3486-168E-E3E8E7E36A24}"/>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 name="Oval 623">
                <a:extLst>
                  <a:ext uri="{FF2B5EF4-FFF2-40B4-BE49-F238E27FC236}">
                    <a16:creationId xmlns:a16="http://schemas.microsoft.com/office/drawing/2014/main" id="{1A64C0D1-5C57-9DCD-0329-470CB2FDED64}"/>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 name="Oval 624">
                <a:extLst>
                  <a:ext uri="{FF2B5EF4-FFF2-40B4-BE49-F238E27FC236}">
                    <a16:creationId xmlns:a16="http://schemas.microsoft.com/office/drawing/2014/main" id="{2F677636-129B-0792-D19E-230DB8BB401E}"/>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 name="Oval 625">
                <a:extLst>
                  <a:ext uri="{FF2B5EF4-FFF2-40B4-BE49-F238E27FC236}">
                    <a16:creationId xmlns:a16="http://schemas.microsoft.com/office/drawing/2014/main" id="{9339CFDA-442A-A899-6B42-3CC4F63748A6}"/>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 name="Oval 626">
                <a:extLst>
                  <a:ext uri="{FF2B5EF4-FFF2-40B4-BE49-F238E27FC236}">
                    <a16:creationId xmlns:a16="http://schemas.microsoft.com/office/drawing/2014/main" id="{D7308412-296A-3273-95B1-57A707015389}"/>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 name="Oval 627">
                <a:extLst>
                  <a:ext uri="{FF2B5EF4-FFF2-40B4-BE49-F238E27FC236}">
                    <a16:creationId xmlns:a16="http://schemas.microsoft.com/office/drawing/2014/main" id="{20AC8898-50BB-3A1A-D936-B1522E5C97DC}"/>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 name="Oval 628">
                <a:extLst>
                  <a:ext uri="{FF2B5EF4-FFF2-40B4-BE49-F238E27FC236}">
                    <a16:creationId xmlns:a16="http://schemas.microsoft.com/office/drawing/2014/main" id="{C74FBA1F-7FCA-13B8-E55D-BE87EFA2B051}"/>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 name="Oval 629">
                <a:extLst>
                  <a:ext uri="{FF2B5EF4-FFF2-40B4-BE49-F238E27FC236}">
                    <a16:creationId xmlns:a16="http://schemas.microsoft.com/office/drawing/2014/main" id="{11004C5B-89D4-06C5-D80C-F48D02BCB957}"/>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 name="Oval 630">
                <a:extLst>
                  <a:ext uri="{FF2B5EF4-FFF2-40B4-BE49-F238E27FC236}">
                    <a16:creationId xmlns:a16="http://schemas.microsoft.com/office/drawing/2014/main" id="{8BC3A681-7398-790B-77A1-6C55946B87B0}"/>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 name="Oval 631">
                <a:extLst>
                  <a:ext uri="{FF2B5EF4-FFF2-40B4-BE49-F238E27FC236}">
                    <a16:creationId xmlns:a16="http://schemas.microsoft.com/office/drawing/2014/main" id="{DB707964-E69A-110D-CA06-403760FC5D91}"/>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 name="Oval 632">
                <a:extLst>
                  <a:ext uri="{FF2B5EF4-FFF2-40B4-BE49-F238E27FC236}">
                    <a16:creationId xmlns:a16="http://schemas.microsoft.com/office/drawing/2014/main" id="{6796F272-368D-E67B-5DA8-0FEF94EFB9BF}"/>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 name="Oval 633">
                <a:extLst>
                  <a:ext uri="{FF2B5EF4-FFF2-40B4-BE49-F238E27FC236}">
                    <a16:creationId xmlns:a16="http://schemas.microsoft.com/office/drawing/2014/main" id="{A3B55BB8-CAC2-E1A8-C671-74926EB64132}"/>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 name="Oval 634">
                <a:extLst>
                  <a:ext uri="{FF2B5EF4-FFF2-40B4-BE49-F238E27FC236}">
                    <a16:creationId xmlns:a16="http://schemas.microsoft.com/office/drawing/2014/main" id="{6AB86921-792B-7EB9-3561-67AF77A8949A}"/>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 name="Oval 635">
                <a:extLst>
                  <a:ext uri="{FF2B5EF4-FFF2-40B4-BE49-F238E27FC236}">
                    <a16:creationId xmlns:a16="http://schemas.microsoft.com/office/drawing/2014/main" id="{583D5AF7-F58B-78A5-7F88-DE7A28880B6E}"/>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 name="Oval 636">
                <a:extLst>
                  <a:ext uri="{FF2B5EF4-FFF2-40B4-BE49-F238E27FC236}">
                    <a16:creationId xmlns:a16="http://schemas.microsoft.com/office/drawing/2014/main" id="{1D842B15-C821-90C4-10E3-18BDA44C4272}"/>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 name="Oval 637">
                <a:extLst>
                  <a:ext uri="{FF2B5EF4-FFF2-40B4-BE49-F238E27FC236}">
                    <a16:creationId xmlns:a16="http://schemas.microsoft.com/office/drawing/2014/main" id="{A6C130D2-6F1A-F78B-A18D-FD13A8B204E6}"/>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 name="Oval 638">
                <a:extLst>
                  <a:ext uri="{FF2B5EF4-FFF2-40B4-BE49-F238E27FC236}">
                    <a16:creationId xmlns:a16="http://schemas.microsoft.com/office/drawing/2014/main" id="{B8B757D9-CDDF-4683-C701-2EABE8A09EC0}"/>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 name="Oval 639">
                <a:extLst>
                  <a:ext uri="{FF2B5EF4-FFF2-40B4-BE49-F238E27FC236}">
                    <a16:creationId xmlns:a16="http://schemas.microsoft.com/office/drawing/2014/main" id="{D815DE7B-A63C-11D2-0FF8-D0E6A34A0768}"/>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 name="Oval 640">
                <a:extLst>
                  <a:ext uri="{FF2B5EF4-FFF2-40B4-BE49-F238E27FC236}">
                    <a16:creationId xmlns:a16="http://schemas.microsoft.com/office/drawing/2014/main" id="{3A3AC723-0260-2739-10B9-00E80D5EFEAA}"/>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 name="Oval 641">
                <a:extLst>
                  <a:ext uri="{FF2B5EF4-FFF2-40B4-BE49-F238E27FC236}">
                    <a16:creationId xmlns:a16="http://schemas.microsoft.com/office/drawing/2014/main" id="{F119439D-C8F1-DE55-78C4-BAEF3B4E920E}"/>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 name="Oval 642">
                <a:extLst>
                  <a:ext uri="{FF2B5EF4-FFF2-40B4-BE49-F238E27FC236}">
                    <a16:creationId xmlns:a16="http://schemas.microsoft.com/office/drawing/2014/main" id="{0ABEFF22-EED5-0359-1A6E-DEE1EC611EFA}"/>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 name="Oval 643">
                <a:extLst>
                  <a:ext uri="{FF2B5EF4-FFF2-40B4-BE49-F238E27FC236}">
                    <a16:creationId xmlns:a16="http://schemas.microsoft.com/office/drawing/2014/main" id="{6663B930-57AD-988F-4F28-909A75112A6E}"/>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 name="Oval 644">
                <a:extLst>
                  <a:ext uri="{FF2B5EF4-FFF2-40B4-BE49-F238E27FC236}">
                    <a16:creationId xmlns:a16="http://schemas.microsoft.com/office/drawing/2014/main" id="{AA646331-A155-4B10-E637-3CFD7E43ABF1}"/>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 name="Oval 645">
                <a:extLst>
                  <a:ext uri="{FF2B5EF4-FFF2-40B4-BE49-F238E27FC236}">
                    <a16:creationId xmlns:a16="http://schemas.microsoft.com/office/drawing/2014/main" id="{15E81C76-5A98-F936-83E0-7E7C32185707}"/>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 name="Oval 646">
                <a:extLst>
                  <a:ext uri="{FF2B5EF4-FFF2-40B4-BE49-F238E27FC236}">
                    <a16:creationId xmlns:a16="http://schemas.microsoft.com/office/drawing/2014/main" id="{361A5D44-5DE7-758F-8D68-B26F0E9B2C3D}"/>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 name="Oval 647">
                <a:extLst>
                  <a:ext uri="{FF2B5EF4-FFF2-40B4-BE49-F238E27FC236}">
                    <a16:creationId xmlns:a16="http://schemas.microsoft.com/office/drawing/2014/main" id="{D0DEE0A2-FD3C-F6C9-DC6A-9F6C202A7A6C}"/>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 name="Oval 648">
                <a:extLst>
                  <a:ext uri="{FF2B5EF4-FFF2-40B4-BE49-F238E27FC236}">
                    <a16:creationId xmlns:a16="http://schemas.microsoft.com/office/drawing/2014/main" id="{15E7EF1D-8057-8ECD-CF91-04106EADE638}"/>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 name="Oval 649">
                <a:extLst>
                  <a:ext uri="{FF2B5EF4-FFF2-40B4-BE49-F238E27FC236}">
                    <a16:creationId xmlns:a16="http://schemas.microsoft.com/office/drawing/2014/main" id="{A9193A56-6413-440E-41C4-90CF3FF19B70}"/>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 name="Oval 650">
                <a:extLst>
                  <a:ext uri="{FF2B5EF4-FFF2-40B4-BE49-F238E27FC236}">
                    <a16:creationId xmlns:a16="http://schemas.microsoft.com/office/drawing/2014/main" id="{2E7F66EE-CA25-5D3B-533B-750E61517727}"/>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 name="Oval 651">
                <a:extLst>
                  <a:ext uri="{FF2B5EF4-FFF2-40B4-BE49-F238E27FC236}">
                    <a16:creationId xmlns:a16="http://schemas.microsoft.com/office/drawing/2014/main" id="{B39A38D0-30C5-FFBE-9575-DAD1FA347875}"/>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 name="Oval 652">
                <a:extLst>
                  <a:ext uri="{FF2B5EF4-FFF2-40B4-BE49-F238E27FC236}">
                    <a16:creationId xmlns:a16="http://schemas.microsoft.com/office/drawing/2014/main" id="{17BCF466-F10E-2FBF-4DE7-B8AFE2ABF10E}"/>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 name="Oval 653">
                <a:extLst>
                  <a:ext uri="{FF2B5EF4-FFF2-40B4-BE49-F238E27FC236}">
                    <a16:creationId xmlns:a16="http://schemas.microsoft.com/office/drawing/2014/main" id="{7A9CD8BF-3187-D3F4-C1AA-933B9BAD01BB}"/>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 name="Oval 654">
                <a:extLst>
                  <a:ext uri="{FF2B5EF4-FFF2-40B4-BE49-F238E27FC236}">
                    <a16:creationId xmlns:a16="http://schemas.microsoft.com/office/drawing/2014/main" id="{7D7C2116-8042-C555-B109-5D5C769395AC}"/>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 name="Oval 655">
                <a:extLst>
                  <a:ext uri="{FF2B5EF4-FFF2-40B4-BE49-F238E27FC236}">
                    <a16:creationId xmlns:a16="http://schemas.microsoft.com/office/drawing/2014/main" id="{C4255518-589E-B15C-C851-F7AF72E1FF1F}"/>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 name="Oval 656">
                <a:extLst>
                  <a:ext uri="{FF2B5EF4-FFF2-40B4-BE49-F238E27FC236}">
                    <a16:creationId xmlns:a16="http://schemas.microsoft.com/office/drawing/2014/main" id="{FED78536-CD74-F090-D8B4-D8C2DE82F58F}"/>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 name="Oval 657">
                <a:extLst>
                  <a:ext uri="{FF2B5EF4-FFF2-40B4-BE49-F238E27FC236}">
                    <a16:creationId xmlns:a16="http://schemas.microsoft.com/office/drawing/2014/main" id="{130267D4-DB25-CFE8-F85B-73435B2A9233}"/>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 name="Oval 658">
                <a:extLst>
                  <a:ext uri="{FF2B5EF4-FFF2-40B4-BE49-F238E27FC236}">
                    <a16:creationId xmlns:a16="http://schemas.microsoft.com/office/drawing/2014/main" id="{B5EDDE62-1525-C4AB-AD94-023D15D544B1}"/>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 name="Oval 659">
                <a:extLst>
                  <a:ext uri="{FF2B5EF4-FFF2-40B4-BE49-F238E27FC236}">
                    <a16:creationId xmlns:a16="http://schemas.microsoft.com/office/drawing/2014/main" id="{F1450E9A-7F56-8A63-96DE-E0E213EFDDCA}"/>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 name="Oval 660">
                <a:extLst>
                  <a:ext uri="{FF2B5EF4-FFF2-40B4-BE49-F238E27FC236}">
                    <a16:creationId xmlns:a16="http://schemas.microsoft.com/office/drawing/2014/main" id="{24BC71D4-C2F0-5DFC-F524-3672A4B06AEB}"/>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 name="Oval 661">
                <a:extLst>
                  <a:ext uri="{FF2B5EF4-FFF2-40B4-BE49-F238E27FC236}">
                    <a16:creationId xmlns:a16="http://schemas.microsoft.com/office/drawing/2014/main" id="{0B3830C1-A96D-04BB-DEDE-045964690EBF}"/>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 name="Oval 662">
                <a:extLst>
                  <a:ext uri="{FF2B5EF4-FFF2-40B4-BE49-F238E27FC236}">
                    <a16:creationId xmlns:a16="http://schemas.microsoft.com/office/drawing/2014/main" id="{4E277FA7-5760-7982-8DF4-CC0C4C41D016}"/>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 name="Oval 663">
                <a:extLst>
                  <a:ext uri="{FF2B5EF4-FFF2-40B4-BE49-F238E27FC236}">
                    <a16:creationId xmlns:a16="http://schemas.microsoft.com/office/drawing/2014/main" id="{FFF45F90-16C7-BADE-FE3E-57910EFC8056}"/>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 name="Oval 664">
                <a:extLst>
                  <a:ext uri="{FF2B5EF4-FFF2-40B4-BE49-F238E27FC236}">
                    <a16:creationId xmlns:a16="http://schemas.microsoft.com/office/drawing/2014/main" id="{9BD1F221-6BDE-C850-3688-17644FC1C02B}"/>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 name="Oval 665">
                <a:extLst>
                  <a:ext uri="{FF2B5EF4-FFF2-40B4-BE49-F238E27FC236}">
                    <a16:creationId xmlns:a16="http://schemas.microsoft.com/office/drawing/2014/main" id="{0CF36186-746A-1BC6-B208-E987592B7C6A}"/>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 name="Oval 666">
                <a:extLst>
                  <a:ext uri="{FF2B5EF4-FFF2-40B4-BE49-F238E27FC236}">
                    <a16:creationId xmlns:a16="http://schemas.microsoft.com/office/drawing/2014/main" id="{45193AFC-A607-6853-92A3-0A286B740F5A}"/>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 name="Oval 667">
                <a:extLst>
                  <a:ext uri="{FF2B5EF4-FFF2-40B4-BE49-F238E27FC236}">
                    <a16:creationId xmlns:a16="http://schemas.microsoft.com/office/drawing/2014/main" id="{081CC175-AA76-E710-0262-C4ECC4517C15}"/>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 name="Oval 668">
                <a:extLst>
                  <a:ext uri="{FF2B5EF4-FFF2-40B4-BE49-F238E27FC236}">
                    <a16:creationId xmlns:a16="http://schemas.microsoft.com/office/drawing/2014/main" id="{A4AAA257-E85A-7E3A-4D09-8E6F7CEFDD60}"/>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 name="Oval 669">
                <a:extLst>
                  <a:ext uri="{FF2B5EF4-FFF2-40B4-BE49-F238E27FC236}">
                    <a16:creationId xmlns:a16="http://schemas.microsoft.com/office/drawing/2014/main" id="{78B107A4-6860-DB9F-80D6-75AF7F56592C}"/>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 name="Oval 670">
                <a:extLst>
                  <a:ext uri="{FF2B5EF4-FFF2-40B4-BE49-F238E27FC236}">
                    <a16:creationId xmlns:a16="http://schemas.microsoft.com/office/drawing/2014/main" id="{C6231D32-7284-113E-54A6-F3C6F627ECAB}"/>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 name="Oval 671">
                <a:extLst>
                  <a:ext uri="{FF2B5EF4-FFF2-40B4-BE49-F238E27FC236}">
                    <a16:creationId xmlns:a16="http://schemas.microsoft.com/office/drawing/2014/main" id="{C5FA986C-AC5D-8190-8CEA-4BD8448393D9}"/>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 name="Oval 672">
                <a:extLst>
                  <a:ext uri="{FF2B5EF4-FFF2-40B4-BE49-F238E27FC236}">
                    <a16:creationId xmlns:a16="http://schemas.microsoft.com/office/drawing/2014/main" id="{0453BE8A-97E3-448C-ED5A-AA5B3F4DDC83}"/>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 name="Oval 673">
                <a:extLst>
                  <a:ext uri="{FF2B5EF4-FFF2-40B4-BE49-F238E27FC236}">
                    <a16:creationId xmlns:a16="http://schemas.microsoft.com/office/drawing/2014/main" id="{E5BFE02A-9883-3B60-ED5B-3C9EC80CFAAA}"/>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 name="Oval 674">
                <a:extLst>
                  <a:ext uri="{FF2B5EF4-FFF2-40B4-BE49-F238E27FC236}">
                    <a16:creationId xmlns:a16="http://schemas.microsoft.com/office/drawing/2014/main" id="{DBC043AA-4355-456D-B2D0-26E74E107FF5}"/>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 name="Oval 675">
                <a:extLst>
                  <a:ext uri="{FF2B5EF4-FFF2-40B4-BE49-F238E27FC236}">
                    <a16:creationId xmlns:a16="http://schemas.microsoft.com/office/drawing/2014/main" id="{05449E0B-BB85-3E9E-F7CA-80FEC239A148}"/>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 name="Oval 676">
                <a:extLst>
                  <a:ext uri="{FF2B5EF4-FFF2-40B4-BE49-F238E27FC236}">
                    <a16:creationId xmlns:a16="http://schemas.microsoft.com/office/drawing/2014/main" id="{005EB39A-B3ED-A27A-DBAE-74DD26C2B936}"/>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 name="Oval 677">
                <a:extLst>
                  <a:ext uri="{FF2B5EF4-FFF2-40B4-BE49-F238E27FC236}">
                    <a16:creationId xmlns:a16="http://schemas.microsoft.com/office/drawing/2014/main" id="{8B018225-8A99-6115-AA96-39839183E79A}"/>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 name="Oval 678">
                <a:extLst>
                  <a:ext uri="{FF2B5EF4-FFF2-40B4-BE49-F238E27FC236}">
                    <a16:creationId xmlns:a16="http://schemas.microsoft.com/office/drawing/2014/main" id="{A813B07E-1C7C-83FA-8A5F-DD8E533A1384}"/>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 name="Oval 679">
                <a:extLst>
                  <a:ext uri="{FF2B5EF4-FFF2-40B4-BE49-F238E27FC236}">
                    <a16:creationId xmlns:a16="http://schemas.microsoft.com/office/drawing/2014/main" id="{B3E6396D-4F2B-9972-7E5B-59EB6127B7F0}"/>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 name="Oval 680">
                <a:extLst>
                  <a:ext uri="{FF2B5EF4-FFF2-40B4-BE49-F238E27FC236}">
                    <a16:creationId xmlns:a16="http://schemas.microsoft.com/office/drawing/2014/main" id="{2A06495E-4820-B80A-4FBC-60461C1DD565}"/>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 name="Oval 681">
                <a:extLst>
                  <a:ext uri="{FF2B5EF4-FFF2-40B4-BE49-F238E27FC236}">
                    <a16:creationId xmlns:a16="http://schemas.microsoft.com/office/drawing/2014/main" id="{9E8DDCFA-A8FC-37A8-202F-527BB7A30B61}"/>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 name="Oval 682">
                <a:extLst>
                  <a:ext uri="{FF2B5EF4-FFF2-40B4-BE49-F238E27FC236}">
                    <a16:creationId xmlns:a16="http://schemas.microsoft.com/office/drawing/2014/main" id="{25979CA6-27A9-0CF4-3397-9A7B806CF6BA}"/>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 name="Oval 683">
                <a:extLst>
                  <a:ext uri="{FF2B5EF4-FFF2-40B4-BE49-F238E27FC236}">
                    <a16:creationId xmlns:a16="http://schemas.microsoft.com/office/drawing/2014/main" id="{064FD9D1-A09D-4C7B-C762-8A2AB036A0BD}"/>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 name="Oval 684">
                <a:extLst>
                  <a:ext uri="{FF2B5EF4-FFF2-40B4-BE49-F238E27FC236}">
                    <a16:creationId xmlns:a16="http://schemas.microsoft.com/office/drawing/2014/main" id="{A74E5A72-C226-03F5-5EF0-C956F1D9C694}"/>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 name="Oval 685">
                <a:extLst>
                  <a:ext uri="{FF2B5EF4-FFF2-40B4-BE49-F238E27FC236}">
                    <a16:creationId xmlns:a16="http://schemas.microsoft.com/office/drawing/2014/main" id="{142F03FA-A8C0-0ADC-643D-3723559771D8}"/>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 name="Oval 686">
                <a:extLst>
                  <a:ext uri="{FF2B5EF4-FFF2-40B4-BE49-F238E27FC236}">
                    <a16:creationId xmlns:a16="http://schemas.microsoft.com/office/drawing/2014/main" id="{43D92872-7F18-CBE8-F7A1-509A9C1BF969}"/>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 name="Oval 687">
                <a:extLst>
                  <a:ext uri="{FF2B5EF4-FFF2-40B4-BE49-F238E27FC236}">
                    <a16:creationId xmlns:a16="http://schemas.microsoft.com/office/drawing/2014/main" id="{8D01D147-3D9C-5623-4688-199865A9AB8D}"/>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 name="Oval 688">
                <a:extLst>
                  <a:ext uri="{FF2B5EF4-FFF2-40B4-BE49-F238E27FC236}">
                    <a16:creationId xmlns:a16="http://schemas.microsoft.com/office/drawing/2014/main" id="{6C339F4B-7F6F-45B4-A453-2247A4041CD8}"/>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 name="Oval 689">
                <a:extLst>
                  <a:ext uri="{FF2B5EF4-FFF2-40B4-BE49-F238E27FC236}">
                    <a16:creationId xmlns:a16="http://schemas.microsoft.com/office/drawing/2014/main" id="{F5284A0D-DD1C-B1F5-3D63-479447FC0CC3}"/>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 name="Oval 690">
                <a:extLst>
                  <a:ext uri="{FF2B5EF4-FFF2-40B4-BE49-F238E27FC236}">
                    <a16:creationId xmlns:a16="http://schemas.microsoft.com/office/drawing/2014/main" id="{5A09B782-612C-0C66-7827-CC66CE335D15}"/>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 name="Oval 691">
                <a:extLst>
                  <a:ext uri="{FF2B5EF4-FFF2-40B4-BE49-F238E27FC236}">
                    <a16:creationId xmlns:a16="http://schemas.microsoft.com/office/drawing/2014/main" id="{E189A43E-6258-FF6A-6AA8-202BC288F736}"/>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 name="Oval 692">
                <a:extLst>
                  <a:ext uri="{FF2B5EF4-FFF2-40B4-BE49-F238E27FC236}">
                    <a16:creationId xmlns:a16="http://schemas.microsoft.com/office/drawing/2014/main" id="{76AE028B-2F2F-92E6-DB97-E33C83DF5B84}"/>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 name="Oval 693">
                <a:extLst>
                  <a:ext uri="{FF2B5EF4-FFF2-40B4-BE49-F238E27FC236}">
                    <a16:creationId xmlns:a16="http://schemas.microsoft.com/office/drawing/2014/main" id="{03198B67-0AE3-B0F8-7EC1-0C4DDA68D2E9}"/>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 name="Oval 694">
                <a:extLst>
                  <a:ext uri="{FF2B5EF4-FFF2-40B4-BE49-F238E27FC236}">
                    <a16:creationId xmlns:a16="http://schemas.microsoft.com/office/drawing/2014/main" id="{7B617C4C-949D-0FB8-C101-9DC539648094}"/>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 name="Oval 695">
                <a:extLst>
                  <a:ext uri="{FF2B5EF4-FFF2-40B4-BE49-F238E27FC236}">
                    <a16:creationId xmlns:a16="http://schemas.microsoft.com/office/drawing/2014/main" id="{CA09044A-65C6-6620-FD74-BCD0EFF0007B}"/>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 name="Oval 696">
                <a:extLst>
                  <a:ext uri="{FF2B5EF4-FFF2-40B4-BE49-F238E27FC236}">
                    <a16:creationId xmlns:a16="http://schemas.microsoft.com/office/drawing/2014/main" id="{8B95B5D5-338D-0D35-793A-91194F5C62BC}"/>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 name="Oval 697">
                <a:extLst>
                  <a:ext uri="{FF2B5EF4-FFF2-40B4-BE49-F238E27FC236}">
                    <a16:creationId xmlns:a16="http://schemas.microsoft.com/office/drawing/2014/main" id="{4C77785E-AEEE-2872-0867-9AF4D3390AAE}"/>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 name="Oval 698">
                <a:extLst>
                  <a:ext uri="{FF2B5EF4-FFF2-40B4-BE49-F238E27FC236}">
                    <a16:creationId xmlns:a16="http://schemas.microsoft.com/office/drawing/2014/main" id="{D33995F6-D02B-31AD-4414-4C159A6BFD50}"/>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 name="Oval 699">
                <a:extLst>
                  <a:ext uri="{FF2B5EF4-FFF2-40B4-BE49-F238E27FC236}">
                    <a16:creationId xmlns:a16="http://schemas.microsoft.com/office/drawing/2014/main" id="{A62DC3D1-D8E2-05B3-663F-5C09718B5EE5}"/>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 name="Oval 700">
                <a:extLst>
                  <a:ext uri="{FF2B5EF4-FFF2-40B4-BE49-F238E27FC236}">
                    <a16:creationId xmlns:a16="http://schemas.microsoft.com/office/drawing/2014/main" id="{DBDF01A3-7A83-AE90-4DE7-FBB12902E75B}"/>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 name="Oval 701">
                <a:extLst>
                  <a:ext uri="{FF2B5EF4-FFF2-40B4-BE49-F238E27FC236}">
                    <a16:creationId xmlns:a16="http://schemas.microsoft.com/office/drawing/2014/main" id="{E0818285-E804-B17E-0D5A-893E6E225F6F}"/>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 name="Oval 702">
                <a:extLst>
                  <a:ext uri="{FF2B5EF4-FFF2-40B4-BE49-F238E27FC236}">
                    <a16:creationId xmlns:a16="http://schemas.microsoft.com/office/drawing/2014/main" id="{D304E4BC-2467-B7C4-2E61-22B46679C8E7}"/>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 name="Oval 703">
                <a:extLst>
                  <a:ext uri="{FF2B5EF4-FFF2-40B4-BE49-F238E27FC236}">
                    <a16:creationId xmlns:a16="http://schemas.microsoft.com/office/drawing/2014/main" id="{BA893C0B-59F4-6C1C-EF22-0DC81A2AAA20}"/>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 name="Oval 704">
                <a:extLst>
                  <a:ext uri="{FF2B5EF4-FFF2-40B4-BE49-F238E27FC236}">
                    <a16:creationId xmlns:a16="http://schemas.microsoft.com/office/drawing/2014/main" id="{9F445982-6C1D-BA80-8D49-5283B62E91B1}"/>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 name="Oval 705">
                <a:extLst>
                  <a:ext uri="{FF2B5EF4-FFF2-40B4-BE49-F238E27FC236}">
                    <a16:creationId xmlns:a16="http://schemas.microsoft.com/office/drawing/2014/main" id="{700736FF-F1B6-F25D-255C-0F0997962822}"/>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 name="Oval 706">
                <a:extLst>
                  <a:ext uri="{FF2B5EF4-FFF2-40B4-BE49-F238E27FC236}">
                    <a16:creationId xmlns:a16="http://schemas.microsoft.com/office/drawing/2014/main" id="{96C295BE-C69C-F4B3-029B-E77AD6D63AB5}"/>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 name="Oval 707">
                <a:extLst>
                  <a:ext uri="{FF2B5EF4-FFF2-40B4-BE49-F238E27FC236}">
                    <a16:creationId xmlns:a16="http://schemas.microsoft.com/office/drawing/2014/main" id="{C4163EEC-80F8-3108-AFA4-673EE5B5242C}"/>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 name="Oval 708">
                <a:extLst>
                  <a:ext uri="{FF2B5EF4-FFF2-40B4-BE49-F238E27FC236}">
                    <a16:creationId xmlns:a16="http://schemas.microsoft.com/office/drawing/2014/main" id="{E6272FDD-25C2-0177-29C2-B37DDC9E7107}"/>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 name="Oval 709">
                <a:extLst>
                  <a:ext uri="{FF2B5EF4-FFF2-40B4-BE49-F238E27FC236}">
                    <a16:creationId xmlns:a16="http://schemas.microsoft.com/office/drawing/2014/main" id="{2074E543-3FB7-63DB-B716-AEA3C8A06C19}"/>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 name="Oval 710">
                <a:extLst>
                  <a:ext uri="{FF2B5EF4-FFF2-40B4-BE49-F238E27FC236}">
                    <a16:creationId xmlns:a16="http://schemas.microsoft.com/office/drawing/2014/main" id="{AC0D1A13-0B46-2C7A-29F8-369A9636E31B}"/>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 name="Oval 711">
                <a:extLst>
                  <a:ext uri="{FF2B5EF4-FFF2-40B4-BE49-F238E27FC236}">
                    <a16:creationId xmlns:a16="http://schemas.microsoft.com/office/drawing/2014/main" id="{871014FE-CBDD-D42E-3B9A-3301E4C0B0C3}"/>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 name="Oval 712">
                <a:extLst>
                  <a:ext uri="{FF2B5EF4-FFF2-40B4-BE49-F238E27FC236}">
                    <a16:creationId xmlns:a16="http://schemas.microsoft.com/office/drawing/2014/main" id="{672AB999-1028-021A-0410-18C206F3913E}"/>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 name="Oval 713">
                <a:extLst>
                  <a:ext uri="{FF2B5EF4-FFF2-40B4-BE49-F238E27FC236}">
                    <a16:creationId xmlns:a16="http://schemas.microsoft.com/office/drawing/2014/main" id="{6C4A6663-D335-86B8-8AEC-9246F2EA874D}"/>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 name="Oval 714">
                <a:extLst>
                  <a:ext uri="{FF2B5EF4-FFF2-40B4-BE49-F238E27FC236}">
                    <a16:creationId xmlns:a16="http://schemas.microsoft.com/office/drawing/2014/main" id="{A2DE3A0F-9762-D5BA-AD76-F2C9645C58DD}"/>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 name="Oval 715">
                <a:extLst>
                  <a:ext uri="{FF2B5EF4-FFF2-40B4-BE49-F238E27FC236}">
                    <a16:creationId xmlns:a16="http://schemas.microsoft.com/office/drawing/2014/main" id="{DDA77F9B-F106-BE19-625F-A97466A3F81E}"/>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 name="Oval 716">
                <a:extLst>
                  <a:ext uri="{FF2B5EF4-FFF2-40B4-BE49-F238E27FC236}">
                    <a16:creationId xmlns:a16="http://schemas.microsoft.com/office/drawing/2014/main" id="{4B82E081-86C3-EA5D-5E4B-9A8C21F2A1DC}"/>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 name="Oval 717">
                <a:extLst>
                  <a:ext uri="{FF2B5EF4-FFF2-40B4-BE49-F238E27FC236}">
                    <a16:creationId xmlns:a16="http://schemas.microsoft.com/office/drawing/2014/main" id="{7FD07185-3B7F-CEA9-5384-548EBBA0DB70}"/>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 name="Oval 718">
                <a:extLst>
                  <a:ext uri="{FF2B5EF4-FFF2-40B4-BE49-F238E27FC236}">
                    <a16:creationId xmlns:a16="http://schemas.microsoft.com/office/drawing/2014/main" id="{EFB1F99C-BEDC-22C1-F77E-0120B1757E1D}"/>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 name="Oval 719">
                <a:extLst>
                  <a:ext uri="{FF2B5EF4-FFF2-40B4-BE49-F238E27FC236}">
                    <a16:creationId xmlns:a16="http://schemas.microsoft.com/office/drawing/2014/main" id="{4B528511-EE8C-42DD-D4CD-B173E431C164}"/>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 name="Oval 720">
                <a:extLst>
                  <a:ext uri="{FF2B5EF4-FFF2-40B4-BE49-F238E27FC236}">
                    <a16:creationId xmlns:a16="http://schemas.microsoft.com/office/drawing/2014/main" id="{9368338E-12B4-7D89-C363-69BF8B290F8F}"/>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 name="Oval 721">
                <a:extLst>
                  <a:ext uri="{FF2B5EF4-FFF2-40B4-BE49-F238E27FC236}">
                    <a16:creationId xmlns:a16="http://schemas.microsoft.com/office/drawing/2014/main" id="{72CD93F3-BDB8-A321-8103-6064468F66BA}"/>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 name="Oval 722">
                <a:extLst>
                  <a:ext uri="{FF2B5EF4-FFF2-40B4-BE49-F238E27FC236}">
                    <a16:creationId xmlns:a16="http://schemas.microsoft.com/office/drawing/2014/main" id="{6C26D3AC-09E3-6B8B-99DC-C93804B503D6}"/>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 name="Oval 723">
                <a:extLst>
                  <a:ext uri="{FF2B5EF4-FFF2-40B4-BE49-F238E27FC236}">
                    <a16:creationId xmlns:a16="http://schemas.microsoft.com/office/drawing/2014/main" id="{61511CF0-94C2-3673-A757-694E1633952C}"/>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 name="Oval 724">
                <a:extLst>
                  <a:ext uri="{FF2B5EF4-FFF2-40B4-BE49-F238E27FC236}">
                    <a16:creationId xmlns:a16="http://schemas.microsoft.com/office/drawing/2014/main" id="{81AAC95F-EADA-B1E4-C10B-43D219E4D013}"/>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 name="Oval 725">
                <a:extLst>
                  <a:ext uri="{FF2B5EF4-FFF2-40B4-BE49-F238E27FC236}">
                    <a16:creationId xmlns:a16="http://schemas.microsoft.com/office/drawing/2014/main" id="{3A647401-F345-96CB-3501-120EEFB19B40}"/>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 name="Oval 726">
                <a:extLst>
                  <a:ext uri="{FF2B5EF4-FFF2-40B4-BE49-F238E27FC236}">
                    <a16:creationId xmlns:a16="http://schemas.microsoft.com/office/drawing/2014/main" id="{E63D57B9-F87B-8EAE-77B0-EAA1D6FBA529}"/>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 name="Oval 727">
                <a:extLst>
                  <a:ext uri="{FF2B5EF4-FFF2-40B4-BE49-F238E27FC236}">
                    <a16:creationId xmlns:a16="http://schemas.microsoft.com/office/drawing/2014/main" id="{41ADC64A-8209-7215-69F1-BE247551280D}"/>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 name="Oval 728">
                <a:extLst>
                  <a:ext uri="{FF2B5EF4-FFF2-40B4-BE49-F238E27FC236}">
                    <a16:creationId xmlns:a16="http://schemas.microsoft.com/office/drawing/2014/main" id="{FD95D5EA-3F8B-5C34-CFF6-550A100B6F71}"/>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 name="Oval 729">
                <a:extLst>
                  <a:ext uri="{FF2B5EF4-FFF2-40B4-BE49-F238E27FC236}">
                    <a16:creationId xmlns:a16="http://schemas.microsoft.com/office/drawing/2014/main" id="{612D6035-71AD-656B-DB33-3C3DD0C3F107}"/>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 name="Oval 730">
                <a:extLst>
                  <a:ext uri="{FF2B5EF4-FFF2-40B4-BE49-F238E27FC236}">
                    <a16:creationId xmlns:a16="http://schemas.microsoft.com/office/drawing/2014/main" id="{3354042E-CE7D-C559-6E51-EC1F503DCE82}"/>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 name="Oval 731">
                <a:extLst>
                  <a:ext uri="{FF2B5EF4-FFF2-40B4-BE49-F238E27FC236}">
                    <a16:creationId xmlns:a16="http://schemas.microsoft.com/office/drawing/2014/main" id="{1F6A226E-C4DD-8E51-FC28-9E296BE9B03F}"/>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 name="Oval 732">
                <a:extLst>
                  <a:ext uri="{FF2B5EF4-FFF2-40B4-BE49-F238E27FC236}">
                    <a16:creationId xmlns:a16="http://schemas.microsoft.com/office/drawing/2014/main" id="{A7DA7125-1384-F377-92E3-505525909FBD}"/>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 name="Oval 733">
                <a:extLst>
                  <a:ext uri="{FF2B5EF4-FFF2-40B4-BE49-F238E27FC236}">
                    <a16:creationId xmlns:a16="http://schemas.microsoft.com/office/drawing/2014/main" id="{9682FA32-243B-19E9-CEC0-0A1EFD3DF46F}"/>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 name="Oval 734">
                <a:extLst>
                  <a:ext uri="{FF2B5EF4-FFF2-40B4-BE49-F238E27FC236}">
                    <a16:creationId xmlns:a16="http://schemas.microsoft.com/office/drawing/2014/main" id="{D36FA725-F0F7-FBEF-0DF9-6E59F3D4DCC2}"/>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 name="Oval 735">
                <a:extLst>
                  <a:ext uri="{FF2B5EF4-FFF2-40B4-BE49-F238E27FC236}">
                    <a16:creationId xmlns:a16="http://schemas.microsoft.com/office/drawing/2014/main" id="{E86E4906-3F43-7C9D-8B05-703BD85F0895}"/>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 name="Oval 736">
                <a:extLst>
                  <a:ext uri="{FF2B5EF4-FFF2-40B4-BE49-F238E27FC236}">
                    <a16:creationId xmlns:a16="http://schemas.microsoft.com/office/drawing/2014/main" id="{DAE75E72-7003-5BC1-26DE-A8D44193B2B6}"/>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 name="Oval 737">
                <a:extLst>
                  <a:ext uri="{FF2B5EF4-FFF2-40B4-BE49-F238E27FC236}">
                    <a16:creationId xmlns:a16="http://schemas.microsoft.com/office/drawing/2014/main" id="{ABEFC50D-6E4E-DFCC-4FDF-35E4DD9504BF}"/>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 name="Oval 738">
                <a:extLst>
                  <a:ext uri="{FF2B5EF4-FFF2-40B4-BE49-F238E27FC236}">
                    <a16:creationId xmlns:a16="http://schemas.microsoft.com/office/drawing/2014/main" id="{39F3094A-586B-E857-8EBF-757A186C4457}"/>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 name="Oval 739">
                <a:extLst>
                  <a:ext uri="{FF2B5EF4-FFF2-40B4-BE49-F238E27FC236}">
                    <a16:creationId xmlns:a16="http://schemas.microsoft.com/office/drawing/2014/main" id="{9594AD32-5221-D324-7A4C-1F6EA9D3EF5E}"/>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 name="Oval 740">
                <a:extLst>
                  <a:ext uri="{FF2B5EF4-FFF2-40B4-BE49-F238E27FC236}">
                    <a16:creationId xmlns:a16="http://schemas.microsoft.com/office/drawing/2014/main" id="{71F8E1CD-315B-F2CB-9D48-7C2002841159}"/>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 name="Oval 741">
                <a:extLst>
                  <a:ext uri="{FF2B5EF4-FFF2-40B4-BE49-F238E27FC236}">
                    <a16:creationId xmlns:a16="http://schemas.microsoft.com/office/drawing/2014/main" id="{F949FB34-6790-56FB-CFF7-D065D42BA8B4}"/>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 name="Oval 742">
                <a:extLst>
                  <a:ext uri="{FF2B5EF4-FFF2-40B4-BE49-F238E27FC236}">
                    <a16:creationId xmlns:a16="http://schemas.microsoft.com/office/drawing/2014/main" id="{D0DA14A6-1FF3-E9B3-9D8F-D1BEBF6D5840}"/>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 name="Oval 743">
                <a:extLst>
                  <a:ext uri="{FF2B5EF4-FFF2-40B4-BE49-F238E27FC236}">
                    <a16:creationId xmlns:a16="http://schemas.microsoft.com/office/drawing/2014/main" id="{2F445FC0-AA55-A66E-0E51-D1FCFF25B595}"/>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 name="Oval 744">
                <a:extLst>
                  <a:ext uri="{FF2B5EF4-FFF2-40B4-BE49-F238E27FC236}">
                    <a16:creationId xmlns:a16="http://schemas.microsoft.com/office/drawing/2014/main" id="{B9DD32F6-A2B0-13E4-C4DE-CFA42871A933}"/>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6" name="Oval 745">
                <a:extLst>
                  <a:ext uri="{FF2B5EF4-FFF2-40B4-BE49-F238E27FC236}">
                    <a16:creationId xmlns:a16="http://schemas.microsoft.com/office/drawing/2014/main" id="{1EA18982-91CD-037F-8496-587362E488A4}"/>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7" name="Oval 746">
                <a:extLst>
                  <a:ext uri="{FF2B5EF4-FFF2-40B4-BE49-F238E27FC236}">
                    <a16:creationId xmlns:a16="http://schemas.microsoft.com/office/drawing/2014/main" id="{C2ADA2DC-7487-C422-2D72-170E88A9F4EE}"/>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8" name="Oval 747">
                <a:extLst>
                  <a:ext uri="{FF2B5EF4-FFF2-40B4-BE49-F238E27FC236}">
                    <a16:creationId xmlns:a16="http://schemas.microsoft.com/office/drawing/2014/main" id="{04C2057A-7E9C-9EAA-2137-AF0215BC9436}"/>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9" name="Oval 748">
                <a:extLst>
                  <a:ext uri="{FF2B5EF4-FFF2-40B4-BE49-F238E27FC236}">
                    <a16:creationId xmlns:a16="http://schemas.microsoft.com/office/drawing/2014/main" id="{E5C264E3-C356-D512-0EE0-9FBBE9F019B4}"/>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0" name="Oval 749">
                <a:extLst>
                  <a:ext uri="{FF2B5EF4-FFF2-40B4-BE49-F238E27FC236}">
                    <a16:creationId xmlns:a16="http://schemas.microsoft.com/office/drawing/2014/main" id="{B3E6958F-9E29-EE78-593E-B2CCD4EEBF5D}"/>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1" name="Oval 750">
                <a:extLst>
                  <a:ext uri="{FF2B5EF4-FFF2-40B4-BE49-F238E27FC236}">
                    <a16:creationId xmlns:a16="http://schemas.microsoft.com/office/drawing/2014/main" id="{3E4790DA-D006-664A-424E-5EF628CE1966}"/>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2" name="Oval 751">
                <a:extLst>
                  <a:ext uri="{FF2B5EF4-FFF2-40B4-BE49-F238E27FC236}">
                    <a16:creationId xmlns:a16="http://schemas.microsoft.com/office/drawing/2014/main" id="{595F1288-8AC6-208F-2D20-5A8B8C489FA4}"/>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3" name="Oval 752">
                <a:extLst>
                  <a:ext uri="{FF2B5EF4-FFF2-40B4-BE49-F238E27FC236}">
                    <a16:creationId xmlns:a16="http://schemas.microsoft.com/office/drawing/2014/main" id="{7CC965C1-7AE9-0D81-609F-1DC6A26E5DE9}"/>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4" name="Oval 753">
                <a:extLst>
                  <a:ext uri="{FF2B5EF4-FFF2-40B4-BE49-F238E27FC236}">
                    <a16:creationId xmlns:a16="http://schemas.microsoft.com/office/drawing/2014/main" id="{8F06C962-F126-736E-3F1F-BC1B2AED355A}"/>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5" name="Oval 754">
                <a:extLst>
                  <a:ext uri="{FF2B5EF4-FFF2-40B4-BE49-F238E27FC236}">
                    <a16:creationId xmlns:a16="http://schemas.microsoft.com/office/drawing/2014/main" id="{ED9479DE-AC67-8287-27C2-42EB21155A01}"/>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6" name="Oval 755">
                <a:extLst>
                  <a:ext uri="{FF2B5EF4-FFF2-40B4-BE49-F238E27FC236}">
                    <a16:creationId xmlns:a16="http://schemas.microsoft.com/office/drawing/2014/main" id="{F45B2AB7-FF31-CBD6-2EDD-297B4879833B}"/>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7" name="Oval 756">
                <a:extLst>
                  <a:ext uri="{FF2B5EF4-FFF2-40B4-BE49-F238E27FC236}">
                    <a16:creationId xmlns:a16="http://schemas.microsoft.com/office/drawing/2014/main" id="{E8FEB55E-5E88-9B13-369B-449EB00EAB0F}"/>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8" name="Oval 757">
                <a:extLst>
                  <a:ext uri="{FF2B5EF4-FFF2-40B4-BE49-F238E27FC236}">
                    <a16:creationId xmlns:a16="http://schemas.microsoft.com/office/drawing/2014/main" id="{6FCE8535-D3B4-6043-C49F-31BD3F307525}"/>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9" name="Oval 758">
                <a:extLst>
                  <a:ext uri="{FF2B5EF4-FFF2-40B4-BE49-F238E27FC236}">
                    <a16:creationId xmlns:a16="http://schemas.microsoft.com/office/drawing/2014/main" id="{14170B93-25EE-256C-679C-B0138F1E0F15}"/>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0" name="Oval 759">
                <a:extLst>
                  <a:ext uri="{FF2B5EF4-FFF2-40B4-BE49-F238E27FC236}">
                    <a16:creationId xmlns:a16="http://schemas.microsoft.com/office/drawing/2014/main" id="{E29792E5-5AE1-1237-6B86-E265538DE86A}"/>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1" name="Oval 760">
                <a:extLst>
                  <a:ext uri="{FF2B5EF4-FFF2-40B4-BE49-F238E27FC236}">
                    <a16:creationId xmlns:a16="http://schemas.microsoft.com/office/drawing/2014/main" id="{53B7EBE9-7C83-88EC-7300-4AB5B248C731}"/>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2" name="Oval 761">
                <a:extLst>
                  <a:ext uri="{FF2B5EF4-FFF2-40B4-BE49-F238E27FC236}">
                    <a16:creationId xmlns:a16="http://schemas.microsoft.com/office/drawing/2014/main" id="{5E4247E5-37D6-F47B-8BAA-6DF5B30596AC}"/>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3" name="Oval 762">
                <a:extLst>
                  <a:ext uri="{FF2B5EF4-FFF2-40B4-BE49-F238E27FC236}">
                    <a16:creationId xmlns:a16="http://schemas.microsoft.com/office/drawing/2014/main" id="{47427F79-DAE8-F9D3-0960-2956A76144D1}"/>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4" name="Oval 763">
                <a:extLst>
                  <a:ext uri="{FF2B5EF4-FFF2-40B4-BE49-F238E27FC236}">
                    <a16:creationId xmlns:a16="http://schemas.microsoft.com/office/drawing/2014/main" id="{D1D6F545-B683-EA9E-EEE0-B039B6A657A2}"/>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5" name="Oval 764">
                <a:extLst>
                  <a:ext uri="{FF2B5EF4-FFF2-40B4-BE49-F238E27FC236}">
                    <a16:creationId xmlns:a16="http://schemas.microsoft.com/office/drawing/2014/main" id="{A6210FA8-6FEC-523F-28CD-D1894B4F6A4B}"/>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6" name="Oval 765">
                <a:extLst>
                  <a:ext uri="{FF2B5EF4-FFF2-40B4-BE49-F238E27FC236}">
                    <a16:creationId xmlns:a16="http://schemas.microsoft.com/office/drawing/2014/main" id="{E85B8105-20ED-021E-3A13-70F91AB08EC3}"/>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7" name="Oval 766">
                <a:extLst>
                  <a:ext uri="{FF2B5EF4-FFF2-40B4-BE49-F238E27FC236}">
                    <a16:creationId xmlns:a16="http://schemas.microsoft.com/office/drawing/2014/main" id="{DAD446C5-C212-52AA-BEC3-0983FDA54451}"/>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8" name="Oval 767">
                <a:extLst>
                  <a:ext uri="{FF2B5EF4-FFF2-40B4-BE49-F238E27FC236}">
                    <a16:creationId xmlns:a16="http://schemas.microsoft.com/office/drawing/2014/main" id="{95035B97-C533-EB0A-26E4-34E7E3486269}"/>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9" name="Oval 768">
                <a:extLst>
                  <a:ext uri="{FF2B5EF4-FFF2-40B4-BE49-F238E27FC236}">
                    <a16:creationId xmlns:a16="http://schemas.microsoft.com/office/drawing/2014/main" id="{349C1C01-A054-ECA2-050F-573FB460EBC5}"/>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0" name="Oval 769">
                <a:extLst>
                  <a:ext uri="{FF2B5EF4-FFF2-40B4-BE49-F238E27FC236}">
                    <a16:creationId xmlns:a16="http://schemas.microsoft.com/office/drawing/2014/main" id="{065FAFE0-E747-8308-A179-E0F8E011BC91}"/>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1" name="Oval 770">
                <a:extLst>
                  <a:ext uri="{FF2B5EF4-FFF2-40B4-BE49-F238E27FC236}">
                    <a16:creationId xmlns:a16="http://schemas.microsoft.com/office/drawing/2014/main" id="{4FE9F643-78B0-4547-EBBE-D4460B62D0F6}"/>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2" name="Oval 771">
                <a:extLst>
                  <a:ext uri="{FF2B5EF4-FFF2-40B4-BE49-F238E27FC236}">
                    <a16:creationId xmlns:a16="http://schemas.microsoft.com/office/drawing/2014/main" id="{AACE0FCE-B1BA-99E6-2808-0E05565F2CC9}"/>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3" name="Oval 772">
                <a:extLst>
                  <a:ext uri="{FF2B5EF4-FFF2-40B4-BE49-F238E27FC236}">
                    <a16:creationId xmlns:a16="http://schemas.microsoft.com/office/drawing/2014/main" id="{341EBA9A-0436-3C92-583B-1A38F6EAC00F}"/>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4" name="Oval 773">
                <a:extLst>
                  <a:ext uri="{FF2B5EF4-FFF2-40B4-BE49-F238E27FC236}">
                    <a16:creationId xmlns:a16="http://schemas.microsoft.com/office/drawing/2014/main" id="{E9DC8D10-E451-DAD0-DB88-45E20C6927F4}"/>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5" name="Oval 774">
                <a:extLst>
                  <a:ext uri="{FF2B5EF4-FFF2-40B4-BE49-F238E27FC236}">
                    <a16:creationId xmlns:a16="http://schemas.microsoft.com/office/drawing/2014/main" id="{D8371C40-0AF3-0645-F803-CC07982F6F18}"/>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6" name="Oval 775">
                <a:extLst>
                  <a:ext uri="{FF2B5EF4-FFF2-40B4-BE49-F238E27FC236}">
                    <a16:creationId xmlns:a16="http://schemas.microsoft.com/office/drawing/2014/main" id="{3D9A4325-DBEA-B1A4-E159-E002A49CD07C}"/>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7" name="Oval 776">
                <a:extLst>
                  <a:ext uri="{FF2B5EF4-FFF2-40B4-BE49-F238E27FC236}">
                    <a16:creationId xmlns:a16="http://schemas.microsoft.com/office/drawing/2014/main" id="{93FE5344-26E0-1C47-74D9-E7678F19B0D8}"/>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8" name="Oval 777">
                <a:extLst>
                  <a:ext uri="{FF2B5EF4-FFF2-40B4-BE49-F238E27FC236}">
                    <a16:creationId xmlns:a16="http://schemas.microsoft.com/office/drawing/2014/main" id="{79D42CD0-E69C-BE20-3EAC-9162F94ECD9E}"/>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9" name="Oval 778">
                <a:extLst>
                  <a:ext uri="{FF2B5EF4-FFF2-40B4-BE49-F238E27FC236}">
                    <a16:creationId xmlns:a16="http://schemas.microsoft.com/office/drawing/2014/main" id="{B2F8720B-F678-B89B-6BB9-129131EEDFDD}"/>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0" name="Oval 779">
                <a:extLst>
                  <a:ext uri="{FF2B5EF4-FFF2-40B4-BE49-F238E27FC236}">
                    <a16:creationId xmlns:a16="http://schemas.microsoft.com/office/drawing/2014/main" id="{EA438725-39A2-8A1E-44D6-C4BED40CF59C}"/>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1" name="Oval 780">
                <a:extLst>
                  <a:ext uri="{FF2B5EF4-FFF2-40B4-BE49-F238E27FC236}">
                    <a16:creationId xmlns:a16="http://schemas.microsoft.com/office/drawing/2014/main" id="{1C9CF5EC-7322-3DF7-B6E5-CF44568C31D3}"/>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2" name="Oval 781">
                <a:extLst>
                  <a:ext uri="{FF2B5EF4-FFF2-40B4-BE49-F238E27FC236}">
                    <a16:creationId xmlns:a16="http://schemas.microsoft.com/office/drawing/2014/main" id="{62A1811E-3849-48DE-302D-F257D2A1044E}"/>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3" name="Oval 782">
                <a:extLst>
                  <a:ext uri="{FF2B5EF4-FFF2-40B4-BE49-F238E27FC236}">
                    <a16:creationId xmlns:a16="http://schemas.microsoft.com/office/drawing/2014/main" id="{505E32B2-1E71-5B6C-3BE6-102D6078D619}"/>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4" name="Oval 783">
                <a:extLst>
                  <a:ext uri="{FF2B5EF4-FFF2-40B4-BE49-F238E27FC236}">
                    <a16:creationId xmlns:a16="http://schemas.microsoft.com/office/drawing/2014/main" id="{FD103CEC-EAF3-24EC-B793-537012593167}"/>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5" name="Oval 784">
                <a:extLst>
                  <a:ext uri="{FF2B5EF4-FFF2-40B4-BE49-F238E27FC236}">
                    <a16:creationId xmlns:a16="http://schemas.microsoft.com/office/drawing/2014/main" id="{E01238B3-5EA8-FDE8-0766-4A95AECAB043}"/>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6" name="Oval 785">
                <a:extLst>
                  <a:ext uri="{FF2B5EF4-FFF2-40B4-BE49-F238E27FC236}">
                    <a16:creationId xmlns:a16="http://schemas.microsoft.com/office/drawing/2014/main" id="{634A0E75-6FA0-E0B1-CECB-FD86BA8D3C70}"/>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7" name="Oval 786">
                <a:extLst>
                  <a:ext uri="{FF2B5EF4-FFF2-40B4-BE49-F238E27FC236}">
                    <a16:creationId xmlns:a16="http://schemas.microsoft.com/office/drawing/2014/main" id="{836A8446-F7F1-914B-EF77-AD892AA54A0B}"/>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8" name="Oval 787">
                <a:extLst>
                  <a:ext uri="{FF2B5EF4-FFF2-40B4-BE49-F238E27FC236}">
                    <a16:creationId xmlns:a16="http://schemas.microsoft.com/office/drawing/2014/main" id="{700125E5-C3EC-B13A-DBD3-8E5EAF9DA458}"/>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9" name="Oval 788">
                <a:extLst>
                  <a:ext uri="{FF2B5EF4-FFF2-40B4-BE49-F238E27FC236}">
                    <a16:creationId xmlns:a16="http://schemas.microsoft.com/office/drawing/2014/main" id="{E20657A2-6C9F-73BA-A925-C79F54F90DE0}"/>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0" name="Oval 789">
                <a:extLst>
                  <a:ext uri="{FF2B5EF4-FFF2-40B4-BE49-F238E27FC236}">
                    <a16:creationId xmlns:a16="http://schemas.microsoft.com/office/drawing/2014/main" id="{7F970CFE-AA12-ABE6-A33B-C744685EEBBF}"/>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1" name="Oval 790">
                <a:extLst>
                  <a:ext uri="{FF2B5EF4-FFF2-40B4-BE49-F238E27FC236}">
                    <a16:creationId xmlns:a16="http://schemas.microsoft.com/office/drawing/2014/main" id="{E383299F-5CA4-F117-41B1-569E7BE69AF1}"/>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2" name="Oval 791">
                <a:extLst>
                  <a:ext uri="{FF2B5EF4-FFF2-40B4-BE49-F238E27FC236}">
                    <a16:creationId xmlns:a16="http://schemas.microsoft.com/office/drawing/2014/main" id="{60C3F831-F3F6-83B9-2361-5210261BC3BC}"/>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3" name="Oval 792">
                <a:extLst>
                  <a:ext uri="{FF2B5EF4-FFF2-40B4-BE49-F238E27FC236}">
                    <a16:creationId xmlns:a16="http://schemas.microsoft.com/office/drawing/2014/main" id="{7D8D156E-A8F1-4475-3D15-FF75C94FDB1C}"/>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4" name="Oval 793">
                <a:extLst>
                  <a:ext uri="{FF2B5EF4-FFF2-40B4-BE49-F238E27FC236}">
                    <a16:creationId xmlns:a16="http://schemas.microsoft.com/office/drawing/2014/main" id="{61A7E8B8-A114-0649-D968-7E0ECE40173E}"/>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5" name="Oval 794">
                <a:extLst>
                  <a:ext uri="{FF2B5EF4-FFF2-40B4-BE49-F238E27FC236}">
                    <a16:creationId xmlns:a16="http://schemas.microsoft.com/office/drawing/2014/main" id="{89A8C7FF-0569-8768-360C-B0431ED99E5F}"/>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6" name="Oval 795">
                <a:extLst>
                  <a:ext uri="{FF2B5EF4-FFF2-40B4-BE49-F238E27FC236}">
                    <a16:creationId xmlns:a16="http://schemas.microsoft.com/office/drawing/2014/main" id="{A650673F-6B5E-8A74-FA23-A5645CB8B102}"/>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7" name="Oval 796">
                <a:extLst>
                  <a:ext uri="{FF2B5EF4-FFF2-40B4-BE49-F238E27FC236}">
                    <a16:creationId xmlns:a16="http://schemas.microsoft.com/office/drawing/2014/main" id="{0579BC2D-28B0-4B0E-6D4F-7A9B9E65F72D}"/>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8" name="Oval 797">
                <a:extLst>
                  <a:ext uri="{FF2B5EF4-FFF2-40B4-BE49-F238E27FC236}">
                    <a16:creationId xmlns:a16="http://schemas.microsoft.com/office/drawing/2014/main" id="{46234D8E-A66E-50E5-35C9-2668D2068A6A}"/>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9" name="Oval 798">
                <a:extLst>
                  <a:ext uri="{FF2B5EF4-FFF2-40B4-BE49-F238E27FC236}">
                    <a16:creationId xmlns:a16="http://schemas.microsoft.com/office/drawing/2014/main" id="{BE762184-CBE4-8F16-C719-FBFE56DD00D7}"/>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0" name="Oval 799">
                <a:extLst>
                  <a:ext uri="{FF2B5EF4-FFF2-40B4-BE49-F238E27FC236}">
                    <a16:creationId xmlns:a16="http://schemas.microsoft.com/office/drawing/2014/main" id="{B78C048E-74BA-485E-1243-8DFBCC96BB17}"/>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1" name="Oval 800">
                <a:extLst>
                  <a:ext uri="{FF2B5EF4-FFF2-40B4-BE49-F238E27FC236}">
                    <a16:creationId xmlns:a16="http://schemas.microsoft.com/office/drawing/2014/main" id="{78BE64A6-6D5E-4F2E-94E6-D753CB35C1A4}"/>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2" name="Oval 801">
                <a:extLst>
                  <a:ext uri="{FF2B5EF4-FFF2-40B4-BE49-F238E27FC236}">
                    <a16:creationId xmlns:a16="http://schemas.microsoft.com/office/drawing/2014/main" id="{0405FE94-6B1B-A8E4-7A05-4B26E950E53F}"/>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3" name="Oval 802">
                <a:extLst>
                  <a:ext uri="{FF2B5EF4-FFF2-40B4-BE49-F238E27FC236}">
                    <a16:creationId xmlns:a16="http://schemas.microsoft.com/office/drawing/2014/main" id="{0C2256D3-2B3D-BEDE-AD25-FFA3E7FFE16C}"/>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4" name="Oval 803">
                <a:extLst>
                  <a:ext uri="{FF2B5EF4-FFF2-40B4-BE49-F238E27FC236}">
                    <a16:creationId xmlns:a16="http://schemas.microsoft.com/office/drawing/2014/main" id="{1487EF8E-497B-B8FF-0E89-38FC5DF39399}"/>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5" name="Oval 804">
                <a:extLst>
                  <a:ext uri="{FF2B5EF4-FFF2-40B4-BE49-F238E27FC236}">
                    <a16:creationId xmlns:a16="http://schemas.microsoft.com/office/drawing/2014/main" id="{FDA511EB-4E89-64AA-B4B9-7DC1414AD048}"/>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6" name="Oval 805">
                <a:extLst>
                  <a:ext uri="{FF2B5EF4-FFF2-40B4-BE49-F238E27FC236}">
                    <a16:creationId xmlns:a16="http://schemas.microsoft.com/office/drawing/2014/main" id="{5F462401-CF1C-16BF-070D-7FC23AFC160A}"/>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7" name="Oval 806">
                <a:extLst>
                  <a:ext uri="{FF2B5EF4-FFF2-40B4-BE49-F238E27FC236}">
                    <a16:creationId xmlns:a16="http://schemas.microsoft.com/office/drawing/2014/main" id="{6ADDEBAD-77A3-3BE6-A80F-5FD78E285634}"/>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8" name="Oval 807">
                <a:extLst>
                  <a:ext uri="{FF2B5EF4-FFF2-40B4-BE49-F238E27FC236}">
                    <a16:creationId xmlns:a16="http://schemas.microsoft.com/office/drawing/2014/main" id="{9680D0AB-07FA-5E19-E5BF-DC0BED3D99FF}"/>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12" name="Oval 809">
              <a:extLst>
                <a:ext uri="{FF2B5EF4-FFF2-40B4-BE49-F238E27FC236}">
                  <a16:creationId xmlns:a16="http://schemas.microsoft.com/office/drawing/2014/main" id="{BA27D9BD-AB6B-A24B-CDAF-BC00B2B42BAB}"/>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 name="Oval 810">
              <a:extLst>
                <a:ext uri="{FF2B5EF4-FFF2-40B4-BE49-F238E27FC236}">
                  <a16:creationId xmlns:a16="http://schemas.microsoft.com/office/drawing/2014/main" id="{8165703A-ECAE-99F4-4CBD-DB80D7972A1A}"/>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 name="Oval 811">
              <a:extLst>
                <a:ext uri="{FF2B5EF4-FFF2-40B4-BE49-F238E27FC236}">
                  <a16:creationId xmlns:a16="http://schemas.microsoft.com/office/drawing/2014/main" id="{E7A6CC47-78AF-6230-C90A-73883D77193C}"/>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 name="Oval 812">
              <a:extLst>
                <a:ext uri="{FF2B5EF4-FFF2-40B4-BE49-F238E27FC236}">
                  <a16:creationId xmlns:a16="http://schemas.microsoft.com/office/drawing/2014/main" id="{D4E9DF42-AF45-CFB8-C484-FE9C459D9D0B}"/>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 name="Oval 813">
              <a:extLst>
                <a:ext uri="{FF2B5EF4-FFF2-40B4-BE49-F238E27FC236}">
                  <a16:creationId xmlns:a16="http://schemas.microsoft.com/office/drawing/2014/main" id="{CE443B81-E3C2-7817-5CCE-6F25BE48A94C}"/>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 name="Oval 814">
              <a:extLst>
                <a:ext uri="{FF2B5EF4-FFF2-40B4-BE49-F238E27FC236}">
                  <a16:creationId xmlns:a16="http://schemas.microsoft.com/office/drawing/2014/main" id="{E0F47A11-F68B-6D0E-AF0F-FD810215D716}"/>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 name="Oval 815">
              <a:extLst>
                <a:ext uri="{FF2B5EF4-FFF2-40B4-BE49-F238E27FC236}">
                  <a16:creationId xmlns:a16="http://schemas.microsoft.com/office/drawing/2014/main" id="{6C1D1D51-0861-C224-1564-CE6134DBBEA2}"/>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 name="Oval 816">
              <a:extLst>
                <a:ext uri="{FF2B5EF4-FFF2-40B4-BE49-F238E27FC236}">
                  <a16:creationId xmlns:a16="http://schemas.microsoft.com/office/drawing/2014/main" id="{7E847E52-61B4-4F2C-49AE-F7BFD465433D}"/>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 name="Oval 817">
              <a:extLst>
                <a:ext uri="{FF2B5EF4-FFF2-40B4-BE49-F238E27FC236}">
                  <a16:creationId xmlns:a16="http://schemas.microsoft.com/office/drawing/2014/main" id="{9A297CF8-505E-F64F-9CF2-851BC6615184}"/>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 name="Oval 818">
              <a:extLst>
                <a:ext uri="{FF2B5EF4-FFF2-40B4-BE49-F238E27FC236}">
                  <a16:creationId xmlns:a16="http://schemas.microsoft.com/office/drawing/2014/main" id="{443A7CC0-2A36-7A39-EB6F-BD5BC9108DF0}"/>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 name="Oval 819">
              <a:extLst>
                <a:ext uri="{FF2B5EF4-FFF2-40B4-BE49-F238E27FC236}">
                  <a16:creationId xmlns:a16="http://schemas.microsoft.com/office/drawing/2014/main" id="{E82FB1FD-ED3D-A148-6959-9DFECEF74A82}"/>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 name="Oval 820">
              <a:extLst>
                <a:ext uri="{FF2B5EF4-FFF2-40B4-BE49-F238E27FC236}">
                  <a16:creationId xmlns:a16="http://schemas.microsoft.com/office/drawing/2014/main" id="{7F8B2D65-721B-8182-1665-61D013AA9E32}"/>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 name="Oval 821">
              <a:extLst>
                <a:ext uri="{FF2B5EF4-FFF2-40B4-BE49-F238E27FC236}">
                  <a16:creationId xmlns:a16="http://schemas.microsoft.com/office/drawing/2014/main" id="{547C325F-4822-D9F8-17DE-595A6119F3AE}"/>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 name="Oval 822">
              <a:extLst>
                <a:ext uri="{FF2B5EF4-FFF2-40B4-BE49-F238E27FC236}">
                  <a16:creationId xmlns:a16="http://schemas.microsoft.com/office/drawing/2014/main" id="{45BA2D3B-5999-ADE3-EE90-0DECA234D757}"/>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 name="Oval 823">
              <a:extLst>
                <a:ext uri="{FF2B5EF4-FFF2-40B4-BE49-F238E27FC236}">
                  <a16:creationId xmlns:a16="http://schemas.microsoft.com/office/drawing/2014/main" id="{ED4EA17C-CF76-4AED-CDB6-949F20F8E10A}"/>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 name="Oval 824">
              <a:extLst>
                <a:ext uri="{FF2B5EF4-FFF2-40B4-BE49-F238E27FC236}">
                  <a16:creationId xmlns:a16="http://schemas.microsoft.com/office/drawing/2014/main" id="{5E1FB274-5506-F512-39DF-601D41D381E5}"/>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 name="Oval 825">
              <a:extLst>
                <a:ext uri="{FF2B5EF4-FFF2-40B4-BE49-F238E27FC236}">
                  <a16:creationId xmlns:a16="http://schemas.microsoft.com/office/drawing/2014/main" id="{0B3911EA-4CC6-E9F9-A814-777B45E06EA9}"/>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29" name="Group 4">
            <a:extLst>
              <a:ext uri="{FF2B5EF4-FFF2-40B4-BE49-F238E27FC236}">
                <a16:creationId xmlns:a16="http://schemas.microsoft.com/office/drawing/2014/main" id="{9C1363E6-6D9A-2034-688A-CD776100EA6A}"/>
              </a:ext>
            </a:extLst>
          </p:cNvPr>
          <p:cNvGrpSpPr>
            <a:grpSpLocks noChangeAspect="1"/>
          </p:cNvGrpSpPr>
          <p:nvPr userDrawn="1"/>
        </p:nvGrpSpPr>
        <p:grpSpPr bwMode="auto">
          <a:xfrm rot="19949742">
            <a:off x="903487" y="6123088"/>
            <a:ext cx="1957041" cy="1959200"/>
            <a:chOff x="453" y="452"/>
            <a:chExt cx="2722" cy="2725"/>
          </a:xfrm>
          <a:solidFill>
            <a:schemeClr val="accent3">
              <a:alpha val="43000"/>
            </a:schemeClr>
          </a:solidFill>
        </p:grpSpPr>
        <p:grpSp>
          <p:nvGrpSpPr>
            <p:cNvPr id="830" name="Group 205">
              <a:extLst>
                <a:ext uri="{FF2B5EF4-FFF2-40B4-BE49-F238E27FC236}">
                  <a16:creationId xmlns:a16="http://schemas.microsoft.com/office/drawing/2014/main" id="{C68C02B9-4308-4167-9B65-40DB515C56B3}"/>
                </a:ext>
              </a:extLst>
            </p:cNvPr>
            <p:cNvGrpSpPr/>
            <p:nvPr/>
          </p:nvGrpSpPr>
          <p:grpSpPr bwMode="auto">
            <a:xfrm>
              <a:off x="623" y="452"/>
              <a:ext cx="2382" cy="789"/>
              <a:chOff x="623" y="452"/>
              <a:chExt cx="2382" cy="789"/>
            </a:xfrm>
            <a:grpFill/>
          </p:grpSpPr>
          <p:sp>
            <p:nvSpPr>
              <p:cNvPr id="1451" name="Oval 5">
                <a:extLst>
                  <a:ext uri="{FF2B5EF4-FFF2-40B4-BE49-F238E27FC236}">
                    <a16:creationId xmlns:a16="http://schemas.microsoft.com/office/drawing/2014/main" id="{6C28E15C-DAFB-B08D-CD77-9DB00D2E0E63}"/>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2" name="Oval 6">
                <a:extLst>
                  <a:ext uri="{FF2B5EF4-FFF2-40B4-BE49-F238E27FC236}">
                    <a16:creationId xmlns:a16="http://schemas.microsoft.com/office/drawing/2014/main" id="{CD50EA5B-454B-96B2-BFA3-02C6715B94B6}"/>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3" name="Oval 7">
                <a:extLst>
                  <a:ext uri="{FF2B5EF4-FFF2-40B4-BE49-F238E27FC236}">
                    <a16:creationId xmlns:a16="http://schemas.microsoft.com/office/drawing/2014/main" id="{CDD89F38-AC68-EE89-D540-F42920A9C604}"/>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4" name="Oval 8">
                <a:extLst>
                  <a:ext uri="{FF2B5EF4-FFF2-40B4-BE49-F238E27FC236}">
                    <a16:creationId xmlns:a16="http://schemas.microsoft.com/office/drawing/2014/main" id="{E6F35F35-B2A3-668C-4101-45E1E3A323E8}"/>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5" name="Oval 9">
                <a:extLst>
                  <a:ext uri="{FF2B5EF4-FFF2-40B4-BE49-F238E27FC236}">
                    <a16:creationId xmlns:a16="http://schemas.microsoft.com/office/drawing/2014/main" id="{28930A4B-689E-0D16-74D1-F8D284850F91}"/>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6" name="Oval 10">
                <a:extLst>
                  <a:ext uri="{FF2B5EF4-FFF2-40B4-BE49-F238E27FC236}">
                    <a16:creationId xmlns:a16="http://schemas.microsoft.com/office/drawing/2014/main" id="{C69223B3-FD9A-DF1F-F5BC-65AB19B51090}"/>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7" name="Oval 11">
                <a:extLst>
                  <a:ext uri="{FF2B5EF4-FFF2-40B4-BE49-F238E27FC236}">
                    <a16:creationId xmlns:a16="http://schemas.microsoft.com/office/drawing/2014/main" id="{331B7935-5A59-B79C-AF07-AE247372CEFA}"/>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8" name="Oval 12">
                <a:extLst>
                  <a:ext uri="{FF2B5EF4-FFF2-40B4-BE49-F238E27FC236}">
                    <a16:creationId xmlns:a16="http://schemas.microsoft.com/office/drawing/2014/main" id="{DB132199-B6B9-49FA-856B-FE13CCB332BF}"/>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9" name="Oval 13">
                <a:extLst>
                  <a:ext uri="{FF2B5EF4-FFF2-40B4-BE49-F238E27FC236}">
                    <a16:creationId xmlns:a16="http://schemas.microsoft.com/office/drawing/2014/main" id="{93F6A91C-F35B-8568-C3AD-16A6123C59BF}"/>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0" name="Oval 14">
                <a:extLst>
                  <a:ext uri="{FF2B5EF4-FFF2-40B4-BE49-F238E27FC236}">
                    <a16:creationId xmlns:a16="http://schemas.microsoft.com/office/drawing/2014/main" id="{768D6D88-95CF-3C45-C4AC-C7C1E86BCD9A}"/>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1" name="Oval 15">
                <a:extLst>
                  <a:ext uri="{FF2B5EF4-FFF2-40B4-BE49-F238E27FC236}">
                    <a16:creationId xmlns:a16="http://schemas.microsoft.com/office/drawing/2014/main" id="{63B68C24-B002-9AAB-654E-272FE92348FB}"/>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2" name="Oval 16">
                <a:extLst>
                  <a:ext uri="{FF2B5EF4-FFF2-40B4-BE49-F238E27FC236}">
                    <a16:creationId xmlns:a16="http://schemas.microsoft.com/office/drawing/2014/main" id="{E6C508A0-090A-8180-7490-86DA260C228D}"/>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3" name="Oval 17">
                <a:extLst>
                  <a:ext uri="{FF2B5EF4-FFF2-40B4-BE49-F238E27FC236}">
                    <a16:creationId xmlns:a16="http://schemas.microsoft.com/office/drawing/2014/main" id="{49ED4E32-ED94-5DCA-F7CA-8A95A6341CC0}"/>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4" name="Oval 18">
                <a:extLst>
                  <a:ext uri="{FF2B5EF4-FFF2-40B4-BE49-F238E27FC236}">
                    <a16:creationId xmlns:a16="http://schemas.microsoft.com/office/drawing/2014/main" id="{9C9F38B9-3AB7-20E7-B6CB-8E9D546F06B0}"/>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5" name="Oval 19">
                <a:extLst>
                  <a:ext uri="{FF2B5EF4-FFF2-40B4-BE49-F238E27FC236}">
                    <a16:creationId xmlns:a16="http://schemas.microsoft.com/office/drawing/2014/main" id="{406DD73A-2B50-E147-EC1F-880116CF4E13}"/>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6" name="Oval 20">
                <a:extLst>
                  <a:ext uri="{FF2B5EF4-FFF2-40B4-BE49-F238E27FC236}">
                    <a16:creationId xmlns:a16="http://schemas.microsoft.com/office/drawing/2014/main" id="{F802BE50-4733-D698-7583-691657598E2B}"/>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7" name="Oval 21">
                <a:extLst>
                  <a:ext uri="{FF2B5EF4-FFF2-40B4-BE49-F238E27FC236}">
                    <a16:creationId xmlns:a16="http://schemas.microsoft.com/office/drawing/2014/main" id="{50B222BB-46E8-B9AC-4695-FC354E266794}"/>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8" name="Oval 22">
                <a:extLst>
                  <a:ext uri="{FF2B5EF4-FFF2-40B4-BE49-F238E27FC236}">
                    <a16:creationId xmlns:a16="http://schemas.microsoft.com/office/drawing/2014/main" id="{F2CB4FC0-3701-FE46-F615-D60F7DE1D242}"/>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9" name="Oval 23">
                <a:extLst>
                  <a:ext uri="{FF2B5EF4-FFF2-40B4-BE49-F238E27FC236}">
                    <a16:creationId xmlns:a16="http://schemas.microsoft.com/office/drawing/2014/main" id="{EF2DF745-BFA2-4C84-DDAE-12297AF44B79}"/>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0" name="Oval 24">
                <a:extLst>
                  <a:ext uri="{FF2B5EF4-FFF2-40B4-BE49-F238E27FC236}">
                    <a16:creationId xmlns:a16="http://schemas.microsoft.com/office/drawing/2014/main" id="{10879AD5-3133-971D-11F0-1D2EC44C8708}"/>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1" name="Oval 25">
                <a:extLst>
                  <a:ext uri="{FF2B5EF4-FFF2-40B4-BE49-F238E27FC236}">
                    <a16:creationId xmlns:a16="http://schemas.microsoft.com/office/drawing/2014/main" id="{A309824A-497F-243D-02EE-7A36A93C5262}"/>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2" name="Oval 26">
                <a:extLst>
                  <a:ext uri="{FF2B5EF4-FFF2-40B4-BE49-F238E27FC236}">
                    <a16:creationId xmlns:a16="http://schemas.microsoft.com/office/drawing/2014/main" id="{2ECF70DB-B251-7A99-3710-18FC670A4D74}"/>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3" name="Oval 27">
                <a:extLst>
                  <a:ext uri="{FF2B5EF4-FFF2-40B4-BE49-F238E27FC236}">
                    <a16:creationId xmlns:a16="http://schemas.microsoft.com/office/drawing/2014/main" id="{EF001D9D-8F1D-8A00-114C-8D1373EA6657}"/>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4" name="Oval 28">
                <a:extLst>
                  <a:ext uri="{FF2B5EF4-FFF2-40B4-BE49-F238E27FC236}">
                    <a16:creationId xmlns:a16="http://schemas.microsoft.com/office/drawing/2014/main" id="{6C8CB08D-8CAC-1195-BCE1-620E995A571F}"/>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5" name="Oval 29">
                <a:extLst>
                  <a:ext uri="{FF2B5EF4-FFF2-40B4-BE49-F238E27FC236}">
                    <a16:creationId xmlns:a16="http://schemas.microsoft.com/office/drawing/2014/main" id="{A6BCAA56-ECC9-BE6B-BA16-CC46460099FE}"/>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6" name="Oval 30">
                <a:extLst>
                  <a:ext uri="{FF2B5EF4-FFF2-40B4-BE49-F238E27FC236}">
                    <a16:creationId xmlns:a16="http://schemas.microsoft.com/office/drawing/2014/main" id="{3485280F-63E4-0FD0-8008-F26C7EA3D231}"/>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7" name="Oval 31">
                <a:extLst>
                  <a:ext uri="{FF2B5EF4-FFF2-40B4-BE49-F238E27FC236}">
                    <a16:creationId xmlns:a16="http://schemas.microsoft.com/office/drawing/2014/main" id="{86BEE298-52ED-7114-6AB6-54373E2E5B1B}"/>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8" name="Oval 32">
                <a:extLst>
                  <a:ext uri="{FF2B5EF4-FFF2-40B4-BE49-F238E27FC236}">
                    <a16:creationId xmlns:a16="http://schemas.microsoft.com/office/drawing/2014/main" id="{B41B1040-A8D4-677E-B719-7A131915CCD2}"/>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9" name="Oval 33">
                <a:extLst>
                  <a:ext uri="{FF2B5EF4-FFF2-40B4-BE49-F238E27FC236}">
                    <a16:creationId xmlns:a16="http://schemas.microsoft.com/office/drawing/2014/main" id="{C4B0DE20-7494-4AB5-FEC2-71E0A5CD545F}"/>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0" name="Oval 34">
                <a:extLst>
                  <a:ext uri="{FF2B5EF4-FFF2-40B4-BE49-F238E27FC236}">
                    <a16:creationId xmlns:a16="http://schemas.microsoft.com/office/drawing/2014/main" id="{AA05933C-F9AC-A8E8-A907-6F6C450EF1EA}"/>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1" name="Oval 35">
                <a:extLst>
                  <a:ext uri="{FF2B5EF4-FFF2-40B4-BE49-F238E27FC236}">
                    <a16:creationId xmlns:a16="http://schemas.microsoft.com/office/drawing/2014/main" id="{64CB0DFF-A043-233E-455D-80CA246E24F2}"/>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2" name="Oval 36">
                <a:extLst>
                  <a:ext uri="{FF2B5EF4-FFF2-40B4-BE49-F238E27FC236}">
                    <a16:creationId xmlns:a16="http://schemas.microsoft.com/office/drawing/2014/main" id="{EDA70671-04F4-E108-23EB-5FDFCA45F079}"/>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3" name="Oval 37">
                <a:extLst>
                  <a:ext uri="{FF2B5EF4-FFF2-40B4-BE49-F238E27FC236}">
                    <a16:creationId xmlns:a16="http://schemas.microsoft.com/office/drawing/2014/main" id="{1CC0EF6C-222E-3FEA-9BBD-F668501B24BE}"/>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4" name="Oval 38">
                <a:extLst>
                  <a:ext uri="{FF2B5EF4-FFF2-40B4-BE49-F238E27FC236}">
                    <a16:creationId xmlns:a16="http://schemas.microsoft.com/office/drawing/2014/main" id="{A6C164D3-C6AC-849A-2A1C-ED6821DBA677}"/>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5" name="Oval 39">
                <a:extLst>
                  <a:ext uri="{FF2B5EF4-FFF2-40B4-BE49-F238E27FC236}">
                    <a16:creationId xmlns:a16="http://schemas.microsoft.com/office/drawing/2014/main" id="{1AB645C5-E349-C508-3582-4F02F2CB44B0}"/>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6" name="Oval 40">
                <a:extLst>
                  <a:ext uri="{FF2B5EF4-FFF2-40B4-BE49-F238E27FC236}">
                    <a16:creationId xmlns:a16="http://schemas.microsoft.com/office/drawing/2014/main" id="{E1528C96-3BFE-2675-1AA9-85BFF2099840}"/>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7" name="Oval 41">
                <a:extLst>
                  <a:ext uri="{FF2B5EF4-FFF2-40B4-BE49-F238E27FC236}">
                    <a16:creationId xmlns:a16="http://schemas.microsoft.com/office/drawing/2014/main" id="{DA0B1A55-74A3-E9EC-66B0-EB767EF1C7ED}"/>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8" name="Oval 42">
                <a:extLst>
                  <a:ext uri="{FF2B5EF4-FFF2-40B4-BE49-F238E27FC236}">
                    <a16:creationId xmlns:a16="http://schemas.microsoft.com/office/drawing/2014/main" id="{880DD1C1-3007-0084-34A5-E156A83A5018}"/>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9" name="Oval 43">
                <a:extLst>
                  <a:ext uri="{FF2B5EF4-FFF2-40B4-BE49-F238E27FC236}">
                    <a16:creationId xmlns:a16="http://schemas.microsoft.com/office/drawing/2014/main" id="{115F663D-7DCF-DA7F-1785-1EEEDD9D453D}"/>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0" name="Oval 44">
                <a:extLst>
                  <a:ext uri="{FF2B5EF4-FFF2-40B4-BE49-F238E27FC236}">
                    <a16:creationId xmlns:a16="http://schemas.microsoft.com/office/drawing/2014/main" id="{8166CCB7-52E3-AD83-A8F8-56DF66765AB7}"/>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1" name="Oval 45">
                <a:extLst>
                  <a:ext uri="{FF2B5EF4-FFF2-40B4-BE49-F238E27FC236}">
                    <a16:creationId xmlns:a16="http://schemas.microsoft.com/office/drawing/2014/main" id="{538249D5-929C-7F64-07CA-5C47339DE05D}"/>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2" name="Oval 46">
                <a:extLst>
                  <a:ext uri="{FF2B5EF4-FFF2-40B4-BE49-F238E27FC236}">
                    <a16:creationId xmlns:a16="http://schemas.microsoft.com/office/drawing/2014/main" id="{722E2D45-CB00-2ED1-A639-2B544D978ACF}"/>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3" name="Oval 47">
                <a:extLst>
                  <a:ext uri="{FF2B5EF4-FFF2-40B4-BE49-F238E27FC236}">
                    <a16:creationId xmlns:a16="http://schemas.microsoft.com/office/drawing/2014/main" id="{20A6130E-BD42-86A7-118D-22D5EBC49632}"/>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4" name="Oval 48">
                <a:extLst>
                  <a:ext uri="{FF2B5EF4-FFF2-40B4-BE49-F238E27FC236}">
                    <a16:creationId xmlns:a16="http://schemas.microsoft.com/office/drawing/2014/main" id="{B18BC36F-2CDB-F763-8C9D-4E6F2F413D0D}"/>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5" name="Oval 49">
                <a:extLst>
                  <a:ext uri="{FF2B5EF4-FFF2-40B4-BE49-F238E27FC236}">
                    <a16:creationId xmlns:a16="http://schemas.microsoft.com/office/drawing/2014/main" id="{01943141-C4B5-35BC-2BD2-111687560CB8}"/>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6" name="Oval 50">
                <a:extLst>
                  <a:ext uri="{FF2B5EF4-FFF2-40B4-BE49-F238E27FC236}">
                    <a16:creationId xmlns:a16="http://schemas.microsoft.com/office/drawing/2014/main" id="{44C9C56F-3DDB-B63B-9043-9BDFBFAFFC7D}"/>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7" name="Oval 51">
                <a:extLst>
                  <a:ext uri="{FF2B5EF4-FFF2-40B4-BE49-F238E27FC236}">
                    <a16:creationId xmlns:a16="http://schemas.microsoft.com/office/drawing/2014/main" id="{EF485EA2-ED2B-6E86-FBE7-BD3D1BE88F73}"/>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8" name="Oval 52">
                <a:extLst>
                  <a:ext uri="{FF2B5EF4-FFF2-40B4-BE49-F238E27FC236}">
                    <a16:creationId xmlns:a16="http://schemas.microsoft.com/office/drawing/2014/main" id="{A378202F-3D53-A41A-2C06-6469D6E35572}"/>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9" name="Oval 53">
                <a:extLst>
                  <a:ext uri="{FF2B5EF4-FFF2-40B4-BE49-F238E27FC236}">
                    <a16:creationId xmlns:a16="http://schemas.microsoft.com/office/drawing/2014/main" id="{D0726297-4B90-52D5-B08E-EA8AA7620160}"/>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0" name="Oval 54">
                <a:extLst>
                  <a:ext uri="{FF2B5EF4-FFF2-40B4-BE49-F238E27FC236}">
                    <a16:creationId xmlns:a16="http://schemas.microsoft.com/office/drawing/2014/main" id="{7DF209F3-79EE-B2F9-784B-6FAFEA5C7B68}"/>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1" name="Oval 55">
                <a:extLst>
                  <a:ext uri="{FF2B5EF4-FFF2-40B4-BE49-F238E27FC236}">
                    <a16:creationId xmlns:a16="http://schemas.microsoft.com/office/drawing/2014/main" id="{C937C54D-9CEA-C685-0145-5D1538FE282F}"/>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2" name="Oval 56">
                <a:extLst>
                  <a:ext uri="{FF2B5EF4-FFF2-40B4-BE49-F238E27FC236}">
                    <a16:creationId xmlns:a16="http://schemas.microsoft.com/office/drawing/2014/main" id="{99E486AB-D6C8-CCE8-A8F0-5AF8E1BC32FA}"/>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3" name="Oval 57">
                <a:extLst>
                  <a:ext uri="{FF2B5EF4-FFF2-40B4-BE49-F238E27FC236}">
                    <a16:creationId xmlns:a16="http://schemas.microsoft.com/office/drawing/2014/main" id="{9742289E-120B-B408-B65C-2F96FA6CEE3E}"/>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4" name="Oval 58">
                <a:extLst>
                  <a:ext uri="{FF2B5EF4-FFF2-40B4-BE49-F238E27FC236}">
                    <a16:creationId xmlns:a16="http://schemas.microsoft.com/office/drawing/2014/main" id="{B41CC880-5236-E78D-AA0C-9105573FCF82}"/>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5" name="Oval 59">
                <a:extLst>
                  <a:ext uri="{FF2B5EF4-FFF2-40B4-BE49-F238E27FC236}">
                    <a16:creationId xmlns:a16="http://schemas.microsoft.com/office/drawing/2014/main" id="{C2FA37D4-5FB9-3F8A-D639-8A02091EE506}"/>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6" name="Oval 60">
                <a:extLst>
                  <a:ext uri="{FF2B5EF4-FFF2-40B4-BE49-F238E27FC236}">
                    <a16:creationId xmlns:a16="http://schemas.microsoft.com/office/drawing/2014/main" id="{F05829C6-FC96-CB02-FAD8-E07FBFAC7306}"/>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7" name="Oval 61">
                <a:extLst>
                  <a:ext uri="{FF2B5EF4-FFF2-40B4-BE49-F238E27FC236}">
                    <a16:creationId xmlns:a16="http://schemas.microsoft.com/office/drawing/2014/main" id="{B3DC8BCF-613A-343A-F728-0F9429242D91}"/>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8" name="Oval 62">
                <a:extLst>
                  <a:ext uri="{FF2B5EF4-FFF2-40B4-BE49-F238E27FC236}">
                    <a16:creationId xmlns:a16="http://schemas.microsoft.com/office/drawing/2014/main" id="{B7E1BC13-48E8-582D-F9BC-D72A11B8B07B}"/>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9" name="Oval 63">
                <a:extLst>
                  <a:ext uri="{FF2B5EF4-FFF2-40B4-BE49-F238E27FC236}">
                    <a16:creationId xmlns:a16="http://schemas.microsoft.com/office/drawing/2014/main" id="{A1175485-02F0-61E2-753C-FFB06E0B2BCC}"/>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0" name="Oval 64">
                <a:extLst>
                  <a:ext uri="{FF2B5EF4-FFF2-40B4-BE49-F238E27FC236}">
                    <a16:creationId xmlns:a16="http://schemas.microsoft.com/office/drawing/2014/main" id="{B10F5D78-7882-0F7F-AFC4-D542D8805D74}"/>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1" name="Oval 65">
                <a:extLst>
                  <a:ext uri="{FF2B5EF4-FFF2-40B4-BE49-F238E27FC236}">
                    <a16:creationId xmlns:a16="http://schemas.microsoft.com/office/drawing/2014/main" id="{AFBF1DD2-5FC3-2DE6-BAC3-DB242014EE7A}"/>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2" name="Oval 66">
                <a:extLst>
                  <a:ext uri="{FF2B5EF4-FFF2-40B4-BE49-F238E27FC236}">
                    <a16:creationId xmlns:a16="http://schemas.microsoft.com/office/drawing/2014/main" id="{D48E65B4-2591-77D6-D4AD-28179695A301}"/>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3" name="Oval 67">
                <a:extLst>
                  <a:ext uri="{FF2B5EF4-FFF2-40B4-BE49-F238E27FC236}">
                    <a16:creationId xmlns:a16="http://schemas.microsoft.com/office/drawing/2014/main" id="{7F4729B3-EB1F-0355-D444-5F6D305261A9}"/>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4" name="Oval 68">
                <a:extLst>
                  <a:ext uri="{FF2B5EF4-FFF2-40B4-BE49-F238E27FC236}">
                    <a16:creationId xmlns:a16="http://schemas.microsoft.com/office/drawing/2014/main" id="{85A9C92F-CAAF-F426-ABB1-1B80F1381AEF}"/>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5" name="Oval 69">
                <a:extLst>
                  <a:ext uri="{FF2B5EF4-FFF2-40B4-BE49-F238E27FC236}">
                    <a16:creationId xmlns:a16="http://schemas.microsoft.com/office/drawing/2014/main" id="{41859107-33E4-2256-7DF7-64E5A64865E0}"/>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6" name="Oval 70">
                <a:extLst>
                  <a:ext uri="{FF2B5EF4-FFF2-40B4-BE49-F238E27FC236}">
                    <a16:creationId xmlns:a16="http://schemas.microsoft.com/office/drawing/2014/main" id="{3AC621D6-1811-B9DB-7C0E-1E3ABFD08728}"/>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7" name="Oval 71">
                <a:extLst>
                  <a:ext uri="{FF2B5EF4-FFF2-40B4-BE49-F238E27FC236}">
                    <a16:creationId xmlns:a16="http://schemas.microsoft.com/office/drawing/2014/main" id="{673B6186-1D18-E1EE-690A-52A248B7D0D7}"/>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8" name="Oval 72">
                <a:extLst>
                  <a:ext uri="{FF2B5EF4-FFF2-40B4-BE49-F238E27FC236}">
                    <a16:creationId xmlns:a16="http://schemas.microsoft.com/office/drawing/2014/main" id="{3560F4D3-3DBB-F151-1A27-5E11AC195B03}"/>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9" name="Oval 73">
                <a:extLst>
                  <a:ext uri="{FF2B5EF4-FFF2-40B4-BE49-F238E27FC236}">
                    <a16:creationId xmlns:a16="http://schemas.microsoft.com/office/drawing/2014/main" id="{6759AE04-FFA6-426C-8636-4C12661CBFBB}"/>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0" name="Oval 74">
                <a:extLst>
                  <a:ext uri="{FF2B5EF4-FFF2-40B4-BE49-F238E27FC236}">
                    <a16:creationId xmlns:a16="http://schemas.microsoft.com/office/drawing/2014/main" id="{06D1F121-C20B-FE20-DDFD-5233A87D41E6}"/>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1" name="Oval 75">
                <a:extLst>
                  <a:ext uri="{FF2B5EF4-FFF2-40B4-BE49-F238E27FC236}">
                    <a16:creationId xmlns:a16="http://schemas.microsoft.com/office/drawing/2014/main" id="{C18F1E4E-8188-646F-738E-5ED6BE3F29A5}"/>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2" name="Oval 76">
                <a:extLst>
                  <a:ext uri="{FF2B5EF4-FFF2-40B4-BE49-F238E27FC236}">
                    <a16:creationId xmlns:a16="http://schemas.microsoft.com/office/drawing/2014/main" id="{CFC4E202-977F-71DB-DC81-9933016B0661}"/>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3" name="Oval 77">
                <a:extLst>
                  <a:ext uri="{FF2B5EF4-FFF2-40B4-BE49-F238E27FC236}">
                    <a16:creationId xmlns:a16="http://schemas.microsoft.com/office/drawing/2014/main" id="{12D64455-F858-6373-4319-8474BC513DDB}"/>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4" name="Oval 78">
                <a:extLst>
                  <a:ext uri="{FF2B5EF4-FFF2-40B4-BE49-F238E27FC236}">
                    <a16:creationId xmlns:a16="http://schemas.microsoft.com/office/drawing/2014/main" id="{E08BBB4F-E3CA-16ED-B820-EEBB0FE359F1}"/>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5" name="Oval 79">
                <a:extLst>
                  <a:ext uri="{FF2B5EF4-FFF2-40B4-BE49-F238E27FC236}">
                    <a16:creationId xmlns:a16="http://schemas.microsoft.com/office/drawing/2014/main" id="{4C4CE18C-C24D-B342-FBB9-8BF4696471F7}"/>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6" name="Oval 80">
                <a:extLst>
                  <a:ext uri="{FF2B5EF4-FFF2-40B4-BE49-F238E27FC236}">
                    <a16:creationId xmlns:a16="http://schemas.microsoft.com/office/drawing/2014/main" id="{3142ACC8-7660-B516-8A43-8930EA1E29CA}"/>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7" name="Oval 81">
                <a:extLst>
                  <a:ext uri="{FF2B5EF4-FFF2-40B4-BE49-F238E27FC236}">
                    <a16:creationId xmlns:a16="http://schemas.microsoft.com/office/drawing/2014/main" id="{1BE8EBC1-3E60-DF0A-B75E-17B38B865FC3}"/>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8" name="Oval 82">
                <a:extLst>
                  <a:ext uri="{FF2B5EF4-FFF2-40B4-BE49-F238E27FC236}">
                    <a16:creationId xmlns:a16="http://schemas.microsoft.com/office/drawing/2014/main" id="{93F2E5E0-C42D-23C7-605E-692E7751F322}"/>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9" name="Oval 83">
                <a:extLst>
                  <a:ext uri="{FF2B5EF4-FFF2-40B4-BE49-F238E27FC236}">
                    <a16:creationId xmlns:a16="http://schemas.microsoft.com/office/drawing/2014/main" id="{503C936E-9954-93F0-4287-D5FAD93BAAC3}"/>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0" name="Oval 84">
                <a:extLst>
                  <a:ext uri="{FF2B5EF4-FFF2-40B4-BE49-F238E27FC236}">
                    <a16:creationId xmlns:a16="http://schemas.microsoft.com/office/drawing/2014/main" id="{A5D39EEE-5792-0D72-5F86-3ECFAEA584AC}"/>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1" name="Oval 85">
                <a:extLst>
                  <a:ext uri="{FF2B5EF4-FFF2-40B4-BE49-F238E27FC236}">
                    <a16:creationId xmlns:a16="http://schemas.microsoft.com/office/drawing/2014/main" id="{F7952304-5B30-A6BE-0469-8E00B84DFA19}"/>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2" name="Oval 86">
                <a:extLst>
                  <a:ext uri="{FF2B5EF4-FFF2-40B4-BE49-F238E27FC236}">
                    <a16:creationId xmlns:a16="http://schemas.microsoft.com/office/drawing/2014/main" id="{FF11268D-32F1-2462-2D42-26FD8D0B84EF}"/>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3" name="Oval 87">
                <a:extLst>
                  <a:ext uri="{FF2B5EF4-FFF2-40B4-BE49-F238E27FC236}">
                    <a16:creationId xmlns:a16="http://schemas.microsoft.com/office/drawing/2014/main" id="{4FB08DBA-59B2-5C96-820C-39042FB3C14B}"/>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4" name="Oval 88">
                <a:extLst>
                  <a:ext uri="{FF2B5EF4-FFF2-40B4-BE49-F238E27FC236}">
                    <a16:creationId xmlns:a16="http://schemas.microsoft.com/office/drawing/2014/main" id="{F0A8910B-ECB4-7631-1022-29872F822B83}"/>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5" name="Oval 89">
                <a:extLst>
                  <a:ext uri="{FF2B5EF4-FFF2-40B4-BE49-F238E27FC236}">
                    <a16:creationId xmlns:a16="http://schemas.microsoft.com/office/drawing/2014/main" id="{68484450-BA42-2AC0-53C0-56FC02309B00}"/>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6" name="Oval 90">
                <a:extLst>
                  <a:ext uri="{FF2B5EF4-FFF2-40B4-BE49-F238E27FC236}">
                    <a16:creationId xmlns:a16="http://schemas.microsoft.com/office/drawing/2014/main" id="{7920B425-EF88-D617-2712-5F5B8C087C5C}"/>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7" name="Oval 91">
                <a:extLst>
                  <a:ext uri="{FF2B5EF4-FFF2-40B4-BE49-F238E27FC236}">
                    <a16:creationId xmlns:a16="http://schemas.microsoft.com/office/drawing/2014/main" id="{40AD587F-0E31-3B6C-8B02-F720699C6B02}"/>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8" name="Oval 92">
                <a:extLst>
                  <a:ext uri="{FF2B5EF4-FFF2-40B4-BE49-F238E27FC236}">
                    <a16:creationId xmlns:a16="http://schemas.microsoft.com/office/drawing/2014/main" id="{BFF605D2-46F9-22B9-C1D7-56C0DEFA4D71}"/>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9" name="Oval 93">
                <a:extLst>
                  <a:ext uri="{FF2B5EF4-FFF2-40B4-BE49-F238E27FC236}">
                    <a16:creationId xmlns:a16="http://schemas.microsoft.com/office/drawing/2014/main" id="{DF5D9F5D-9EB2-3CC5-9B83-152CF5818C57}"/>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0" name="Oval 94">
                <a:extLst>
                  <a:ext uri="{FF2B5EF4-FFF2-40B4-BE49-F238E27FC236}">
                    <a16:creationId xmlns:a16="http://schemas.microsoft.com/office/drawing/2014/main" id="{4FA36BA2-B7AE-26DB-A5F8-AEEBDF94D29E}"/>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1" name="Oval 95">
                <a:extLst>
                  <a:ext uri="{FF2B5EF4-FFF2-40B4-BE49-F238E27FC236}">
                    <a16:creationId xmlns:a16="http://schemas.microsoft.com/office/drawing/2014/main" id="{B4818D85-3044-AA66-FF81-36DF18A16EDE}"/>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2" name="Oval 96">
                <a:extLst>
                  <a:ext uri="{FF2B5EF4-FFF2-40B4-BE49-F238E27FC236}">
                    <a16:creationId xmlns:a16="http://schemas.microsoft.com/office/drawing/2014/main" id="{DECA9F07-ECE8-7687-65CE-F8C75FC80472}"/>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3" name="Oval 97">
                <a:extLst>
                  <a:ext uri="{FF2B5EF4-FFF2-40B4-BE49-F238E27FC236}">
                    <a16:creationId xmlns:a16="http://schemas.microsoft.com/office/drawing/2014/main" id="{F3AB7A46-854F-8348-0557-1B3B9BF0FE4A}"/>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4" name="Oval 98">
                <a:extLst>
                  <a:ext uri="{FF2B5EF4-FFF2-40B4-BE49-F238E27FC236}">
                    <a16:creationId xmlns:a16="http://schemas.microsoft.com/office/drawing/2014/main" id="{1192C283-277E-75B2-9D3F-51AA6634CEA5}"/>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5" name="Oval 99">
                <a:extLst>
                  <a:ext uri="{FF2B5EF4-FFF2-40B4-BE49-F238E27FC236}">
                    <a16:creationId xmlns:a16="http://schemas.microsoft.com/office/drawing/2014/main" id="{17071A1C-AAFB-A568-F9B3-DD60263FD39A}"/>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6" name="Oval 100">
                <a:extLst>
                  <a:ext uri="{FF2B5EF4-FFF2-40B4-BE49-F238E27FC236}">
                    <a16:creationId xmlns:a16="http://schemas.microsoft.com/office/drawing/2014/main" id="{740C8847-F57A-503F-09F7-0156C708C0B9}"/>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7" name="Oval 101">
                <a:extLst>
                  <a:ext uri="{FF2B5EF4-FFF2-40B4-BE49-F238E27FC236}">
                    <a16:creationId xmlns:a16="http://schemas.microsoft.com/office/drawing/2014/main" id="{E0567CFF-FA2D-09CA-2942-B7A647E37573}"/>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8" name="Oval 102">
                <a:extLst>
                  <a:ext uri="{FF2B5EF4-FFF2-40B4-BE49-F238E27FC236}">
                    <a16:creationId xmlns:a16="http://schemas.microsoft.com/office/drawing/2014/main" id="{E860E5B9-1AFE-3BBF-F105-A7B5049F206C}"/>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9" name="Oval 103">
                <a:extLst>
                  <a:ext uri="{FF2B5EF4-FFF2-40B4-BE49-F238E27FC236}">
                    <a16:creationId xmlns:a16="http://schemas.microsoft.com/office/drawing/2014/main" id="{B63B4F9D-6089-42F4-3A95-3C5D73CC3F68}"/>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0" name="Oval 104">
                <a:extLst>
                  <a:ext uri="{FF2B5EF4-FFF2-40B4-BE49-F238E27FC236}">
                    <a16:creationId xmlns:a16="http://schemas.microsoft.com/office/drawing/2014/main" id="{4193FC47-1D5A-C570-2535-26D2977BF56A}"/>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1" name="Oval 105">
                <a:extLst>
                  <a:ext uri="{FF2B5EF4-FFF2-40B4-BE49-F238E27FC236}">
                    <a16:creationId xmlns:a16="http://schemas.microsoft.com/office/drawing/2014/main" id="{C2ABCFFC-C917-784E-B0D1-13DA79E3E447}"/>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2" name="Oval 106">
                <a:extLst>
                  <a:ext uri="{FF2B5EF4-FFF2-40B4-BE49-F238E27FC236}">
                    <a16:creationId xmlns:a16="http://schemas.microsoft.com/office/drawing/2014/main" id="{CCCCB1D3-4D80-C854-1461-EF56911829AD}"/>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3" name="Oval 107">
                <a:extLst>
                  <a:ext uri="{FF2B5EF4-FFF2-40B4-BE49-F238E27FC236}">
                    <a16:creationId xmlns:a16="http://schemas.microsoft.com/office/drawing/2014/main" id="{D3061369-07AE-EE69-A4FF-EB9F0EC4F28E}"/>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4" name="Oval 108">
                <a:extLst>
                  <a:ext uri="{FF2B5EF4-FFF2-40B4-BE49-F238E27FC236}">
                    <a16:creationId xmlns:a16="http://schemas.microsoft.com/office/drawing/2014/main" id="{FC1E765C-FD7B-D340-EADC-5AC96B1D7B56}"/>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5" name="Oval 109">
                <a:extLst>
                  <a:ext uri="{FF2B5EF4-FFF2-40B4-BE49-F238E27FC236}">
                    <a16:creationId xmlns:a16="http://schemas.microsoft.com/office/drawing/2014/main" id="{23E286E4-11E8-1669-D68E-20C9AB37D54E}"/>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6" name="Oval 110">
                <a:extLst>
                  <a:ext uri="{FF2B5EF4-FFF2-40B4-BE49-F238E27FC236}">
                    <a16:creationId xmlns:a16="http://schemas.microsoft.com/office/drawing/2014/main" id="{ED67E68B-6B8D-1049-9CB9-7D5CDB887F04}"/>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7" name="Oval 111">
                <a:extLst>
                  <a:ext uri="{FF2B5EF4-FFF2-40B4-BE49-F238E27FC236}">
                    <a16:creationId xmlns:a16="http://schemas.microsoft.com/office/drawing/2014/main" id="{3F1F8FED-634D-B677-E0FF-B8EB187CB0B4}"/>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8" name="Oval 112">
                <a:extLst>
                  <a:ext uri="{FF2B5EF4-FFF2-40B4-BE49-F238E27FC236}">
                    <a16:creationId xmlns:a16="http://schemas.microsoft.com/office/drawing/2014/main" id="{4DBF31E9-E2B1-1200-1736-8B032A18C3C3}"/>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9" name="Oval 113">
                <a:extLst>
                  <a:ext uri="{FF2B5EF4-FFF2-40B4-BE49-F238E27FC236}">
                    <a16:creationId xmlns:a16="http://schemas.microsoft.com/office/drawing/2014/main" id="{7AD4D2CE-5C5A-F51C-6AE1-CBB356A0A5B6}"/>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0" name="Oval 114">
                <a:extLst>
                  <a:ext uri="{FF2B5EF4-FFF2-40B4-BE49-F238E27FC236}">
                    <a16:creationId xmlns:a16="http://schemas.microsoft.com/office/drawing/2014/main" id="{917FCB9C-3238-9D62-88AD-0916FE5FBEBA}"/>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1" name="Oval 115">
                <a:extLst>
                  <a:ext uri="{FF2B5EF4-FFF2-40B4-BE49-F238E27FC236}">
                    <a16:creationId xmlns:a16="http://schemas.microsoft.com/office/drawing/2014/main" id="{B0440741-C650-40F8-C994-3E4FFA3D118E}"/>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2" name="Oval 116">
                <a:extLst>
                  <a:ext uri="{FF2B5EF4-FFF2-40B4-BE49-F238E27FC236}">
                    <a16:creationId xmlns:a16="http://schemas.microsoft.com/office/drawing/2014/main" id="{7F4DF95C-C6F0-D6FD-3A70-D3F9E8387FF1}"/>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3" name="Oval 117">
                <a:extLst>
                  <a:ext uri="{FF2B5EF4-FFF2-40B4-BE49-F238E27FC236}">
                    <a16:creationId xmlns:a16="http://schemas.microsoft.com/office/drawing/2014/main" id="{02E79E74-753F-4D44-48F9-E04519FF1C32}"/>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4" name="Oval 118">
                <a:extLst>
                  <a:ext uri="{FF2B5EF4-FFF2-40B4-BE49-F238E27FC236}">
                    <a16:creationId xmlns:a16="http://schemas.microsoft.com/office/drawing/2014/main" id="{D7D23AD6-B9C6-27EC-6A2B-AABBC4C5735E}"/>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5" name="Oval 119">
                <a:extLst>
                  <a:ext uri="{FF2B5EF4-FFF2-40B4-BE49-F238E27FC236}">
                    <a16:creationId xmlns:a16="http://schemas.microsoft.com/office/drawing/2014/main" id="{2C40DBF9-EEE6-9025-8665-289136D104E5}"/>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6" name="Oval 120">
                <a:extLst>
                  <a:ext uri="{FF2B5EF4-FFF2-40B4-BE49-F238E27FC236}">
                    <a16:creationId xmlns:a16="http://schemas.microsoft.com/office/drawing/2014/main" id="{BA582FED-5894-37A2-18E5-53A08D4E5AFC}"/>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7" name="Oval 121">
                <a:extLst>
                  <a:ext uri="{FF2B5EF4-FFF2-40B4-BE49-F238E27FC236}">
                    <a16:creationId xmlns:a16="http://schemas.microsoft.com/office/drawing/2014/main" id="{68C9D713-2572-B313-F559-E341BE5DA4B1}"/>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8" name="Oval 122">
                <a:extLst>
                  <a:ext uri="{FF2B5EF4-FFF2-40B4-BE49-F238E27FC236}">
                    <a16:creationId xmlns:a16="http://schemas.microsoft.com/office/drawing/2014/main" id="{7CB08BC8-2C6A-97CD-C3E5-1D38FE2F4E6D}"/>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9" name="Oval 123">
                <a:extLst>
                  <a:ext uri="{FF2B5EF4-FFF2-40B4-BE49-F238E27FC236}">
                    <a16:creationId xmlns:a16="http://schemas.microsoft.com/office/drawing/2014/main" id="{4D52BB6F-6623-7CAA-16CD-8AFB3703E3BE}"/>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0" name="Oval 124">
                <a:extLst>
                  <a:ext uri="{FF2B5EF4-FFF2-40B4-BE49-F238E27FC236}">
                    <a16:creationId xmlns:a16="http://schemas.microsoft.com/office/drawing/2014/main" id="{1F15636A-517D-B98E-8D89-73B65E8FF4A6}"/>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1" name="Oval 125">
                <a:extLst>
                  <a:ext uri="{FF2B5EF4-FFF2-40B4-BE49-F238E27FC236}">
                    <a16:creationId xmlns:a16="http://schemas.microsoft.com/office/drawing/2014/main" id="{4D111A90-E411-1287-5CC5-F72FB4BE5FB0}"/>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2" name="Oval 126">
                <a:extLst>
                  <a:ext uri="{FF2B5EF4-FFF2-40B4-BE49-F238E27FC236}">
                    <a16:creationId xmlns:a16="http://schemas.microsoft.com/office/drawing/2014/main" id="{0AB260F6-7545-6CCF-1BB1-1DB43510308F}"/>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3" name="Oval 127">
                <a:extLst>
                  <a:ext uri="{FF2B5EF4-FFF2-40B4-BE49-F238E27FC236}">
                    <a16:creationId xmlns:a16="http://schemas.microsoft.com/office/drawing/2014/main" id="{F3FE65C5-7AD8-5F34-60BC-B9181612F4FC}"/>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4" name="Oval 128">
                <a:extLst>
                  <a:ext uri="{FF2B5EF4-FFF2-40B4-BE49-F238E27FC236}">
                    <a16:creationId xmlns:a16="http://schemas.microsoft.com/office/drawing/2014/main" id="{B8D35BF5-82A2-0A87-02A6-9D4EE2065003}"/>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5" name="Oval 129">
                <a:extLst>
                  <a:ext uri="{FF2B5EF4-FFF2-40B4-BE49-F238E27FC236}">
                    <a16:creationId xmlns:a16="http://schemas.microsoft.com/office/drawing/2014/main" id="{18B17052-8268-D8A3-7CD9-F911AA24A802}"/>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6" name="Oval 130">
                <a:extLst>
                  <a:ext uri="{FF2B5EF4-FFF2-40B4-BE49-F238E27FC236}">
                    <a16:creationId xmlns:a16="http://schemas.microsoft.com/office/drawing/2014/main" id="{0CE46116-4238-1E80-CF20-5EF584E7A9F2}"/>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7" name="Oval 131">
                <a:extLst>
                  <a:ext uri="{FF2B5EF4-FFF2-40B4-BE49-F238E27FC236}">
                    <a16:creationId xmlns:a16="http://schemas.microsoft.com/office/drawing/2014/main" id="{C53D8564-13BD-F8BE-8F43-029B1D77CF33}"/>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8" name="Oval 132">
                <a:extLst>
                  <a:ext uri="{FF2B5EF4-FFF2-40B4-BE49-F238E27FC236}">
                    <a16:creationId xmlns:a16="http://schemas.microsoft.com/office/drawing/2014/main" id="{2425062E-FB0C-3624-59D8-B3F4F7994901}"/>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9" name="Oval 133">
                <a:extLst>
                  <a:ext uri="{FF2B5EF4-FFF2-40B4-BE49-F238E27FC236}">
                    <a16:creationId xmlns:a16="http://schemas.microsoft.com/office/drawing/2014/main" id="{2A736EB0-5799-072C-7934-D082E025AA48}"/>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0" name="Oval 134">
                <a:extLst>
                  <a:ext uri="{FF2B5EF4-FFF2-40B4-BE49-F238E27FC236}">
                    <a16:creationId xmlns:a16="http://schemas.microsoft.com/office/drawing/2014/main" id="{68F8B029-5043-DB26-2218-2298056E1FA4}"/>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1" name="Oval 135">
                <a:extLst>
                  <a:ext uri="{FF2B5EF4-FFF2-40B4-BE49-F238E27FC236}">
                    <a16:creationId xmlns:a16="http://schemas.microsoft.com/office/drawing/2014/main" id="{C8E4E32D-C7EE-739E-EAD6-B8F86D0B155F}"/>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2" name="Oval 136">
                <a:extLst>
                  <a:ext uri="{FF2B5EF4-FFF2-40B4-BE49-F238E27FC236}">
                    <a16:creationId xmlns:a16="http://schemas.microsoft.com/office/drawing/2014/main" id="{D3FA9513-407C-DCF3-2776-F1CB4B5B5BD3}"/>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3" name="Oval 137">
                <a:extLst>
                  <a:ext uri="{FF2B5EF4-FFF2-40B4-BE49-F238E27FC236}">
                    <a16:creationId xmlns:a16="http://schemas.microsoft.com/office/drawing/2014/main" id="{AFE82E95-CEB3-8986-867D-7EF0E7539991}"/>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4" name="Oval 138">
                <a:extLst>
                  <a:ext uri="{FF2B5EF4-FFF2-40B4-BE49-F238E27FC236}">
                    <a16:creationId xmlns:a16="http://schemas.microsoft.com/office/drawing/2014/main" id="{48B16C33-922F-3DB3-5FF6-2E4649B34A28}"/>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5" name="Oval 139">
                <a:extLst>
                  <a:ext uri="{FF2B5EF4-FFF2-40B4-BE49-F238E27FC236}">
                    <a16:creationId xmlns:a16="http://schemas.microsoft.com/office/drawing/2014/main" id="{FB55F554-B08B-E097-5052-F501228593ED}"/>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6" name="Oval 140">
                <a:extLst>
                  <a:ext uri="{FF2B5EF4-FFF2-40B4-BE49-F238E27FC236}">
                    <a16:creationId xmlns:a16="http://schemas.microsoft.com/office/drawing/2014/main" id="{5947E336-5095-BB0F-28C5-7051F6A0C834}"/>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7" name="Oval 141">
                <a:extLst>
                  <a:ext uri="{FF2B5EF4-FFF2-40B4-BE49-F238E27FC236}">
                    <a16:creationId xmlns:a16="http://schemas.microsoft.com/office/drawing/2014/main" id="{28B74565-2EE8-383C-E762-4B858FC5C7D6}"/>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8" name="Oval 142">
                <a:extLst>
                  <a:ext uri="{FF2B5EF4-FFF2-40B4-BE49-F238E27FC236}">
                    <a16:creationId xmlns:a16="http://schemas.microsoft.com/office/drawing/2014/main" id="{61BAAA79-36DA-E947-1B57-712035BDC4E7}"/>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9" name="Oval 143">
                <a:extLst>
                  <a:ext uri="{FF2B5EF4-FFF2-40B4-BE49-F238E27FC236}">
                    <a16:creationId xmlns:a16="http://schemas.microsoft.com/office/drawing/2014/main" id="{29540FED-35BF-AB81-E5D2-528BF7027C79}"/>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0" name="Oval 144">
                <a:extLst>
                  <a:ext uri="{FF2B5EF4-FFF2-40B4-BE49-F238E27FC236}">
                    <a16:creationId xmlns:a16="http://schemas.microsoft.com/office/drawing/2014/main" id="{8B5B1F3F-65EC-33F8-26F9-0A10780C580C}"/>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1" name="Oval 145">
                <a:extLst>
                  <a:ext uri="{FF2B5EF4-FFF2-40B4-BE49-F238E27FC236}">
                    <a16:creationId xmlns:a16="http://schemas.microsoft.com/office/drawing/2014/main" id="{A1C3E816-6448-C761-1468-DC9A072B1ADD}"/>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2" name="Oval 146">
                <a:extLst>
                  <a:ext uri="{FF2B5EF4-FFF2-40B4-BE49-F238E27FC236}">
                    <a16:creationId xmlns:a16="http://schemas.microsoft.com/office/drawing/2014/main" id="{40BED822-DD86-9830-B0D0-09B08D66512D}"/>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3" name="Oval 147">
                <a:extLst>
                  <a:ext uri="{FF2B5EF4-FFF2-40B4-BE49-F238E27FC236}">
                    <a16:creationId xmlns:a16="http://schemas.microsoft.com/office/drawing/2014/main" id="{B3EA7BB0-7F50-3835-23DC-EEFBD7D78A45}"/>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4" name="Oval 148">
                <a:extLst>
                  <a:ext uri="{FF2B5EF4-FFF2-40B4-BE49-F238E27FC236}">
                    <a16:creationId xmlns:a16="http://schemas.microsoft.com/office/drawing/2014/main" id="{71047546-4C38-2521-3BDD-9E7C9DCBF3DB}"/>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5" name="Oval 149">
                <a:extLst>
                  <a:ext uri="{FF2B5EF4-FFF2-40B4-BE49-F238E27FC236}">
                    <a16:creationId xmlns:a16="http://schemas.microsoft.com/office/drawing/2014/main" id="{971D5015-DCCD-9AF9-5E85-1881F0B15E56}"/>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6" name="Oval 150">
                <a:extLst>
                  <a:ext uri="{FF2B5EF4-FFF2-40B4-BE49-F238E27FC236}">
                    <a16:creationId xmlns:a16="http://schemas.microsoft.com/office/drawing/2014/main" id="{FD069C5D-EF1D-F98B-A40E-D08E0DCADEB6}"/>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7" name="Oval 151">
                <a:extLst>
                  <a:ext uri="{FF2B5EF4-FFF2-40B4-BE49-F238E27FC236}">
                    <a16:creationId xmlns:a16="http://schemas.microsoft.com/office/drawing/2014/main" id="{DF6CA6CB-CF2E-C12B-B31D-AABA78D51F63}"/>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8" name="Oval 152">
                <a:extLst>
                  <a:ext uri="{FF2B5EF4-FFF2-40B4-BE49-F238E27FC236}">
                    <a16:creationId xmlns:a16="http://schemas.microsoft.com/office/drawing/2014/main" id="{C3B271F6-F5C0-558B-D876-951CDA81D1CB}"/>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9" name="Oval 153">
                <a:extLst>
                  <a:ext uri="{FF2B5EF4-FFF2-40B4-BE49-F238E27FC236}">
                    <a16:creationId xmlns:a16="http://schemas.microsoft.com/office/drawing/2014/main" id="{18D520F6-E353-B60A-8C4B-989CF6333447}"/>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0" name="Oval 154">
                <a:extLst>
                  <a:ext uri="{FF2B5EF4-FFF2-40B4-BE49-F238E27FC236}">
                    <a16:creationId xmlns:a16="http://schemas.microsoft.com/office/drawing/2014/main" id="{60E8F78E-2FDA-6458-46A2-32FE11FB0C0E}"/>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1" name="Oval 155">
                <a:extLst>
                  <a:ext uri="{FF2B5EF4-FFF2-40B4-BE49-F238E27FC236}">
                    <a16:creationId xmlns:a16="http://schemas.microsoft.com/office/drawing/2014/main" id="{7634B94F-CFB7-026D-070F-E44C8506C309}"/>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2" name="Oval 156">
                <a:extLst>
                  <a:ext uri="{FF2B5EF4-FFF2-40B4-BE49-F238E27FC236}">
                    <a16:creationId xmlns:a16="http://schemas.microsoft.com/office/drawing/2014/main" id="{B82E8459-021C-12D7-D783-C7852ED61690}"/>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3" name="Oval 157">
                <a:extLst>
                  <a:ext uri="{FF2B5EF4-FFF2-40B4-BE49-F238E27FC236}">
                    <a16:creationId xmlns:a16="http://schemas.microsoft.com/office/drawing/2014/main" id="{45DB1609-DF51-6179-D224-543658E814C3}"/>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4" name="Oval 158">
                <a:extLst>
                  <a:ext uri="{FF2B5EF4-FFF2-40B4-BE49-F238E27FC236}">
                    <a16:creationId xmlns:a16="http://schemas.microsoft.com/office/drawing/2014/main" id="{2D14DB6D-8004-F09D-410A-CD40E41DEB5F}"/>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5" name="Oval 159">
                <a:extLst>
                  <a:ext uri="{FF2B5EF4-FFF2-40B4-BE49-F238E27FC236}">
                    <a16:creationId xmlns:a16="http://schemas.microsoft.com/office/drawing/2014/main" id="{411F65C7-EBB0-D212-5146-EEF274CAAA4C}"/>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6" name="Oval 160">
                <a:extLst>
                  <a:ext uri="{FF2B5EF4-FFF2-40B4-BE49-F238E27FC236}">
                    <a16:creationId xmlns:a16="http://schemas.microsoft.com/office/drawing/2014/main" id="{AB66225D-2EA2-C3C3-28B8-F54C0E9A98E0}"/>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7" name="Oval 161">
                <a:extLst>
                  <a:ext uri="{FF2B5EF4-FFF2-40B4-BE49-F238E27FC236}">
                    <a16:creationId xmlns:a16="http://schemas.microsoft.com/office/drawing/2014/main" id="{05AE4D24-A399-71CE-30E8-F374E8A7E577}"/>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8" name="Oval 162">
                <a:extLst>
                  <a:ext uri="{FF2B5EF4-FFF2-40B4-BE49-F238E27FC236}">
                    <a16:creationId xmlns:a16="http://schemas.microsoft.com/office/drawing/2014/main" id="{4FF2B348-483C-BE60-6535-537928336B8F}"/>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9" name="Oval 163">
                <a:extLst>
                  <a:ext uri="{FF2B5EF4-FFF2-40B4-BE49-F238E27FC236}">
                    <a16:creationId xmlns:a16="http://schemas.microsoft.com/office/drawing/2014/main" id="{668772D5-3B1C-C3AD-ADD2-66C6B9C6F651}"/>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0" name="Oval 164">
                <a:extLst>
                  <a:ext uri="{FF2B5EF4-FFF2-40B4-BE49-F238E27FC236}">
                    <a16:creationId xmlns:a16="http://schemas.microsoft.com/office/drawing/2014/main" id="{F19C675E-56DF-1335-825F-E03600E745E3}"/>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1" name="Oval 165">
                <a:extLst>
                  <a:ext uri="{FF2B5EF4-FFF2-40B4-BE49-F238E27FC236}">
                    <a16:creationId xmlns:a16="http://schemas.microsoft.com/office/drawing/2014/main" id="{2DCB0F6E-53B5-33CE-D821-93693BBB19E5}"/>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2" name="Oval 166">
                <a:extLst>
                  <a:ext uri="{FF2B5EF4-FFF2-40B4-BE49-F238E27FC236}">
                    <a16:creationId xmlns:a16="http://schemas.microsoft.com/office/drawing/2014/main" id="{AAFD450D-991C-94C3-D68B-CA5292DFF89F}"/>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3" name="Oval 167">
                <a:extLst>
                  <a:ext uri="{FF2B5EF4-FFF2-40B4-BE49-F238E27FC236}">
                    <a16:creationId xmlns:a16="http://schemas.microsoft.com/office/drawing/2014/main" id="{8944ACFA-1CB5-9CB4-8BF4-CC03DD4AB952}"/>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4" name="Oval 168">
                <a:extLst>
                  <a:ext uri="{FF2B5EF4-FFF2-40B4-BE49-F238E27FC236}">
                    <a16:creationId xmlns:a16="http://schemas.microsoft.com/office/drawing/2014/main" id="{26137953-5D2F-3CB6-D942-CC6A46A5CFBD}"/>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5" name="Oval 169">
                <a:extLst>
                  <a:ext uri="{FF2B5EF4-FFF2-40B4-BE49-F238E27FC236}">
                    <a16:creationId xmlns:a16="http://schemas.microsoft.com/office/drawing/2014/main" id="{F4F8620F-CB83-B2D1-5C70-3D972E40FE16}"/>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6" name="Oval 170">
                <a:extLst>
                  <a:ext uri="{FF2B5EF4-FFF2-40B4-BE49-F238E27FC236}">
                    <a16:creationId xmlns:a16="http://schemas.microsoft.com/office/drawing/2014/main" id="{D8AF0145-DC22-F13B-B318-01F8CD5814F3}"/>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7" name="Oval 171">
                <a:extLst>
                  <a:ext uri="{FF2B5EF4-FFF2-40B4-BE49-F238E27FC236}">
                    <a16:creationId xmlns:a16="http://schemas.microsoft.com/office/drawing/2014/main" id="{A2B4C98F-8E91-52A5-B22D-87B43556B38E}"/>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8" name="Oval 172">
                <a:extLst>
                  <a:ext uri="{FF2B5EF4-FFF2-40B4-BE49-F238E27FC236}">
                    <a16:creationId xmlns:a16="http://schemas.microsoft.com/office/drawing/2014/main" id="{D5287025-F8E9-AFB8-980B-706EC006C23F}"/>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9" name="Oval 173">
                <a:extLst>
                  <a:ext uri="{FF2B5EF4-FFF2-40B4-BE49-F238E27FC236}">
                    <a16:creationId xmlns:a16="http://schemas.microsoft.com/office/drawing/2014/main" id="{B51BDE4E-DF6C-12C0-2092-BA2AB2822BB1}"/>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0" name="Oval 174">
                <a:extLst>
                  <a:ext uri="{FF2B5EF4-FFF2-40B4-BE49-F238E27FC236}">
                    <a16:creationId xmlns:a16="http://schemas.microsoft.com/office/drawing/2014/main" id="{6DA2AF5E-6214-A9E4-F340-C6A7D29500B9}"/>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1" name="Oval 175">
                <a:extLst>
                  <a:ext uri="{FF2B5EF4-FFF2-40B4-BE49-F238E27FC236}">
                    <a16:creationId xmlns:a16="http://schemas.microsoft.com/office/drawing/2014/main" id="{D95771D0-658C-9A94-229C-7976799FD99C}"/>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2" name="Oval 176">
                <a:extLst>
                  <a:ext uri="{FF2B5EF4-FFF2-40B4-BE49-F238E27FC236}">
                    <a16:creationId xmlns:a16="http://schemas.microsoft.com/office/drawing/2014/main" id="{E76CEA74-76B8-BB74-A8B0-0ABEC6D16AA2}"/>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3" name="Oval 177">
                <a:extLst>
                  <a:ext uri="{FF2B5EF4-FFF2-40B4-BE49-F238E27FC236}">
                    <a16:creationId xmlns:a16="http://schemas.microsoft.com/office/drawing/2014/main" id="{32AE011B-C7B9-A4C9-6E09-75CC61706F35}"/>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4" name="Oval 178">
                <a:extLst>
                  <a:ext uri="{FF2B5EF4-FFF2-40B4-BE49-F238E27FC236}">
                    <a16:creationId xmlns:a16="http://schemas.microsoft.com/office/drawing/2014/main" id="{40A5B3D0-5D5F-0E7A-548A-BDE6780A6B05}"/>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5" name="Oval 179">
                <a:extLst>
                  <a:ext uri="{FF2B5EF4-FFF2-40B4-BE49-F238E27FC236}">
                    <a16:creationId xmlns:a16="http://schemas.microsoft.com/office/drawing/2014/main" id="{76F33971-A80D-2416-604D-56C090553735}"/>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6" name="Oval 180">
                <a:extLst>
                  <a:ext uri="{FF2B5EF4-FFF2-40B4-BE49-F238E27FC236}">
                    <a16:creationId xmlns:a16="http://schemas.microsoft.com/office/drawing/2014/main" id="{4C6AE355-E173-AF67-0934-F02F8395EC54}"/>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7" name="Oval 181">
                <a:extLst>
                  <a:ext uri="{FF2B5EF4-FFF2-40B4-BE49-F238E27FC236}">
                    <a16:creationId xmlns:a16="http://schemas.microsoft.com/office/drawing/2014/main" id="{3A71E91C-7E5B-A169-036E-0A936F21D20B}"/>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8" name="Oval 182">
                <a:extLst>
                  <a:ext uri="{FF2B5EF4-FFF2-40B4-BE49-F238E27FC236}">
                    <a16:creationId xmlns:a16="http://schemas.microsoft.com/office/drawing/2014/main" id="{4F166280-9057-8390-E1EC-D924FBEB5B16}"/>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9" name="Oval 183">
                <a:extLst>
                  <a:ext uri="{FF2B5EF4-FFF2-40B4-BE49-F238E27FC236}">
                    <a16:creationId xmlns:a16="http://schemas.microsoft.com/office/drawing/2014/main" id="{7CEAFC6D-51D2-0D49-D55B-E0C24191EA35}"/>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0" name="Oval 184">
                <a:extLst>
                  <a:ext uri="{FF2B5EF4-FFF2-40B4-BE49-F238E27FC236}">
                    <a16:creationId xmlns:a16="http://schemas.microsoft.com/office/drawing/2014/main" id="{FA676373-A1EB-2CDA-10BE-1DDFA88F9F6D}"/>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1" name="Oval 185">
                <a:extLst>
                  <a:ext uri="{FF2B5EF4-FFF2-40B4-BE49-F238E27FC236}">
                    <a16:creationId xmlns:a16="http://schemas.microsoft.com/office/drawing/2014/main" id="{1DBD774F-E78B-EA5B-7AC4-834BE2C80F31}"/>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2" name="Oval 186">
                <a:extLst>
                  <a:ext uri="{FF2B5EF4-FFF2-40B4-BE49-F238E27FC236}">
                    <a16:creationId xmlns:a16="http://schemas.microsoft.com/office/drawing/2014/main" id="{225D4FAE-3D0E-F54A-D71D-790C3D3DFBEA}"/>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3" name="Oval 187">
                <a:extLst>
                  <a:ext uri="{FF2B5EF4-FFF2-40B4-BE49-F238E27FC236}">
                    <a16:creationId xmlns:a16="http://schemas.microsoft.com/office/drawing/2014/main" id="{06C63961-53B1-E984-C986-360141B4F1EA}"/>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4" name="Oval 188">
                <a:extLst>
                  <a:ext uri="{FF2B5EF4-FFF2-40B4-BE49-F238E27FC236}">
                    <a16:creationId xmlns:a16="http://schemas.microsoft.com/office/drawing/2014/main" id="{13F9DDB0-20E4-928C-46CB-D81618F0BE07}"/>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5" name="Oval 189">
                <a:extLst>
                  <a:ext uri="{FF2B5EF4-FFF2-40B4-BE49-F238E27FC236}">
                    <a16:creationId xmlns:a16="http://schemas.microsoft.com/office/drawing/2014/main" id="{1575FBE0-F134-D8C3-F5D6-6841031BD390}"/>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6" name="Oval 190">
                <a:extLst>
                  <a:ext uri="{FF2B5EF4-FFF2-40B4-BE49-F238E27FC236}">
                    <a16:creationId xmlns:a16="http://schemas.microsoft.com/office/drawing/2014/main" id="{C9FECEC6-87DB-9CA9-A788-F3AC2C79BF53}"/>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7" name="Oval 191">
                <a:extLst>
                  <a:ext uri="{FF2B5EF4-FFF2-40B4-BE49-F238E27FC236}">
                    <a16:creationId xmlns:a16="http://schemas.microsoft.com/office/drawing/2014/main" id="{7A60D6F8-E46E-88A1-5761-D3C16B6AA420}"/>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8" name="Oval 192">
                <a:extLst>
                  <a:ext uri="{FF2B5EF4-FFF2-40B4-BE49-F238E27FC236}">
                    <a16:creationId xmlns:a16="http://schemas.microsoft.com/office/drawing/2014/main" id="{F33172D7-8832-56BC-EA1A-238F731CB167}"/>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9" name="Oval 193">
                <a:extLst>
                  <a:ext uri="{FF2B5EF4-FFF2-40B4-BE49-F238E27FC236}">
                    <a16:creationId xmlns:a16="http://schemas.microsoft.com/office/drawing/2014/main" id="{4821955F-F473-8D6E-0667-B2084A2AC4CF}"/>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0" name="Oval 194">
                <a:extLst>
                  <a:ext uri="{FF2B5EF4-FFF2-40B4-BE49-F238E27FC236}">
                    <a16:creationId xmlns:a16="http://schemas.microsoft.com/office/drawing/2014/main" id="{4C2595EC-CBF2-728D-25FA-F7D84460DD1A}"/>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1" name="Oval 195">
                <a:extLst>
                  <a:ext uri="{FF2B5EF4-FFF2-40B4-BE49-F238E27FC236}">
                    <a16:creationId xmlns:a16="http://schemas.microsoft.com/office/drawing/2014/main" id="{19144462-BFC6-2BF3-9F0A-4D7369117086}"/>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2" name="Oval 196">
                <a:extLst>
                  <a:ext uri="{FF2B5EF4-FFF2-40B4-BE49-F238E27FC236}">
                    <a16:creationId xmlns:a16="http://schemas.microsoft.com/office/drawing/2014/main" id="{B0B1278B-E6A5-360B-20AF-79487DAD6664}"/>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3" name="Oval 197">
                <a:extLst>
                  <a:ext uri="{FF2B5EF4-FFF2-40B4-BE49-F238E27FC236}">
                    <a16:creationId xmlns:a16="http://schemas.microsoft.com/office/drawing/2014/main" id="{20940B12-12C4-DDF9-603B-75A7EACF14DA}"/>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4" name="Oval 198">
                <a:extLst>
                  <a:ext uri="{FF2B5EF4-FFF2-40B4-BE49-F238E27FC236}">
                    <a16:creationId xmlns:a16="http://schemas.microsoft.com/office/drawing/2014/main" id="{2B2305FA-10DF-EC4A-3966-0071B4DE11A9}"/>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5" name="Oval 199">
                <a:extLst>
                  <a:ext uri="{FF2B5EF4-FFF2-40B4-BE49-F238E27FC236}">
                    <a16:creationId xmlns:a16="http://schemas.microsoft.com/office/drawing/2014/main" id="{20A56D19-ED05-F093-74C4-7CA478E8AB35}"/>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6" name="Oval 200">
                <a:extLst>
                  <a:ext uri="{FF2B5EF4-FFF2-40B4-BE49-F238E27FC236}">
                    <a16:creationId xmlns:a16="http://schemas.microsoft.com/office/drawing/2014/main" id="{FCAF531A-5FFA-C89E-1B22-30B2307B890D}"/>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7" name="Oval 201">
                <a:extLst>
                  <a:ext uri="{FF2B5EF4-FFF2-40B4-BE49-F238E27FC236}">
                    <a16:creationId xmlns:a16="http://schemas.microsoft.com/office/drawing/2014/main" id="{D9CF16A2-8DEB-8953-A1AB-EDBFB2F2B4C7}"/>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8" name="Oval 202">
                <a:extLst>
                  <a:ext uri="{FF2B5EF4-FFF2-40B4-BE49-F238E27FC236}">
                    <a16:creationId xmlns:a16="http://schemas.microsoft.com/office/drawing/2014/main" id="{D63C16B5-C485-E78B-7669-1130CD23A425}"/>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9" name="Oval 203">
                <a:extLst>
                  <a:ext uri="{FF2B5EF4-FFF2-40B4-BE49-F238E27FC236}">
                    <a16:creationId xmlns:a16="http://schemas.microsoft.com/office/drawing/2014/main" id="{916AE2AC-9EEB-0ABD-93A5-1E606C57C567}"/>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0" name="Oval 204">
                <a:extLst>
                  <a:ext uri="{FF2B5EF4-FFF2-40B4-BE49-F238E27FC236}">
                    <a16:creationId xmlns:a16="http://schemas.microsoft.com/office/drawing/2014/main" id="{D17CEE3F-F170-8875-1F15-6B51358B6951}"/>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1" name="Group 406">
              <a:extLst>
                <a:ext uri="{FF2B5EF4-FFF2-40B4-BE49-F238E27FC236}">
                  <a16:creationId xmlns:a16="http://schemas.microsoft.com/office/drawing/2014/main" id="{0A955B64-3DD6-A764-4E84-D7D569108C16}"/>
                </a:ext>
              </a:extLst>
            </p:cNvPr>
            <p:cNvGrpSpPr/>
            <p:nvPr/>
          </p:nvGrpSpPr>
          <p:grpSpPr bwMode="auto">
            <a:xfrm>
              <a:off x="453" y="1218"/>
              <a:ext cx="2722" cy="621"/>
              <a:chOff x="453" y="1218"/>
              <a:chExt cx="2722" cy="621"/>
            </a:xfrm>
            <a:grpFill/>
          </p:grpSpPr>
          <p:sp>
            <p:nvSpPr>
              <p:cNvPr id="1251" name="Oval 206">
                <a:extLst>
                  <a:ext uri="{FF2B5EF4-FFF2-40B4-BE49-F238E27FC236}">
                    <a16:creationId xmlns:a16="http://schemas.microsoft.com/office/drawing/2014/main" id="{E22EB99A-2FFA-18BA-9BDF-089985AD50C5}"/>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2" name="Oval 207">
                <a:extLst>
                  <a:ext uri="{FF2B5EF4-FFF2-40B4-BE49-F238E27FC236}">
                    <a16:creationId xmlns:a16="http://schemas.microsoft.com/office/drawing/2014/main" id="{4CCBBC21-6B7B-9221-B9B8-1F96231F0181}"/>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3" name="Oval 208">
                <a:extLst>
                  <a:ext uri="{FF2B5EF4-FFF2-40B4-BE49-F238E27FC236}">
                    <a16:creationId xmlns:a16="http://schemas.microsoft.com/office/drawing/2014/main" id="{E5710A95-6F35-8D50-1133-3BC7B9E3FD0C}"/>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4" name="Oval 209">
                <a:extLst>
                  <a:ext uri="{FF2B5EF4-FFF2-40B4-BE49-F238E27FC236}">
                    <a16:creationId xmlns:a16="http://schemas.microsoft.com/office/drawing/2014/main" id="{BCD5F63D-AC95-C0FC-6AC0-5A337591152F}"/>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5" name="Oval 210">
                <a:extLst>
                  <a:ext uri="{FF2B5EF4-FFF2-40B4-BE49-F238E27FC236}">
                    <a16:creationId xmlns:a16="http://schemas.microsoft.com/office/drawing/2014/main" id="{63FE8E00-9D57-474B-2106-09C86AC7E107}"/>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6" name="Oval 211">
                <a:extLst>
                  <a:ext uri="{FF2B5EF4-FFF2-40B4-BE49-F238E27FC236}">
                    <a16:creationId xmlns:a16="http://schemas.microsoft.com/office/drawing/2014/main" id="{79184C4F-6514-19B1-0C81-33E24192AAFB}"/>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7" name="Oval 212">
                <a:extLst>
                  <a:ext uri="{FF2B5EF4-FFF2-40B4-BE49-F238E27FC236}">
                    <a16:creationId xmlns:a16="http://schemas.microsoft.com/office/drawing/2014/main" id="{9A7CAE9C-C081-FB3D-255E-80FE63929179}"/>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8" name="Oval 213">
                <a:extLst>
                  <a:ext uri="{FF2B5EF4-FFF2-40B4-BE49-F238E27FC236}">
                    <a16:creationId xmlns:a16="http://schemas.microsoft.com/office/drawing/2014/main" id="{34C98F6A-4910-B7DD-771E-28E906C1CD7F}"/>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9" name="Oval 214">
                <a:extLst>
                  <a:ext uri="{FF2B5EF4-FFF2-40B4-BE49-F238E27FC236}">
                    <a16:creationId xmlns:a16="http://schemas.microsoft.com/office/drawing/2014/main" id="{ABA3B7FF-1FED-FF94-C94A-988F083C927B}"/>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0" name="Oval 215">
                <a:extLst>
                  <a:ext uri="{FF2B5EF4-FFF2-40B4-BE49-F238E27FC236}">
                    <a16:creationId xmlns:a16="http://schemas.microsoft.com/office/drawing/2014/main" id="{3956305F-BB58-0108-4212-B5A05E748658}"/>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1" name="Oval 216">
                <a:extLst>
                  <a:ext uri="{FF2B5EF4-FFF2-40B4-BE49-F238E27FC236}">
                    <a16:creationId xmlns:a16="http://schemas.microsoft.com/office/drawing/2014/main" id="{28865F91-D885-6149-100C-581A9041694C}"/>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2" name="Oval 217">
                <a:extLst>
                  <a:ext uri="{FF2B5EF4-FFF2-40B4-BE49-F238E27FC236}">
                    <a16:creationId xmlns:a16="http://schemas.microsoft.com/office/drawing/2014/main" id="{EA386B75-CF18-D34B-2BE9-99016CAC91B3}"/>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3" name="Oval 218">
                <a:extLst>
                  <a:ext uri="{FF2B5EF4-FFF2-40B4-BE49-F238E27FC236}">
                    <a16:creationId xmlns:a16="http://schemas.microsoft.com/office/drawing/2014/main" id="{95F6FC25-2B46-3724-2819-D53745712FF5}"/>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4" name="Oval 219">
                <a:extLst>
                  <a:ext uri="{FF2B5EF4-FFF2-40B4-BE49-F238E27FC236}">
                    <a16:creationId xmlns:a16="http://schemas.microsoft.com/office/drawing/2014/main" id="{C5F14FBE-75B8-886F-93E1-3220227093FC}"/>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5" name="Oval 220">
                <a:extLst>
                  <a:ext uri="{FF2B5EF4-FFF2-40B4-BE49-F238E27FC236}">
                    <a16:creationId xmlns:a16="http://schemas.microsoft.com/office/drawing/2014/main" id="{0699F103-F240-8C30-5DEC-A17F0EEED218}"/>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6" name="Oval 221">
                <a:extLst>
                  <a:ext uri="{FF2B5EF4-FFF2-40B4-BE49-F238E27FC236}">
                    <a16:creationId xmlns:a16="http://schemas.microsoft.com/office/drawing/2014/main" id="{2956903A-F57A-A825-FF14-3A143359E3FF}"/>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7" name="Oval 222">
                <a:extLst>
                  <a:ext uri="{FF2B5EF4-FFF2-40B4-BE49-F238E27FC236}">
                    <a16:creationId xmlns:a16="http://schemas.microsoft.com/office/drawing/2014/main" id="{4C402E0C-510B-A7D7-E24A-08BB66EF92A6}"/>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8" name="Oval 223">
                <a:extLst>
                  <a:ext uri="{FF2B5EF4-FFF2-40B4-BE49-F238E27FC236}">
                    <a16:creationId xmlns:a16="http://schemas.microsoft.com/office/drawing/2014/main" id="{E81D5484-4945-3E5E-7806-6F3A00F8863C}"/>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9" name="Oval 224">
                <a:extLst>
                  <a:ext uri="{FF2B5EF4-FFF2-40B4-BE49-F238E27FC236}">
                    <a16:creationId xmlns:a16="http://schemas.microsoft.com/office/drawing/2014/main" id="{AF8457D1-9AA4-FA3F-EBEC-91C63441B4D1}"/>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0" name="Oval 225">
                <a:extLst>
                  <a:ext uri="{FF2B5EF4-FFF2-40B4-BE49-F238E27FC236}">
                    <a16:creationId xmlns:a16="http://schemas.microsoft.com/office/drawing/2014/main" id="{3B9C9E83-EBBF-09B6-15E1-D7DADA1D1B50}"/>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1" name="Oval 226">
                <a:extLst>
                  <a:ext uri="{FF2B5EF4-FFF2-40B4-BE49-F238E27FC236}">
                    <a16:creationId xmlns:a16="http://schemas.microsoft.com/office/drawing/2014/main" id="{1C5A4362-AEE2-F09F-391D-E56D1F942C96}"/>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2" name="Oval 227">
                <a:extLst>
                  <a:ext uri="{FF2B5EF4-FFF2-40B4-BE49-F238E27FC236}">
                    <a16:creationId xmlns:a16="http://schemas.microsoft.com/office/drawing/2014/main" id="{3A647185-8E2F-D4CB-B876-B25184F4AC97}"/>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3" name="Oval 228">
                <a:extLst>
                  <a:ext uri="{FF2B5EF4-FFF2-40B4-BE49-F238E27FC236}">
                    <a16:creationId xmlns:a16="http://schemas.microsoft.com/office/drawing/2014/main" id="{D8733118-707D-ED13-92D8-C3BD4A0C46A0}"/>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4" name="Oval 229">
                <a:extLst>
                  <a:ext uri="{FF2B5EF4-FFF2-40B4-BE49-F238E27FC236}">
                    <a16:creationId xmlns:a16="http://schemas.microsoft.com/office/drawing/2014/main" id="{26F27DDB-BD68-4B64-99B1-775BD4465C0C}"/>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5" name="Oval 230">
                <a:extLst>
                  <a:ext uri="{FF2B5EF4-FFF2-40B4-BE49-F238E27FC236}">
                    <a16:creationId xmlns:a16="http://schemas.microsoft.com/office/drawing/2014/main" id="{C6C72FD3-CC90-D56C-6851-0B5C119CBF6A}"/>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6" name="Oval 231">
                <a:extLst>
                  <a:ext uri="{FF2B5EF4-FFF2-40B4-BE49-F238E27FC236}">
                    <a16:creationId xmlns:a16="http://schemas.microsoft.com/office/drawing/2014/main" id="{0106988F-0231-8187-264D-8C02B5518A43}"/>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7" name="Oval 232">
                <a:extLst>
                  <a:ext uri="{FF2B5EF4-FFF2-40B4-BE49-F238E27FC236}">
                    <a16:creationId xmlns:a16="http://schemas.microsoft.com/office/drawing/2014/main" id="{076D691C-4F3D-F60E-484D-5F05453E74DB}"/>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8" name="Oval 233">
                <a:extLst>
                  <a:ext uri="{FF2B5EF4-FFF2-40B4-BE49-F238E27FC236}">
                    <a16:creationId xmlns:a16="http://schemas.microsoft.com/office/drawing/2014/main" id="{C57ECB07-9A07-8209-D5B2-E0D817894DA3}"/>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9" name="Oval 234">
                <a:extLst>
                  <a:ext uri="{FF2B5EF4-FFF2-40B4-BE49-F238E27FC236}">
                    <a16:creationId xmlns:a16="http://schemas.microsoft.com/office/drawing/2014/main" id="{A264569A-0B82-2603-284F-CCE3D533006E}"/>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0" name="Oval 235">
                <a:extLst>
                  <a:ext uri="{FF2B5EF4-FFF2-40B4-BE49-F238E27FC236}">
                    <a16:creationId xmlns:a16="http://schemas.microsoft.com/office/drawing/2014/main" id="{1C64AADB-8665-D98A-4FD1-C71706611A81}"/>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1" name="Oval 236">
                <a:extLst>
                  <a:ext uri="{FF2B5EF4-FFF2-40B4-BE49-F238E27FC236}">
                    <a16:creationId xmlns:a16="http://schemas.microsoft.com/office/drawing/2014/main" id="{EAA75D86-64AA-59AB-8098-E2809502C540}"/>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2" name="Oval 237">
                <a:extLst>
                  <a:ext uri="{FF2B5EF4-FFF2-40B4-BE49-F238E27FC236}">
                    <a16:creationId xmlns:a16="http://schemas.microsoft.com/office/drawing/2014/main" id="{6D5229E0-83B5-DF9A-0FA8-6900E507E07C}"/>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3" name="Oval 238">
                <a:extLst>
                  <a:ext uri="{FF2B5EF4-FFF2-40B4-BE49-F238E27FC236}">
                    <a16:creationId xmlns:a16="http://schemas.microsoft.com/office/drawing/2014/main" id="{BF4E6EFD-A857-BC49-5BD3-F278195B75F4}"/>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4" name="Oval 239">
                <a:extLst>
                  <a:ext uri="{FF2B5EF4-FFF2-40B4-BE49-F238E27FC236}">
                    <a16:creationId xmlns:a16="http://schemas.microsoft.com/office/drawing/2014/main" id="{7C8371C6-7ED1-05FA-B8DA-3B006DB2509D}"/>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5" name="Oval 240">
                <a:extLst>
                  <a:ext uri="{FF2B5EF4-FFF2-40B4-BE49-F238E27FC236}">
                    <a16:creationId xmlns:a16="http://schemas.microsoft.com/office/drawing/2014/main" id="{2D8D06CC-9F96-D91D-4A4B-CDA9837798F0}"/>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6" name="Oval 241">
                <a:extLst>
                  <a:ext uri="{FF2B5EF4-FFF2-40B4-BE49-F238E27FC236}">
                    <a16:creationId xmlns:a16="http://schemas.microsoft.com/office/drawing/2014/main" id="{D9305C7A-03A3-4FC8-C1F4-D0726D0BAEBF}"/>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7" name="Oval 242">
                <a:extLst>
                  <a:ext uri="{FF2B5EF4-FFF2-40B4-BE49-F238E27FC236}">
                    <a16:creationId xmlns:a16="http://schemas.microsoft.com/office/drawing/2014/main" id="{41DF4B16-386D-94E1-B54B-2090CD35BA69}"/>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8" name="Oval 243">
                <a:extLst>
                  <a:ext uri="{FF2B5EF4-FFF2-40B4-BE49-F238E27FC236}">
                    <a16:creationId xmlns:a16="http://schemas.microsoft.com/office/drawing/2014/main" id="{20502417-FA11-9C6C-E26F-3F9ABAE8280B}"/>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9" name="Oval 244">
                <a:extLst>
                  <a:ext uri="{FF2B5EF4-FFF2-40B4-BE49-F238E27FC236}">
                    <a16:creationId xmlns:a16="http://schemas.microsoft.com/office/drawing/2014/main" id="{CA3AE12F-E97A-C7D5-1281-A7196BF03481}"/>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0" name="Oval 245">
                <a:extLst>
                  <a:ext uri="{FF2B5EF4-FFF2-40B4-BE49-F238E27FC236}">
                    <a16:creationId xmlns:a16="http://schemas.microsoft.com/office/drawing/2014/main" id="{8F9B1709-DD7C-BB65-52E6-E848F4BA5EA1}"/>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1" name="Oval 246">
                <a:extLst>
                  <a:ext uri="{FF2B5EF4-FFF2-40B4-BE49-F238E27FC236}">
                    <a16:creationId xmlns:a16="http://schemas.microsoft.com/office/drawing/2014/main" id="{33890EF9-D2CA-335C-6223-B4AB0744BE5E}"/>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2" name="Oval 247">
                <a:extLst>
                  <a:ext uri="{FF2B5EF4-FFF2-40B4-BE49-F238E27FC236}">
                    <a16:creationId xmlns:a16="http://schemas.microsoft.com/office/drawing/2014/main" id="{2C6E4394-B91A-C61C-07DC-A18C21D9B242}"/>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3" name="Oval 248">
                <a:extLst>
                  <a:ext uri="{FF2B5EF4-FFF2-40B4-BE49-F238E27FC236}">
                    <a16:creationId xmlns:a16="http://schemas.microsoft.com/office/drawing/2014/main" id="{0A1F9FB2-3F47-A7D2-C59B-00F4D1FF2E6C}"/>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4" name="Oval 249">
                <a:extLst>
                  <a:ext uri="{FF2B5EF4-FFF2-40B4-BE49-F238E27FC236}">
                    <a16:creationId xmlns:a16="http://schemas.microsoft.com/office/drawing/2014/main" id="{866E350D-E33C-AF4E-9FC6-D61152B676FA}"/>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5" name="Oval 250">
                <a:extLst>
                  <a:ext uri="{FF2B5EF4-FFF2-40B4-BE49-F238E27FC236}">
                    <a16:creationId xmlns:a16="http://schemas.microsoft.com/office/drawing/2014/main" id="{673C52F2-E295-2BCC-F653-B1AA62277499}"/>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6" name="Oval 251">
                <a:extLst>
                  <a:ext uri="{FF2B5EF4-FFF2-40B4-BE49-F238E27FC236}">
                    <a16:creationId xmlns:a16="http://schemas.microsoft.com/office/drawing/2014/main" id="{3B829505-8B06-E779-8442-428FA9F35D03}"/>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7" name="Oval 252">
                <a:extLst>
                  <a:ext uri="{FF2B5EF4-FFF2-40B4-BE49-F238E27FC236}">
                    <a16:creationId xmlns:a16="http://schemas.microsoft.com/office/drawing/2014/main" id="{79478F83-E718-67C4-C969-83F93DD544E0}"/>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8" name="Oval 253">
                <a:extLst>
                  <a:ext uri="{FF2B5EF4-FFF2-40B4-BE49-F238E27FC236}">
                    <a16:creationId xmlns:a16="http://schemas.microsoft.com/office/drawing/2014/main" id="{348C01EF-C392-57C5-2321-F5BA78EAF415}"/>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9" name="Oval 254">
                <a:extLst>
                  <a:ext uri="{FF2B5EF4-FFF2-40B4-BE49-F238E27FC236}">
                    <a16:creationId xmlns:a16="http://schemas.microsoft.com/office/drawing/2014/main" id="{CDB6889B-16F0-7A18-5DF4-561C090DAAC2}"/>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0" name="Oval 255">
                <a:extLst>
                  <a:ext uri="{FF2B5EF4-FFF2-40B4-BE49-F238E27FC236}">
                    <a16:creationId xmlns:a16="http://schemas.microsoft.com/office/drawing/2014/main" id="{F45F2FD6-2A5F-E855-6E40-893BE2155DE5}"/>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1" name="Oval 256">
                <a:extLst>
                  <a:ext uri="{FF2B5EF4-FFF2-40B4-BE49-F238E27FC236}">
                    <a16:creationId xmlns:a16="http://schemas.microsoft.com/office/drawing/2014/main" id="{550C8D05-8CCC-4D15-320D-57E4763E8D86}"/>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2" name="Oval 257">
                <a:extLst>
                  <a:ext uri="{FF2B5EF4-FFF2-40B4-BE49-F238E27FC236}">
                    <a16:creationId xmlns:a16="http://schemas.microsoft.com/office/drawing/2014/main" id="{D41E32AF-36A1-18F9-B486-9F176AEDEB8A}"/>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3" name="Oval 258">
                <a:extLst>
                  <a:ext uri="{FF2B5EF4-FFF2-40B4-BE49-F238E27FC236}">
                    <a16:creationId xmlns:a16="http://schemas.microsoft.com/office/drawing/2014/main" id="{DC0B16CA-AC37-0AD3-9CE0-A91E59695935}"/>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4" name="Oval 259">
                <a:extLst>
                  <a:ext uri="{FF2B5EF4-FFF2-40B4-BE49-F238E27FC236}">
                    <a16:creationId xmlns:a16="http://schemas.microsoft.com/office/drawing/2014/main" id="{A1170F01-FDDD-7E14-356A-A1E60DEEC263}"/>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5" name="Oval 260">
                <a:extLst>
                  <a:ext uri="{FF2B5EF4-FFF2-40B4-BE49-F238E27FC236}">
                    <a16:creationId xmlns:a16="http://schemas.microsoft.com/office/drawing/2014/main" id="{97B0C4B9-0917-27EE-A58E-D6C3A4CC4335}"/>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6" name="Oval 261">
                <a:extLst>
                  <a:ext uri="{FF2B5EF4-FFF2-40B4-BE49-F238E27FC236}">
                    <a16:creationId xmlns:a16="http://schemas.microsoft.com/office/drawing/2014/main" id="{18441187-A675-BA6C-85B3-AD309F6003A8}"/>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7" name="Oval 262">
                <a:extLst>
                  <a:ext uri="{FF2B5EF4-FFF2-40B4-BE49-F238E27FC236}">
                    <a16:creationId xmlns:a16="http://schemas.microsoft.com/office/drawing/2014/main" id="{BFB2475F-FF17-41A1-9202-ADDFE58DCC0E}"/>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8" name="Oval 263">
                <a:extLst>
                  <a:ext uri="{FF2B5EF4-FFF2-40B4-BE49-F238E27FC236}">
                    <a16:creationId xmlns:a16="http://schemas.microsoft.com/office/drawing/2014/main" id="{D8A41CF3-D700-A11D-E4B3-4A9C6E97CB69}"/>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9" name="Oval 264">
                <a:extLst>
                  <a:ext uri="{FF2B5EF4-FFF2-40B4-BE49-F238E27FC236}">
                    <a16:creationId xmlns:a16="http://schemas.microsoft.com/office/drawing/2014/main" id="{18000DCD-D7C8-8C21-DC2D-D301885F3504}"/>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0" name="Oval 265">
                <a:extLst>
                  <a:ext uri="{FF2B5EF4-FFF2-40B4-BE49-F238E27FC236}">
                    <a16:creationId xmlns:a16="http://schemas.microsoft.com/office/drawing/2014/main" id="{E7E13BDE-3096-BF8A-6993-5631EA070CC9}"/>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1" name="Oval 266">
                <a:extLst>
                  <a:ext uri="{FF2B5EF4-FFF2-40B4-BE49-F238E27FC236}">
                    <a16:creationId xmlns:a16="http://schemas.microsoft.com/office/drawing/2014/main" id="{455DA792-7BD0-5B17-515B-45BBF03BF632}"/>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2" name="Oval 267">
                <a:extLst>
                  <a:ext uri="{FF2B5EF4-FFF2-40B4-BE49-F238E27FC236}">
                    <a16:creationId xmlns:a16="http://schemas.microsoft.com/office/drawing/2014/main" id="{AEC0AF04-5F53-6704-5CA7-11FBFE916FE9}"/>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3" name="Oval 268">
                <a:extLst>
                  <a:ext uri="{FF2B5EF4-FFF2-40B4-BE49-F238E27FC236}">
                    <a16:creationId xmlns:a16="http://schemas.microsoft.com/office/drawing/2014/main" id="{6D6C2E93-D3C8-2138-09E2-952A15CA66CF}"/>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4" name="Oval 269">
                <a:extLst>
                  <a:ext uri="{FF2B5EF4-FFF2-40B4-BE49-F238E27FC236}">
                    <a16:creationId xmlns:a16="http://schemas.microsoft.com/office/drawing/2014/main" id="{3E9D576B-CC53-657F-19BF-4D382B44D768}"/>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5" name="Oval 270">
                <a:extLst>
                  <a:ext uri="{FF2B5EF4-FFF2-40B4-BE49-F238E27FC236}">
                    <a16:creationId xmlns:a16="http://schemas.microsoft.com/office/drawing/2014/main" id="{1C1F2376-56BA-99F4-12E5-DC328039F89A}"/>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6" name="Oval 271">
                <a:extLst>
                  <a:ext uri="{FF2B5EF4-FFF2-40B4-BE49-F238E27FC236}">
                    <a16:creationId xmlns:a16="http://schemas.microsoft.com/office/drawing/2014/main" id="{4140F6CB-3E64-ED8F-CB3D-1CA1194C300D}"/>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7" name="Oval 272">
                <a:extLst>
                  <a:ext uri="{FF2B5EF4-FFF2-40B4-BE49-F238E27FC236}">
                    <a16:creationId xmlns:a16="http://schemas.microsoft.com/office/drawing/2014/main" id="{067B739C-A2ED-DE38-C80B-56AFC618CEDD}"/>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8" name="Oval 273">
                <a:extLst>
                  <a:ext uri="{FF2B5EF4-FFF2-40B4-BE49-F238E27FC236}">
                    <a16:creationId xmlns:a16="http://schemas.microsoft.com/office/drawing/2014/main" id="{FF310F03-667D-2445-F76F-667F8EFAF117}"/>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9" name="Oval 274">
                <a:extLst>
                  <a:ext uri="{FF2B5EF4-FFF2-40B4-BE49-F238E27FC236}">
                    <a16:creationId xmlns:a16="http://schemas.microsoft.com/office/drawing/2014/main" id="{170068AA-50E6-868C-8701-285E47A63C78}"/>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0" name="Oval 275">
                <a:extLst>
                  <a:ext uri="{FF2B5EF4-FFF2-40B4-BE49-F238E27FC236}">
                    <a16:creationId xmlns:a16="http://schemas.microsoft.com/office/drawing/2014/main" id="{F141598D-97C5-FAB7-A4C8-D2C027F39668}"/>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1" name="Oval 276">
                <a:extLst>
                  <a:ext uri="{FF2B5EF4-FFF2-40B4-BE49-F238E27FC236}">
                    <a16:creationId xmlns:a16="http://schemas.microsoft.com/office/drawing/2014/main" id="{C5075309-73A6-6E4A-1524-D27BA1964709}"/>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2" name="Oval 277">
                <a:extLst>
                  <a:ext uri="{FF2B5EF4-FFF2-40B4-BE49-F238E27FC236}">
                    <a16:creationId xmlns:a16="http://schemas.microsoft.com/office/drawing/2014/main" id="{7F945D01-0335-3C53-A18E-6694270D9D11}"/>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3" name="Oval 278">
                <a:extLst>
                  <a:ext uri="{FF2B5EF4-FFF2-40B4-BE49-F238E27FC236}">
                    <a16:creationId xmlns:a16="http://schemas.microsoft.com/office/drawing/2014/main" id="{81FF3791-2F4F-804B-BF78-7678D3661FDE}"/>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4" name="Oval 279">
                <a:extLst>
                  <a:ext uri="{FF2B5EF4-FFF2-40B4-BE49-F238E27FC236}">
                    <a16:creationId xmlns:a16="http://schemas.microsoft.com/office/drawing/2014/main" id="{FA59252F-8C11-AECC-F6E1-2093BFCFBFDE}"/>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5" name="Oval 280">
                <a:extLst>
                  <a:ext uri="{FF2B5EF4-FFF2-40B4-BE49-F238E27FC236}">
                    <a16:creationId xmlns:a16="http://schemas.microsoft.com/office/drawing/2014/main" id="{A90A35B5-AF55-4623-A455-9563C91AFB53}"/>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6" name="Oval 281">
                <a:extLst>
                  <a:ext uri="{FF2B5EF4-FFF2-40B4-BE49-F238E27FC236}">
                    <a16:creationId xmlns:a16="http://schemas.microsoft.com/office/drawing/2014/main" id="{1299E02D-94B5-9662-2934-C96C51817FBE}"/>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7" name="Oval 282">
                <a:extLst>
                  <a:ext uri="{FF2B5EF4-FFF2-40B4-BE49-F238E27FC236}">
                    <a16:creationId xmlns:a16="http://schemas.microsoft.com/office/drawing/2014/main" id="{EFECC70B-8890-0DE8-C642-758C42E6EC43}"/>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8" name="Oval 283">
                <a:extLst>
                  <a:ext uri="{FF2B5EF4-FFF2-40B4-BE49-F238E27FC236}">
                    <a16:creationId xmlns:a16="http://schemas.microsoft.com/office/drawing/2014/main" id="{6C636625-05E7-169D-5A8B-53825052FD92}"/>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9" name="Oval 284">
                <a:extLst>
                  <a:ext uri="{FF2B5EF4-FFF2-40B4-BE49-F238E27FC236}">
                    <a16:creationId xmlns:a16="http://schemas.microsoft.com/office/drawing/2014/main" id="{70387056-00DB-7B55-DD0E-566936426858}"/>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0" name="Oval 285">
                <a:extLst>
                  <a:ext uri="{FF2B5EF4-FFF2-40B4-BE49-F238E27FC236}">
                    <a16:creationId xmlns:a16="http://schemas.microsoft.com/office/drawing/2014/main" id="{1D440378-E1E7-A931-EFCD-CA34F275F2B3}"/>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1" name="Oval 286">
                <a:extLst>
                  <a:ext uri="{FF2B5EF4-FFF2-40B4-BE49-F238E27FC236}">
                    <a16:creationId xmlns:a16="http://schemas.microsoft.com/office/drawing/2014/main" id="{E060690C-3A6C-91F4-A992-C4411CB05B93}"/>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2" name="Oval 287">
                <a:extLst>
                  <a:ext uri="{FF2B5EF4-FFF2-40B4-BE49-F238E27FC236}">
                    <a16:creationId xmlns:a16="http://schemas.microsoft.com/office/drawing/2014/main" id="{62A879B2-9FC0-AA0C-100B-E241CBF9A1DC}"/>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3" name="Oval 288">
                <a:extLst>
                  <a:ext uri="{FF2B5EF4-FFF2-40B4-BE49-F238E27FC236}">
                    <a16:creationId xmlns:a16="http://schemas.microsoft.com/office/drawing/2014/main" id="{A44A8FE4-23EB-D136-7E30-524A4710CA92}"/>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4" name="Oval 289">
                <a:extLst>
                  <a:ext uri="{FF2B5EF4-FFF2-40B4-BE49-F238E27FC236}">
                    <a16:creationId xmlns:a16="http://schemas.microsoft.com/office/drawing/2014/main" id="{11E74CFC-34C3-D9B7-50AA-BE42B68384C7}"/>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5" name="Oval 290">
                <a:extLst>
                  <a:ext uri="{FF2B5EF4-FFF2-40B4-BE49-F238E27FC236}">
                    <a16:creationId xmlns:a16="http://schemas.microsoft.com/office/drawing/2014/main" id="{F8907D9E-97FC-1418-5326-C183A208264E}"/>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6" name="Oval 291">
                <a:extLst>
                  <a:ext uri="{FF2B5EF4-FFF2-40B4-BE49-F238E27FC236}">
                    <a16:creationId xmlns:a16="http://schemas.microsoft.com/office/drawing/2014/main" id="{D3672002-7ED1-0486-B999-F510BF5A764E}"/>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7" name="Oval 292">
                <a:extLst>
                  <a:ext uri="{FF2B5EF4-FFF2-40B4-BE49-F238E27FC236}">
                    <a16:creationId xmlns:a16="http://schemas.microsoft.com/office/drawing/2014/main" id="{0DC6ABE0-A940-A3F7-9FCE-7FB10DC8694D}"/>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8" name="Oval 293">
                <a:extLst>
                  <a:ext uri="{FF2B5EF4-FFF2-40B4-BE49-F238E27FC236}">
                    <a16:creationId xmlns:a16="http://schemas.microsoft.com/office/drawing/2014/main" id="{AC35F2C8-2478-7287-E66F-7AD5F6415B58}"/>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9" name="Oval 294">
                <a:extLst>
                  <a:ext uri="{FF2B5EF4-FFF2-40B4-BE49-F238E27FC236}">
                    <a16:creationId xmlns:a16="http://schemas.microsoft.com/office/drawing/2014/main" id="{157C3BBB-9884-56DA-83A2-66BEF4614A8C}"/>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0" name="Oval 295">
                <a:extLst>
                  <a:ext uri="{FF2B5EF4-FFF2-40B4-BE49-F238E27FC236}">
                    <a16:creationId xmlns:a16="http://schemas.microsoft.com/office/drawing/2014/main" id="{28D1A900-A95F-87A8-D818-A0B7FCE67724}"/>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1" name="Oval 296">
                <a:extLst>
                  <a:ext uri="{FF2B5EF4-FFF2-40B4-BE49-F238E27FC236}">
                    <a16:creationId xmlns:a16="http://schemas.microsoft.com/office/drawing/2014/main" id="{DF515C59-CCEE-B7CB-32A2-11B97AAFEE3A}"/>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2" name="Oval 297">
                <a:extLst>
                  <a:ext uri="{FF2B5EF4-FFF2-40B4-BE49-F238E27FC236}">
                    <a16:creationId xmlns:a16="http://schemas.microsoft.com/office/drawing/2014/main" id="{DD71E7A8-308A-9557-9402-A595CEFF7CC4}"/>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3" name="Oval 298">
                <a:extLst>
                  <a:ext uri="{FF2B5EF4-FFF2-40B4-BE49-F238E27FC236}">
                    <a16:creationId xmlns:a16="http://schemas.microsoft.com/office/drawing/2014/main" id="{81A14480-4FC9-4F40-3CD7-3A841C8F076D}"/>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4" name="Oval 299">
                <a:extLst>
                  <a:ext uri="{FF2B5EF4-FFF2-40B4-BE49-F238E27FC236}">
                    <a16:creationId xmlns:a16="http://schemas.microsoft.com/office/drawing/2014/main" id="{03327556-89E6-1FB8-A8C4-C9A3996A4897}"/>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5" name="Oval 300">
                <a:extLst>
                  <a:ext uri="{FF2B5EF4-FFF2-40B4-BE49-F238E27FC236}">
                    <a16:creationId xmlns:a16="http://schemas.microsoft.com/office/drawing/2014/main" id="{E4453DA9-23F5-58F6-DBC9-79E39BF0980D}"/>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6" name="Oval 301">
                <a:extLst>
                  <a:ext uri="{FF2B5EF4-FFF2-40B4-BE49-F238E27FC236}">
                    <a16:creationId xmlns:a16="http://schemas.microsoft.com/office/drawing/2014/main" id="{7E08E194-DD48-252D-6FF0-D8EA050EBB75}"/>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7" name="Oval 302">
                <a:extLst>
                  <a:ext uri="{FF2B5EF4-FFF2-40B4-BE49-F238E27FC236}">
                    <a16:creationId xmlns:a16="http://schemas.microsoft.com/office/drawing/2014/main" id="{34F34CDD-0CA2-3959-5083-101E862E41AE}"/>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8" name="Oval 303">
                <a:extLst>
                  <a:ext uri="{FF2B5EF4-FFF2-40B4-BE49-F238E27FC236}">
                    <a16:creationId xmlns:a16="http://schemas.microsoft.com/office/drawing/2014/main" id="{6DE16659-5972-32CF-C45D-1A1BA2A5C0EB}"/>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9" name="Oval 304">
                <a:extLst>
                  <a:ext uri="{FF2B5EF4-FFF2-40B4-BE49-F238E27FC236}">
                    <a16:creationId xmlns:a16="http://schemas.microsoft.com/office/drawing/2014/main" id="{F6C14319-251B-140C-6066-EB94BAFA180F}"/>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0" name="Oval 305">
                <a:extLst>
                  <a:ext uri="{FF2B5EF4-FFF2-40B4-BE49-F238E27FC236}">
                    <a16:creationId xmlns:a16="http://schemas.microsoft.com/office/drawing/2014/main" id="{1DA35176-8331-D17D-D214-2D90459EB1CC}"/>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1" name="Oval 306">
                <a:extLst>
                  <a:ext uri="{FF2B5EF4-FFF2-40B4-BE49-F238E27FC236}">
                    <a16:creationId xmlns:a16="http://schemas.microsoft.com/office/drawing/2014/main" id="{CFF09994-5F3C-3D2E-09DA-692C8DB2B92A}"/>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2" name="Oval 307">
                <a:extLst>
                  <a:ext uri="{FF2B5EF4-FFF2-40B4-BE49-F238E27FC236}">
                    <a16:creationId xmlns:a16="http://schemas.microsoft.com/office/drawing/2014/main" id="{C193B4F6-0357-F3B8-C817-761DB405F1F8}"/>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3" name="Oval 308">
                <a:extLst>
                  <a:ext uri="{FF2B5EF4-FFF2-40B4-BE49-F238E27FC236}">
                    <a16:creationId xmlns:a16="http://schemas.microsoft.com/office/drawing/2014/main" id="{E2C8423A-D943-2708-5C91-88EDC0403856}"/>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4" name="Oval 309">
                <a:extLst>
                  <a:ext uri="{FF2B5EF4-FFF2-40B4-BE49-F238E27FC236}">
                    <a16:creationId xmlns:a16="http://schemas.microsoft.com/office/drawing/2014/main" id="{667694FD-BD46-756A-F47B-425BD4EE02AB}"/>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5" name="Oval 310">
                <a:extLst>
                  <a:ext uri="{FF2B5EF4-FFF2-40B4-BE49-F238E27FC236}">
                    <a16:creationId xmlns:a16="http://schemas.microsoft.com/office/drawing/2014/main" id="{0B08B1E0-E1FB-AF14-9533-B007B73266D6}"/>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6" name="Oval 311">
                <a:extLst>
                  <a:ext uri="{FF2B5EF4-FFF2-40B4-BE49-F238E27FC236}">
                    <a16:creationId xmlns:a16="http://schemas.microsoft.com/office/drawing/2014/main" id="{F84F1778-889F-D3A2-56C1-3EFF85026E1C}"/>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7" name="Oval 312">
                <a:extLst>
                  <a:ext uri="{FF2B5EF4-FFF2-40B4-BE49-F238E27FC236}">
                    <a16:creationId xmlns:a16="http://schemas.microsoft.com/office/drawing/2014/main" id="{E25929B2-3A45-B727-40EF-F618DC9A1C11}"/>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8" name="Oval 313">
                <a:extLst>
                  <a:ext uri="{FF2B5EF4-FFF2-40B4-BE49-F238E27FC236}">
                    <a16:creationId xmlns:a16="http://schemas.microsoft.com/office/drawing/2014/main" id="{695D956D-C555-7232-E6EB-FFC6CABE7E3F}"/>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9" name="Oval 314">
                <a:extLst>
                  <a:ext uri="{FF2B5EF4-FFF2-40B4-BE49-F238E27FC236}">
                    <a16:creationId xmlns:a16="http://schemas.microsoft.com/office/drawing/2014/main" id="{42A2AE10-0BD1-253A-0DDD-E0D98DC78227}"/>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0" name="Oval 315">
                <a:extLst>
                  <a:ext uri="{FF2B5EF4-FFF2-40B4-BE49-F238E27FC236}">
                    <a16:creationId xmlns:a16="http://schemas.microsoft.com/office/drawing/2014/main" id="{B140B5D1-177F-6F8A-6E3E-AAB2FA2A05D2}"/>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1" name="Oval 316">
                <a:extLst>
                  <a:ext uri="{FF2B5EF4-FFF2-40B4-BE49-F238E27FC236}">
                    <a16:creationId xmlns:a16="http://schemas.microsoft.com/office/drawing/2014/main" id="{F5EA5133-84BB-1208-DE65-EAF16AF64A79}"/>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2" name="Oval 317">
                <a:extLst>
                  <a:ext uri="{FF2B5EF4-FFF2-40B4-BE49-F238E27FC236}">
                    <a16:creationId xmlns:a16="http://schemas.microsoft.com/office/drawing/2014/main" id="{1D186F4C-2252-2A6D-1F85-B5E6D6F00C4A}"/>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3" name="Oval 318">
                <a:extLst>
                  <a:ext uri="{FF2B5EF4-FFF2-40B4-BE49-F238E27FC236}">
                    <a16:creationId xmlns:a16="http://schemas.microsoft.com/office/drawing/2014/main" id="{9D15F01F-ED1A-6329-200E-63778FB85C23}"/>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4" name="Oval 319">
                <a:extLst>
                  <a:ext uri="{FF2B5EF4-FFF2-40B4-BE49-F238E27FC236}">
                    <a16:creationId xmlns:a16="http://schemas.microsoft.com/office/drawing/2014/main" id="{292B3205-D358-9BFB-84AE-DDAA6567383B}"/>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5" name="Oval 320">
                <a:extLst>
                  <a:ext uri="{FF2B5EF4-FFF2-40B4-BE49-F238E27FC236}">
                    <a16:creationId xmlns:a16="http://schemas.microsoft.com/office/drawing/2014/main" id="{249192D3-673D-6CAB-319B-AFF27DC55417}"/>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6" name="Oval 321">
                <a:extLst>
                  <a:ext uri="{FF2B5EF4-FFF2-40B4-BE49-F238E27FC236}">
                    <a16:creationId xmlns:a16="http://schemas.microsoft.com/office/drawing/2014/main" id="{2DF8DDA4-0BFF-37D6-7FA7-37319201B9A6}"/>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7" name="Oval 322">
                <a:extLst>
                  <a:ext uri="{FF2B5EF4-FFF2-40B4-BE49-F238E27FC236}">
                    <a16:creationId xmlns:a16="http://schemas.microsoft.com/office/drawing/2014/main" id="{E69B3014-C5E1-F2D2-89E5-63A62425C673}"/>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8" name="Oval 323">
                <a:extLst>
                  <a:ext uri="{FF2B5EF4-FFF2-40B4-BE49-F238E27FC236}">
                    <a16:creationId xmlns:a16="http://schemas.microsoft.com/office/drawing/2014/main" id="{683FEDD6-8BCF-C0AC-873E-0FD39F8EB622}"/>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9" name="Oval 324">
                <a:extLst>
                  <a:ext uri="{FF2B5EF4-FFF2-40B4-BE49-F238E27FC236}">
                    <a16:creationId xmlns:a16="http://schemas.microsoft.com/office/drawing/2014/main" id="{BB8A3867-1E05-2B8E-8CF0-6537F142FB32}"/>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0" name="Oval 325">
                <a:extLst>
                  <a:ext uri="{FF2B5EF4-FFF2-40B4-BE49-F238E27FC236}">
                    <a16:creationId xmlns:a16="http://schemas.microsoft.com/office/drawing/2014/main" id="{8DA4631C-D1E0-EB28-9870-0DB6C79CB33B}"/>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1" name="Oval 326">
                <a:extLst>
                  <a:ext uri="{FF2B5EF4-FFF2-40B4-BE49-F238E27FC236}">
                    <a16:creationId xmlns:a16="http://schemas.microsoft.com/office/drawing/2014/main" id="{17DFE90A-16F3-CA74-67B2-B396EB7256BA}"/>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2" name="Oval 327">
                <a:extLst>
                  <a:ext uri="{FF2B5EF4-FFF2-40B4-BE49-F238E27FC236}">
                    <a16:creationId xmlns:a16="http://schemas.microsoft.com/office/drawing/2014/main" id="{8A8D6896-0F70-EF8A-291C-21ACDAEF5989}"/>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3" name="Oval 328">
                <a:extLst>
                  <a:ext uri="{FF2B5EF4-FFF2-40B4-BE49-F238E27FC236}">
                    <a16:creationId xmlns:a16="http://schemas.microsoft.com/office/drawing/2014/main" id="{5BB671F0-06B5-C7F6-7EA7-DE4378039263}"/>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4" name="Oval 329">
                <a:extLst>
                  <a:ext uri="{FF2B5EF4-FFF2-40B4-BE49-F238E27FC236}">
                    <a16:creationId xmlns:a16="http://schemas.microsoft.com/office/drawing/2014/main" id="{E2A1BB25-C898-AFA1-C738-C3C52CEE454F}"/>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5" name="Oval 330">
                <a:extLst>
                  <a:ext uri="{FF2B5EF4-FFF2-40B4-BE49-F238E27FC236}">
                    <a16:creationId xmlns:a16="http://schemas.microsoft.com/office/drawing/2014/main" id="{D8A112C9-DD63-0065-8BC8-FC004FC558C5}"/>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6" name="Oval 331">
                <a:extLst>
                  <a:ext uri="{FF2B5EF4-FFF2-40B4-BE49-F238E27FC236}">
                    <a16:creationId xmlns:a16="http://schemas.microsoft.com/office/drawing/2014/main" id="{B78B3D36-B07D-36AA-3054-1C6C3B0FBA3B}"/>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7" name="Oval 332">
                <a:extLst>
                  <a:ext uri="{FF2B5EF4-FFF2-40B4-BE49-F238E27FC236}">
                    <a16:creationId xmlns:a16="http://schemas.microsoft.com/office/drawing/2014/main" id="{140C2B5C-4F52-B9EE-CB00-358F4EF65F12}"/>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8" name="Oval 333">
                <a:extLst>
                  <a:ext uri="{FF2B5EF4-FFF2-40B4-BE49-F238E27FC236}">
                    <a16:creationId xmlns:a16="http://schemas.microsoft.com/office/drawing/2014/main" id="{F288862A-E7D7-0E8D-13F7-0DDCDC67F133}"/>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9" name="Oval 334">
                <a:extLst>
                  <a:ext uri="{FF2B5EF4-FFF2-40B4-BE49-F238E27FC236}">
                    <a16:creationId xmlns:a16="http://schemas.microsoft.com/office/drawing/2014/main" id="{FE4C3642-6A6F-9503-0317-E75E83BB4355}"/>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0" name="Oval 335">
                <a:extLst>
                  <a:ext uri="{FF2B5EF4-FFF2-40B4-BE49-F238E27FC236}">
                    <a16:creationId xmlns:a16="http://schemas.microsoft.com/office/drawing/2014/main" id="{77568534-814B-D45A-9D0E-C83FBD5B4776}"/>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1" name="Oval 336">
                <a:extLst>
                  <a:ext uri="{FF2B5EF4-FFF2-40B4-BE49-F238E27FC236}">
                    <a16:creationId xmlns:a16="http://schemas.microsoft.com/office/drawing/2014/main" id="{6AEE2BA7-7090-A6C2-9E2A-32940444F668}"/>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2" name="Oval 337">
                <a:extLst>
                  <a:ext uri="{FF2B5EF4-FFF2-40B4-BE49-F238E27FC236}">
                    <a16:creationId xmlns:a16="http://schemas.microsoft.com/office/drawing/2014/main" id="{489AB575-EEFD-828F-3D15-68535C12DE17}"/>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3" name="Oval 338">
                <a:extLst>
                  <a:ext uri="{FF2B5EF4-FFF2-40B4-BE49-F238E27FC236}">
                    <a16:creationId xmlns:a16="http://schemas.microsoft.com/office/drawing/2014/main" id="{45C01D17-EB5F-4616-F54D-7DCA4131D291}"/>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4" name="Oval 339">
                <a:extLst>
                  <a:ext uri="{FF2B5EF4-FFF2-40B4-BE49-F238E27FC236}">
                    <a16:creationId xmlns:a16="http://schemas.microsoft.com/office/drawing/2014/main" id="{988582A4-AE41-FC6B-85A8-20800366A9A9}"/>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5" name="Oval 340">
                <a:extLst>
                  <a:ext uri="{FF2B5EF4-FFF2-40B4-BE49-F238E27FC236}">
                    <a16:creationId xmlns:a16="http://schemas.microsoft.com/office/drawing/2014/main" id="{BCC2BE01-EAB3-11AC-D1D6-F431A050BD85}"/>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6" name="Oval 341">
                <a:extLst>
                  <a:ext uri="{FF2B5EF4-FFF2-40B4-BE49-F238E27FC236}">
                    <a16:creationId xmlns:a16="http://schemas.microsoft.com/office/drawing/2014/main" id="{15E1FC75-9681-F353-A43D-74C4DC942CF0}"/>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7" name="Oval 342">
                <a:extLst>
                  <a:ext uri="{FF2B5EF4-FFF2-40B4-BE49-F238E27FC236}">
                    <a16:creationId xmlns:a16="http://schemas.microsoft.com/office/drawing/2014/main" id="{40A6EAAE-434E-76E8-A840-7F74B7D5239C}"/>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8" name="Oval 343">
                <a:extLst>
                  <a:ext uri="{FF2B5EF4-FFF2-40B4-BE49-F238E27FC236}">
                    <a16:creationId xmlns:a16="http://schemas.microsoft.com/office/drawing/2014/main" id="{DB15942D-60C4-A11A-7D89-DD62F678A3AE}"/>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9" name="Oval 344">
                <a:extLst>
                  <a:ext uri="{FF2B5EF4-FFF2-40B4-BE49-F238E27FC236}">
                    <a16:creationId xmlns:a16="http://schemas.microsoft.com/office/drawing/2014/main" id="{67601DBB-C0C4-58C2-0910-A6E5E1231421}"/>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0" name="Oval 345">
                <a:extLst>
                  <a:ext uri="{FF2B5EF4-FFF2-40B4-BE49-F238E27FC236}">
                    <a16:creationId xmlns:a16="http://schemas.microsoft.com/office/drawing/2014/main" id="{12F3DFE5-294C-DF3F-35BB-20B375C6F759}"/>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1" name="Oval 346">
                <a:extLst>
                  <a:ext uri="{FF2B5EF4-FFF2-40B4-BE49-F238E27FC236}">
                    <a16:creationId xmlns:a16="http://schemas.microsoft.com/office/drawing/2014/main" id="{8C427D72-0C3F-E804-87E2-5974CA0BBC00}"/>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2" name="Oval 347">
                <a:extLst>
                  <a:ext uri="{FF2B5EF4-FFF2-40B4-BE49-F238E27FC236}">
                    <a16:creationId xmlns:a16="http://schemas.microsoft.com/office/drawing/2014/main" id="{C388C845-7B91-CF27-F898-31F38DD05BE4}"/>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3" name="Oval 348">
                <a:extLst>
                  <a:ext uri="{FF2B5EF4-FFF2-40B4-BE49-F238E27FC236}">
                    <a16:creationId xmlns:a16="http://schemas.microsoft.com/office/drawing/2014/main" id="{40D975E6-2141-323E-C993-9C2496AC7E27}"/>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4" name="Oval 349">
                <a:extLst>
                  <a:ext uri="{FF2B5EF4-FFF2-40B4-BE49-F238E27FC236}">
                    <a16:creationId xmlns:a16="http://schemas.microsoft.com/office/drawing/2014/main" id="{C8081056-A312-C99E-B926-0D877EDDA980}"/>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5" name="Oval 350">
                <a:extLst>
                  <a:ext uri="{FF2B5EF4-FFF2-40B4-BE49-F238E27FC236}">
                    <a16:creationId xmlns:a16="http://schemas.microsoft.com/office/drawing/2014/main" id="{D637B8CF-D67E-2CC6-85A9-B43AF4E3CC8D}"/>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6" name="Oval 351">
                <a:extLst>
                  <a:ext uri="{FF2B5EF4-FFF2-40B4-BE49-F238E27FC236}">
                    <a16:creationId xmlns:a16="http://schemas.microsoft.com/office/drawing/2014/main" id="{CE04F61C-E277-1E8A-134D-4D02C792B9DF}"/>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7" name="Oval 352">
                <a:extLst>
                  <a:ext uri="{FF2B5EF4-FFF2-40B4-BE49-F238E27FC236}">
                    <a16:creationId xmlns:a16="http://schemas.microsoft.com/office/drawing/2014/main" id="{AB4C2AEF-6881-6441-B5BD-EB505C4DD450}"/>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8" name="Oval 353">
                <a:extLst>
                  <a:ext uri="{FF2B5EF4-FFF2-40B4-BE49-F238E27FC236}">
                    <a16:creationId xmlns:a16="http://schemas.microsoft.com/office/drawing/2014/main" id="{C8F661D2-E44E-CE1C-639D-EBB3830F1681}"/>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9" name="Oval 354">
                <a:extLst>
                  <a:ext uri="{FF2B5EF4-FFF2-40B4-BE49-F238E27FC236}">
                    <a16:creationId xmlns:a16="http://schemas.microsoft.com/office/drawing/2014/main" id="{91F69AD9-A4CF-C6D3-1CCC-757B088F47D1}"/>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0" name="Oval 355">
                <a:extLst>
                  <a:ext uri="{FF2B5EF4-FFF2-40B4-BE49-F238E27FC236}">
                    <a16:creationId xmlns:a16="http://schemas.microsoft.com/office/drawing/2014/main" id="{FEEECDB3-4707-78A2-CB18-4B5FB03DE7DF}"/>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1" name="Oval 356">
                <a:extLst>
                  <a:ext uri="{FF2B5EF4-FFF2-40B4-BE49-F238E27FC236}">
                    <a16:creationId xmlns:a16="http://schemas.microsoft.com/office/drawing/2014/main" id="{1C876332-E51B-CFF3-3A05-77E016654404}"/>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2" name="Oval 357">
                <a:extLst>
                  <a:ext uri="{FF2B5EF4-FFF2-40B4-BE49-F238E27FC236}">
                    <a16:creationId xmlns:a16="http://schemas.microsoft.com/office/drawing/2014/main" id="{63A8F40D-AA0A-2733-B9D2-F1997C0D886B}"/>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3" name="Oval 358">
                <a:extLst>
                  <a:ext uri="{FF2B5EF4-FFF2-40B4-BE49-F238E27FC236}">
                    <a16:creationId xmlns:a16="http://schemas.microsoft.com/office/drawing/2014/main" id="{98A50F40-B3A7-B54F-C184-AA5959165BA4}"/>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4" name="Oval 359">
                <a:extLst>
                  <a:ext uri="{FF2B5EF4-FFF2-40B4-BE49-F238E27FC236}">
                    <a16:creationId xmlns:a16="http://schemas.microsoft.com/office/drawing/2014/main" id="{BD22D2A0-467D-221A-C560-52ECD8404D97}"/>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5" name="Oval 360">
                <a:extLst>
                  <a:ext uri="{FF2B5EF4-FFF2-40B4-BE49-F238E27FC236}">
                    <a16:creationId xmlns:a16="http://schemas.microsoft.com/office/drawing/2014/main" id="{15D117B6-EC86-113E-7E8D-58C524E20FD6}"/>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6" name="Oval 361">
                <a:extLst>
                  <a:ext uri="{FF2B5EF4-FFF2-40B4-BE49-F238E27FC236}">
                    <a16:creationId xmlns:a16="http://schemas.microsoft.com/office/drawing/2014/main" id="{E550EE2D-CEAD-84FF-4B4E-AA774A6F858B}"/>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7" name="Oval 362">
                <a:extLst>
                  <a:ext uri="{FF2B5EF4-FFF2-40B4-BE49-F238E27FC236}">
                    <a16:creationId xmlns:a16="http://schemas.microsoft.com/office/drawing/2014/main" id="{AE225A0F-4FB7-1C16-8C43-4B95E2BA4A40}"/>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8" name="Oval 363">
                <a:extLst>
                  <a:ext uri="{FF2B5EF4-FFF2-40B4-BE49-F238E27FC236}">
                    <a16:creationId xmlns:a16="http://schemas.microsoft.com/office/drawing/2014/main" id="{7A1374B9-BADD-49CB-7CF9-A2FE2DE6716F}"/>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9" name="Oval 364">
                <a:extLst>
                  <a:ext uri="{FF2B5EF4-FFF2-40B4-BE49-F238E27FC236}">
                    <a16:creationId xmlns:a16="http://schemas.microsoft.com/office/drawing/2014/main" id="{BF979CBF-BFD6-AEA2-5B7D-0C86C79652EB}"/>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0" name="Oval 365">
                <a:extLst>
                  <a:ext uri="{FF2B5EF4-FFF2-40B4-BE49-F238E27FC236}">
                    <a16:creationId xmlns:a16="http://schemas.microsoft.com/office/drawing/2014/main" id="{85F6EA97-8CED-1170-3EEF-F2033CBF27EC}"/>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1" name="Oval 366">
                <a:extLst>
                  <a:ext uri="{FF2B5EF4-FFF2-40B4-BE49-F238E27FC236}">
                    <a16:creationId xmlns:a16="http://schemas.microsoft.com/office/drawing/2014/main" id="{21B82365-CF2D-78CA-24C7-56ADE4943E57}"/>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2" name="Oval 367">
                <a:extLst>
                  <a:ext uri="{FF2B5EF4-FFF2-40B4-BE49-F238E27FC236}">
                    <a16:creationId xmlns:a16="http://schemas.microsoft.com/office/drawing/2014/main" id="{D0B399D6-4583-800E-9F90-4AB5D0ADABA8}"/>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3" name="Oval 368">
                <a:extLst>
                  <a:ext uri="{FF2B5EF4-FFF2-40B4-BE49-F238E27FC236}">
                    <a16:creationId xmlns:a16="http://schemas.microsoft.com/office/drawing/2014/main" id="{E1358438-96F0-CC3E-1FEB-B79BEF678DC3}"/>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4" name="Oval 369">
                <a:extLst>
                  <a:ext uri="{FF2B5EF4-FFF2-40B4-BE49-F238E27FC236}">
                    <a16:creationId xmlns:a16="http://schemas.microsoft.com/office/drawing/2014/main" id="{B3E8574C-A528-4EDC-ACC5-63DF6310D4DE}"/>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5" name="Oval 370">
                <a:extLst>
                  <a:ext uri="{FF2B5EF4-FFF2-40B4-BE49-F238E27FC236}">
                    <a16:creationId xmlns:a16="http://schemas.microsoft.com/office/drawing/2014/main" id="{5B3E600E-4949-5F9A-624E-F62D4417D317}"/>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6" name="Oval 371">
                <a:extLst>
                  <a:ext uri="{FF2B5EF4-FFF2-40B4-BE49-F238E27FC236}">
                    <a16:creationId xmlns:a16="http://schemas.microsoft.com/office/drawing/2014/main" id="{9C8BB4A9-27D2-E377-66E4-513E3334257F}"/>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7" name="Oval 372">
                <a:extLst>
                  <a:ext uri="{FF2B5EF4-FFF2-40B4-BE49-F238E27FC236}">
                    <a16:creationId xmlns:a16="http://schemas.microsoft.com/office/drawing/2014/main" id="{3BF16198-DF77-6943-C889-2C3892E66CCE}"/>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8" name="Oval 373">
                <a:extLst>
                  <a:ext uri="{FF2B5EF4-FFF2-40B4-BE49-F238E27FC236}">
                    <a16:creationId xmlns:a16="http://schemas.microsoft.com/office/drawing/2014/main" id="{D2E17691-0F71-99A0-805A-E3F6A20A7E11}"/>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9" name="Oval 374">
                <a:extLst>
                  <a:ext uri="{FF2B5EF4-FFF2-40B4-BE49-F238E27FC236}">
                    <a16:creationId xmlns:a16="http://schemas.microsoft.com/office/drawing/2014/main" id="{1EE6B2CD-B64C-B7B7-D1BC-18E10F057589}"/>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0" name="Oval 375">
                <a:extLst>
                  <a:ext uri="{FF2B5EF4-FFF2-40B4-BE49-F238E27FC236}">
                    <a16:creationId xmlns:a16="http://schemas.microsoft.com/office/drawing/2014/main" id="{32BD3114-9AD4-542D-A435-9E400FD48776}"/>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1" name="Oval 376">
                <a:extLst>
                  <a:ext uri="{FF2B5EF4-FFF2-40B4-BE49-F238E27FC236}">
                    <a16:creationId xmlns:a16="http://schemas.microsoft.com/office/drawing/2014/main" id="{A0037D2F-9173-916D-038A-8C0B28BAC196}"/>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2" name="Oval 377">
                <a:extLst>
                  <a:ext uri="{FF2B5EF4-FFF2-40B4-BE49-F238E27FC236}">
                    <a16:creationId xmlns:a16="http://schemas.microsoft.com/office/drawing/2014/main" id="{0A2CD83E-7098-F837-5E83-424CD44AA8AB}"/>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3" name="Oval 378">
                <a:extLst>
                  <a:ext uri="{FF2B5EF4-FFF2-40B4-BE49-F238E27FC236}">
                    <a16:creationId xmlns:a16="http://schemas.microsoft.com/office/drawing/2014/main" id="{83D267BC-E166-B2F0-C07D-2556525759A5}"/>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4" name="Oval 379">
                <a:extLst>
                  <a:ext uri="{FF2B5EF4-FFF2-40B4-BE49-F238E27FC236}">
                    <a16:creationId xmlns:a16="http://schemas.microsoft.com/office/drawing/2014/main" id="{D49A14D0-3AFC-2112-C3C1-588A9AAEFED7}"/>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5" name="Oval 380">
                <a:extLst>
                  <a:ext uri="{FF2B5EF4-FFF2-40B4-BE49-F238E27FC236}">
                    <a16:creationId xmlns:a16="http://schemas.microsoft.com/office/drawing/2014/main" id="{C6F43096-0B4E-10BB-6193-28D5378C196B}"/>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6" name="Oval 381">
                <a:extLst>
                  <a:ext uri="{FF2B5EF4-FFF2-40B4-BE49-F238E27FC236}">
                    <a16:creationId xmlns:a16="http://schemas.microsoft.com/office/drawing/2014/main" id="{8239251C-6C44-76A6-2029-AFEF67243801}"/>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7" name="Oval 382">
                <a:extLst>
                  <a:ext uri="{FF2B5EF4-FFF2-40B4-BE49-F238E27FC236}">
                    <a16:creationId xmlns:a16="http://schemas.microsoft.com/office/drawing/2014/main" id="{D05481DC-6D90-299D-404D-54732BB0DEAB}"/>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8" name="Oval 383">
                <a:extLst>
                  <a:ext uri="{FF2B5EF4-FFF2-40B4-BE49-F238E27FC236}">
                    <a16:creationId xmlns:a16="http://schemas.microsoft.com/office/drawing/2014/main" id="{08063FC3-2E5A-89B1-D85C-6AEE75DC5828}"/>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9" name="Oval 384">
                <a:extLst>
                  <a:ext uri="{FF2B5EF4-FFF2-40B4-BE49-F238E27FC236}">
                    <a16:creationId xmlns:a16="http://schemas.microsoft.com/office/drawing/2014/main" id="{5E94F209-9AE0-F8D8-56F7-7D4763068858}"/>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0" name="Oval 385">
                <a:extLst>
                  <a:ext uri="{FF2B5EF4-FFF2-40B4-BE49-F238E27FC236}">
                    <a16:creationId xmlns:a16="http://schemas.microsoft.com/office/drawing/2014/main" id="{B7858DEB-76FC-32F2-2CE6-84C6D30AF55C}"/>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1" name="Oval 386">
                <a:extLst>
                  <a:ext uri="{FF2B5EF4-FFF2-40B4-BE49-F238E27FC236}">
                    <a16:creationId xmlns:a16="http://schemas.microsoft.com/office/drawing/2014/main" id="{B22CE5FF-5739-48F7-7AF5-C23D3A628E93}"/>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2" name="Oval 387">
                <a:extLst>
                  <a:ext uri="{FF2B5EF4-FFF2-40B4-BE49-F238E27FC236}">
                    <a16:creationId xmlns:a16="http://schemas.microsoft.com/office/drawing/2014/main" id="{A72287D6-A7F4-ECBD-87FD-E4A8DB895E11}"/>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3" name="Oval 388">
                <a:extLst>
                  <a:ext uri="{FF2B5EF4-FFF2-40B4-BE49-F238E27FC236}">
                    <a16:creationId xmlns:a16="http://schemas.microsoft.com/office/drawing/2014/main" id="{4892F035-BC06-3313-F485-3B074074E413}"/>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4" name="Oval 389">
                <a:extLst>
                  <a:ext uri="{FF2B5EF4-FFF2-40B4-BE49-F238E27FC236}">
                    <a16:creationId xmlns:a16="http://schemas.microsoft.com/office/drawing/2014/main" id="{B7A30F44-2F59-E968-7A6B-52D383BB354A}"/>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5" name="Oval 390">
                <a:extLst>
                  <a:ext uri="{FF2B5EF4-FFF2-40B4-BE49-F238E27FC236}">
                    <a16:creationId xmlns:a16="http://schemas.microsoft.com/office/drawing/2014/main" id="{B328C176-9B2B-B641-FF0D-27F1C8FED51D}"/>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6" name="Oval 391">
                <a:extLst>
                  <a:ext uri="{FF2B5EF4-FFF2-40B4-BE49-F238E27FC236}">
                    <a16:creationId xmlns:a16="http://schemas.microsoft.com/office/drawing/2014/main" id="{3D8311FC-4E3A-ED17-D9F7-6EE0A23EA4DD}"/>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7" name="Oval 392">
                <a:extLst>
                  <a:ext uri="{FF2B5EF4-FFF2-40B4-BE49-F238E27FC236}">
                    <a16:creationId xmlns:a16="http://schemas.microsoft.com/office/drawing/2014/main" id="{262C461C-E6C3-AE22-4E73-92433ADF420F}"/>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8" name="Oval 393">
                <a:extLst>
                  <a:ext uri="{FF2B5EF4-FFF2-40B4-BE49-F238E27FC236}">
                    <a16:creationId xmlns:a16="http://schemas.microsoft.com/office/drawing/2014/main" id="{30941D26-BD0A-ED13-1C60-10506DB071C3}"/>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9" name="Oval 394">
                <a:extLst>
                  <a:ext uri="{FF2B5EF4-FFF2-40B4-BE49-F238E27FC236}">
                    <a16:creationId xmlns:a16="http://schemas.microsoft.com/office/drawing/2014/main" id="{88DCF48C-366F-FD11-2FDE-C9C21920212F}"/>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0" name="Oval 395">
                <a:extLst>
                  <a:ext uri="{FF2B5EF4-FFF2-40B4-BE49-F238E27FC236}">
                    <a16:creationId xmlns:a16="http://schemas.microsoft.com/office/drawing/2014/main" id="{4201045A-CDE8-6960-8DA3-50BEF4323660}"/>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1" name="Oval 396">
                <a:extLst>
                  <a:ext uri="{FF2B5EF4-FFF2-40B4-BE49-F238E27FC236}">
                    <a16:creationId xmlns:a16="http://schemas.microsoft.com/office/drawing/2014/main" id="{4FC08B1D-EB51-1C6C-1FD4-017EB9BC29B3}"/>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2" name="Oval 397">
                <a:extLst>
                  <a:ext uri="{FF2B5EF4-FFF2-40B4-BE49-F238E27FC236}">
                    <a16:creationId xmlns:a16="http://schemas.microsoft.com/office/drawing/2014/main" id="{12CB585A-066C-798B-0637-53C1942515FA}"/>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3" name="Oval 398">
                <a:extLst>
                  <a:ext uri="{FF2B5EF4-FFF2-40B4-BE49-F238E27FC236}">
                    <a16:creationId xmlns:a16="http://schemas.microsoft.com/office/drawing/2014/main" id="{F4C292F2-B375-A0F0-E9E3-9FA12B2C86AA}"/>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4" name="Oval 399">
                <a:extLst>
                  <a:ext uri="{FF2B5EF4-FFF2-40B4-BE49-F238E27FC236}">
                    <a16:creationId xmlns:a16="http://schemas.microsoft.com/office/drawing/2014/main" id="{2C5EF6ED-74D4-55C5-AEA1-0049197D4ACB}"/>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5" name="Oval 400">
                <a:extLst>
                  <a:ext uri="{FF2B5EF4-FFF2-40B4-BE49-F238E27FC236}">
                    <a16:creationId xmlns:a16="http://schemas.microsoft.com/office/drawing/2014/main" id="{10F47398-A56C-8A72-AC93-2BB693CF3130}"/>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6" name="Oval 401">
                <a:extLst>
                  <a:ext uri="{FF2B5EF4-FFF2-40B4-BE49-F238E27FC236}">
                    <a16:creationId xmlns:a16="http://schemas.microsoft.com/office/drawing/2014/main" id="{17189219-331C-61B9-4D92-9BD1AA4DF651}"/>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7" name="Oval 402">
                <a:extLst>
                  <a:ext uri="{FF2B5EF4-FFF2-40B4-BE49-F238E27FC236}">
                    <a16:creationId xmlns:a16="http://schemas.microsoft.com/office/drawing/2014/main" id="{C10E5908-C446-3DF4-6A9A-25AE7D6E07FD}"/>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8" name="Oval 403">
                <a:extLst>
                  <a:ext uri="{FF2B5EF4-FFF2-40B4-BE49-F238E27FC236}">
                    <a16:creationId xmlns:a16="http://schemas.microsoft.com/office/drawing/2014/main" id="{7FAFE3ED-54FE-41A0-580B-4FAE9C1702D7}"/>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9" name="Oval 404">
                <a:extLst>
                  <a:ext uri="{FF2B5EF4-FFF2-40B4-BE49-F238E27FC236}">
                    <a16:creationId xmlns:a16="http://schemas.microsoft.com/office/drawing/2014/main" id="{DF0CE7E2-2A87-4969-BDCA-9D98DB4F1B2C}"/>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0" name="Oval 405">
                <a:extLst>
                  <a:ext uri="{FF2B5EF4-FFF2-40B4-BE49-F238E27FC236}">
                    <a16:creationId xmlns:a16="http://schemas.microsoft.com/office/drawing/2014/main" id="{7E16AAFB-27A4-366F-1EF0-9D334A21C6B1}"/>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2" name="Group 607">
              <a:extLst>
                <a:ext uri="{FF2B5EF4-FFF2-40B4-BE49-F238E27FC236}">
                  <a16:creationId xmlns:a16="http://schemas.microsoft.com/office/drawing/2014/main" id="{C53D7830-A46F-39D9-1AB7-32A61D6C8457}"/>
                </a:ext>
              </a:extLst>
            </p:cNvPr>
            <p:cNvGrpSpPr/>
            <p:nvPr/>
          </p:nvGrpSpPr>
          <p:grpSpPr bwMode="auto">
            <a:xfrm>
              <a:off x="453" y="1776"/>
              <a:ext cx="2722" cy="574"/>
              <a:chOff x="453" y="1776"/>
              <a:chExt cx="2722" cy="574"/>
            </a:xfrm>
            <a:grpFill/>
          </p:grpSpPr>
          <p:sp>
            <p:nvSpPr>
              <p:cNvPr id="1051" name="Oval 407">
                <a:extLst>
                  <a:ext uri="{FF2B5EF4-FFF2-40B4-BE49-F238E27FC236}">
                    <a16:creationId xmlns:a16="http://schemas.microsoft.com/office/drawing/2014/main" id="{CA44A707-88C7-2DD9-F3C9-7FE1BB198F01}"/>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2" name="Oval 408">
                <a:extLst>
                  <a:ext uri="{FF2B5EF4-FFF2-40B4-BE49-F238E27FC236}">
                    <a16:creationId xmlns:a16="http://schemas.microsoft.com/office/drawing/2014/main" id="{6AC70E52-5A78-13CB-3E29-6DDAADA6FEF2}"/>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3" name="Oval 409">
                <a:extLst>
                  <a:ext uri="{FF2B5EF4-FFF2-40B4-BE49-F238E27FC236}">
                    <a16:creationId xmlns:a16="http://schemas.microsoft.com/office/drawing/2014/main" id="{724D0D3B-A281-FE28-C975-B67086D53FBC}"/>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4" name="Oval 410">
                <a:extLst>
                  <a:ext uri="{FF2B5EF4-FFF2-40B4-BE49-F238E27FC236}">
                    <a16:creationId xmlns:a16="http://schemas.microsoft.com/office/drawing/2014/main" id="{E18FB0C9-0EBE-3C5C-4141-AD20A434169E}"/>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5" name="Oval 411">
                <a:extLst>
                  <a:ext uri="{FF2B5EF4-FFF2-40B4-BE49-F238E27FC236}">
                    <a16:creationId xmlns:a16="http://schemas.microsoft.com/office/drawing/2014/main" id="{523732F9-9AD9-98DF-4316-47B26EA2172A}"/>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6" name="Oval 412">
                <a:extLst>
                  <a:ext uri="{FF2B5EF4-FFF2-40B4-BE49-F238E27FC236}">
                    <a16:creationId xmlns:a16="http://schemas.microsoft.com/office/drawing/2014/main" id="{0BD68B3F-80B4-A7FC-20FD-DB0A8339626B}"/>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7" name="Oval 413">
                <a:extLst>
                  <a:ext uri="{FF2B5EF4-FFF2-40B4-BE49-F238E27FC236}">
                    <a16:creationId xmlns:a16="http://schemas.microsoft.com/office/drawing/2014/main" id="{43819438-95F4-C8F3-B249-B2A068A5B518}"/>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8" name="Oval 414">
                <a:extLst>
                  <a:ext uri="{FF2B5EF4-FFF2-40B4-BE49-F238E27FC236}">
                    <a16:creationId xmlns:a16="http://schemas.microsoft.com/office/drawing/2014/main" id="{08BEE409-851D-AE2F-40D0-EF0CD4889527}"/>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9" name="Oval 415">
                <a:extLst>
                  <a:ext uri="{FF2B5EF4-FFF2-40B4-BE49-F238E27FC236}">
                    <a16:creationId xmlns:a16="http://schemas.microsoft.com/office/drawing/2014/main" id="{664F0C7C-1DD5-4995-B97E-75C1CEDAC428}"/>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0" name="Oval 416">
                <a:extLst>
                  <a:ext uri="{FF2B5EF4-FFF2-40B4-BE49-F238E27FC236}">
                    <a16:creationId xmlns:a16="http://schemas.microsoft.com/office/drawing/2014/main" id="{8BC50DE8-83A5-01D0-7F74-2ECA6CCA5F9F}"/>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1" name="Oval 417">
                <a:extLst>
                  <a:ext uri="{FF2B5EF4-FFF2-40B4-BE49-F238E27FC236}">
                    <a16:creationId xmlns:a16="http://schemas.microsoft.com/office/drawing/2014/main" id="{9CDDE8B0-61FF-1A59-49F5-D2806DF3B3DE}"/>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2" name="Oval 418">
                <a:extLst>
                  <a:ext uri="{FF2B5EF4-FFF2-40B4-BE49-F238E27FC236}">
                    <a16:creationId xmlns:a16="http://schemas.microsoft.com/office/drawing/2014/main" id="{7CC1136F-14E8-6C73-BC5B-4E9CF46046B5}"/>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3" name="Oval 419">
                <a:extLst>
                  <a:ext uri="{FF2B5EF4-FFF2-40B4-BE49-F238E27FC236}">
                    <a16:creationId xmlns:a16="http://schemas.microsoft.com/office/drawing/2014/main" id="{81E56BFD-496D-AB4A-3B49-330C580246A5}"/>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4" name="Oval 420">
                <a:extLst>
                  <a:ext uri="{FF2B5EF4-FFF2-40B4-BE49-F238E27FC236}">
                    <a16:creationId xmlns:a16="http://schemas.microsoft.com/office/drawing/2014/main" id="{228F9CD0-6568-454D-675A-0684ABE1124C}"/>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5" name="Oval 421">
                <a:extLst>
                  <a:ext uri="{FF2B5EF4-FFF2-40B4-BE49-F238E27FC236}">
                    <a16:creationId xmlns:a16="http://schemas.microsoft.com/office/drawing/2014/main" id="{EF1A0B47-0470-50E7-C0DA-6E2CCFDFC3A2}"/>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6" name="Oval 422">
                <a:extLst>
                  <a:ext uri="{FF2B5EF4-FFF2-40B4-BE49-F238E27FC236}">
                    <a16:creationId xmlns:a16="http://schemas.microsoft.com/office/drawing/2014/main" id="{BB8698C1-74BA-A21D-98A0-13CD51FD4779}"/>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7" name="Oval 423">
                <a:extLst>
                  <a:ext uri="{FF2B5EF4-FFF2-40B4-BE49-F238E27FC236}">
                    <a16:creationId xmlns:a16="http://schemas.microsoft.com/office/drawing/2014/main" id="{D12765E9-0E9A-5E20-B717-EC5CCB3E8A10}"/>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8" name="Oval 424">
                <a:extLst>
                  <a:ext uri="{FF2B5EF4-FFF2-40B4-BE49-F238E27FC236}">
                    <a16:creationId xmlns:a16="http://schemas.microsoft.com/office/drawing/2014/main" id="{E3A7129F-0022-6ED3-0596-62F73B39CD6A}"/>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9" name="Oval 425">
                <a:extLst>
                  <a:ext uri="{FF2B5EF4-FFF2-40B4-BE49-F238E27FC236}">
                    <a16:creationId xmlns:a16="http://schemas.microsoft.com/office/drawing/2014/main" id="{85CB9C32-1D48-DC47-2BF0-7588E733D7EC}"/>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0" name="Oval 426">
                <a:extLst>
                  <a:ext uri="{FF2B5EF4-FFF2-40B4-BE49-F238E27FC236}">
                    <a16:creationId xmlns:a16="http://schemas.microsoft.com/office/drawing/2014/main" id="{AA439A85-7070-78C8-A2EC-CEA96F98F413}"/>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1" name="Oval 427">
                <a:extLst>
                  <a:ext uri="{FF2B5EF4-FFF2-40B4-BE49-F238E27FC236}">
                    <a16:creationId xmlns:a16="http://schemas.microsoft.com/office/drawing/2014/main" id="{435DBFB5-0958-77BC-D1A8-7B84BC9555E8}"/>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2" name="Oval 428">
                <a:extLst>
                  <a:ext uri="{FF2B5EF4-FFF2-40B4-BE49-F238E27FC236}">
                    <a16:creationId xmlns:a16="http://schemas.microsoft.com/office/drawing/2014/main" id="{E8C0ECB3-74BC-2473-D7D0-F0BBF746EA8E}"/>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3" name="Oval 429">
                <a:extLst>
                  <a:ext uri="{FF2B5EF4-FFF2-40B4-BE49-F238E27FC236}">
                    <a16:creationId xmlns:a16="http://schemas.microsoft.com/office/drawing/2014/main" id="{44BA4DDC-0CE4-E0BD-A070-948420ED9743}"/>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4" name="Oval 430">
                <a:extLst>
                  <a:ext uri="{FF2B5EF4-FFF2-40B4-BE49-F238E27FC236}">
                    <a16:creationId xmlns:a16="http://schemas.microsoft.com/office/drawing/2014/main" id="{4618D48A-18AA-38A4-D9B7-AE2B66E927EF}"/>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5" name="Oval 431">
                <a:extLst>
                  <a:ext uri="{FF2B5EF4-FFF2-40B4-BE49-F238E27FC236}">
                    <a16:creationId xmlns:a16="http://schemas.microsoft.com/office/drawing/2014/main" id="{BB90E196-A369-45A6-823D-1CF9E4B071DB}"/>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6" name="Oval 432">
                <a:extLst>
                  <a:ext uri="{FF2B5EF4-FFF2-40B4-BE49-F238E27FC236}">
                    <a16:creationId xmlns:a16="http://schemas.microsoft.com/office/drawing/2014/main" id="{B48EE0B4-3828-1742-2B47-3C38C805DCAF}"/>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7" name="Oval 433">
                <a:extLst>
                  <a:ext uri="{FF2B5EF4-FFF2-40B4-BE49-F238E27FC236}">
                    <a16:creationId xmlns:a16="http://schemas.microsoft.com/office/drawing/2014/main" id="{EB9443A6-5380-12DF-6FAE-D97B48084020}"/>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8" name="Oval 434">
                <a:extLst>
                  <a:ext uri="{FF2B5EF4-FFF2-40B4-BE49-F238E27FC236}">
                    <a16:creationId xmlns:a16="http://schemas.microsoft.com/office/drawing/2014/main" id="{DBEC7189-7F6D-0AD2-5B0A-1E2B1ECC8FD5}"/>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9" name="Oval 435">
                <a:extLst>
                  <a:ext uri="{FF2B5EF4-FFF2-40B4-BE49-F238E27FC236}">
                    <a16:creationId xmlns:a16="http://schemas.microsoft.com/office/drawing/2014/main" id="{F1CF6DA6-2A3A-FE36-2F8C-DC1F190E3251}"/>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0" name="Oval 436">
                <a:extLst>
                  <a:ext uri="{FF2B5EF4-FFF2-40B4-BE49-F238E27FC236}">
                    <a16:creationId xmlns:a16="http://schemas.microsoft.com/office/drawing/2014/main" id="{312BF606-F5D9-DC23-94BB-0D9656FE782B}"/>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1" name="Oval 437">
                <a:extLst>
                  <a:ext uri="{FF2B5EF4-FFF2-40B4-BE49-F238E27FC236}">
                    <a16:creationId xmlns:a16="http://schemas.microsoft.com/office/drawing/2014/main" id="{FB76220F-C28D-5A85-B6CE-4A0C0F7D5D5A}"/>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2" name="Oval 438">
                <a:extLst>
                  <a:ext uri="{FF2B5EF4-FFF2-40B4-BE49-F238E27FC236}">
                    <a16:creationId xmlns:a16="http://schemas.microsoft.com/office/drawing/2014/main" id="{9CD43B23-A053-EDA9-FD4A-080C4F5AD829}"/>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3" name="Oval 439">
                <a:extLst>
                  <a:ext uri="{FF2B5EF4-FFF2-40B4-BE49-F238E27FC236}">
                    <a16:creationId xmlns:a16="http://schemas.microsoft.com/office/drawing/2014/main" id="{6454A3E2-6F18-B72C-A645-0609DB39EEF1}"/>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4" name="Oval 440">
                <a:extLst>
                  <a:ext uri="{FF2B5EF4-FFF2-40B4-BE49-F238E27FC236}">
                    <a16:creationId xmlns:a16="http://schemas.microsoft.com/office/drawing/2014/main" id="{AC6E8360-CE82-68CE-3C24-29B2959094BE}"/>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5" name="Oval 441">
                <a:extLst>
                  <a:ext uri="{FF2B5EF4-FFF2-40B4-BE49-F238E27FC236}">
                    <a16:creationId xmlns:a16="http://schemas.microsoft.com/office/drawing/2014/main" id="{A24BE791-61B4-787B-B8AF-7C96EBE4BEAE}"/>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6" name="Oval 442">
                <a:extLst>
                  <a:ext uri="{FF2B5EF4-FFF2-40B4-BE49-F238E27FC236}">
                    <a16:creationId xmlns:a16="http://schemas.microsoft.com/office/drawing/2014/main" id="{DEF66823-F259-6447-0F38-EE47F2DB5304}"/>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7" name="Oval 443">
                <a:extLst>
                  <a:ext uri="{FF2B5EF4-FFF2-40B4-BE49-F238E27FC236}">
                    <a16:creationId xmlns:a16="http://schemas.microsoft.com/office/drawing/2014/main" id="{868E759F-F480-5AA9-4BD4-63D747187A89}"/>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8" name="Oval 444">
                <a:extLst>
                  <a:ext uri="{FF2B5EF4-FFF2-40B4-BE49-F238E27FC236}">
                    <a16:creationId xmlns:a16="http://schemas.microsoft.com/office/drawing/2014/main" id="{E06581D3-65EC-4CA2-9B0F-6CE34982BDDF}"/>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9" name="Oval 445">
                <a:extLst>
                  <a:ext uri="{FF2B5EF4-FFF2-40B4-BE49-F238E27FC236}">
                    <a16:creationId xmlns:a16="http://schemas.microsoft.com/office/drawing/2014/main" id="{0D07C262-DAB1-F33B-1220-F04D854C19E1}"/>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0" name="Oval 446">
                <a:extLst>
                  <a:ext uri="{FF2B5EF4-FFF2-40B4-BE49-F238E27FC236}">
                    <a16:creationId xmlns:a16="http://schemas.microsoft.com/office/drawing/2014/main" id="{E73D36DB-1B43-A357-94EB-40E2758AD6BD}"/>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1" name="Oval 447">
                <a:extLst>
                  <a:ext uri="{FF2B5EF4-FFF2-40B4-BE49-F238E27FC236}">
                    <a16:creationId xmlns:a16="http://schemas.microsoft.com/office/drawing/2014/main" id="{47E3228A-A996-4DD8-F865-6B7D4DA71539}"/>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2" name="Oval 448">
                <a:extLst>
                  <a:ext uri="{FF2B5EF4-FFF2-40B4-BE49-F238E27FC236}">
                    <a16:creationId xmlns:a16="http://schemas.microsoft.com/office/drawing/2014/main" id="{AADCB887-0E0D-C715-612F-21000842D829}"/>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3" name="Oval 449">
                <a:extLst>
                  <a:ext uri="{FF2B5EF4-FFF2-40B4-BE49-F238E27FC236}">
                    <a16:creationId xmlns:a16="http://schemas.microsoft.com/office/drawing/2014/main" id="{35F1EB99-7B79-DC5D-4025-ED60341AAD01}"/>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4" name="Oval 450">
                <a:extLst>
                  <a:ext uri="{FF2B5EF4-FFF2-40B4-BE49-F238E27FC236}">
                    <a16:creationId xmlns:a16="http://schemas.microsoft.com/office/drawing/2014/main" id="{3903514A-965D-E60A-8921-E4213BF19429}"/>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5" name="Oval 451">
                <a:extLst>
                  <a:ext uri="{FF2B5EF4-FFF2-40B4-BE49-F238E27FC236}">
                    <a16:creationId xmlns:a16="http://schemas.microsoft.com/office/drawing/2014/main" id="{018D5B82-EB54-AFE5-F912-9A8D555FC2F1}"/>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6" name="Oval 452">
                <a:extLst>
                  <a:ext uri="{FF2B5EF4-FFF2-40B4-BE49-F238E27FC236}">
                    <a16:creationId xmlns:a16="http://schemas.microsoft.com/office/drawing/2014/main" id="{F6CC2FAB-AEA7-5CC0-64E5-078AD93E99B9}"/>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7" name="Oval 453">
                <a:extLst>
                  <a:ext uri="{FF2B5EF4-FFF2-40B4-BE49-F238E27FC236}">
                    <a16:creationId xmlns:a16="http://schemas.microsoft.com/office/drawing/2014/main" id="{EFA4FB39-18DF-405A-7E48-9E16656DAD5B}"/>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8" name="Oval 454">
                <a:extLst>
                  <a:ext uri="{FF2B5EF4-FFF2-40B4-BE49-F238E27FC236}">
                    <a16:creationId xmlns:a16="http://schemas.microsoft.com/office/drawing/2014/main" id="{9E9B564C-E055-7DF2-9350-DF3F6007077D}"/>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9" name="Oval 455">
                <a:extLst>
                  <a:ext uri="{FF2B5EF4-FFF2-40B4-BE49-F238E27FC236}">
                    <a16:creationId xmlns:a16="http://schemas.microsoft.com/office/drawing/2014/main" id="{2BA10FA3-E1E6-F1DB-6B33-9E48C915EAF0}"/>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0" name="Oval 456">
                <a:extLst>
                  <a:ext uri="{FF2B5EF4-FFF2-40B4-BE49-F238E27FC236}">
                    <a16:creationId xmlns:a16="http://schemas.microsoft.com/office/drawing/2014/main" id="{1DE696FE-9CA2-847F-9E5C-F680CAD5B261}"/>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1" name="Oval 457">
                <a:extLst>
                  <a:ext uri="{FF2B5EF4-FFF2-40B4-BE49-F238E27FC236}">
                    <a16:creationId xmlns:a16="http://schemas.microsoft.com/office/drawing/2014/main" id="{22CD4591-E326-3ED3-9E53-7D6A69E92878}"/>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2" name="Oval 458">
                <a:extLst>
                  <a:ext uri="{FF2B5EF4-FFF2-40B4-BE49-F238E27FC236}">
                    <a16:creationId xmlns:a16="http://schemas.microsoft.com/office/drawing/2014/main" id="{94DEFEFE-4662-C70E-323E-DB332988351D}"/>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3" name="Oval 459">
                <a:extLst>
                  <a:ext uri="{FF2B5EF4-FFF2-40B4-BE49-F238E27FC236}">
                    <a16:creationId xmlns:a16="http://schemas.microsoft.com/office/drawing/2014/main" id="{D5726611-4C2B-50A3-290C-5E257298EBE5}"/>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4" name="Oval 460">
                <a:extLst>
                  <a:ext uri="{FF2B5EF4-FFF2-40B4-BE49-F238E27FC236}">
                    <a16:creationId xmlns:a16="http://schemas.microsoft.com/office/drawing/2014/main" id="{E07901B0-70CA-74B7-A696-4352E14610BA}"/>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5" name="Oval 461">
                <a:extLst>
                  <a:ext uri="{FF2B5EF4-FFF2-40B4-BE49-F238E27FC236}">
                    <a16:creationId xmlns:a16="http://schemas.microsoft.com/office/drawing/2014/main" id="{A89C31E3-5D94-5C84-5AD8-D4DBAA809FCB}"/>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6" name="Oval 462">
                <a:extLst>
                  <a:ext uri="{FF2B5EF4-FFF2-40B4-BE49-F238E27FC236}">
                    <a16:creationId xmlns:a16="http://schemas.microsoft.com/office/drawing/2014/main" id="{022460D4-70DA-406F-1093-0FB96E790087}"/>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7" name="Oval 463">
                <a:extLst>
                  <a:ext uri="{FF2B5EF4-FFF2-40B4-BE49-F238E27FC236}">
                    <a16:creationId xmlns:a16="http://schemas.microsoft.com/office/drawing/2014/main" id="{E111DEBE-A708-0D85-2E74-4DFCD043A772}"/>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8" name="Oval 464">
                <a:extLst>
                  <a:ext uri="{FF2B5EF4-FFF2-40B4-BE49-F238E27FC236}">
                    <a16:creationId xmlns:a16="http://schemas.microsoft.com/office/drawing/2014/main" id="{DF5D938A-01D9-70C4-19DA-A068B2D5E893}"/>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9" name="Oval 465">
                <a:extLst>
                  <a:ext uri="{FF2B5EF4-FFF2-40B4-BE49-F238E27FC236}">
                    <a16:creationId xmlns:a16="http://schemas.microsoft.com/office/drawing/2014/main" id="{9480DC95-9327-0C86-D22F-AE3906E8E633}"/>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0" name="Oval 466">
                <a:extLst>
                  <a:ext uri="{FF2B5EF4-FFF2-40B4-BE49-F238E27FC236}">
                    <a16:creationId xmlns:a16="http://schemas.microsoft.com/office/drawing/2014/main" id="{222DAC0E-24CA-06DC-E0E4-6C90533B23E2}"/>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1" name="Oval 467">
                <a:extLst>
                  <a:ext uri="{FF2B5EF4-FFF2-40B4-BE49-F238E27FC236}">
                    <a16:creationId xmlns:a16="http://schemas.microsoft.com/office/drawing/2014/main" id="{F4FC38FB-D9DA-D2E4-879C-69AA3BB32CD5}"/>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2" name="Oval 468">
                <a:extLst>
                  <a:ext uri="{FF2B5EF4-FFF2-40B4-BE49-F238E27FC236}">
                    <a16:creationId xmlns:a16="http://schemas.microsoft.com/office/drawing/2014/main" id="{1C9CBCB8-4AC3-D364-F7B8-0A8245DA6617}"/>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3" name="Oval 469">
                <a:extLst>
                  <a:ext uri="{FF2B5EF4-FFF2-40B4-BE49-F238E27FC236}">
                    <a16:creationId xmlns:a16="http://schemas.microsoft.com/office/drawing/2014/main" id="{883FC258-AC16-489F-B752-B406BBF67DE4}"/>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4" name="Oval 470">
                <a:extLst>
                  <a:ext uri="{FF2B5EF4-FFF2-40B4-BE49-F238E27FC236}">
                    <a16:creationId xmlns:a16="http://schemas.microsoft.com/office/drawing/2014/main" id="{2BCF182E-3FD0-F965-679B-001882D14976}"/>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5" name="Oval 471">
                <a:extLst>
                  <a:ext uri="{FF2B5EF4-FFF2-40B4-BE49-F238E27FC236}">
                    <a16:creationId xmlns:a16="http://schemas.microsoft.com/office/drawing/2014/main" id="{E7F90C00-130D-5A49-4F5A-B26D2161749B}"/>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6" name="Oval 472">
                <a:extLst>
                  <a:ext uri="{FF2B5EF4-FFF2-40B4-BE49-F238E27FC236}">
                    <a16:creationId xmlns:a16="http://schemas.microsoft.com/office/drawing/2014/main" id="{5011FA7A-1D8C-64A2-43D5-3640F43C3849}"/>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7" name="Oval 473">
                <a:extLst>
                  <a:ext uri="{FF2B5EF4-FFF2-40B4-BE49-F238E27FC236}">
                    <a16:creationId xmlns:a16="http://schemas.microsoft.com/office/drawing/2014/main" id="{039D437D-4406-33DE-E7DC-A59992B0EAC7}"/>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8" name="Oval 474">
                <a:extLst>
                  <a:ext uri="{FF2B5EF4-FFF2-40B4-BE49-F238E27FC236}">
                    <a16:creationId xmlns:a16="http://schemas.microsoft.com/office/drawing/2014/main" id="{4443AD68-2D00-BBA4-E25D-7EEF6522D94B}"/>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9" name="Oval 475">
                <a:extLst>
                  <a:ext uri="{FF2B5EF4-FFF2-40B4-BE49-F238E27FC236}">
                    <a16:creationId xmlns:a16="http://schemas.microsoft.com/office/drawing/2014/main" id="{191471CA-2601-78EE-1B38-3B319C15A91E}"/>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0" name="Oval 476">
                <a:extLst>
                  <a:ext uri="{FF2B5EF4-FFF2-40B4-BE49-F238E27FC236}">
                    <a16:creationId xmlns:a16="http://schemas.microsoft.com/office/drawing/2014/main" id="{D56A5003-C580-9EBE-2DEE-41A5A7D6B6E7}"/>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1" name="Oval 477">
                <a:extLst>
                  <a:ext uri="{FF2B5EF4-FFF2-40B4-BE49-F238E27FC236}">
                    <a16:creationId xmlns:a16="http://schemas.microsoft.com/office/drawing/2014/main" id="{BCA5CBC6-0A53-1A7F-C5CC-62F352B09AE7}"/>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2" name="Oval 478">
                <a:extLst>
                  <a:ext uri="{FF2B5EF4-FFF2-40B4-BE49-F238E27FC236}">
                    <a16:creationId xmlns:a16="http://schemas.microsoft.com/office/drawing/2014/main" id="{12B4171D-7E45-1FB9-59FD-60D51016857F}"/>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3" name="Oval 479">
                <a:extLst>
                  <a:ext uri="{FF2B5EF4-FFF2-40B4-BE49-F238E27FC236}">
                    <a16:creationId xmlns:a16="http://schemas.microsoft.com/office/drawing/2014/main" id="{14CECA89-7D10-D4C5-1789-5C94D0744BF6}"/>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4" name="Oval 480">
                <a:extLst>
                  <a:ext uri="{FF2B5EF4-FFF2-40B4-BE49-F238E27FC236}">
                    <a16:creationId xmlns:a16="http://schemas.microsoft.com/office/drawing/2014/main" id="{CA758C23-CB67-F70D-ECAB-1724E6F97596}"/>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5" name="Oval 481">
                <a:extLst>
                  <a:ext uri="{FF2B5EF4-FFF2-40B4-BE49-F238E27FC236}">
                    <a16:creationId xmlns:a16="http://schemas.microsoft.com/office/drawing/2014/main" id="{C3B08255-B2DD-806A-C6F8-FC6B26B6DFCD}"/>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6" name="Oval 482">
                <a:extLst>
                  <a:ext uri="{FF2B5EF4-FFF2-40B4-BE49-F238E27FC236}">
                    <a16:creationId xmlns:a16="http://schemas.microsoft.com/office/drawing/2014/main" id="{39F7B65A-FAEA-24A8-8A80-838DC0137A0B}"/>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7" name="Oval 483">
                <a:extLst>
                  <a:ext uri="{FF2B5EF4-FFF2-40B4-BE49-F238E27FC236}">
                    <a16:creationId xmlns:a16="http://schemas.microsoft.com/office/drawing/2014/main" id="{5A828D8E-73A2-B570-C321-D4732325BF5D}"/>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8" name="Oval 484">
                <a:extLst>
                  <a:ext uri="{FF2B5EF4-FFF2-40B4-BE49-F238E27FC236}">
                    <a16:creationId xmlns:a16="http://schemas.microsoft.com/office/drawing/2014/main" id="{F69B2D9A-5CB6-C881-23FE-A02BFE1F8C3B}"/>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9" name="Oval 485">
                <a:extLst>
                  <a:ext uri="{FF2B5EF4-FFF2-40B4-BE49-F238E27FC236}">
                    <a16:creationId xmlns:a16="http://schemas.microsoft.com/office/drawing/2014/main" id="{A284E96F-C10A-E895-14DD-A4718508B27A}"/>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0" name="Oval 486">
                <a:extLst>
                  <a:ext uri="{FF2B5EF4-FFF2-40B4-BE49-F238E27FC236}">
                    <a16:creationId xmlns:a16="http://schemas.microsoft.com/office/drawing/2014/main" id="{4905208A-438B-0005-F210-CCC202C20AD4}"/>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1" name="Oval 487">
                <a:extLst>
                  <a:ext uri="{FF2B5EF4-FFF2-40B4-BE49-F238E27FC236}">
                    <a16:creationId xmlns:a16="http://schemas.microsoft.com/office/drawing/2014/main" id="{DB646807-D74D-DACA-2F49-F34C68A2F781}"/>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2" name="Oval 488">
                <a:extLst>
                  <a:ext uri="{FF2B5EF4-FFF2-40B4-BE49-F238E27FC236}">
                    <a16:creationId xmlns:a16="http://schemas.microsoft.com/office/drawing/2014/main" id="{E9D89694-A795-EA69-BFDF-0076528D9EEE}"/>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3" name="Oval 489">
                <a:extLst>
                  <a:ext uri="{FF2B5EF4-FFF2-40B4-BE49-F238E27FC236}">
                    <a16:creationId xmlns:a16="http://schemas.microsoft.com/office/drawing/2014/main" id="{399B313A-C43E-3FFF-C267-946AAF6ADA16}"/>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4" name="Oval 490">
                <a:extLst>
                  <a:ext uri="{FF2B5EF4-FFF2-40B4-BE49-F238E27FC236}">
                    <a16:creationId xmlns:a16="http://schemas.microsoft.com/office/drawing/2014/main" id="{4FE576D6-6759-1444-1A12-68D157A9B778}"/>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5" name="Oval 491">
                <a:extLst>
                  <a:ext uri="{FF2B5EF4-FFF2-40B4-BE49-F238E27FC236}">
                    <a16:creationId xmlns:a16="http://schemas.microsoft.com/office/drawing/2014/main" id="{28CC9D67-3761-D603-9C93-571E708FA8DE}"/>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6" name="Oval 492">
                <a:extLst>
                  <a:ext uri="{FF2B5EF4-FFF2-40B4-BE49-F238E27FC236}">
                    <a16:creationId xmlns:a16="http://schemas.microsoft.com/office/drawing/2014/main" id="{B44DD9EF-EB11-D176-6EDD-02B71C531124}"/>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7" name="Oval 493">
                <a:extLst>
                  <a:ext uri="{FF2B5EF4-FFF2-40B4-BE49-F238E27FC236}">
                    <a16:creationId xmlns:a16="http://schemas.microsoft.com/office/drawing/2014/main" id="{BE23C39F-E6C7-3931-9D0E-A74C61E226B5}"/>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8" name="Oval 494">
                <a:extLst>
                  <a:ext uri="{FF2B5EF4-FFF2-40B4-BE49-F238E27FC236}">
                    <a16:creationId xmlns:a16="http://schemas.microsoft.com/office/drawing/2014/main" id="{0C8BEDF2-650D-ADF3-112A-4E4E2582494B}"/>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9" name="Oval 495">
                <a:extLst>
                  <a:ext uri="{FF2B5EF4-FFF2-40B4-BE49-F238E27FC236}">
                    <a16:creationId xmlns:a16="http://schemas.microsoft.com/office/drawing/2014/main" id="{62BD2C6C-8FE2-1BC1-CD68-CDEDA94094BB}"/>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0" name="Oval 496">
                <a:extLst>
                  <a:ext uri="{FF2B5EF4-FFF2-40B4-BE49-F238E27FC236}">
                    <a16:creationId xmlns:a16="http://schemas.microsoft.com/office/drawing/2014/main" id="{3302C453-185B-F4D4-B1FC-B67D59161B54}"/>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1" name="Oval 497">
                <a:extLst>
                  <a:ext uri="{FF2B5EF4-FFF2-40B4-BE49-F238E27FC236}">
                    <a16:creationId xmlns:a16="http://schemas.microsoft.com/office/drawing/2014/main" id="{DF3FC690-86D8-A969-3173-1B571916B3A8}"/>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2" name="Oval 498">
                <a:extLst>
                  <a:ext uri="{FF2B5EF4-FFF2-40B4-BE49-F238E27FC236}">
                    <a16:creationId xmlns:a16="http://schemas.microsoft.com/office/drawing/2014/main" id="{0E2E5219-6AAC-F13C-F498-9AC34688DFC5}"/>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3" name="Oval 499">
                <a:extLst>
                  <a:ext uri="{FF2B5EF4-FFF2-40B4-BE49-F238E27FC236}">
                    <a16:creationId xmlns:a16="http://schemas.microsoft.com/office/drawing/2014/main" id="{E1BE54D3-AF69-DA32-179E-FC67AABADE19}"/>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4" name="Oval 500">
                <a:extLst>
                  <a:ext uri="{FF2B5EF4-FFF2-40B4-BE49-F238E27FC236}">
                    <a16:creationId xmlns:a16="http://schemas.microsoft.com/office/drawing/2014/main" id="{2702BED1-8D8F-F6FD-FAA7-39D19D110AD1}"/>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5" name="Oval 501">
                <a:extLst>
                  <a:ext uri="{FF2B5EF4-FFF2-40B4-BE49-F238E27FC236}">
                    <a16:creationId xmlns:a16="http://schemas.microsoft.com/office/drawing/2014/main" id="{F36ADACA-1A7C-529C-AC18-F8A6274D0A3E}"/>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6" name="Oval 502">
                <a:extLst>
                  <a:ext uri="{FF2B5EF4-FFF2-40B4-BE49-F238E27FC236}">
                    <a16:creationId xmlns:a16="http://schemas.microsoft.com/office/drawing/2014/main" id="{E55F3FF9-7DC0-9E34-3272-D8797043EF37}"/>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7" name="Oval 503">
                <a:extLst>
                  <a:ext uri="{FF2B5EF4-FFF2-40B4-BE49-F238E27FC236}">
                    <a16:creationId xmlns:a16="http://schemas.microsoft.com/office/drawing/2014/main" id="{4B6697DA-433D-6A4F-3A18-8DA85605F186}"/>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8" name="Oval 504">
                <a:extLst>
                  <a:ext uri="{FF2B5EF4-FFF2-40B4-BE49-F238E27FC236}">
                    <a16:creationId xmlns:a16="http://schemas.microsoft.com/office/drawing/2014/main" id="{9BA7BD30-045E-3DBA-4314-2E2FA4AED022}"/>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9" name="Oval 505">
                <a:extLst>
                  <a:ext uri="{FF2B5EF4-FFF2-40B4-BE49-F238E27FC236}">
                    <a16:creationId xmlns:a16="http://schemas.microsoft.com/office/drawing/2014/main" id="{8206C964-4145-ECB7-C5EC-BDD4FD349994}"/>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0" name="Oval 506">
                <a:extLst>
                  <a:ext uri="{FF2B5EF4-FFF2-40B4-BE49-F238E27FC236}">
                    <a16:creationId xmlns:a16="http://schemas.microsoft.com/office/drawing/2014/main" id="{4B990123-594A-4CEC-B330-868191875180}"/>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1" name="Oval 507">
                <a:extLst>
                  <a:ext uri="{FF2B5EF4-FFF2-40B4-BE49-F238E27FC236}">
                    <a16:creationId xmlns:a16="http://schemas.microsoft.com/office/drawing/2014/main" id="{EABBEF03-F129-A1A3-317B-F7290F6BB869}"/>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2" name="Oval 508">
                <a:extLst>
                  <a:ext uri="{FF2B5EF4-FFF2-40B4-BE49-F238E27FC236}">
                    <a16:creationId xmlns:a16="http://schemas.microsoft.com/office/drawing/2014/main" id="{4F315671-6CC8-25C7-F5F1-E91510EBC184}"/>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3" name="Oval 509">
                <a:extLst>
                  <a:ext uri="{FF2B5EF4-FFF2-40B4-BE49-F238E27FC236}">
                    <a16:creationId xmlns:a16="http://schemas.microsoft.com/office/drawing/2014/main" id="{2EC4BB64-60A4-1808-EBE4-C23A4991A68E}"/>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4" name="Oval 510">
                <a:extLst>
                  <a:ext uri="{FF2B5EF4-FFF2-40B4-BE49-F238E27FC236}">
                    <a16:creationId xmlns:a16="http://schemas.microsoft.com/office/drawing/2014/main" id="{7DF0CC9A-8C9D-8ECC-33E8-42E836061A2F}"/>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5" name="Oval 511">
                <a:extLst>
                  <a:ext uri="{FF2B5EF4-FFF2-40B4-BE49-F238E27FC236}">
                    <a16:creationId xmlns:a16="http://schemas.microsoft.com/office/drawing/2014/main" id="{BBB7D272-5E08-B5AD-8429-D599B34F0605}"/>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6" name="Oval 512">
                <a:extLst>
                  <a:ext uri="{FF2B5EF4-FFF2-40B4-BE49-F238E27FC236}">
                    <a16:creationId xmlns:a16="http://schemas.microsoft.com/office/drawing/2014/main" id="{D8D035AA-D975-C87C-28DD-F53893C64AB0}"/>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7" name="Oval 513">
                <a:extLst>
                  <a:ext uri="{FF2B5EF4-FFF2-40B4-BE49-F238E27FC236}">
                    <a16:creationId xmlns:a16="http://schemas.microsoft.com/office/drawing/2014/main" id="{D3B9224A-ABF6-867B-945A-3585EA5D6F22}"/>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8" name="Oval 514">
                <a:extLst>
                  <a:ext uri="{FF2B5EF4-FFF2-40B4-BE49-F238E27FC236}">
                    <a16:creationId xmlns:a16="http://schemas.microsoft.com/office/drawing/2014/main" id="{F830AE54-AF81-FE48-E925-3126EA2A7A3B}"/>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9" name="Oval 515">
                <a:extLst>
                  <a:ext uri="{FF2B5EF4-FFF2-40B4-BE49-F238E27FC236}">
                    <a16:creationId xmlns:a16="http://schemas.microsoft.com/office/drawing/2014/main" id="{726F36E4-6408-1831-010C-71F92653EC1D}"/>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0" name="Oval 516">
                <a:extLst>
                  <a:ext uri="{FF2B5EF4-FFF2-40B4-BE49-F238E27FC236}">
                    <a16:creationId xmlns:a16="http://schemas.microsoft.com/office/drawing/2014/main" id="{B29FAFB1-23B1-5D71-EE13-3363A4593FFA}"/>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1" name="Oval 517">
                <a:extLst>
                  <a:ext uri="{FF2B5EF4-FFF2-40B4-BE49-F238E27FC236}">
                    <a16:creationId xmlns:a16="http://schemas.microsoft.com/office/drawing/2014/main" id="{AB1125B9-A4FD-DF05-4D33-E11060669DDB}"/>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2" name="Oval 518">
                <a:extLst>
                  <a:ext uri="{FF2B5EF4-FFF2-40B4-BE49-F238E27FC236}">
                    <a16:creationId xmlns:a16="http://schemas.microsoft.com/office/drawing/2014/main" id="{52B7CE77-1A34-BD65-A4C6-75C42FA0F026}"/>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3" name="Oval 519">
                <a:extLst>
                  <a:ext uri="{FF2B5EF4-FFF2-40B4-BE49-F238E27FC236}">
                    <a16:creationId xmlns:a16="http://schemas.microsoft.com/office/drawing/2014/main" id="{5F9EC2D7-0883-FF0F-4F5C-EA771AFFC2CD}"/>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4" name="Oval 520">
                <a:extLst>
                  <a:ext uri="{FF2B5EF4-FFF2-40B4-BE49-F238E27FC236}">
                    <a16:creationId xmlns:a16="http://schemas.microsoft.com/office/drawing/2014/main" id="{BC5274B9-B441-61E9-032E-C4AA88340EB3}"/>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5" name="Oval 521">
                <a:extLst>
                  <a:ext uri="{FF2B5EF4-FFF2-40B4-BE49-F238E27FC236}">
                    <a16:creationId xmlns:a16="http://schemas.microsoft.com/office/drawing/2014/main" id="{3300E092-A967-FF1F-74F1-6CD4DC2DB67D}"/>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6" name="Oval 522">
                <a:extLst>
                  <a:ext uri="{FF2B5EF4-FFF2-40B4-BE49-F238E27FC236}">
                    <a16:creationId xmlns:a16="http://schemas.microsoft.com/office/drawing/2014/main" id="{5C32156F-F1AE-E630-8D98-BB1B2B6A9D1C}"/>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7" name="Oval 523">
                <a:extLst>
                  <a:ext uri="{FF2B5EF4-FFF2-40B4-BE49-F238E27FC236}">
                    <a16:creationId xmlns:a16="http://schemas.microsoft.com/office/drawing/2014/main" id="{C85A2CD0-92AB-A64A-0628-C19F1A161181}"/>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8" name="Oval 524">
                <a:extLst>
                  <a:ext uri="{FF2B5EF4-FFF2-40B4-BE49-F238E27FC236}">
                    <a16:creationId xmlns:a16="http://schemas.microsoft.com/office/drawing/2014/main" id="{B4D136EB-328F-BD32-9EBC-0545A1E2C9CF}"/>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9" name="Oval 525">
                <a:extLst>
                  <a:ext uri="{FF2B5EF4-FFF2-40B4-BE49-F238E27FC236}">
                    <a16:creationId xmlns:a16="http://schemas.microsoft.com/office/drawing/2014/main" id="{97AC6751-CBB1-3E8E-AC83-72DDA418D19E}"/>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0" name="Oval 526">
                <a:extLst>
                  <a:ext uri="{FF2B5EF4-FFF2-40B4-BE49-F238E27FC236}">
                    <a16:creationId xmlns:a16="http://schemas.microsoft.com/office/drawing/2014/main" id="{9881FE3B-6A95-3F5B-212C-AFE17C9EF573}"/>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1" name="Oval 527">
                <a:extLst>
                  <a:ext uri="{FF2B5EF4-FFF2-40B4-BE49-F238E27FC236}">
                    <a16:creationId xmlns:a16="http://schemas.microsoft.com/office/drawing/2014/main" id="{8761FB5D-9D91-F199-F6E4-E679270391FB}"/>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2" name="Oval 528">
                <a:extLst>
                  <a:ext uri="{FF2B5EF4-FFF2-40B4-BE49-F238E27FC236}">
                    <a16:creationId xmlns:a16="http://schemas.microsoft.com/office/drawing/2014/main" id="{56BE4EDD-4E5A-E139-2E65-24E0E6E5A453}"/>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3" name="Oval 529">
                <a:extLst>
                  <a:ext uri="{FF2B5EF4-FFF2-40B4-BE49-F238E27FC236}">
                    <a16:creationId xmlns:a16="http://schemas.microsoft.com/office/drawing/2014/main" id="{C8A0394E-1E41-9BF5-CA63-17AFE9A5805D}"/>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4" name="Oval 530">
                <a:extLst>
                  <a:ext uri="{FF2B5EF4-FFF2-40B4-BE49-F238E27FC236}">
                    <a16:creationId xmlns:a16="http://schemas.microsoft.com/office/drawing/2014/main" id="{3F797446-E633-A048-4C61-5AD131CA66F5}"/>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5" name="Oval 531">
                <a:extLst>
                  <a:ext uri="{FF2B5EF4-FFF2-40B4-BE49-F238E27FC236}">
                    <a16:creationId xmlns:a16="http://schemas.microsoft.com/office/drawing/2014/main" id="{3B1F6E57-0312-C5E5-CFFA-0722127D5A1D}"/>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6" name="Oval 532">
                <a:extLst>
                  <a:ext uri="{FF2B5EF4-FFF2-40B4-BE49-F238E27FC236}">
                    <a16:creationId xmlns:a16="http://schemas.microsoft.com/office/drawing/2014/main" id="{C9C33997-B886-792D-D383-3908D14F83E5}"/>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7" name="Oval 533">
                <a:extLst>
                  <a:ext uri="{FF2B5EF4-FFF2-40B4-BE49-F238E27FC236}">
                    <a16:creationId xmlns:a16="http://schemas.microsoft.com/office/drawing/2014/main" id="{EDC09347-F4A4-DAC0-5709-5E4487F8E1B2}"/>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8" name="Oval 534">
                <a:extLst>
                  <a:ext uri="{FF2B5EF4-FFF2-40B4-BE49-F238E27FC236}">
                    <a16:creationId xmlns:a16="http://schemas.microsoft.com/office/drawing/2014/main" id="{4F22D871-9455-70CA-7A84-136A4756950E}"/>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9" name="Oval 535">
                <a:extLst>
                  <a:ext uri="{FF2B5EF4-FFF2-40B4-BE49-F238E27FC236}">
                    <a16:creationId xmlns:a16="http://schemas.microsoft.com/office/drawing/2014/main" id="{69B18836-D6F9-009B-5B93-4A794DF6E035}"/>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0" name="Oval 536">
                <a:extLst>
                  <a:ext uri="{FF2B5EF4-FFF2-40B4-BE49-F238E27FC236}">
                    <a16:creationId xmlns:a16="http://schemas.microsoft.com/office/drawing/2014/main" id="{857D89A7-FF6E-8086-4727-160CE546EAA5}"/>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1" name="Oval 537">
                <a:extLst>
                  <a:ext uri="{FF2B5EF4-FFF2-40B4-BE49-F238E27FC236}">
                    <a16:creationId xmlns:a16="http://schemas.microsoft.com/office/drawing/2014/main" id="{845CD4C6-8936-389F-14B6-8342FE2B8CEC}"/>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2" name="Oval 538">
                <a:extLst>
                  <a:ext uri="{FF2B5EF4-FFF2-40B4-BE49-F238E27FC236}">
                    <a16:creationId xmlns:a16="http://schemas.microsoft.com/office/drawing/2014/main" id="{6B96C8D3-2DB1-95F3-EF57-45000E77852E}"/>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3" name="Oval 539">
                <a:extLst>
                  <a:ext uri="{FF2B5EF4-FFF2-40B4-BE49-F238E27FC236}">
                    <a16:creationId xmlns:a16="http://schemas.microsoft.com/office/drawing/2014/main" id="{F1C297B2-2C9F-1CAA-84EC-E1F6AF1C01EC}"/>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4" name="Oval 540">
                <a:extLst>
                  <a:ext uri="{FF2B5EF4-FFF2-40B4-BE49-F238E27FC236}">
                    <a16:creationId xmlns:a16="http://schemas.microsoft.com/office/drawing/2014/main" id="{C881086D-2F45-1879-7DB2-C2FF77FAEB1D}"/>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5" name="Oval 541">
                <a:extLst>
                  <a:ext uri="{FF2B5EF4-FFF2-40B4-BE49-F238E27FC236}">
                    <a16:creationId xmlns:a16="http://schemas.microsoft.com/office/drawing/2014/main" id="{588564B6-4A94-E17B-FE4E-C537F8BC9589}"/>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6" name="Oval 542">
                <a:extLst>
                  <a:ext uri="{FF2B5EF4-FFF2-40B4-BE49-F238E27FC236}">
                    <a16:creationId xmlns:a16="http://schemas.microsoft.com/office/drawing/2014/main" id="{2650A5C4-00B2-B091-708E-EB094F1C9AF8}"/>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7" name="Oval 543">
                <a:extLst>
                  <a:ext uri="{FF2B5EF4-FFF2-40B4-BE49-F238E27FC236}">
                    <a16:creationId xmlns:a16="http://schemas.microsoft.com/office/drawing/2014/main" id="{8F247659-FA3B-67A3-28B9-B708D1CF4C52}"/>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8" name="Oval 544">
                <a:extLst>
                  <a:ext uri="{FF2B5EF4-FFF2-40B4-BE49-F238E27FC236}">
                    <a16:creationId xmlns:a16="http://schemas.microsoft.com/office/drawing/2014/main" id="{A725F4AA-870B-EE7C-033B-491CAC76482D}"/>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9" name="Oval 545">
                <a:extLst>
                  <a:ext uri="{FF2B5EF4-FFF2-40B4-BE49-F238E27FC236}">
                    <a16:creationId xmlns:a16="http://schemas.microsoft.com/office/drawing/2014/main" id="{77B7BCAC-5B64-2187-5A73-A0684D0A92C3}"/>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0" name="Oval 546">
                <a:extLst>
                  <a:ext uri="{FF2B5EF4-FFF2-40B4-BE49-F238E27FC236}">
                    <a16:creationId xmlns:a16="http://schemas.microsoft.com/office/drawing/2014/main" id="{B277BCC6-7CCF-816A-0EE6-69909CC3DE45}"/>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1" name="Oval 547">
                <a:extLst>
                  <a:ext uri="{FF2B5EF4-FFF2-40B4-BE49-F238E27FC236}">
                    <a16:creationId xmlns:a16="http://schemas.microsoft.com/office/drawing/2014/main" id="{73F91E99-341D-C72A-B849-5C146E22165D}"/>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2" name="Oval 548">
                <a:extLst>
                  <a:ext uri="{FF2B5EF4-FFF2-40B4-BE49-F238E27FC236}">
                    <a16:creationId xmlns:a16="http://schemas.microsoft.com/office/drawing/2014/main" id="{E9820780-2D7E-3DF1-1788-0A4A5AAB13FC}"/>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3" name="Oval 549">
                <a:extLst>
                  <a:ext uri="{FF2B5EF4-FFF2-40B4-BE49-F238E27FC236}">
                    <a16:creationId xmlns:a16="http://schemas.microsoft.com/office/drawing/2014/main" id="{932B417C-C148-1494-CB36-1281A784DE78}"/>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4" name="Oval 550">
                <a:extLst>
                  <a:ext uri="{FF2B5EF4-FFF2-40B4-BE49-F238E27FC236}">
                    <a16:creationId xmlns:a16="http://schemas.microsoft.com/office/drawing/2014/main" id="{34AB295B-FEF1-B949-4422-F2BC13B9E88A}"/>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5" name="Oval 551">
                <a:extLst>
                  <a:ext uri="{FF2B5EF4-FFF2-40B4-BE49-F238E27FC236}">
                    <a16:creationId xmlns:a16="http://schemas.microsoft.com/office/drawing/2014/main" id="{3AF198B0-2CB9-68A2-5CED-CCA1A009D7E8}"/>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6" name="Oval 552">
                <a:extLst>
                  <a:ext uri="{FF2B5EF4-FFF2-40B4-BE49-F238E27FC236}">
                    <a16:creationId xmlns:a16="http://schemas.microsoft.com/office/drawing/2014/main" id="{43540F17-5FF8-5D9B-AC2B-BE71C897631B}"/>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7" name="Oval 553">
                <a:extLst>
                  <a:ext uri="{FF2B5EF4-FFF2-40B4-BE49-F238E27FC236}">
                    <a16:creationId xmlns:a16="http://schemas.microsoft.com/office/drawing/2014/main" id="{80B6C708-E10A-FD1F-891C-F0245D14B8FE}"/>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8" name="Oval 554">
                <a:extLst>
                  <a:ext uri="{FF2B5EF4-FFF2-40B4-BE49-F238E27FC236}">
                    <a16:creationId xmlns:a16="http://schemas.microsoft.com/office/drawing/2014/main" id="{2AB7DC3B-ED9B-889C-4290-1F031169CF0F}"/>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9" name="Oval 555">
                <a:extLst>
                  <a:ext uri="{FF2B5EF4-FFF2-40B4-BE49-F238E27FC236}">
                    <a16:creationId xmlns:a16="http://schemas.microsoft.com/office/drawing/2014/main" id="{1FEBF960-7B89-E667-B387-EA5B1FD48205}"/>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0" name="Oval 556">
                <a:extLst>
                  <a:ext uri="{FF2B5EF4-FFF2-40B4-BE49-F238E27FC236}">
                    <a16:creationId xmlns:a16="http://schemas.microsoft.com/office/drawing/2014/main" id="{CA6A6E35-D1BF-2B0C-B875-2CF387F141B8}"/>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1" name="Oval 557">
                <a:extLst>
                  <a:ext uri="{FF2B5EF4-FFF2-40B4-BE49-F238E27FC236}">
                    <a16:creationId xmlns:a16="http://schemas.microsoft.com/office/drawing/2014/main" id="{6C2AE376-6B4D-3407-ECF3-85DE956BE234}"/>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2" name="Oval 558">
                <a:extLst>
                  <a:ext uri="{FF2B5EF4-FFF2-40B4-BE49-F238E27FC236}">
                    <a16:creationId xmlns:a16="http://schemas.microsoft.com/office/drawing/2014/main" id="{BCA2C9E8-B3C7-5AE7-2248-E072A7CEA08E}"/>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3" name="Oval 559">
                <a:extLst>
                  <a:ext uri="{FF2B5EF4-FFF2-40B4-BE49-F238E27FC236}">
                    <a16:creationId xmlns:a16="http://schemas.microsoft.com/office/drawing/2014/main" id="{4C33DA7C-FAFC-5964-7D60-3B5FB2F9D62D}"/>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4" name="Oval 560">
                <a:extLst>
                  <a:ext uri="{FF2B5EF4-FFF2-40B4-BE49-F238E27FC236}">
                    <a16:creationId xmlns:a16="http://schemas.microsoft.com/office/drawing/2014/main" id="{E27DAC95-2458-AB06-FC0B-B84E588F3DB2}"/>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5" name="Oval 561">
                <a:extLst>
                  <a:ext uri="{FF2B5EF4-FFF2-40B4-BE49-F238E27FC236}">
                    <a16:creationId xmlns:a16="http://schemas.microsoft.com/office/drawing/2014/main" id="{5185C664-5852-A906-ACB4-A23A14E2F4CC}"/>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6" name="Oval 562">
                <a:extLst>
                  <a:ext uri="{FF2B5EF4-FFF2-40B4-BE49-F238E27FC236}">
                    <a16:creationId xmlns:a16="http://schemas.microsoft.com/office/drawing/2014/main" id="{C80D5D20-F014-B4A8-CCCE-5BCFCE996830}"/>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7" name="Oval 563">
                <a:extLst>
                  <a:ext uri="{FF2B5EF4-FFF2-40B4-BE49-F238E27FC236}">
                    <a16:creationId xmlns:a16="http://schemas.microsoft.com/office/drawing/2014/main" id="{217EA33B-5020-1FEF-2ADA-E186534B6E90}"/>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8" name="Oval 564">
                <a:extLst>
                  <a:ext uri="{FF2B5EF4-FFF2-40B4-BE49-F238E27FC236}">
                    <a16:creationId xmlns:a16="http://schemas.microsoft.com/office/drawing/2014/main" id="{09B6B743-4F94-DFCF-6070-0B30B01E11FB}"/>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9" name="Oval 565">
                <a:extLst>
                  <a:ext uri="{FF2B5EF4-FFF2-40B4-BE49-F238E27FC236}">
                    <a16:creationId xmlns:a16="http://schemas.microsoft.com/office/drawing/2014/main" id="{CDFD47B4-5552-35C1-0EE4-8B798C503EC0}"/>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0" name="Oval 566">
                <a:extLst>
                  <a:ext uri="{FF2B5EF4-FFF2-40B4-BE49-F238E27FC236}">
                    <a16:creationId xmlns:a16="http://schemas.microsoft.com/office/drawing/2014/main" id="{3E7CCD56-185B-CEFB-ED7E-68EE0BEB3EFC}"/>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1" name="Oval 567">
                <a:extLst>
                  <a:ext uri="{FF2B5EF4-FFF2-40B4-BE49-F238E27FC236}">
                    <a16:creationId xmlns:a16="http://schemas.microsoft.com/office/drawing/2014/main" id="{CFA1DF49-0DAF-498C-CB0E-C675AACBCAAE}"/>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2" name="Oval 568">
                <a:extLst>
                  <a:ext uri="{FF2B5EF4-FFF2-40B4-BE49-F238E27FC236}">
                    <a16:creationId xmlns:a16="http://schemas.microsoft.com/office/drawing/2014/main" id="{8368D3AB-F9DE-8F4E-2178-B54335604F8F}"/>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3" name="Oval 569">
                <a:extLst>
                  <a:ext uri="{FF2B5EF4-FFF2-40B4-BE49-F238E27FC236}">
                    <a16:creationId xmlns:a16="http://schemas.microsoft.com/office/drawing/2014/main" id="{BA6BADBC-AD5C-06CF-3659-10E5AE1C6483}"/>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4" name="Oval 570">
                <a:extLst>
                  <a:ext uri="{FF2B5EF4-FFF2-40B4-BE49-F238E27FC236}">
                    <a16:creationId xmlns:a16="http://schemas.microsoft.com/office/drawing/2014/main" id="{07EB3423-AC48-A0A4-F99D-9BA7A90084BB}"/>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5" name="Oval 571">
                <a:extLst>
                  <a:ext uri="{FF2B5EF4-FFF2-40B4-BE49-F238E27FC236}">
                    <a16:creationId xmlns:a16="http://schemas.microsoft.com/office/drawing/2014/main" id="{0961305F-C39F-022B-9DFF-93C41654DB3A}"/>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6" name="Oval 572">
                <a:extLst>
                  <a:ext uri="{FF2B5EF4-FFF2-40B4-BE49-F238E27FC236}">
                    <a16:creationId xmlns:a16="http://schemas.microsoft.com/office/drawing/2014/main" id="{92716753-DA54-C0FB-BAF6-E9BB943DA2BA}"/>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7" name="Oval 573">
                <a:extLst>
                  <a:ext uri="{FF2B5EF4-FFF2-40B4-BE49-F238E27FC236}">
                    <a16:creationId xmlns:a16="http://schemas.microsoft.com/office/drawing/2014/main" id="{E4BE0C8B-8C38-01EC-FE87-6E29D83C9A02}"/>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8" name="Oval 574">
                <a:extLst>
                  <a:ext uri="{FF2B5EF4-FFF2-40B4-BE49-F238E27FC236}">
                    <a16:creationId xmlns:a16="http://schemas.microsoft.com/office/drawing/2014/main" id="{B4F46F10-C43E-B218-322F-C4072EFA248D}"/>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9" name="Oval 575">
                <a:extLst>
                  <a:ext uri="{FF2B5EF4-FFF2-40B4-BE49-F238E27FC236}">
                    <a16:creationId xmlns:a16="http://schemas.microsoft.com/office/drawing/2014/main" id="{E47B2140-27B0-6D5D-162C-ED8111376135}"/>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0" name="Oval 576">
                <a:extLst>
                  <a:ext uri="{FF2B5EF4-FFF2-40B4-BE49-F238E27FC236}">
                    <a16:creationId xmlns:a16="http://schemas.microsoft.com/office/drawing/2014/main" id="{09E53B60-62F0-52CF-EC60-0B330F814864}"/>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1" name="Oval 577">
                <a:extLst>
                  <a:ext uri="{FF2B5EF4-FFF2-40B4-BE49-F238E27FC236}">
                    <a16:creationId xmlns:a16="http://schemas.microsoft.com/office/drawing/2014/main" id="{FD56F890-254A-C2F7-2247-D76B96D6C331}"/>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2" name="Oval 578">
                <a:extLst>
                  <a:ext uri="{FF2B5EF4-FFF2-40B4-BE49-F238E27FC236}">
                    <a16:creationId xmlns:a16="http://schemas.microsoft.com/office/drawing/2014/main" id="{4622117D-0060-83F9-327E-CD4871A8A124}"/>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3" name="Oval 579">
                <a:extLst>
                  <a:ext uri="{FF2B5EF4-FFF2-40B4-BE49-F238E27FC236}">
                    <a16:creationId xmlns:a16="http://schemas.microsoft.com/office/drawing/2014/main" id="{1D0ADF59-FB97-948B-414E-BC6B0CE28D40}"/>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4" name="Oval 580">
                <a:extLst>
                  <a:ext uri="{FF2B5EF4-FFF2-40B4-BE49-F238E27FC236}">
                    <a16:creationId xmlns:a16="http://schemas.microsoft.com/office/drawing/2014/main" id="{6D5D375D-DF55-5E4B-981A-88E8D01E5362}"/>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5" name="Oval 581">
                <a:extLst>
                  <a:ext uri="{FF2B5EF4-FFF2-40B4-BE49-F238E27FC236}">
                    <a16:creationId xmlns:a16="http://schemas.microsoft.com/office/drawing/2014/main" id="{69D79621-B1FC-FBA1-D5EA-4526D626B47A}"/>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6" name="Oval 582">
                <a:extLst>
                  <a:ext uri="{FF2B5EF4-FFF2-40B4-BE49-F238E27FC236}">
                    <a16:creationId xmlns:a16="http://schemas.microsoft.com/office/drawing/2014/main" id="{98682A5F-A86C-7CEE-9F2D-18D485B26A4B}"/>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7" name="Oval 583">
                <a:extLst>
                  <a:ext uri="{FF2B5EF4-FFF2-40B4-BE49-F238E27FC236}">
                    <a16:creationId xmlns:a16="http://schemas.microsoft.com/office/drawing/2014/main" id="{422AF259-930A-B202-1951-7187AAA43C12}"/>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8" name="Oval 584">
                <a:extLst>
                  <a:ext uri="{FF2B5EF4-FFF2-40B4-BE49-F238E27FC236}">
                    <a16:creationId xmlns:a16="http://schemas.microsoft.com/office/drawing/2014/main" id="{2C433EA7-3C71-5E75-FD2B-227595FDB087}"/>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9" name="Oval 585">
                <a:extLst>
                  <a:ext uri="{FF2B5EF4-FFF2-40B4-BE49-F238E27FC236}">
                    <a16:creationId xmlns:a16="http://schemas.microsoft.com/office/drawing/2014/main" id="{0AAF49FA-0154-F0F4-DA9D-914B434F0EB0}"/>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0" name="Oval 586">
                <a:extLst>
                  <a:ext uri="{FF2B5EF4-FFF2-40B4-BE49-F238E27FC236}">
                    <a16:creationId xmlns:a16="http://schemas.microsoft.com/office/drawing/2014/main" id="{EF53284E-6354-02B5-F220-90CBB8824416}"/>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1" name="Oval 587">
                <a:extLst>
                  <a:ext uri="{FF2B5EF4-FFF2-40B4-BE49-F238E27FC236}">
                    <a16:creationId xmlns:a16="http://schemas.microsoft.com/office/drawing/2014/main" id="{267F5DDF-9015-9F67-D039-833C0F043881}"/>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2" name="Oval 588">
                <a:extLst>
                  <a:ext uri="{FF2B5EF4-FFF2-40B4-BE49-F238E27FC236}">
                    <a16:creationId xmlns:a16="http://schemas.microsoft.com/office/drawing/2014/main" id="{CC584318-CD7B-2B33-925D-8B09F16278E9}"/>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3" name="Oval 589">
                <a:extLst>
                  <a:ext uri="{FF2B5EF4-FFF2-40B4-BE49-F238E27FC236}">
                    <a16:creationId xmlns:a16="http://schemas.microsoft.com/office/drawing/2014/main" id="{9A960C64-C635-9D5D-5E4D-9EA6FB085A8B}"/>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4" name="Oval 590">
                <a:extLst>
                  <a:ext uri="{FF2B5EF4-FFF2-40B4-BE49-F238E27FC236}">
                    <a16:creationId xmlns:a16="http://schemas.microsoft.com/office/drawing/2014/main" id="{C3DE554A-4345-3C7C-98C5-C1B483C9C3B1}"/>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5" name="Oval 591">
                <a:extLst>
                  <a:ext uri="{FF2B5EF4-FFF2-40B4-BE49-F238E27FC236}">
                    <a16:creationId xmlns:a16="http://schemas.microsoft.com/office/drawing/2014/main" id="{0533B3C9-A8CB-7138-9D9D-60FD4F78C196}"/>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6" name="Oval 592">
                <a:extLst>
                  <a:ext uri="{FF2B5EF4-FFF2-40B4-BE49-F238E27FC236}">
                    <a16:creationId xmlns:a16="http://schemas.microsoft.com/office/drawing/2014/main" id="{AEF41329-4E78-5FBD-E192-0A89A45E7DD8}"/>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7" name="Oval 593">
                <a:extLst>
                  <a:ext uri="{FF2B5EF4-FFF2-40B4-BE49-F238E27FC236}">
                    <a16:creationId xmlns:a16="http://schemas.microsoft.com/office/drawing/2014/main" id="{2BF81A12-92CF-D507-22BC-1D25214781FB}"/>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8" name="Oval 594">
                <a:extLst>
                  <a:ext uri="{FF2B5EF4-FFF2-40B4-BE49-F238E27FC236}">
                    <a16:creationId xmlns:a16="http://schemas.microsoft.com/office/drawing/2014/main" id="{D7C78066-2253-F632-91DA-A9FB44387FC3}"/>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9" name="Oval 595">
                <a:extLst>
                  <a:ext uri="{FF2B5EF4-FFF2-40B4-BE49-F238E27FC236}">
                    <a16:creationId xmlns:a16="http://schemas.microsoft.com/office/drawing/2014/main" id="{3CA2E273-5383-EC6F-4E25-E3A07CB5C6D8}"/>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0" name="Oval 596">
                <a:extLst>
                  <a:ext uri="{FF2B5EF4-FFF2-40B4-BE49-F238E27FC236}">
                    <a16:creationId xmlns:a16="http://schemas.microsoft.com/office/drawing/2014/main" id="{3B6F9B05-0266-689D-A765-CC91BFC75564}"/>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1" name="Oval 597">
                <a:extLst>
                  <a:ext uri="{FF2B5EF4-FFF2-40B4-BE49-F238E27FC236}">
                    <a16:creationId xmlns:a16="http://schemas.microsoft.com/office/drawing/2014/main" id="{066A3A57-1EB6-F598-EA49-79920227B03E}"/>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2" name="Oval 598">
                <a:extLst>
                  <a:ext uri="{FF2B5EF4-FFF2-40B4-BE49-F238E27FC236}">
                    <a16:creationId xmlns:a16="http://schemas.microsoft.com/office/drawing/2014/main" id="{5746C1B4-7E2F-5D58-EC63-69E0562B3041}"/>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3" name="Oval 599">
                <a:extLst>
                  <a:ext uri="{FF2B5EF4-FFF2-40B4-BE49-F238E27FC236}">
                    <a16:creationId xmlns:a16="http://schemas.microsoft.com/office/drawing/2014/main" id="{2A97850C-DC52-EC64-D742-B667013ECD16}"/>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4" name="Oval 600">
                <a:extLst>
                  <a:ext uri="{FF2B5EF4-FFF2-40B4-BE49-F238E27FC236}">
                    <a16:creationId xmlns:a16="http://schemas.microsoft.com/office/drawing/2014/main" id="{C176C7B3-99AA-5085-5A87-ED5E0DABDA7D}"/>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5" name="Oval 601">
                <a:extLst>
                  <a:ext uri="{FF2B5EF4-FFF2-40B4-BE49-F238E27FC236}">
                    <a16:creationId xmlns:a16="http://schemas.microsoft.com/office/drawing/2014/main" id="{6382A1D6-644A-7E4B-1E2E-60185D8DBB67}"/>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6" name="Oval 602">
                <a:extLst>
                  <a:ext uri="{FF2B5EF4-FFF2-40B4-BE49-F238E27FC236}">
                    <a16:creationId xmlns:a16="http://schemas.microsoft.com/office/drawing/2014/main" id="{93BD9ACB-8EF2-C31A-EE52-1B02525C27F2}"/>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7" name="Oval 603">
                <a:extLst>
                  <a:ext uri="{FF2B5EF4-FFF2-40B4-BE49-F238E27FC236}">
                    <a16:creationId xmlns:a16="http://schemas.microsoft.com/office/drawing/2014/main" id="{2FB597D4-FB6F-B523-E245-27FA59E65D93}"/>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8" name="Oval 604">
                <a:extLst>
                  <a:ext uri="{FF2B5EF4-FFF2-40B4-BE49-F238E27FC236}">
                    <a16:creationId xmlns:a16="http://schemas.microsoft.com/office/drawing/2014/main" id="{C773D569-127B-01F7-5D3B-2F50161E8573}"/>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9" name="Oval 605">
                <a:extLst>
                  <a:ext uri="{FF2B5EF4-FFF2-40B4-BE49-F238E27FC236}">
                    <a16:creationId xmlns:a16="http://schemas.microsoft.com/office/drawing/2014/main" id="{F67DD3BB-A619-1B07-7C65-2124BC0BA89B}"/>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0" name="Oval 606">
                <a:extLst>
                  <a:ext uri="{FF2B5EF4-FFF2-40B4-BE49-F238E27FC236}">
                    <a16:creationId xmlns:a16="http://schemas.microsoft.com/office/drawing/2014/main" id="{C43359E1-884D-2EAE-3F64-ABD34B0E1823}"/>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3" name="Group 808">
              <a:extLst>
                <a:ext uri="{FF2B5EF4-FFF2-40B4-BE49-F238E27FC236}">
                  <a16:creationId xmlns:a16="http://schemas.microsoft.com/office/drawing/2014/main" id="{087AABA9-ABFB-75EF-8FAE-27B05F0DDDB2}"/>
                </a:ext>
              </a:extLst>
            </p:cNvPr>
            <p:cNvGrpSpPr/>
            <p:nvPr/>
          </p:nvGrpSpPr>
          <p:grpSpPr bwMode="auto">
            <a:xfrm>
              <a:off x="623" y="2306"/>
              <a:ext cx="2467" cy="786"/>
              <a:chOff x="623" y="2306"/>
              <a:chExt cx="2467" cy="786"/>
            </a:xfrm>
            <a:grpFill/>
          </p:grpSpPr>
          <p:sp>
            <p:nvSpPr>
              <p:cNvPr id="851" name="Oval 608">
                <a:extLst>
                  <a:ext uri="{FF2B5EF4-FFF2-40B4-BE49-F238E27FC236}">
                    <a16:creationId xmlns:a16="http://schemas.microsoft.com/office/drawing/2014/main" id="{94BA093B-A389-6C21-47EB-4FB1003A60E1}"/>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2" name="Oval 609">
                <a:extLst>
                  <a:ext uri="{FF2B5EF4-FFF2-40B4-BE49-F238E27FC236}">
                    <a16:creationId xmlns:a16="http://schemas.microsoft.com/office/drawing/2014/main" id="{FB9CA6E1-3817-1E54-0EE9-324F9419C80F}"/>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3" name="Oval 610">
                <a:extLst>
                  <a:ext uri="{FF2B5EF4-FFF2-40B4-BE49-F238E27FC236}">
                    <a16:creationId xmlns:a16="http://schemas.microsoft.com/office/drawing/2014/main" id="{FA7C07E1-90AF-6EF6-4AA3-A563E9208ABB}"/>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4" name="Oval 611">
                <a:extLst>
                  <a:ext uri="{FF2B5EF4-FFF2-40B4-BE49-F238E27FC236}">
                    <a16:creationId xmlns:a16="http://schemas.microsoft.com/office/drawing/2014/main" id="{B0BE3795-0B86-2658-932B-36BB38152959}"/>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5" name="Oval 612">
                <a:extLst>
                  <a:ext uri="{FF2B5EF4-FFF2-40B4-BE49-F238E27FC236}">
                    <a16:creationId xmlns:a16="http://schemas.microsoft.com/office/drawing/2014/main" id="{A49FD6F0-41A9-8A43-900A-9292E7C3C179}"/>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6" name="Oval 613">
                <a:extLst>
                  <a:ext uri="{FF2B5EF4-FFF2-40B4-BE49-F238E27FC236}">
                    <a16:creationId xmlns:a16="http://schemas.microsoft.com/office/drawing/2014/main" id="{7C28AB28-A5A4-8423-E8D8-E11413888AA8}"/>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7" name="Oval 614">
                <a:extLst>
                  <a:ext uri="{FF2B5EF4-FFF2-40B4-BE49-F238E27FC236}">
                    <a16:creationId xmlns:a16="http://schemas.microsoft.com/office/drawing/2014/main" id="{0787CC1C-2A42-A224-3877-2C044EF2CB83}"/>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8" name="Oval 615">
                <a:extLst>
                  <a:ext uri="{FF2B5EF4-FFF2-40B4-BE49-F238E27FC236}">
                    <a16:creationId xmlns:a16="http://schemas.microsoft.com/office/drawing/2014/main" id="{5FA3C3FB-85FB-E91A-C4B5-2142BB1A3A63}"/>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9" name="Oval 616">
                <a:extLst>
                  <a:ext uri="{FF2B5EF4-FFF2-40B4-BE49-F238E27FC236}">
                    <a16:creationId xmlns:a16="http://schemas.microsoft.com/office/drawing/2014/main" id="{12C204F8-9255-3717-58ED-D6FBDFC92F9E}"/>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0" name="Oval 617">
                <a:extLst>
                  <a:ext uri="{FF2B5EF4-FFF2-40B4-BE49-F238E27FC236}">
                    <a16:creationId xmlns:a16="http://schemas.microsoft.com/office/drawing/2014/main" id="{E37AD98E-C081-61DE-0F4D-B287BD1F221F}"/>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1" name="Oval 618">
                <a:extLst>
                  <a:ext uri="{FF2B5EF4-FFF2-40B4-BE49-F238E27FC236}">
                    <a16:creationId xmlns:a16="http://schemas.microsoft.com/office/drawing/2014/main" id="{8DFE5582-F19B-4F55-8068-C71B3E9AD9DE}"/>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2" name="Oval 619">
                <a:extLst>
                  <a:ext uri="{FF2B5EF4-FFF2-40B4-BE49-F238E27FC236}">
                    <a16:creationId xmlns:a16="http://schemas.microsoft.com/office/drawing/2014/main" id="{B4F515E2-6297-FD5F-8A45-5268555DEC03}"/>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3" name="Oval 620">
                <a:extLst>
                  <a:ext uri="{FF2B5EF4-FFF2-40B4-BE49-F238E27FC236}">
                    <a16:creationId xmlns:a16="http://schemas.microsoft.com/office/drawing/2014/main" id="{C4CB3CEA-97DC-297A-8A6C-F4E3893469E7}"/>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4" name="Oval 621">
                <a:extLst>
                  <a:ext uri="{FF2B5EF4-FFF2-40B4-BE49-F238E27FC236}">
                    <a16:creationId xmlns:a16="http://schemas.microsoft.com/office/drawing/2014/main" id="{4C1ADAA4-3043-83A0-CC98-15E0E245AD70}"/>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5" name="Oval 622">
                <a:extLst>
                  <a:ext uri="{FF2B5EF4-FFF2-40B4-BE49-F238E27FC236}">
                    <a16:creationId xmlns:a16="http://schemas.microsoft.com/office/drawing/2014/main" id="{8A48E88A-D2E3-8E7D-B284-D8018E320503}"/>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6" name="Oval 623">
                <a:extLst>
                  <a:ext uri="{FF2B5EF4-FFF2-40B4-BE49-F238E27FC236}">
                    <a16:creationId xmlns:a16="http://schemas.microsoft.com/office/drawing/2014/main" id="{4282DF61-869D-B6F6-3601-721F558297AF}"/>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7" name="Oval 624">
                <a:extLst>
                  <a:ext uri="{FF2B5EF4-FFF2-40B4-BE49-F238E27FC236}">
                    <a16:creationId xmlns:a16="http://schemas.microsoft.com/office/drawing/2014/main" id="{46658FEB-BEA3-9F50-4561-34D83A580AC3}"/>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8" name="Oval 625">
                <a:extLst>
                  <a:ext uri="{FF2B5EF4-FFF2-40B4-BE49-F238E27FC236}">
                    <a16:creationId xmlns:a16="http://schemas.microsoft.com/office/drawing/2014/main" id="{B7A69CC0-40D8-8EAE-3E49-C19103E8CEE7}"/>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9" name="Oval 626">
                <a:extLst>
                  <a:ext uri="{FF2B5EF4-FFF2-40B4-BE49-F238E27FC236}">
                    <a16:creationId xmlns:a16="http://schemas.microsoft.com/office/drawing/2014/main" id="{D7BA8C3A-6E69-8573-CF51-3A7FAE376F94}"/>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0" name="Oval 627">
                <a:extLst>
                  <a:ext uri="{FF2B5EF4-FFF2-40B4-BE49-F238E27FC236}">
                    <a16:creationId xmlns:a16="http://schemas.microsoft.com/office/drawing/2014/main" id="{DCFD40CC-CA07-FA02-4BB6-7172F65FFFFE}"/>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1" name="Oval 628">
                <a:extLst>
                  <a:ext uri="{FF2B5EF4-FFF2-40B4-BE49-F238E27FC236}">
                    <a16:creationId xmlns:a16="http://schemas.microsoft.com/office/drawing/2014/main" id="{ACB6174C-628E-A6BA-9888-A135C0B2E102}"/>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2" name="Oval 629">
                <a:extLst>
                  <a:ext uri="{FF2B5EF4-FFF2-40B4-BE49-F238E27FC236}">
                    <a16:creationId xmlns:a16="http://schemas.microsoft.com/office/drawing/2014/main" id="{C42DB5B9-332B-D44F-79D3-97B306122C40}"/>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3" name="Oval 630">
                <a:extLst>
                  <a:ext uri="{FF2B5EF4-FFF2-40B4-BE49-F238E27FC236}">
                    <a16:creationId xmlns:a16="http://schemas.microsoft.com/office/drawing/2014/main" id="{9AE5329D-F4F9-31A5-ED83-B63CCF12764B}"/>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4" name="Oval 631">
                <a:extLst>
                  <a:ext uri="{FF2B5EF4-FFF2-40B4-BE49-F238E27FC236}">
                    <a16:creationId xmlns:a16="http://schemas.microsoft.com/office/drawing/2014/main" id="{3EE8E4C0-FB4E-4770-32C7-32596CBFBA68}"/>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5" name="Oval 632">
                <a:extLst>
                  <a:ext uri="{FF2B5EF4-FFF2-40B4-BE49-F238E27FC236}">
                    <a16:creationId xmlns:a16="http://schemas.microsoft.com/office/drawing/2014/main" id="{CB86992E-9F81-2F71-B929-7A01582D9076}"/>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6" name="Oval 633">
                <a:extLst>
                  <a:ext uri="{FF2B5EF4-FFF2-40B4-BE49-F238E27FC236}">
                    <a16:creationId xmlns:a16="http://schemas.microsoft.com/office/drawing/2014/main" id="{8F28BE19-3A8B-E5CA-4C1F-3826D50A76C3}"/>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7" name="Oval 634">
                <a:extLst>
                  <a:ext uri="{FF2B5EF4-FFF2-40B4-BE49-F238E27FC236}">
                    <a16:creationId xmlns:a16="http://schemas.microsoft.com/office/drawing/2014/main" id="{3795B685-E472-891B-FE56-18C81DF65007}"/>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8" name="Oval 635">
                <a:extLst>
                  <a:ext uri="{FF2B5EF4-FFF2-40B4-BE49-F238E27FC236}">
                    <a16:creationId xmlns:a16="http://schemas.microsoft.com/office/drawing/2014/main" id="{322AA1FB-D529-412F-3FD4-C9D7BE79ABBF}"/>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9" name="Oval 636">
                <a:extLst>
                  <a:ext uri="{FF2B5EF4-FFF2-40B4-BE49-F238E27FC236}">
                    <a16:creationId xmlns:a16="http://schemas.microsoft.com/office/drawing/2014/main" id="{74F15FBA-7D02-53E6-17F3-9520A9B9362B}"/>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0" name="Oval 637">
                <a:extLst>
                  <a:ext uri="{FF2B5EF4-FFF2-40B4-BE49-F238E27FC236}">
                    <a16:creationId xmlns:a16="http://schemas.microsoft.com/office/drawing/2014/main" id="{DFF8A1AA-15A4-B35F-2831-59E5AF302EBF}"/>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1" name="Oval 638">
                <a:extLst>
                  <a:ext uri="{FF2B5EF4-FFF2-40B4-BE49-F238E27FC236}">
                    <a16:creationId xmlns:a16="http://schemas.microsoft.com/office/drawing/2014/main" id="{0FC77466-F5D6-7DE6-4C6F-1C2854AB48BA}"/>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2" name="Oval 639">
                <a:extLst>
                  <a:ext uri="{FF2B5EF4-FFF2-40B4-BE49-F238E27FC236}">
                    <a16:creationId xmlns:a16="http://schemas.microsoft.com/office/drawing/2014/main" id="{BEED8097-6484-E5BA-081B-D6DBA17361B3}"/>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3" name="Oval 640">
                <a:extLst>
                  <a:ext uri="{FF2B5EF4-FFF2-40B4-BE49-F238E27FC236}">
                    <a16:creationId xmlns:a16="http://schemas.microsoft.com/office/drawing/2014/main" id="{F19B9246-7C99-3B6E-D118-F41AC200C00F}"/>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4" name="Oval 641">
                <a:extLst>
                  <a:ext uri="{FF2B5EF4-FFF2-40B4-BE49-F238E27FC236}">
                    <a16:creationId xmlns:a16="http://schemas.microsoft.com/office/drawing/2014/main" id="{92DE2D22-52A3-FF98-4372-908E5FD7733A}"/>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5" name="Oval 642">
                <a:extLst>
                  <a:ext uri="{FF2B5EF4-FFF2-40B4-BE49-F238E27FC236}">
                    <a16:creationId xmlns:a16="http://schemas.microsoft.com/office/drawing/2014/main" id="{220F0C3B-2191-FD68-4EC8-1638C3BD620D}"/>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6" name="Oval 643">
                <a:extLst>
                  <a:ext uri="{FF2B5EF4-FFF2-40B4-BE49-F238E27FC236}">
                    <a16:creationId xmlns:a16="http://schemas.microsoft.com/office/drawing/2014/main" id="{E6B8DE5A-F01A-3B74-B10A-FA770E19AC8B}"/>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7" name="Oval 644">
                <a:extLst>
                  <a:ext uri="{FF2B5EF4-FFF2-40B4-BE49-F238E27FC236}">
                    <a16:creationId xmlns:a16="http://schemas.microsoft.com/office/drawing/2014/main" id="{4A51FFE9-C94D-694C-BF56-50240515C74C}"/>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8" name="Oval 645">
                <a:extLst>
                  <a:ext uri="{FF2B5EF4-FFF2-40B4-BE49-F238E27FC236}">
                    <a16:creationId xmlns:a16="http://schemas.microsoft.com/office/drawing/2014/main" id="{0E7A41EF-E6CC-4A04-BCB1-B560735B9334}"/>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9" name="Oval 646">
                <a:extLst>
                  <a:ext uri="{FF2B5EF4-FFF2-40B4-BE49-F238E27FC236}">
                    <a16:creationId xmlns:a16="http://schemas.microsoft.com/office/drawing/2014/main" id="{74E8993B-AF01-0C7A-2BC0-802742DAF384}"/>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0" name="Oval 647">
                <a:extLst>
                  <a:ext uri="{FF2B5EF4-FFF2-40B4-BE49-F238E27FC236}">
                    <a16:creationId xmlns:a16="http://schemas.microsoft.com/office/drawing/2014/main" id="{CAA2DABE-AA9D-B435-BF70-1824A0F916B4}"/>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1" name="Oval 648">
                <a:extLst>
                  <a:ext uri="{FF2B5EF4-FFF2-40B4-BE49-F238E27FC236}">
                    <a16:creationId xmlns:a16="http://schemas.microsoft.com/office/drawing/2014/main" id="{7B60CA6C-4E43-84C1-F10E-6AFEAA06734C}"/>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2" name="Oval 649">
                <a:extLst>
                  <a:ext uri="{FF2B5EF4-FFF2-40B4-BE49-F238E27FC236}">
                    <a16:creationId xmlns:a16="http://schemas.microsoft.com/office/drawing/2014/main" id="{E47A9EA9-0014-A96A-5584-D08E8772CD9F}"/>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3" name="Oval 650">
                <a:extLst>
                  <a:ext uri="{FF2B5EF4-FFF2-40B4-BE49-F238E27FC236}">
                    <a16:creationId xmlns:a16="http://schemas.microsoft.com/office/drawing/2014/main" id="{B1C3D047-4A0D-B10C-F25C-4C0CDDCB3384}"/>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4" name="Oval 651">
                <a:extLst>
                  <a:ext uri="{FF2B5EF4-FFF2-40B4-BE49-F238E27FC236}">
                    <a16:creationId xmlns:a16="http://schemas.microsoft.com/office/drawing/2014/main" id="{92303676-C6FB-6051-6EA8-49E0B1D1D23C}"/>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5" name="Oval 652">
                <a:extLst>
                  <a:ext uri="{FF2B5EF4-FFF2-40B4-BE49-F238E27FC236}">
                    <a16:creationId xmlns:a16="http://schemas.microsoft.com/office/drawing/2014/main" id="{B9C29ED3-7F56-7C19-98E1-8CA1BA76B0B7}"/>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6" name="Oval 653">
                <a:extLst>
                  <a:ext uri="{FF2B5EF4-FFF2-40B4-BE49-F238E27FC236}">
                    <a16:creationId xmlns:a16="http://schemas.microsoft.com/office/drawing/2014/main" id="{34D7A6BE-6D5F-1625-9BE7-40C9238FE159}"/>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7" name="Oval 654">
                <a:extLst>
                  <a:ext uri="{FF2B5EF4-FFF2-40B4-BE49-F238E27FC236}">
                    <a16:creationId xmlns:a16="http://schemas.microsoft.com/office/drawing/2014/main" id="{32D896F6-39E2-4A42-CFB3-2079941DE741}"/>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8" name="Oval 655">
                <a:extLst>
                  <a:ext uri="{FF2B5EF4-FFF2-40B4-BE49-F238E27FC236}">
                    <a16:creationId xmlns:a16="http://schemas.microsoft.com/office/drawing/2014/main" id="{94312401-6151-CFA4-294A-FE4087F61714}"/>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9" name="Oval 656">
                <a:extLst>
                  <a:ext uri="{FF2B5EF4-FFF2-40B4-BE49-F238E27FC236}">
                    <a16:creationId xmlns:a16="http://schemas.microsoft.com/office/drawing/2014/main" id="{1C282ADD-5960-E0A7-66C2-FFCA6AF066C3}"/>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0" name="Oval 657">
                <a:extLst>
                  <a:ext uri="{FF2B5EF4-FFF2-40B4-BE49-F238E27FC236}">
                    <a16:creationId xmlns:a16="http://schemas.microsoft.com/office/drawing/2014/main" id="{C08E1929-D376-08BC-89D4-30ADAD840C2E}"/>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1" name="Oval 658">
                <a:extLst>
                  <a:ext uri="{FF2B5EF4-FFF2-40B4-BE49-F238E27FC236}">
                    <a16:creationId xmlns:a16="http://schemas.microsoft.com/office/drawing/2014/main" id="{EFFF7029-9C69-46DA-D526-E69D743A720E}"/>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2" name="Oval 659">
                <a:extLst>
                  <a:ext uri="{FF2B5EF4-FFF2-40B4-BE49-F238E27FC236}">
                    <a16:creationId xmlns:a16="http://schemas.microsoft.com/office/drawing/2014/main" id="{ED6766A4-8ECB-1167-546E-9B8D4567A537}"/>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3" name="Oval 660">
                <a:extLst>
                  <a:ext uri="{FF2B5EF4-FFF2-40B4-BE49-F238E27FC236}">
                    <a16:creationId xmlns:a16="http://schemas.microsoft.com/office/drawing/2014/main" id="{1DC95B6E-069C-25F6-9418-895DC9158060}"/>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4" name="Oval 661">
                <a:extLst>
                  <a:ext uri="{FF2B5EF4-FFF2-40B4-BE49-F238E27FC236}">
                    <a16:creationId xmlns:a16="http://schemas.microsoft.com/office/drawing/2014/main" id="{45CA863C-94B8-9BA4-8385-F2FA21381871}"/>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5" name="Oval 662">
                <a:extLst>
                  <a:ext uri="{FF2B5EF4-FFF2-40B4-BE49-F238E27FC236}">
                    <a16:creationId xmlns:a16="http://schemas.microsoft.com/office/drawing/2014/main" id="{D2CCAA09-FD52-F7E8-6774-9B4099109D0B}"/>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6" name="Oval 663">
                <a:extLst>
                  <a:ext uri="{FF2B5EF4-FFF2-40B4-BE49-F238E27FC236}">
                    <a16:creationId xmlns:a16="http://schemas.microsoft.com/office/drawing/2014/main" id="{52EF8F07-E2C1-F683-0E98-3805BC8A8F25}"/>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7" name="Oval 664">
                <a:extLst>
                  <a:ext uri="{FF2B5EF4-FFF2-40B4-BE49-F238E27FC236}">
                    <a16:creationId xmlns:a16="http://schemas.microsoft.com/office/drawing/2014/main" id="{2ED853AA-3CAD-D801-8862-C72FCA7883D3}"/>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8" name="Oval 665">
                <a:extLst>
                  <a:ext uri="{FF2B5EF4-FFF2-40B4-BE49-F238E27FC236}">
                    <a16:creationId xmlns:a16="http://schemas.microsoft.com/office/drawing/2014/main" id="{00FC0581-E467-DBC5-4285-4F10F9F5D966}"/>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9" name="Oval 666">
                <a:extLst>
                  <a:ext uri="{FF2B5EF4-FFF2-40B4-BE49-F238E27FC236}">
                    <a16:creationId xmlns:a16="http://schemas.microsoft.com/office/drawing/2014/main" id="{763C2FE7-4EC6-AAC4-D302-983A4E54051F}"/>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0" name="Oval 667">
                <a:extLst>
                  <a:ext uri="{FF2B5EF4-FFF2-40B4-BE49-F238E27FC236}">
                    <a16:creationId xmlns:a16="http://schemas.microsoft.com/office/drawing/2014/main" id="{E2AD9B50-9962-ACC3-9A01-C4E5A16C5098}"/>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1" name="Oval 668">
                <a:extLst>
                  <a:ext uri="{FF2B5EF4-FFF2-40B4-BE49-F238E27FC236}">
                    <a16:creationId xmlns:a16="http://schemas.microsoft.com/office/drawing/2014/main" id="{CEC5AA35-6CE0-3B41-A761-027376B4EE82}"/>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2" name="Oval 669">
                <a:extLst>
                  <a:ext uri="{FF2B5EF4-FFF2-40B4-BE49-F238E27FC236}">
                    <a16:creationId xmlns:a16="http://schemas.microsoft.com/office/drawing/2014/main" id="{F6E603DC-0C07-5273-11C9-7FF237B8CF88}"/>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3" name="Oval 670">
                <a:extLst>
                  <a:ext uri="{FF2B5EF4-FFF2-40B4-BE49-F238E27FC236}">
                    <a16:creationId xmlns:a16="http://schemas.microsoft.com/office/drawing/2014/main" id="{02856AC1-8B59-1401-9D40-03A124042F90}"/>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4" name="Oval 671">
                <a:extLst>
                  <a:ext uri="{FF2B5EF4-FFF2-40B4-BE49-F238E27FC236}">
                    <a16:creationId xmlns:a16="http://schemas.microsoft.com/office/drawing/2014/main" id="{1E94201E-72F1-8AF6-A66D-0A80BDA929D1}"/>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5" name="Oval 672">
                <a:extLst>
                  <a:ext uri="{FF2B5EF4-FFF2-40B4-BE49-F238E27FC236}">
                    <a16:creationId xmlns:a16="http://schemas.microsoft.com/office/drawing/2014/main" id="{5F771E19-FD97-73F8-A256-F5C4ABD4D50D}"/>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6" name="Oval 673">
                <a:extLst>
                  <a:ext uri="{FF2B5EF4-FFF2-40B4-BE49-F238E27FC236}">
                    <a16:creationId xmlns:a16="http://schemas.microsoft.com/office/drawing/2014/main" id="{46DB61B3-B879-F464-0700-426615A6B766}"/>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7" name="Oval 674">
                <a:extLst>
                  <a:ext uri="{FF2B5EF4-FFF2-40B4-BE49-F238E27FC236}">
                    <a16:creationId xmlns:a16="http://schemas.microsoft.com/office/drawing/2014/main" id="{ACBF51F5-DD65-9303-E4CA-6BBEE9F6B24B}"/>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8" name="Oval 675">
                <a:extLst>
                  <a:ext uri="{FF2B5EF4-FFF2-40B4-BE49-F238E27FC236}">
                    <a16:creationId xmlns:a16="http://schemas.microsoft.com/office/drawing/2014/main" id="{84B81406-AB1C-BC0E-92C1-C136BFB14BC8}"/>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9" name="Oval 676">
                <a:extLst>
                  <a:ext uri="{FF2B5EF4-FFF2-40B4-BE49-F238E27FC236}">
                    <a16:creationId xmlns:a16="http://schemas.microsoft.com/office/drawing/2014/main" id="{9DF29962-4132-0EDD-1790-7DCFFF2A46DD}"/>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0" name="Oval 677">
                <a:extLst>
                  <a:ext uri="{FF2B5EF4-FFF2-40B4-BE49-F238E27FC236}">
                    <a16:creationId xmlns:a16="http://schemas.microsoft.com/office/drawing/2014/main" id="{A8ACF597-E750-B8F0-DBB1-D2996E1D508E}"/>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1" name="Oval 678">
                <a:extLst>
                  <a:ext uri="{FF2B5EF4-FFF2-40B4-BE49-F238E27FC236}">
                    <a16:creationId xmlns:a16="http://schemas.microsoft.com/office/drawing/2014/main" id="{616FC84E-4E7D-BEB1-D5F3-555F462E6579}"/>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2" name="Oval 679">
                <a:extLst>
                  <a:ext uri="{FF2B5EF4-FFF2-40B4-BE49-F238E27FC236}">
                    <a16:creationId xmlns:a16="http://schemas.microsoft.com/office/drawing/2014/main" id="{A7838872-5727-8F7A-6461-807160EA15EE}"/>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3" name="Oval 680">
                <a:extLst>
                  <a:ext uri="{FF2B5EF4-FFF2-40B4-BE49-F238E27FC236}">
                    <a16:creationId xmlns:a16="http://schemas.microsoft.com/office/drawing/2014/main" id="{92E6052F-EE4F-8644-8236-59E23147EEED}"/>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4" name="Oval 681">
                <a:extLst>
                  <a:ext uri="{FF2B5EF4-FFF2-40B4-BE49-F238E27FC236}">
                    <a16:creationId xmlns:a16="http://schemas.microsoft.com/office/drawing/2014/main" id="{E61864A3-6BDF-4F9E-FDE5-D170F5C9877D}"/>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5" name="Oval 682">
                <a:extLst>
                  <a:ext uri="{FF2B5EF4-FFF2-40B4-BE49-F238E27FC236}">
                    <a16:creationId xmlns:a16="http://schemas.microsoft.com/office/drawing/2014/main" id="{43509997-A381-3C2D-0422-C8B97F1BBDDD}"/>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6" name="Oval 683">
                <a:extLst>
                  <a:ext uri="{FF2B5EF4-FFF2-40B4-BE49-F238E27FC236}">
                    <a16:creationId xmlns:a16="http://schemas.microsoft.com/office/drawing/2014/main" id="{D4D27677-76E1-8DA3-5F82-A1F0B1F1AD2D}"/>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7" name="Oval 684">
                <a:extLst>
                  <a:ext uri="{FF2B5EF4-FFF2-40B4-BE49-F238E27FC236}">
                    <a16:creationId xmlns:a16="http://schemas.microsoft.com/office/drawing/2014/main" id="{6BD301FF-D064-56CC-B54C-FF6E69E42D29}"/>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8" name="Oval 685">
                <a:extLst>
                  <a:ext uri="{FF2B5EF4-FFF2-40B4-BE49-F238E27FC236}">
                    <a16:creationId xmlns:a16="http://schemas.microsoft.com/office/drawing/2014/main" id="{CDB388D7-BC76-672D-3741-341226F6102C}"/>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9" name="Oval 686">
                <a:extLst>
                  <a:ext uri="{FF2B5EF4-FFF2-40B4-BE49-F238E27FC236}">
                    <a16:creationId xmlns:a16="http://schemas.microsoft.com/office/drawing/2014/main" id="{061078CD-A04E-1FB2-068D-DC374D9EC828}"/>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0" name="Oval 687">
                <a:extLst>
                  <a:ext uri="{FF2B5EF4-FFF2-40B4-BE49-F238E27FC236}">
                    <a16:creationId xmlns:a16="http://schemas.microsoft.com/office/drawing/2014/main" id="{DD09AF08-BC7A-B423-F374-BD66C55A0F2A}"/>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1" name="Oval 688">
                <a:extLst>
                  <a:ext uri="{FF2B5EF4-FFF2-40B4-BE49-F238E27FC236}">
                    <a16:creationId xmlns:a16="http://schemas.microsoft.com/office/drawing/2014/main" id="{28534766-7862-9D2D-79BA-219142F8A35F}"/>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2" name="Oval 689">
                <a:extLst>
                  <a:ext uri="{FF2B5EF4-FFF2-40B4-BE49-F238E27FC236}">
                    <a16:creationId xmlns:a16="http://schemas.microsoft.com/office/drawing/2014/main" id="{A17C0166-6F68-8059-729A-60E7C5ACDA7C}"/>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3" name="Oval 690">
                <a:extLst>
                  <a:ext uri="{FF2B5EF4-FFF2-40B4-BE49-F238E27FC236}">
                    <a16:creationId xmlns:a16="http://schemas.microsoft.com/office/drawing/2014/main" id="{CB8EC9F0-7CF7-0188-F522-4FC2EDC8FC42}"/>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4" name="Oval 691">
                <a:extLst>
                  <a:ext uri="{FF2B5EF4-FFF2-40B4-BE49-F238E27FC236}">
                    <a16:creationId xmlns:a16="http://schemas.microsoft.com/office/drawing/2014/main" id="{67810978-9F7D-CBBB-FF4D-D170ADC4744E}"/>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5" name="Oval 692">
                <a:extLst>
                  <a:ext uri="{FF2B5EF4-FFF2-40B4-BE49-F238E27FC236}">
                    <a16:creationId xmlns:a16="http://schemas.microsoft.com/office/drawing/2014/main" id="{A2D8D22D-00F0-5A41-A871-7095EA5B8390}"/>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6" name="Oval 693">
                <a:extLst>
                  <a:ext uri="{FF2B5EF4-FFF2-40B4-BE49-F238E27FC236}">
                    <a16:creationId xmlns:a16="http://schemas.microsoft.com/office/drawing/2014/main" id="{15ABC472-E7CD-168E-79D2-FB93E199E23A}"/>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7" name="Oval 694">
                <a:extLst>
                  <a:ext uri="{FF2B5EF4-FFF2-40B4-BE49-F238E27FC236}">
                    <a16:creationId xmlns:a16="http://schemas.microsoft.com/office/drawing/2014/main" id="{75CF2B43-6A3E-7937-5928-D9275B43CD99}"/>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8" name="Oval 695">
                <a:extLst>
                  <a:ext uri="{FF2B5EF4-FFF2-40B4-BE49-F238E27FC236}">
                    <a16:creationId xmlns:a16="http://schemas.microsoft.com/office/drawing/2014/main" id="{264C28BD-3805-D6A6-423C-E466926E2691}"/>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9" name="Oval 696">
                <a:extLst>
                  <a:ext uri="{FF2B5EF4-FFF2-40B4-BE49-F238E27FC236}">
                    <a16:creationId xmlns:a16="http://schemas.microsoft.com/office/drawing/2014/main" id="{3E4A8B4E-D42E-3EDE-90F7-34BEA259FA89}"/>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0" name="Oval 697">
                <a:extLst>
                  <a:ext uri="{FF2B5EF4-FFF2-40B4-BE49-F238E27FC236}">
                    <a16:creationId xmlns:a16="http://schemas.microsoft.com/office/drawing/2014/main" id="{F4078906-4EB4-4392-F64E-F77775960241}"/>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1" name="Oval 698">
                <a:extLst>
                  <a:ext uri="{FF2B5EF4-FFF2-40B4-BE49-F238E27FC236}">
                    <a16:creationId xmlns:a16="http://schemas.microsoft.com/office/drawing/2014/main" id="{68684267-2FC4-3347-0FA4-F4C776A01270}"/>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2" name="Oval 699">
                <a:extLst>
                  <a:ext uri="{FF2B5EF4-FFF2-40B4-BE49-F238E27FC236}">
                    <a16:creationId xmlns:a16="http://schemas.microsoft.com/office/drawing/2014/main" id="{90C2F567-928F-4CE6-9CC3-42405F9526E8}"/>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3" name="Oval 700">
                <a:extLst>
                  <a:ext uri="{FF2B5EF4-FFF2-40B4-BE49-F238E27FC236}">
                    <a16:creationId xmlns:a16="http://schemas.microsoft.com/office/drawing/2014/main" id="{70222AA7-680D-3636-65A4-E68E30878D92}"/>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4" name="Oval 701">
                <a:extLst>
                  <a:ext uri="{FF2B5EF4-FFF2-40B4-BE49-F238E27FC236}">
                    <a16:creationId xmlns:a16="http://schemas.microsoft.com/office/drawing/2014/main" id="{CB8FBF11-FD57-E93A-7FAE-10BB38CEEA9C}"/>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5" name="Oval 702">
                <a:extLst>
                  <a:ext uri="{FF2B5EF4-FFF2-40B4-BE49-F238E27FC236}">
                    <a16:creationId xmlns:a16="http://schemas.microsoft.com/office/drawing/2014/main" id="{C078BCFA-111A-E69A-EA4A-55B8982E6AE6}"/>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6" name="Oval 703">
                <a:extLst>
                  <a:ext uri="{FF2B5EF4-FFF2-40B4-BE49-F238E27FC236}">
                    <a16:creationId xmlns:a16="http://schemas.microsoft.com/office/drawing/2014/main" id="{BE6DBC39-6100-13B7-4A96-B49D1A8158FA}"/>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7" name="Oval 704">
                <a:extLst>
                  <a:ext uri="{FF2B5EF4-FFF2-40B4-BE49-F238E27FC236}">
                    <a16:creationId xmlns:a16="http://schemas.microsoft.com/office/drawing/2014/main" id="{AC432716-2489-A103-F467-637CE9B53E0F}"/>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8" name="Oval 705">
                <a:extLst>
                  <a:ext uri="{FF2B5EF4-FFF2-40B4-BE49-F238E27FC236}">
                    <a16:creationId xmlns:a16="http://schemas.microsoft.com/office/drawing/2014/main" id="{DBCDC24C-86D6-6BE9-3759-EDC70F6A9720}"/>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9" name="Oval 706">
                <a:extLst>
                  <a:ext uri="{FF2B5EF4-FFF2-40B4-BE49-F238E27FC236}">
                    <a16:creationId xmlns:a16="http://schemas.microsoft.com/office/drawing/2014/main" id="{DD8D70FE-B512-0B47-46E9-C91C28389EEF}"/>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0" name="Oval 707">
                <a:extLst>
                  <a:ext uri="{FF2B5EF4-FFF2-40B4-BE49-F238E27FC236}">
                    <a16:creationId xmlns:a16="http://schemas.microsoft.com/office/drawing/2014/main" id="{BF7BF0F9-4C62-D3EE-C767-18F4F4857251}"/>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1" name="Oval 708">
                <a:extLst>
                  <a:ext uri="{FF2B5EF4-FFF2-40B4-BE49-F238E27FC236}">
                    <a16:creationId xmlns:a16="http://schemas.microsoft.com/office/drawing/2014/main" id="{DAB24913-3194-D8DF-2157-271A126D57C7}"/>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2" name="Oval 709">
                <a:extLst>
                  <a:ext uri="{FF2B5EF4-FFF2-40B4-BE49-F238E27FC236}">
                    <a16:creationId xmlns:a16="http://schemas.microsoft.com/office/drawing/2014/main" id="{D207AB15-C5C5-6A1F-F20D-CA9AA0CA664B}"/>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3" name="Oval 710">
                <a:extLst>
                  <a:ext uri="{FF2B5EF4-FFF2-40B4-BE49-F238E27FC236}">
                    <a16:creationId xmlns:a16="http://schemas.microsoft.com/office/drawing/2014/main" id="{C0627E79-7EB0-9FDD-109E-0ABD3482E2CC}"/>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4" name="Oval 711">
                <a:extLst>
                  <a:ext uri="{FF2B5EF4-FFF2-40B4-BE49-F238E27FC236}">
                    <a16:creationId xmlns:a16="http://schemas.microsoft.com/office/drawing/2014/main" id="{AA49F206-B13B-4AC2-E6DD-EAD3C0CA4619}"/>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5" name="Oval 712">
                <a:extLst>
                  <a:ext uri="{FF2B5EF4-FFF2-40B4-BE49-F238E27FC236}">
                    <a16:creationId xmlns:a16="http://schemas.microsoft.com/office/drawing/2014/main" id="{00EE1991-4C59-8621-DDE5-CD5326650515}"/>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6" name="Oval 713">
                <a:extLst>
                  <a:ext uri="{FF2B5EF4-FFF2-40B4-BE49-F238E27FC236}">
                    <a16:creationId xmlns:a16="http://schemas.microsoft.com/office/drawing/2014/main" id="{191A992E-A969-847C-ACDE-C72786A13B2C}"/>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7" name="Oval 714">
                <a:extLst>
                  <a:ext uri="{FF2B5EF4-FFF2-40B4-BE49-F238E27FC236}">
                    <a16:creationId xmlns:a16="http://schemas.microsoft.com/office/drawing/2014/main" id="{92B195FD-DD47-D6A8-D305-6FCF45E948DE}"/>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8" name="Oval 715">
                <a:extLst>
                  <a:ext uri="{FF2B5EF4-FFF2-40B4-BE49-F238E27FC236}">
                    <a16:creationId xmlns:a16="http://schemas.microsoft.com/office/drawing/2014/main" id="{95790AFA-1746-56C9-7B00-DF63A8481FE1}"/>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9" name="Oval 716">
                <a:extLst>
                  <a:ext uri="{FF2B5EF4-FFF2-40B4-BE49-F238E27FC236}">
                    <a16:creationId xmlns:a16="http://schemas.microsoft.com/office/drawing/2014/main" id="{94891D92-7491-44A8-04C3-9152BC9ABB4F}"/>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0" name="Oval 717">
                <a:extLst>
                  <a:ext uri="{FF2B5EF4-FFF2-40B4-BE49-F238E27FC236}">
                    <a16:creationId xmlns:a16="http://schemas.microsoft.com/office/drawing/2014/main" id="{BC677C9F-2004-726E-1F2F-8CEBAD714104}"/>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1" name="Oval 718">
                <a:extLst>
                  <a:ext uri="{FF2B5EF4-FFF2-40B4-BE49-F238E27FC236}">
                    <a16:creationId xmlns:a16="http://schemas.microsoft.com/office/drawing/2014/main" id="{8E8DE29C-C1F6-FCDB-3629-1F1C0D3A2202}"/>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2" name="Oval 719">
                <a:extLst>
                  <a:ext uri="{FF2B5EF4-FFF2-40B4-BE49-F238E27FC236}">
                    <a16:creationId xmlns:a16="http://schemas.microsoft.com/office/drawing/2014/main" id="{5ACE8AE7-0832-0D33-1634-D4425A8896F4}"/>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3" name="Oval 720">
                <a:extLst>
                  <a:ext uri="{FF2B5EF4-FFF2-40B4-BE49-F238E27FC236}">
                    <a16:creationId xmlns:a16="http://schemas.microsoft.com/office/drawing/2014/main" id="{B93D416D-A037-2D3C-2528-9918CBB3BF55}"/>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4" name="Oval 721">
                <a:extLst>
                  <a:ext uri="{FF2B5EF4-FFF2-40B4-BE49-F238E27FC236}">
                    <a16:creationId xmlns:a16="http://schemas.microsoft.com/office/drawing/2014/main" id="{C77E0FDF-A3E8-64E5-140E-A7A03CD7C813}"/>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5" name="Oval 722">
                <a:extLst>
                  <a:ext uri="{FF2B5EF4-FFF2-40B4-BE49-F238E27FC236}">
                    <a16:creationId xmlns:a16="http://schemas.microsoft.com/office/drawing/2014/main" id="{570990AD-D08A-EB72-B726-65E54FFB2914}"/>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6" name="Oval 723">
                <a:extLst>
                  <a:ext uri="{FF2B5EF4-FFF2-40B4-BE49-F238E27FC236}">
                    <a16:creationId xmlns:a16="http://schemas.microsoft.com/office/drawing/2014/main" id="{B59A9467-E06C-7B25-A354-0BF6BEB4829D}"/>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7" name="Oval 724">
                <a:extLst>
                  <a:ext uri="{FF2B5EF4-FFF2-40B4-BE49-F238E27FC236}">
                    <a16:creationId xmlns:a16="http://schemas.microsoft.com/office/drawing/2014/main" id="{6EA22B2C-F4FC-6134-AE1F-403174F4E528}"/>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8" name="Oval 725">
                <a:extLst>
                  <a:ext uri="{FF2B5EF4-FFF2-40B4-BE49-F238E27FC236}">
                    <a16:creationId xmlns:a16="http://schemas.microsoft.com/office/drawing/2014/main" id="{08580136-000F-0204-41B5-D29C4D20CA86}"/>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9" name="Oval 726">
                <a:extLst>
                  <a:ext uri="{FF2B5EF4-FFF2-40B4-BE49-F238E27FC236}">
                    <a16:creationId xmlns:a16="http://schemas.microsoft.com/office/drawing/2014/main" id="{61A2B208-C823-F2C1-E733-B4101A68FAAC}"/>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0" name="Oval 727">
                <a:extLst>
                  <a:ext uri="{FF2B5EF4-FFF2-40B4-BE49-F238E27FC236}">
                    <a16:creationId xmlns:a16="http://schemas.microsoft.com/office/drawing/2014/main" id="{FC985E84-1064-BEA0-226B-F8CA49C59696}"/>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1" name="Oval 728">
                <a:extLst>
                  <a:ext uri="{FF2B5EF4-FFF2-40B4-BE49-F238E27FC236}">
                    <a16:creationId xmlns:a16="http://schemas.microsoft.com/office/drawing/2014/main" id="{B87B7BEF-5442-433F-F99A-3E9EF02C5038}"/>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2" name="Oval 729">
                <a:extLst>
                  <a:ext uri="{FF2B5EF4-FFF2-40B4-BE49-F238E27FC236}">
                    <a16:creationId xmlns:a16="http://schemas.microsoft.com/office/drawing/2014/main" id="{0E1FB08F-4161-38B0-56A5-E507D97FAD83}"/>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3" name="Oval 730">
                <a:extLst>
                  <a:ext uri="{FF2B5EF4-FFF2-40B4-BE49-F238E27FC236}">
                    <a16:creationId xmlns:a16="http://schemas.microsoft.com/office/drawing/2014/main" id="{E52146AA-A4FB-628F-6EF8-D8D2571C0619}"/>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4" name="Oval 731">
                <a:extLst>
                  <a:ext uri="{FF2B5EF4-FFF2-40B4-BE49-F238E27FC236}">
                    <a16:creationId xmlns:a16="http://schemas.microsoft.com/office/drawing/2014/main" id="{89B644C0-9811-5720-5B22-49C65CB74039}"/>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5" name="Oval 732">
                <a:extLst>
                  <a:ext uri="{FF2B5EF4-FFF2-40B4-BE49-F238E27FC236}">
                    <a16:creationId xmlns:a16="http://schemas.microsoft.com/office/drawing/2014/main" id="{0EF58F81-6A16-F19F-042D-D0A03DB75278}"/>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6" name="Oval 733">
                <a:extLst>
                  <a:ext uri="{FF2B5EF4-FFF2-40B4-BE49-F238E27FC236}">
                    <a16:creationId xmlns:a16="http://schemas.microsoft.com/office/drawing/2014/main" id="{9C7C7357-65E3-7C43-A826-3014B1866D70}"/>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7" name="Oval 734">
                <a:extLst>
                  <a:ext uri="{FF2B5EF4-FFF2-40B4-BE49-F238E27FC236}">
                    <a16:creationId xmlns:a16="http://schemas.microsoft.com/office/drawing/2014/main" id="{17F346C9-749F-CF6B-7D88-8192802E946F}"/>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8" name="Oval 735">
                <a:extLst>
                  <a:ext uri="{FF2B5EF4-FFF2-40B4-BE49-F238E27FC236}">
                    <a16:creationId xmlns:a16="http://schemas.microsoft.com/office/drawing/2014/main" id="{FB1F29D2-0429-4D74-069E-2073B67D21CA}"/>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9" name="Oval 736">
                <a:extLst>
                  <a:ext uri="{FF2B5EF4-FFF2-40B4-BE49-F238E27FC236}">
                    <a16:creationId xmlns:a16="http://schemas.microsoft.com/office/drawing/2014/main" id="{764ABF1A-2C4B-DC8F-C61F-1F1B9DB262E4}"/>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0" name="Oval 737">
                <a:extLst>
                  <a:ext uri="{FF2B5EF4-FFF2-40B4-BE49-F238E27FC236}">
                    <a16:creationId xmlns:a16="http://schemas.microsoft.com/office/drawing/2014/main" id="{4DF0608C-BFEF-9E98-C623-40976F9504E3}"/>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1" name="Oval 738">
                <a:extLst>
                  <a:ext uri="{FF2B5EF4-FFF2-40B4-BE49-F238E27FC236}">
                    <a16:creationId xmlns:a16="http://schemas.microsoft.com/office/drawing/2014/main" id="{5EFBB4A9-8896-6510-CED5-CEB542216B21}"/>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2" name="Oval 739">
                <a:extLst>
                  <a:ext uri="{FF2B5EF4-FFF2-40B4-BE49-F238E27FC236}">
                    <a16:creationId xmlns:a16="http://schemas.microsoft.com/office/drawing/2014/main" id="{51A0A03E-FE98-B94E-5080-8E60A5B5C445}"/>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3" name="Oval 740">
                <a:extLst>
                  <a:ext uri="{FF2B5EF4-FFF2-40B4-BE49-F238E27FC236}">
                    <a16:creationId xmlns:a16="http://schemas.microsoft.com/office/drawing/2014/main" id="{DD1234AC-6B8B-EB25-1B77-903CB5B227F7}"/>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4" name="Oval 741">
                <a:extLst>
                  <a:ext uri="{FF2B5EF4-FFF2-40B4-BE49-F238E27FC236}">
                    <a16:creationId xmlns:a16="http://schemas.microsoft.com/office/drawing/2014/main" id="{7D7D627E-BB49-44B5-C23D-A8C456AFDA7D}"/>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5" name="Oval 742">
                <a:extLst>
                  <a:ext uri="{FF2B5EF4-FFF2-40B4-BE49-F238E27FC236}">
                    <a16:creationId xmlns:a16="http://schemas.microsoft.com/office/drawing/2014/main" id="{38B99A7D-04B8-C554-FA65-3A0726816944}"/>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6" name="Oval 743">
                <a:extLst>
                  <a:ext uri="{FF2B5EF4-FFF2-40B4-BE49-F238E27FC236}">
                    <a16:creationId xmlns:a16="http://schemas.microsoft.com/office/drawing/2014/main" id="{DD2C349C-73B0-76B6-3006-6BBB5E3DDBE6}"/>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7" name="Oval 744">
                <a:extLst>
                  <a:ext uri="{FF2B5EF4-FFF2-40B4-BE49-F238E27FC236}">
                    <a16:creationId xmlns:a16="http://schemas.microsoft.com/office/drawing/2014/main" id="{7E1ABBE8-185F-8AD2-F6CE-8261E26AFC36}"/>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8" name="Oval 745">
                <a:extLst>
                  <a:ext uri="{FF2B5EF4-FFF2-40B4-BE49-F238E27FC236}">
                    <a16:creationId xmlns:a16="http://schemas.microsoft.com/office/drawing/2014/main" id="{AFFF8269-6998-D34A-15F7-F59A1C28026B}"/>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9" name="Oval 746">
                <a:extLst>
                  <a:ext uri="{FF2B5EF4-FFF2-40B4-BE49-F238E27FC236}">
                    <a16:creationId xmlns:a16="http://schemas.microsoft.com/office/drawing/2014/main" id="{6A3519FC-1CCB-B0E5-F765-DFE1872466AC}"/>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0" name="Oval 747">
                <a:extLst>
                  <a:ext uri="{FF2B5EF4-FFF2-40B4-BE49-F238E27FC236}">
                    <a16:creationId xmlns:a16="http://schemas.microsoft.com/office/drawing/2014/main" id="{0C467AA0-C2F2-E77B-73DB-FC737E5956F3}"/>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1" name="Oval 748">
                <a:extLst>
                  <a:ext uri="{FF2B5EF4-FFF2-40B4-BE49-F238E27FC236}">
                    <a16:creationId xmlns:a16="http://schemas.microsoft.com/office/drawing/2014/main" id="{54B812F1-6DDA-4C56-F03C-B21B55EBDBC2}"/>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2" name="Oval 749">
                <a:extLst>
                  <a:ext uri="{FF2B5EF4-FFF2-40B4-BE49-F238E27FC236}">
                    <a16:creationId xmlns:a16="http://schemas.microsoft.com/office/drawing/2014/main" id="{2203B17B-3D6D-52F0-8FF2-8C5DF46ABF1A}"/>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3" name="Oval 750">
                <a:extLst>
                  <a:ext uri="{FF2B5EF4-FFF2-40B4-BE49-F238E27FC236}">
                    <a16:creationId xmlns:a16="http://schemas.microsoft.com/office/drawing/2014/main" id="{D42E49A6-3D42-A242-94B6-6F698534632C}"/>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4" name="Oval 751">
                <a:extLst>
                  <a:ext uri="{FF2B5EF4-FFF2-40B4-BE49-F238E27FC236}">
                    <a16:creationId xmlns:a16="http://schemas.microsoft.com/office/drawing/2014/main" id="{B6BD7CB6-DD3B-5258-6F49-9D79BA6A1EA3}"/>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5" name="Oval 752">
                <a:extLst>
                  <a:ext uri="{FF2B5EF4-FFF2-40B4-BE49-F238E27FC236}">
                    <a16:creationId xmlns:a16="http://schemas.microsoft.com/office/drawing/2014/main" id="{54050676-5769-AA05-F73C-1B8D7320EA0E}"/>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6" name="Oval 753">
                <a:extLst>
                  <a:ext uri="{FF2B5EF4-FFF2-40B4-BE49-F238E27FC236}">
                    <a16:creationId xmlns:a16="http://schemas.microsoft.com/office/drawing/2014/main" id="{A82A61DA-5E8B-1F9F-B53B-D1898D7ADE31}"/>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7" name="Oval 754">
                <a:extLst>
                  <a:ext uri="{FF2B5EF4-FFF2-40B4-BE49-F238E27FC236}">
                    <a16:creationId xmlns:a16="http://schemas.microsoft.com/office/drawing/2014/main" id="{977FADD7-B216-46EB-28A8-87FAEE3D1B18}"/>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8" name="Oval 755">
                <a:extLst>
                  <a:ext uri="{FF2B5EF4-FFF2-40B4-BE49-F238E27FC236}">
                    <a16:creationId xmlns:a16="http://schemas.microsoft.com/office/drawing/2014/main" id="{5478762A-EF3D-BF5A-E98A-44CA390AEDE2}"/>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9" name="Oval 756">
                <a:extLst>
                  <a:ext uri="{FF2B5EF4-FFF2-40B4-BE49-F238E27FC236}">
                    <a16:creationId xmlns:a16="http://schemas.microsoft.com/office/drawing/2014/main" id="{C348778C-2371-B955-24C6-F7D973F08CF2}"/>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0" name="Oval 757">
                <a:extLst>
                  <a:ext uri="{FF2B5EF4-FFF2-40B4-BE49-F238E27FC236}">
                    <a16:creationId xmlns:a16="http://schemas.microsoft.com/office/drawing/2014/main" id="{2FCBD088-F86B-E8BE-593C-C817A27A8F4E}"/>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1" name="Oval 758">
                <a:extLst>
                  <a:ext uri="{FF2B5EF4-FFF2-40B4-BE49-F238E27FC236}">
                    <a16:creationId xmlns:a16="http://schemas.microsoft.com/office/drawing/2014/main" id="{B4B7393A-CCF7-2016-506D-E90E747A40C6}"/>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2" name="Oval 759">
                <a:extLst>
                  <a:ext uri="{FF2B5EF4-FFF2-40B4-BE49-F238E27FC236}">
                    <a16:creationId xmlns:a16="http://schemas.microsoft.com/office/drawing/2014/main" id="{D23E26A0-4E0E-D8EB-707E-F20207CB68E4}"/>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3" name="Oval 760">
                <a:extLst>
                  <a:ext uri="{FF2B5EF4-FFF2-40B4-BE49-F238E27FC236}">
                    <a16:creationId xmlns:a16="http://schemas.microsoft.com/office/drawing/2014/main" id="{CDD7C058-7F09-6D47-407D-A9A727EA1C4F}"/>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4" name="Oval 761">
                <a:extLst>
                  <a:ext uri="{FF2B5EF4-FFF2-40B4-BE49-F238E27FC236}">
                    <a16:creationId xmlns:a16="http://schemas.microsoft.com/office/drawing/2014/main" id="{109AFD4B-71C4-C97F-C549-26CDCC7452DC}"/>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5" name="Oval 762">
                <a:extLst>
                  <a:ext uri="{FF2B5EF4-FFF2-40B4-BE49-F238E27FC236}">
                    <a16:creationId xmlns:a16="http://schemas.microsoft.com/office/drawing/2014/main" id="{D6E8E294-0C23-9FBE-1299-7CF616198018}"/>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6" name="Oval 763">
                <a:extLst>
                  <a:ext uri="{FF2B5EF4-FFF2-40B4-BE49-F238E27FC236}">
                    <a16:creationId xmlns:a16="http://schemas.microsoft.com/office/drawing/2014/main" id="{0699E74F-921E-50C5-22A1-8D7D299DF579}"/>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7" name="Oval 764">
                <a:extLst>
                  <a:ext uri="{FF2B5EF4-FFF2-40B4-BE49-F238E27FC236}">
                    <a16:creationId xmlns:a16="http://schemas.microsoft.com/office/drawing/2014/main" id="{39F1B578-BCB8-05FC-7552-61C9170E5EC3}"/>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8" name="Oval 765">
                <a:extLst>
                  <a:ext uri="{FF2B5EF4-FFF2-40B4-BE49-F238E27FC236}">
                    <a16:creationId xmlns:a16="http://schemas.microsoft.com/office/drawing/2014/main" id="{994251AF-5AE7-D846-85B5-7CE70191E5A2}"/>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9" name="Oval 766">
                <a:extLst>
                  <a:ext uri="{FF2B5EF4-FFF2-40B4-BE49-F238E27FC236}">
                    <a16:creationId xmlns:a16="http://schemas.microsoft.com/office/drawing/2014/main" id="{B08F3EA2-406B-8FCE-F864-550F965C2024}"/>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0" name="Oval 767">
                <a:extLst>
                  <a:ext uri="{FF2B5EF4-FFF2-40B4-BE49-F238E27FC236}">
                    <a16:creationId xmlns:a16="http://schemas.microsoft.com/office/drawing/2014/main" id="{9ACA05C5-C70A-58F5-FB61-FA20E9DE56D6}"/>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1" name="Oval 768">
                <a:extLst>
                  <a:ext uri="{FF2B5EF4-FFF2-40B4-BE49-F238E27FC236}">
                    <a16:creationId xmlns:a16="http://schemas.microsoft.com/office/drawing/2014/main" id="{04A61C6E-D224-3187-5CBE-E9E7A0F501C7}"/>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2" name="Oval 769">
                <a:extLst>
                  <a:ext uri="{FF2B5EF4-FFF2-40B4-BE49-F238E27FC236}">
                    <a16:creationId xmlns:a16="http://schemas.microsoft.com/office/drawing/2014/main" id="{2724F102-18E2-C92C-610C-2C46EFBAA485}"/>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3" name="Oval 770">
                <a:extLst>
                  <a:ext uri="{FF2B5EF4-FFF2-40B4-BE49-F238E27FC236}">
                    <a16:creationId xmlns:a16="http://schemas.microsoft.com/office/drawing/2014/main" id="{E2DD84DD-17AC-5180-D664-C6C2659B225E}"/>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4" name="Oval 771">
                <a:extLst>
                  <a:ext uri="{FF2B5EF4-FFF2-40B4-BE49-F238E27FC236}">
                    <a16:creationId xmlns:a16="http://schemas.microsoft.com/office/drawing/2014/main" id="{5076D495-5C97-D6D1-71A0-7C81B20F9452}"/>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5" name="Oval 772">
                <a:extLst>
                  <a:ext uri="{FF2B5EF4-FFF2-40B4-BE49-F238E27FC236}">
                    <a16:creationId xmlns:a16="http://schemas.microsoft.com/office/drawing/2014/main" id="{34C8416E-ECBF-9B64-F7DF-206AAF006E06}"/>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6" name="Oval 773">
                <a:extLst>
                  <a:ext uri="{FF2B5EF4-FFF2-40B4-BE49-F238E27FC236}">
                    <a16:creationId xmlns:a16="http://schemas.microsoft.com/office/drawing/2014/main" id="{48511D07-E5C3-33CC-933D-D37339237975}"/>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7" name="Oval 774">
                <a:extLst>
                  <a:ext uri="{FF2B5EF4-FFF2-40B4-BE49-F238E27FC236}">
                    <a16:creationId xmlns:a16="http://schemas.microsoft.com/office/drawing/2014/main" id="{661AF255-E994-B372-40AD-BFF99C7C3172}"/>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8" name="Oval 775">
                <a:extLst>
                  <a:ext uri="{FF2B5EF4-FFF2-40B4-BE49-F238E27FC236}">
                    <a16:creationId xmlns:a16="http://schemas.microsoft.com/office/drawing/2014/main" id="{464F067C-336E-83BA-EA87-49D2C0E408FA}"/>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9" name="Oval 776">
                <a:extLst>
                  <a:ext uri="{FF2B5EF4-FFF2-40B4-BE49-F238E27FC236}">
                    <a16:creationId xmlns:a16="http://schemas.microsoft.com/office/drawing/2014/main" id="{2292C8AA-11D0-C93C-1690-8DD059AD52CB}"/>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0" name="Oval 777">
                <a:extLst>
                  <a:ext uri="{FF2B5EF4-FFF2-40B4-BE49-F238E27FC236}">
                    <a16:creationId xmlns:a16="http://schemas.microsoft.com/office/drawing/2014/main" id="{9FD22573-BA41-AE51-0244-80F35EB200BA}"/>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1" name="Oval 778">
                <a:extLst>
                  <a:ext uri="{FF2B5EF4-FFF2-40B4-BE49-F238E27FC236}">
                    <a16:creationId xmlns:a16="http://schemas.microsoft.com/office/drawing/2014/main" id="{C91D8A80-7B60-7DDA-90A6-824D0F18103F}"/>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2" name="Oval 779">
                <a:extLst>
                  <a:ext uri="{FF2B5EF4-FFF2-40B4-BE49-F238E27FC236}">
                    <a16:creationId xmlns:a16="http://schemas.microsoft.com/office/drawing/2014/main" id="{9F19EC8E-CDFC-A91F-EF73-62F198318CB9}"/>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3" name="Oval 780">
                <a:extLst>
                  <a:ext uri="{FF2B5EF4-FFF2-40B4-BE49-F238E27FC236}">
                    <a16:creationId xmlns:a16="http://schemas.microsoft.com/office/drawing/2014/main" id="{807DFBC3-5181-CF16-E220-6E9DB49B4F69}"/>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4" name="Oval 781">
                <a:extLst>
                  <a:ext uri="{FF2B5EF4-FFF2-40B4-BE49-F238E27FC236}">
                    <a16:creationId xmlns:a16="http://schemas.microsoft.com/office/drawing/2014/main" id="{8F4AA6CB-E474-7A9F-6DAC-31EF4E96DE37}"/>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5" name="Oval 782">
                <a:extLst>
                  <a:ext uri="{FF2B5EF4-FFF2-40B4-BE49-F238E27FC236}">
                    <a16:creationId xmlns:a16="http://schemas.microsoft.com/office/drawing/2014/main" id="{8310D7D1-E81A-99FB-7C93-7D0ABE5C449F}"/>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6" name="Oval 783">
                <a:extLst>
                  <a:ext uri="{FF2B5EF4-FFF2-40B4-BE49-F238E27FC236}">
                    <a16:creationId xmlns:a16="http://schemas.microsoft.com/office/drawing/2014/main" id="{73E65829-200F-8E91-A767-BAE99A224CD7}"/>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7" name="Oval 784">
                <a:extLst>
                  <a:ext uri="{FF2B5EF4-FFF2-40B4-BE49-F238E27FC236}">
                    <a16:creationId xmlns:a16="http://schemas.microsoft.com/office/drawing/2014/main" id="{69AB716C-6E58-A740-56AA-ED100DB2B21B}"/>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8" name="Oval 785">
                <a:extLst>
                  <a:ext uri="{FF2B5EF4-FFF2-40B4-BE49-F238E27FC236}">
                    <a16:creationId xmlns:a16="http://schemas.microsoft.com/office/drawing/2014/main" id="{B2459B06-89DF-D2FC-DF84-CCB92126B3CB}"/>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9" name="Oval 786">
                <a:extLst>
                  <a:ext uri="{FF2B5EF4-FFF2-40B4-BE49-F238E27FC236}">
                    <a16:creationId xmlns:a16="http://schemas.microsoft.com/office/drawing/2014/main" id="{06A21267-BAA2-D2F7-19D7-4C85755ED197}"/>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0" name="Oval 787">
                <a:extLst>
                  <a:ext uri="{FF2B5EF4-FFF2-40B4-BE49-F238E27FC236}">
                    <a16:creationId xmlns:a16="http://schemas.microsoft.com/office/drawing/2014/main" id="{AC9A2B05-98FD-B9A3-5E37-6C0D4861D923}"/>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1" name="Oval 788">
                <a:extLst>
                  <a:ext uri="{FF2B5EF4-FFF2-40B4-BE49-F238E27FC236}">
                    <a16:creationId xmlns:a16="http://schemas.microsoft.com/office/drawing/2014/main" id="{2EC2F7B1-199C-7411-8A3F-0628DC6128F9}"/>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2" name="Oval 789">
                <a:extLst>
                  <a:ext uri="{FF2B5EF4-FFF2-40B4-BE49-F238E27FC236}">
                    <a16:creationId xmlns:a16="http://schemas.microsoft.com/office/drawing/2014/main" id="{C7D140F9-2FE6-8ADD-611A-7AAE2A3EDFF2}"/>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3" name="Oval 790">
                <a:extLst>
                  <a:ext uri="{FF2B5EF4-FFF2-40B4-BE49-F238E27FC236}">
                    <a16:creationId xmlns:a16="http://schemas.microsoft.com/office/drawing/2014/main" id="{541AA0CC-030E-C0BB-A3F6-E253A9F94F28}"/>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4" name="Oval 791">
                <a:extLst>
                  <a:ext uri="{FF2B5EF4-FFF2-40B4-BE49-F238E27FC236}">
                    <a16:creationId xmlns:a16="http://schemas.microsoft.com/office/drawing/2014/main" id="{6DAEC843-21FF-6C52-37A7-11BDA958EF6E}"/>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5" name="Oval 792">
                <a:extLst>
                  <a:ext uri="{FF2B5EF4-FFF2-40B4-BE49-F238E27FC236}">
                    <a16:creationId xmlns:a16="http://schemas.microsoft.com/office/drawing/2014/main" id="{34FB8D36-8D4A-F76C-B142-B087CF93D039}"/>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6" name="Oval 793">
                <a:extLst>
                  <a:ext uri="{FF2B5EF4-FFF2-40B4-BE49-F238E27FC236}">
                    <a16:creationId xmlns:a16="http://schemas.microsoft.com/office/drawing/2014/main" id="{AA0FC44A-8D9F-B960-684C-08798D1FCE89}"/>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7" name="Oval 794">
                <a:extLst>
                  <a:ext uri="{FF2B5EF4-FFF2-40B4-BE49-F238E27FC236}">
                    <a16:creationId xmlns:a16="http://schemas.microsoft.com/office/drawing/2014/main" id="{6D039B79-830D-92B1-9F8C-DB33A8B2A640}"/>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8" name="Oval 795">
                <a:extLst>
                  <a:ext uri="{FF2B5EF4-FFF2-40B4-BE49-F238E27FC236}">
                    <a16:creationId xmlns:a16="http://schemas.microsoft.com/office/drawing/2014/main" id="{C4E4DCD7-9D17-97B8-045B-E2113596ADA8}"/>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9" name="Oval 796">
                <a:extLst>
                  <a:ext uri="{FF2B5EF4-FFF2-40B4-BE49-F238E27FC236}">
                    <a16:creationId xmlns:a16="http://schemas.microsoft.com/office/drawing/2014/main" id="{C343A122-4F44-1657-71B7-A4EBC7F27418}"/>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0" name="Oval 797">
                <a:extLst>
                  <a:ext uri="{FF2B5EF4-FFF2-40B4-BE49-F238E27FC236}">
                    <a16:creationId xmlns:a16="http://schemas.microsoft.com/office/drawing/2014/main" id="{55FBADC8-048C-E7AF-B3C6-343D11581646}"/>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1" name="Oval 798">
                <a:extLst>
                  <a:ext uri="{FF2B5EF4-FFF2-40B4-BE49-F238E27FC236}">
                    <a16:creationId xmlns:a16="http://schemas.microsoft.com/office/drawing/2014/main" id="{592EA02C-9100-EFC1-7E4E-94283CE1E4CD}"/>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2" name="Oval 799">
                <a:extLst>
                  <a:ext uri="{FF2B5EF4-FFF2-40B4-BE49-F238E27FC236}">
                    <a16:creationId xmlns:a16="http://schemas.microsoft.com/office/drawing/2014/main" id="{9CEA4991-DD05-8255-7260-588A85A53AE0}"/>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3" name="Oval 800">
                <a:extLst>
                  <a:ext uri="{FF2B5EF4-FFF2-40B4-BE49-F238E27FC236}">
                    <a16:creationId xmlns:a16="http://schemas.microsoft.com/office/drawing/2014/main" id="{DA078E3C-DDFD-E048-2CC9-A6E73FBD96E0}"/>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4" name="Oval 801">
                <a:extLst>
                  <a:ext uri="{FF2B5EF4-FFF2-40B4-BE49-F238E27FC236}">
                    <a16:creationId xmlns:a16="http://schemas.microsoft.com/office/drawing/2014/main" id="{31B897A5-77F0-1C2C-A3EA-BC7799399FEE}"/>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5" name="Oval 802">
                <a:extLst>
                  <a:ext uri="{FF2B5EF4-FFF2-40B4-BE49-F238E27FC236}">
                    <a16:creationId xmlns:a16="http://schemas.microsoft.com/office/drawing/2014/main" id="{AECED0BF-C348-19C9-4954-995FDD6E3C3C}"/>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6" name="Oval 803">
                <a:extLst>
                  <a:ext uri="{FF2B5EF4-FFF2-40B4-BE49-F238E27FC236}">
                    <a16:creationId xmlns:a16="http://schemas.microsoft.com/office/drawing/2014/main" id="{EBAE7187-BA6C-321A-9662-902B7E8B6C69}"/>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7" name="Oval 804">
                <a:extLst>
                  <a:ext uri="{FF2B5EF4-FFF2-40B4-BE49-F238E27FC236}">
                    <a16:creationId xmlns:a16="http://schemas.microsoft.com/office/drawing/2014/main" id="{453BD200-0195-B648-319B-189840A40CF9}"/>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8" name="Oval 805">
                <a:extLst>
                  <a:ext uri="{FF2B5EF4-FFF2-40B4-BE49-F238E27FC236}">
                    <a16:creationId xmlns:a16="http://schemas.microsoft.com/office/drawing/2014/main" id="{C42A73CD-E5A2-F6C9-6A7E-C44202BFF8DE}"/>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9" name="Oval 806">
                <a:extLst>
                  <a:ext uri="{FF2B5EF4-FFF2-40B4-BE49-F238E27FC236}">
                    <a16:creationId xmlns:a16="http://schemas.microsoft.com/office/drawing/2014/main" id="{36099A88-54E1-4B23-10D6-15B83B9290A2}"/>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0" name="Oval 807">
                <a:extLst>
                  <a:ext uri="{FF2B5EF4-FFF2-40B4-BE49-F238E27FC236}">
                    <a16:creationId xmlns:a16="http://schemas.microsoft.com/office/drawing/2014/main" id="{3C095C30-CA14-C067-2840-EF93737C0A48}"/>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834" name="Oval 809">
              <a:extLst>
                <a:ext uri="{FF2B5EF4-FFF2-40B4-BE49-F238E27FC236}">
                  <a16:creationId xmlns:a16="http://schemas.microsoft.com/office/drawing/2014/main" id="{2905E887-F400-02C5-3BBB-496DBEFF08BC}"/>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5" name="Oval 810">
              <a:extLst>
                <a:ext uri="{FF2B5EF4-FFF2-40B4-BE49-F238E27FC236}">
                  <a16:creationId xmlns:a16="http://schemas.microsoft.com/office/drawing/2014/main" id="{451B54B1-0DD5-5802-7BBE-1437D271DC2E}"/>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6" name="Oval 811">
              <a:extLst>
                <a:ext uri="{FF2B5EF4-FFF2-40B4-BE49-F238E27FC236}">
                  <a16:creationId xmlns:a16="http://schemas.microsoft.com/office/drawing/2014/main" id="{6414FBEA-E636-148A-8799-CD1287BE5D3C}"/>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7" name="Oval 812">
              <a:extLst>
                <a:ext uri="{FF2B5EF4-FFF2-40B4-BE49-F238E27FC236}">
                  <a16:creationId xmlns:a16="http://schemas.microsoft.com/office/drawing/2014/main" id="{4FC6CDEA-5EB6-9AA9-553A-6B37F3E7E35D}"/>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8" name="Oval 813">
              <a:extLst>
                <a:ext uri="{FF2B5EF4-FFF2-40B4-BE49-F238E27FC236}">
                  <a16:creationId xmlns:a16="http://schemas.microsoft.com/office/drawing/2014/main" id="{6A3AA712-AE61-07C9-99AC-6D0C321CDC7F}"/>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9" name="Oval 814">
              <a:extLst>
                <a:ext uri="{FF2B5EF4-FFF2-40B4-BE49-F238E27FC236}">
                  <a16:creationId xmlns:a16="http://schemas.microsoft.com/office/drawing/2014/main" id="{07D2CFC6-9702-D6BA-450A-03B27F43CF9E}"/>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0" name="Oval 815">
              <a:extLst>
                <a:ext uri="{FF2B5EF4-FFF2-40B4-BE49-F238E27FC236}">
                  <a16:creationId xmlns:a16="http://schemas.microsoft.com/office/drawing/2014/main" id="{57890F1F-8033-4585-1B99-42734016B50D}"/>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1" name="Oval 816">
              <a:extLst>
                <a:ext uri="{FF2B5EF4-FFF2-40B4-BE49-F238E27FC236}">
                  <a16:creationId xmlns:a16="http://schemas.microsoft.com/office/drawing/2014/main" id="{534382FF-0665-6F43-454E-EB882E931FE2}"/>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2" name="Oval 817">
              <a:extLst>
                <a:ext uri="{FF2B5EF4-FFF2-40B4-BE49-F238E27FC236}">
                  <a16:creationId xmlns:a16="http://schemas.microsoft.com/office/drawing/2014/main" id="{40A20610-2FFE-9186-E8A0-DF6EBBD3CFC8}"/>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3" name="Oval 818">
              <a:extLst>
                <a:ext uri="{FF2B5EF4-FFF2-40B4-BE49-F238E27FC236}">
                  <a16:creationId xmlns:a16="http://schemas.microsoft.com/office/drawing/2014/main" id="{714C3BCD-3484-7180-2779-14E5A7CA7FE0}"/>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4" name="Oval 819">
              <a:extLst>
                <a:ext uri="{FF2B5EF4-FFF2-40B4-BE49-F238E27FC236}">
                  <a16:creationId xmlns:a16="http://schemas.microsoft.com/office/drawing/2014/main" id="{7847EBB8-CF13-3511-624D-C12D6E3F6FD4}"/>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5" name="Oval 820">
              <a:extLst>
                <a:ext uri="{FF2B5EF4-FFF2-40B4-BE49-F238E27FC236}">
                  <a16:creationId xmlns:a16="http://schemas.microsoft.com/office/drawing/2014/main" id="{B1BD1D09-AA2E-39CF-E116-E2B3E59926DF}"/>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6" name="Oval 821">
              <a:extLst>
                <a:ext uri="{FF2B5EF4-FFF2-40B4-BE49-F238E27FC236}">
                  <a16:creationId xmlns:a16="http://schemas.microsoft.com/office/drawing/2014/main" id="{BB6B91BA-4BCA-07A1-F3A3-8F5863C59BA2}"/>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7" name="Oval 822">
              <a:extLst>
                <a:ext uri="{FF2B5EF4-FFF2-40B4-BE49-F238E27FC236}">
                  <a16:creationId xmlns:a16="http://schemas.microsoft.com/office/drawing/2014/main" id="{3CC00AF4-3DA5-E2EE-537A-641D42A46AF9}"/>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8" name="Oval 823">
              <a:extLst>
                <a:ext uri="{FF2B5EF4-FFF2-40B4-BE49-F238E27FC236}">
                  <a16:creationId xmlns:a16="http://schemas.microsoft.com/office/drawing/2014/main" id="{68C9370C-E0EF-8A7E-1442-4F7CE0C39C1F}"/>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9" name="Oval 824">
              <a:extLst>
                <a:ext uri="{FF2B5EF4-FFF2-40B4-BE49-F238E27FC236}">
                  <a16:creationId xmlns:a16="http://schemas.microsoft.com/office/drawing/2014/main" id="{118079F8-E31E-C19E-9F9A-64E09190DB7D}"/>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0" name="Oval 825">
              <a:extLst>
                <a:ext uri="{FF2B5EF4-FFF2-40B4-BE49-F238E27FC236}">
                  <a16:creationId xmlns:a16="http://schemas.microsoft.com/office/drawing/2014/main" id="{9E17A36F-5691-DD83-A8E6-A2DADEDBD8F7}"/>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pic>
        <p:nvPicPr>
          <p:cNvPr id="1663" name="Logo">
            <a:hlinkClick r:id="rId2"/>
            <a:extLst>
              <a:ext uri="{FF2B5EF4-FFF2-40B4-BE49-F238E27FC236}">
                <a16:creationId xmlns:a16="http://schemas.microsoft.com/office/drawing/2014/main" id="{713E31CB-6711-8083-6F5F-28F42201C07D}"/>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067210" y="1471897"/>
            <a:ext cx="2057581" cy="274343"/>
          </a:xfrm>
          <a:prstGeom prst="rect">
            <a:avLst/>
          </a:prstGeom>
        </p:spPr>
      </p:pic>
      <p:sp>
        <p:nvSpPr>
          <p:cNvPr id="1675" name="任意多边形: 形状 1674">
            <a:extLst>
              <a:ext uri="{FF2B5EF4-FFF2-40B4-BE49-F238E27FC236}">
                <a16:creationId xmlns:a16="http://schemas.microsoft.com/office/drawing/2014/main" id="{D1D4A8B3-B17B-EC2F-5F0C-2BF93D12C08C}"/>
              </a:ext>
            </a:extLst>
          </p:cNvPr>
          <p:cNvSpPr/>
          <p:nvPr userDrawn="1"/>
        </p:nvSpPr>
        <p:spPr>
          <a:xfrm>
            <a:off x="9882803" y="2"/>
            <a:ext cx="2309198" cy="2387174"/>
          </a:xfrm>
          <a:custGeom>
            <a:avLst/>
            <a:gdLst>
              <a:gd name="connsiteX0" fmla="*/ 232603 w 2467921"/>
              <a:gd name="connsiteY0" fmla="*/ 0 h 2551257"/>
              <a:gd name="connsiteX1" fmla="*/ 2467921 w 2467921"/>
              <a:gd name="connsiteY1" fmla="*/ 0 h 2551257"/>
              <a:gd name="connsiteX2" fmla="*/ 2467921 w 2467921"/>
              <a:gd name="connsiteY2" fmla="*/ 2364559 h 2551257"/>
              <a:gd name="connsiteX3" fmla="*/ 2357149 w 2467921"/>
              <a:gd name="connsiteY3" fmla="*/ 2417921 h 2551257"/>
              <a:gd name="connsiteX4" fmla="*/ 1696712 w 2467921"/>
              <a:gd name="connsiteY4" fmla="*/ 2551257 h 2551257"/>
              <a:gd name="connsiteX5" fmla="*/ 0 w 2467921"/>
              <a:gd name="connsiteY5" fmla="*/ 854545 h 2551257"/>
              <a:gd name="connsiteX6" fmla="*/ 204784 w 2467921"/>
              <a:gd name="connsiteY6" fmla="*/ 45791 h 25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921" h="2551257">
                <a:moveTo>
                  <a:pt x="232603" y="0"/>
                </a:moveTo>
                <a:lnTo>
                  <a:pt x="2467921" y="0"/>
                </a:lnTo>
                <a:lnTo>
                  <a:pt x="2467921" y="2364559"/>
                </a:lnTo>
                <a:lnTo>
                  <a:pt x="2357149" y="2417921"/>
                </a:lnTo>
                <a:cubicBezTo>
                  <a:pt x="2154157" y="2503779"/>
                  <a:pt x="1930979" y="2551257"/>
                  <a:pt x="1696712" y="2551257"/>
                </a:cubicBezTo>
                <a:cubicBezTo>
                  <a:pt x="759644" y="2551257"/>
                  <a:pt x="0" y="1791613"/>
                  <a:pt x="0" y="854545"/>
                </a:cubicBezTo>
                <a:cubicBezTo>
                  <a:pt x="0" y="561711"/>
                  <a:pt x="74184" y="286204"/>
                  <a:pt x="204784" y="45791"/>
                </a:cubicBezTo>
                <a:close/>
              </a:path>
            </a:pathLst>
          </a:cu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676" name="任意多边形: 形状 1675">
            <a:extLst>
              <a:ext uri="{FF2B5EF4-FFF2-40B4-BE49-F238E27FC236}">
                <a16:creationId xmlns:a16="http://schemas.microsoft.com/office/drawing/2014/main" id="{2FD87E63-FCA4-91C6-B7A8-0A0FF47F3AE4}"/>
              </a:ext>
            </a:extLst>
          </p:cNvPr>
          <p:cNvSpPr/>
          <p:nvPr userDrawn="1"/>
        </p:nvSpPr>
        <p:spPr>
          <a:xfrm>
            <a:off x="0" y="5284010"/>
            <a:ext cx="1498153" cy="1573990"/>
          </a:xfrm>
          <a:custGeom>
            <a:avLst/>
            <a:gdLst>
              <a:gd name="connsiteX0" fmla="*/ 588813 w 1498153"/>
              <a:gd name="connsiteY0" fmla="*/ 0 h 1573990"/>
              <a:gd name="connsiteX1" fmla="*/ 1498153 w 1498153"/>
              <a:gd name="connsiteY1" fmla="*/ 909340 h 1573990"/>
              <a:gd name="connsiteX2" fmla="*/ 1231814 w 1498153"/>
              <a:gd name="connsiteY2" fmla="*/ 1552341 h 1573990"/>
              <a:gd name="connsiteX3" fmla="*/ 1205575 w 1498153"/>
              <a:gd name="connsiteY3" fmla="*/ 1573990 h 1573990"/>
              <a:gd name="connsiteX4" fmla="*/ 0 w 1498153"/>
              <a:gd name="connsiteY4" fmla="*/ 1573990 h 1573990"/>
              <a:gd name="connsiteX5" fmla="*/ 0 w 1498153"/>
              <a:gd name="connsiteY5" fmla="*/ 221631 h 1573990"/>
              <a:gd name="connsiteX6" fmla="*/ 80392 w 1498153"/>
              <a:gd name="connsiteY6" fmla="*/ 155301 h 1573990"/>
              <a:gd name="connsiteX7" fmla="*/ 588813 w 1498153"/>
              <a:gd name="connsiteY7" fmla="*/ 0 h 15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153" h="1573990">
                <a:moveTo>
                  <a:pt x="588813" y="0"/>
                </a:moveTo>
                <a:cubicBezTo>
                  <a:pt x="1091028" y="0"/>
                  <a:pt x="1498153" y="407125"/>
                  <a:pt x="1498153" y="909340"/>
                </a:cubicBezTo>
                <a:cubicBezTo>
                  <a:pt x="1498153" y="1160448"/>
                  <a:pt x="1396372" y="1387783"/>
                  <a:pt x="1231814" y="1552341"/>
                </a:cubicBezTo>
                <a:lnTo>
                  <a:pt x="1205575" y="1573990"/>
                </a:lnTo>
                <a:lnTo>
                  <a:pt x="0" y="1573990"/>
                </a:lnTo>
                <a:lnTo>
                  <a:pt x="0" y="221631"/>
                </a:lnTo>
                <a:lnTo>
                  <a:pt x="80392" y="155301"/>
                </a:lnTo>
                <a:cubicBezTo>
                  <a:pt x="225524" y="57252"/>
                  <a:pt x="400483" y="0"/>
                  <a:pt x="588813" y="0"/>
                </a:cubicBezTo>
                <a:close/>
              </a:path>
            </a:pathLst>
          </a:custGeom>
          <a:gradFill flip="none" rotWithShape="1">
            <a:gsLst>
              <a:gs pos="100000">
                <a:schemeClr val="accent2"/>
              </a:gs>
              <a:gs pos="8000">
                <a:schemeClr val="accent2">
                  <a:alpha val="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Tree>
    <p:extLst>
      <p:ext uri="{BB962C8B-B14F-4D97-AF65-F5344CB8AC3E}">
        <p14:creationId xmlns:p14="http://schemas.microsoft.com/office/powerpoint/2010/main" val="747805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bg>
      <p:bgPr>
        <a:gradFill>
          <a:gsLst>
            <a:gs pos="0">
              <a:schemeClr val="accent1"/>
            </a:gs>
            <a:gs pos="100000">
              <a:schemeClr val="accent4"/>
            </a:gs>
          </a:gsLst>
          <a:lin ang="5400000" scaled="1"/>
        </a:gradFill>
        <a:effectLst/>
      </p:bgPr>
    </p:bg>
    <p:spTree>
      <p:nvGrpSpPr>
        <p:cNvPr id="1" name=""/>
        <p:cNvGrpSpPr/>
        <p:nvPr/>
      </p:nvGrpSpPr>
      <p:grpSpPr>
        <a:xfrm>
          <a:off x="0" y="0"/>
          <a:ext cx="0" cy="0"/>
          <a:chOff x="0" y="0"/>
          <a:chExt cx="0" cy="0"/>
        </a:xfrm>
      </p:grpSpPr>
      <p:sp>
        <p:nvSpPr>
          <p:cNvPr id="10" name="任意多边形: 形状 9">
            <a:extLst>
              <a:ext uri="{FF2B5EF4-FFF2-40B4-BE49-F238E27FC236}">
                <a16:creationId xmlns:a16="http://schemas.microsoft.com/office/drawing/2014/main" id="{239424EB-3991-BDCF-1677-2C5DDB5078D6}"/>
              </a:ext>
            </a:extLst>
          </p:cNvPr>
          <p:cNvSpPr/>
          <p:nvPr userDrawn="1"/>
        </p:nvSpPr>
        <p:spPr>
          <a:xfrm flipH="1">
            <a:off x="0" y="-4536"/>
            <a:ext cx="3263027" cy="3373211"/>
          </a:xfrm>
          <a:custGeom>
            <a:avLst/>
            <a:gdLst>
              <a:gd name="connsiteX0" fmla="*/ 232603 w 2467921"/>
              <a:gd name="connsiteY0" fmla="*/ 0 h 2551257"/>
              <a:gd name="connsiteX1" fmla="*/ 2467921 w 2467921"/>
              <a:gd name="connsiteY1" fmla="*/ 0 h 2551257"/>
              <a:gd name="connsiteX2" fmla="*/ 2467921 w 2467921"/>
              <a:gd name="connsiteY2" fmla="*/ 2364559 h 2551257"/>
              <a:gd name="connsiteX3" fmla="*/ 2357149 w 2467921"/>
              <a:gd name="connsiteY3" fmla="*/ 2417921 h 2551257"/>
              <a:gd name="connsiteX4" fmla="*/ 1696712 w 2467921"/>
              <a:gd name="connsiteY4" fmla="*/ 2551257 h 2551257"/>
              <a:gd name="connsiteX5" fmla="*/ 0 w 2467921"/>
              <a:gd name="connsiteY5" fmla="*/ 854545 h 2551257"/>
              <a:gd name="connsiteX6" fmla="*/ 204784 w 2467921"/>
              <a:gd name="connsiteY6" fmla="*/ 45791 h 25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921" h="2551257">
                <a:moveTo>
                  <a:pt x="232603" y="0"/>
                </a:moveTo>
                <a:lnTo>
                  <a:pt x="2467921" y="0"/>
                </a:lnTo>
                <a:lnTo>
                  <a:pt x="2467921" y="2364559"/>
                </a:lnTo>
                <a:lnTo>
                  <a:pt x="2357149" y="2417921"/>
                </a:lnTo>
                <a:cubicBezTo>
                  <a:pt x="2154157" y="2503779"/>
                  <a:pt x="1930979" y="2551257"/>
                  <a:pt x="1696712" y="2551257"/>
                </a:cubicBezTo>
                <a:cubicBezTo>
                  <a:pt x="759644" y="2551257"/>
                  <a:pt x="0" y="1791613"/>
                  <a:pt x="0" y="854545"/>
                </a:cubicBezTo>
                <a:cubicBezTo>
                  <a:pt x="0" y="561711"/>
                  <a:pt x="74184" y="286204"/>
                  <a:pt x="204784" y="45791"/>
                </a:cubicBezTo>
                <a:close/>
              </a:path>
            </a:pathLst>
          </a:cu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nvGrpSpPr>
          <p:cNvPr id="12" name="Group 4">
            <a:extLst>
              <a:ext uri="{FF2B5EF4-FFF2-40B4-BE49-F238E27FC236}">
                <a16:creationId xmlns:a16="http://schemas.microsoft.com/office/drawing/2014/main" id="{BBB78805-0BE7-3C86-478D-9C7643D1B830}"/>
              </a:ext>
            </a:extLst>
          </p:cNvPr>
          <p:cNvGrpSpPr>
            <a:grpSpLocks noChangeAspect="1"/>
          </p:cNvGrpSpPr>
          <p:nvPr userDrawn="1"/>
        </p:nvGrpSpPr>
        <p:grpSpPr bwMode="auto">
          <a:xfrm rot="1380944" flipH="1">
            <a:off x="2651206" y="-2636062"/>
            <a:ext cx="4405409" cy="4410267"/>
            <a:chOff x="453" y="452"/>
            <a:chExt cx="2722" cy="2725"/>
          </a:xfrm>
          <a:solidFill>
            <a:schemeClr val="accent3">
              <a:alpha val="43000"/>
            </a:schemeClr>
          </a:solidFill>
        </p:grpSpPr>
        <p:grpSp>
          <p:nvGrpSpPr>
            <p:cNvPr id="13" name="Group 205">
              <a:extLst>
                <a:ext uri="{FF2B5EF4-FFF2-40B4-BE49-F238E27FC236}">
                  <a16:creationId xmlns:a16="http://schemas.microsoft.com/office/drawing/2014/main" id="{D38615D7-C923-741B-EBB2-2CD2AEBA6F4D}"/>
                </a:ext>
              </a:extLst>
            </p:cNvPr>
            <p:cNvGrpSpPr/>
            <p:nvPr/>
          </p:nvGrpSpPr>
          <p:grpSpPr bwMode="auto">
            <a:xfrm>
              <a:off x="623" y="452"/>
              <a:ext cx="2382" cy="789"/>
              <a:chOff x="623" y="452"/>
              <a:chExt cx="2382" cy="789"/>
            </a:xfrm>
            <a:grpFill/>
          </p:grpSpPr>
          <p:sp>
            <p:nvSpPr>
              <p:cNvPr id="634" name="Oval 5">
                <a:extLst>
                  <a:ext uri="{FF2B5EF4-FFF2-40B4-BE49-F238E27FC236}">
                    <a16:creationId xmlns:a16="http://schemas.microsoft.com/office/drawing/2014/main" id="{736953BA-DE93-0796-6D8C-947D00C166DC}"/>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5" name="Oval 6">
                <a:extLst>
                  <a:ext uri="{FF2B5EF4-FFF2-40B4-BE49-F238E27FC236}">
                    <a16:creationId xmlns:a16="http://schemas.microsoft.com/office/drawing/2014/main" id="{D05D2853-3BD9-47AC-6B28-518736435D32}"/>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6" name="Oval 7">
                <a:extLst>
                  <a:ext uri="{FF2B5EF4-FFF2-40B4-BE49-F238E27FC236}">
                    <a16:creationId xmlns:a16="http://schemas.microsoft.com/office/drawing/2014/main" id="{BEDA2EF4-409F-0A4A-894C-7FD61C78D30D}"/>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7" name="Oval 8">
                <a:extLst>
                  <a:ext uri="{FF2B5EF4-FFF2-40B4-BE49-F238E27FC236}">
                    <a16:creationId xmlns:a16="http://schemas.microsoft.com/office/drawing/2014/main" id="{F16C667B-A693-2264-7BD6-3F974766780A}"/>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8" name="Oval 9">
                <a:extLst>
                  <a:ext uri="{FF2B5EF4-FFF2-40B4-BE49-F238E27FC236}">
                    <a16:creationId xmlns:a16="http://schemas.microsoft.com/office/drawing/2014/main" id="{C31EB071-1F07-8250-E4B0-091D0CB57292}"/>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9" name="Oval 10">
                <a:extLst>
                  <a:ext uri="{FF2B5EF4-FFF2-40B4-BE49-F238E27FC236}">
                    <a16:creationId xmlns:a16="http://schemas.microsoft.com/office/drawing/2014/main" id="{19C95349-C4DD-A505-AA2A-0B2FD388F72B}"/>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0" name="Oval 11">
                <a:extLst>
                  <a:ext uri="{FF2B5EF4-FFF2-40B4-BE49-F238E27FC236}">
                    <a16:creationId xmlns:a16="http://schemas.microsoft.com/office/drawing/2014/main" id="{58635080-2ED3-253F-D26A-20D501BB797C}"/>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1" name="Oval 12">
                <a:extLst>
                  <a:ext uri="{FF2B5EF4-FFF2-40B4-BE49-F238E27FC236}">
                    <a16:creationId xmlns:a16="http://schemas.microsoft.com/office/drawing/2014/main" id="{93CD2CAC-01D9-0543-6C64-537116B38A6F}"/>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2" name="Oval 13">
                <a:extLst>
                  <a:ext uri="{FF2B5EF4-FFF2-40B4-BE49-F238E27FC236}">
                    <a16:creationId xmlns:a16="http://schemas.microsoft.com/office/drawing/2014/main" id="{EC64E87C-3BB4-C7D8-2100-CA58D76E28CE}"/>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3" name="Oval 14">
                <a:extLst>
                  <a:ext uri="{FF2B5EF4-FFF2-40B4-BE49-F238E27FC236}">
                    <a16:creationId xmlns:a16="http://schemas.microsoft.com/office/drawing/2014/main" id="{DE73C77D-5BA8-518D-DF42-9B759D659D54}"/>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4" name="Oval 15">
                <a:extLst>
                  <a:ext uri="{FF2B5EF4-FFF2-40B4-BE49-F238E27FC236}">
                    <a16:creationId xmlns:a16="http://schemas.microsoft.com/office/drawing/2014/main" id="{D375EE9D-0653-6969-1EFC-EB8172F6D1E8}"/>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5" name="Oval 16">
                <a:extLst>
                  <a:ext uri="{FF2B5EF4-FFF2-40B4-BE49-F238E27FC236}">
                    <a16:creationId xmlns:a16="http://schemas.microsoft.com/office/drawing/2014/main" id="{B504F9C3-50CA-CBB8-29FF-AB5AD6480F2B}"/>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6" name="Oval 17">
                <a:extLst>
                  <a:ext uri="{FF2B5EF4-FFF2-40B4-BE49-F238E27FC236}">
                    <a16:creationId xmlns:a16="http://schemas.microsoft.com/office/drawing/2014/main" id="{F61BD9A8-5E97-A35C-3B95-8D4F8DFDD68C}"/>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7" name="Oval 18">
                <a:extLst>
                  <a:ext uri="{FF2B5EF4-FFF2-40B4-BE49-F238E27FC236}">
                    <a16:creationId xmlns:a16="http://schemas.microsoft.com/office/drawing/2014/main" id="{1DCCB276-C661-E3BA-09ED-837F231ADC94}"/>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8" name="Oval 19">
                <a:extLst>
                  <a:ext uri="{FF2B5EF4-FFF2-40B4-BE49-F238E27FC236}">
                    <a16:creationId xmlns:a16="http://schemas.microsoft.com/office/drawing/2014/main" id="{723FCC38-20CF-1D44-97E2-40261625C846}"/>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9" name="Oval 20">
                <a:extLst>
                  <a:ext uri="{FF2B5EF4-FFF2-40B4-BE49-F238E27FC236}">
                    <a16:creationId xmlns:a16="http://schemas.microsoft.com/office/drawing/2014/main" id="{4A52560A-FA62-1842-CDB7-30ED50632D1C}"/>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0" name="Oval 21">
                <a:extLst>
                  <a:ext uri="{FF2B5EF4-FFF2-40B4-BE49-F238E27FC236}">
                    <a16:creationId xmlns:a16="http://schemas.microsoft.com/office/drawing/2014/main" id="{B55BB889-8527-4099-D7DE-398C467C3D8C}"/>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1" name="Oval 22">
                <a:extLst>
                  <a:ext uri="{FF2B5EF4-FFF2-40B4-BE49-F238E27FC236}">
                    <a16:creationId xmlns:a16="http://schemas.microsoft.com/office/drawing/2014/main" id="{77B7AE01-7BE6-A05B-5BE2-6A284A4E0625}"/>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2" name="Oval 23">
                <a:extLst>
                  <a:ext uri="{FF2B5EF4-FFF2-40B4-BE49-F238E27FC236}">
                    <a16:creationId xmlns:a16="http://schemas.microsoft.com/office/drawing/2014/main" id="{28C63305-FCDB-C807-B4B5-E64D180D8CAD}"/>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3" name="Oval 24">
                <a:extLst>
                  <a:ext uri="{FF2B5EF4-FFF2-40B4-BE49-F238E27FC236}">
                    <a16:creationId xmlns:a16="http://schemas.microsoft.com/office/drawing/2014/main" id="{372952EF-FE26-4CD7-7D96-B70A2CEE320A}"/>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4" name="Oval 25">
                <a:extLst>
                  <a:ext uri="{FF2B5EF4-FFF2-40B4-BE49-F238E27FC236}">
                    <a16:creationId xmlns:a16="http://schemas.microsoft.com/office/drawing/2014/main" id="{3D461D6D-0725-5AB8-D93C-FC9605A8C17A}"/>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5" name="Oval 26">
                <a:extLst>
                  <a:ext uri="{FF2B5EF4-FFF2-40B4-BE49-F238E27FC236}">
                    <a16:creationId xmlns:a16="http://schemas.microsoft.com/office/drawing/2014/main" id="{A8A84AC8-D19F-606F-8746-A18F1265B89C}"/>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6" name="Oval 27">
                <a:extLst>
                  <a:ext uri="{FF2B5EF4-FFF2-40B4-BE49-F238E27FC236}">
                    <a16:creationId xmlns:a16="http://schemas.microsoft.com/office/drawing/2014/main" id="{54F6CDD2-F080-FA11-82B9-F97E618D281B}"/>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7" name="Oval 28">
                <a:extLst>
                  <a:ext uri="{FF2B5EF4-FFF2-40B4-BE49-F238E27FC236}">
                    <a16:creationId xmlns:a16="http://schemas.microsoft.com/office/drawing/2014/main" id="{96F3BB6B-A734-1473-2456-5407B50B854C}"/>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8" name="Oval 29">
                <a:extLst>
                  <a:ext uri="{FF2B5EF4-FFF2-40B4-BE49-F238E27FC236}">
                    <a16:creationId xmlns:a16="http://schemas.microsoft.com/office/drawing/2014/main" id="{90A6560C-B1B9-A400-2227-BAE6309F8D01}"/>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9" name="Oval 30">
                <a:extLst>
                  <a:ext uri="{FF2B5EF4-FFF2-40B4-BE49-F238E27FC236}">
                    <a16:creationId xmlns:a16="http://schemas.microsoft.com/office/drawing/2014/main" id="{D139BF0F-E220-860E-FA98-ED28F6A2B909}"/>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0" name="Oval 31">
                <a:extLst>
                  <a:ext uri="{FF2B5EF4-FFF2-40B4-BE49-F238E27FC236}">
                    <a16:creationId xmlns:a16="http://schemas.microsoft.com/office/drawing/2014/main" id="{E9B549DC-B036-0990-AFC8-690095894D95}"/>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1" name="Oval 32">
                <a:extLst>
                  <a:ext uri="{FF2B5EF4-FFF2-40B4-BE49-F238E27FC236}">
                    <a16:creationId xmlns:a16="http://schemas.microsoft.com/office/drawing/2014/main" id="{214C5D63-661B-2610-62BE-F686BB07E9B2}"/>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2" name="Oval 33">
                <a:extLst>
                  <a:ext uri="{FF2B5EF4-FFF2-40B4-BE49-F238E27FC236}">
                    <a16:creationId xmlns:a16="http://schemas.microsoft.com/office/drawing/2014/main" id="{608064E1-18D5-A616-AF64-6155F2CC2893}"/>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3" name="Oval 34">
                <a:extLst>
                  <a:ext uri="{FF2B5EF4-FFF2-40B4-BE49-F238E27FC236}">
                    <a16:creationId xmlns:a16="http://schemas.microsoft.com/office/drawing/2014/main" id="{8F4EA160-3609-F4E5-0558-B903519C2E00}"/>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4" name="Oval 35">
                <a:extLst>
                  <a:ext uri="{FF2B5EF4-FFF2-40B4-BE49-F238E27FC236}">
                    <a16:creationId xmlns:a16="http://schemas.microsoft.com/office/drawing/2014/main" id="{6C88F55D-A6A3-8155-F905-513D97AEB6AF}"/>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5" name="Oval 36">
                <a:extLst>
                  <a:ext uri="{FF2B5EF4-FFF2-40B4-BE49-F238E27FC236}">
                    <a16:creationId xmlns:a16="http://schemas.microsoft.com/office/drawing/2014/main" id="{FE18281C-0E82-B99B-CBF8-E397889FE33F}"/>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6" name="Oval 37">
                <a:extLst>
                  <a:ext uri="{FF2B5EF4-FFF2-40B4-BE49-F238E27FC236}">
                    <a16:creationId xmlns:a16="http://schemas.microsoft.com/office/drawing/2014/main" id="{22D24AEA-D93A-0FA6-C946-878B004B5EFE}"/>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7" name="Oval 38">
                <a:extLst>
                  <a:ext uri="{FF2B5EF4-FFF2-40B4-BE49-F238E27FC236}">
                    <a16:creationId xmlns:a16="http://schemas.microsoft.com/office/drawing/2014/main" id="{2F4519DB-52C1-1336-E019-18A464A29AD3}"/>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8" name="Oval 39">
                <a:extLst>
                  <a:ext uri="{FF2B5EF4-FFF2-40B4-BE49-F238E27FC236}">
                    <a16:creationId xmlns:a16="http://schemas.microsoft.com/office/drawing/2014/main" id="{16B78A88-C0A8-9E3A-6EE8-614590947CBB}"/>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9" name="Oval 40">
                <a:extLst>
                  <a:ext uri="{FF2B5EF4-FFF2-40B4-BE49-F238E27FC236}">
                    <a16:creationId xmlns:a16="http://schemas.microsoft.com/office/drawing/2014/main" id="{0872E882-D56C-7F72-4D17-F551F5F29B30}"/>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0" name="Oval 41">
                <a:extLst>
                  <a:ext uri="{FF2B5EF4-FFF2-40B4-BE49-F238E27FC236}">
                    <a16:creationId xmlns:a16="http://schemas.microsoft.com/office/drawing/2014/main" id="{BADE9A35-047D-C95A-88CA-B63D81B262BE}"/>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1" name="Oval 42">
                <a:extLst>
                  <a:ext uri="{FF2B5EF4-FFF2-40B4-BE49-F238E27FC236}">
                    <a16:creationId xmlns:a16="http://schemas.microsoft.com/office/drawing/2014/main" id="{CE6CFB05-5513-C274-2AB3-50F423DC48CB}"/>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2" name="Oval 43">
                <a:extLst>
                  <a:ext uri="{FF2B5EF4-FFF2-40B4-BE49-F238E27FC236}">
                    <a16:creationId xmlns:a16="http://schemas.microsoft.com/office/drawing/2014/main" id="{BC7266AC-E73C-4DED-D295-005C87100A38}"/>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3" name="Oval 44">
                <a:extLst>
                  <a:ext uri="{FF2B5EF4-FFF2-40B4-BE49-F238E27FC236}">
                    <a16:creationId xmlns:a16="http://schemas.microsoft.com/office/drawing/2014/main" id="{CDF08C2D-6C14-EDE8-01E8-EBE35367A530}"/>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4" name="Oval 45">
                <a:extLst>
                  <a:ext uri="{FF2B5EF4-FFF2-40B4-BE49-F238E27FC236}">
                    <a16:creationId xmlns:a16="http://schemas.microsoft.com/office/drawing/2014/main" id="{E1D366FD-F700-2B39-8D90-AD30BAE1CDAE}"/>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5" name="Oval 46">
                <a:extLst>
                  <a:ext uri="{FF2B5EF4-FFF2-40B4-BE49-F238E27FC236}">
                    <a16:creationId xmlns:a16="http://schemas.microsoft.com/office/drawing/2014/main" id="{6043B9B5-60A9-5C13-A35E-2B6D29E25F3F}"/>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6" name="Oval 47">
                <a:extLst>
                  <a:ext uri="{FF2B5EF4-FFF2-40B4-BE49-F238E27FC236}">
                    <a16:creationId xmlns:a16="http://schemas.microsoft.com/office/drawing/2014/main" id="{5170B594-D56D-6F67-31AB-DA5462DF1448}"/>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7" name="Oval 48">
                <a:extLst>
                  <a:ext uri="{FF2B5EF4-FFF2-40B4-BE49-F238E27FC236}">
                    <a16:creationId xmlns:a16="http://schemas.microsoft.com/office/drawing/2014/main" id="{B8D7CE52-C103-633C-67AE-619BFC8DB165}"/>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8" name="Oval 49">
                <a:extLst>
                  <a:ext uri="{FF2B5EF4-FFF2-40B4-BE49-F238E27FC236}">
                    <a16:creationId xmlns:a16="http://schemas.microsoft.com/office/drawing/2014/main" id="{E607B122-4F1C-D8B2-2166-A1C1866FBD45}"/>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9" name="Oval 50">
                <a:extLst>
                  <a:ext uri="{FF2B5EF4-FFF2-40B4-BE49-F238E27FC236}">
                    <a16:creationId xmlns:a16="http://schemas.microsoft.com/office/drawing/2014/main" id="{60241630-0728-3C85-799F-7168E12E57BC}"/>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0" name="Oval 51">
                <a:extLst>
                  <a:ext uri="{FF2B5EF4-FFF2-40B4-BE49-F238E27FC236}">
                    <a16:creationId xmlns:a16="http://schemas.microsoft.com/office/drawing/2014/main" id="{59C4F957-559F-8281-E78C-491A3794282B}"/>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1" name="Oval 52">
                <a:extLst>
                  <a:ext uri="{FF2B5EF4-FFF2-40B4-BE49-F238E27FC236}">
                    <a16:creationId xmlns:a16="http://schemas.microsoft.com/office/drawing/2014/main" id="{972D9040-74CC-2B96-29FD-0C0E0BD167A6}"/>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2" name="Oval 53">
                <a:extLst>
                  <a:ext uri="{FF2B5EF4-FFF2-40B4-BE49-F238E27FC236}">
                    <a16:creationId xmlns:a16="http://schemas.microsoft.com/office/drawing/2014/main" id="{8F752DBC-2BBC-D9BE-197F-C068103AD1E7}"/>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3" name="Oval 54">
                <a:extLst>
                  <a:ext uri="{FF2B5EF4-FFF2-40B4-BE49-F238E27FC236}">
                    <a16:creationId xmlns:a16="http://schemas.microsoft.com/office/drawing/2014/main" id="{426547B1-8BBA-0536-FC11-9DBFA79CAFFE}"/>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4" name="Oval 55">
                <a:extLst>
                  <a:ext uri="{FF2B5EF4-FFF2-40B4-BE49-F238E27FC236}">
                    <a16:creationId xmlns:a16="http://schemas.microsoft.com/office/drawing/2014/main" id="{DEEA8801-C648-2907-A162-FE31A59F036B}"/>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5" name="Oval 56">
                <a:extLst>
                  <a:ext uri="{FF2B5EF4-FFF2-40B4-BE49-F238E27FC236}">
                    <a16:creationId xmlns:a16="http://schemas.microsoft.com/office/drawing/2014/main" id="{B92C3775-CA38-7848-DB86-70D24A28336F}"/>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6" name="Oval 57">
                <a:extLst>
                  <a:ext uri="{FF2B5EF4-FFF2-40B4-BE49-F238E27FC236}">
                    <a16:creationId xmlns:a16="http://schemas.microsoft.com/office/drawing/2014/main" id="{566B9FBA-6135-8A8C-D654-47B0BD88F448}"/>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7" name="Oval 58">
                <a:extLst>
                  <a:ext uri="{FF2B5EF4-FFF2-40B4-BE49-F238E27FC236}">
                    <a16:creationId xmlns:a16="http://schemas.microsoft.com/office/drawing/2014/main" id="{74053740-FB4F-D6DD-D51A-857E7CB08ADE}"/>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8" name="Oval 59">
                <a:extLst>
                  <a:ext uri="{FF2B5EF4-FFF2-40B4-BE49-F238E27FC236}">
                    <a16:creationId xmlns:a16="http://schemas.microsoft.com/office/drawing/2014/main" id="{0A14B969-DEDD-DA6B-10EE-3A83212C40E8}"/>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9" name="Oval 60">
                <a:extLst>
                  <a:ext uri="{FF2B5EF4-FFF2-40B4-BE49-F238E27FC236}">
                    <a16:creationId xmlns:a16="http://schemas.microsoft.com/office/drawing/2014/main" id="{F3AC5C3E-CF0D-A02B-7D25-795C42C54978}"/>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0" name="Oval 61">
                <a:extLst>
                  <a:ext uri="{FF2B5EF4-FFF2-40B4-BE49-F238E27FC236}">
                    <a16:creationId xmlns:a16="http://schemas.microsoft.com/office/drawing/2014/main" id="{7E86EEFE-21CB-4A83-3667-FD93FDAA4B23}"/>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1" name="Oval 62">
                <a:extLst>
                  <a:ext uri="{FF2B5EF4-FFF2-40B4-BE49-F238E27FC236}">
                    <a16:creationId xmlns:a16="http://schemas.microsoft.com/office/drawing/2014/main" id="{8EEEF5BE-D329-BC55-FC72-D20518021A0D}"/>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2" name="Oval 63">
                <a:extLst>
                  <a:ext uri="{FF2B5EF4-FFF2-40B4-BE49-F238E27FC236}">
                    <a16:creationId xmlns:a16="http://schemas.microsoft.com/office/drawing/2014/main" id="{6E83C36C-C582-8644-890C-72045BC66C29}"/>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3" name="Oval 64">
                <a:extLst>
                  <a:ext uri="{FF2B5EF4-FFF2-40B4-BE49-F238E27FC236}">
                    <a16:creationId xmlns:a16="http://schemas.microsoft.com/office/drawing/2014/main" id="{C65E3FDD-88D6-3DDB-08FD-1E15C389CC07}"/>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4" name="Oval 65">
                <a:extLst>
                  <a:ext uri="{FF2B5EF4-FFF2-40B4-BE49-F238E27FC236}">
                    <a16:creationId xmlns:a16="http://schemas.microsoft.com/office/drawing/2014/main" id="{AC683C6A-FBC2-6823-587B-13D2A29673F5}"/>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5" name="Oval 66">
                <a:extLst>
                  <a:ext uri="{FF2B5EF4-FFF2-40B4-BE49-F238E27FC236}">
                    <a16:creationId xmlns:a16="http://schemas.microsoft.com/office/drawing/2014/main" id="{77358A8F-31CC-B664-F9B2-8D4F3D48CF18}"/>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6" name="Oval 67">
                <a:extLst>
                  <a:ext uri="{FF2B5EF4-FFF2-40B4-BE49-F238E27FC236}">
                    <a16:creationId xmlns:a16="http://schemas.microsoft.com/office/drawing/2014/main" id="{332929A5-C73E-B2BB-88B4-448FE38FFA44}"/>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7" name="Oval 68">
                <a:extLst>
                  <a:ext uri="{FF2B5EF4-FFF2-40B4-BE49-F238E27FC236}">
                    <a16:creationId xmlns:a16="http://schemas.microsoft.com/office/drawing/2014/main" id="{2281B253-8E8D-4487-D9DD-445851CBB9A4}"/>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8" name="Oval 69">
                <a:extLst>
                  <a:ext uri="{FF2B5EF4-FFF2-40B4-BE49-F238E27FC236}">
                    <a16:creationId xmlns:a16="http://schemas.microsoft.com/office/drawing/2014/main" id="{CB99B435-4468-A214-BEE3-4A242B05A447}"/>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9" name="Oval 70">
                <a:extLst>
                  <a:ext uri="{FF2B5EF4-FFF2-40B4-BE49-F238E27FC236}">
                    <a16:creationId xmlns:a16="http://schemas.microsoft.com/office/drawing/2014/main" id="{FDFBE951-64F5-0336-2937-6604C858682F}"/>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0" name="Oval 71">
                <a:extLst>
                  <a:ext uri="{FF2B5EF4-FFF2-40B4-BE49-F238E27FC236}">
                    <a16:creationId xmlns:a16="http://schemas.microsoft.com/office/drawing/2014/main" id="{927FA6F2-53D1-EB6A-2793-CC73D9CCA4DE}"/>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1" name="Oval 72">
                <a:extLst>
                  <a:ext uri="{FF2B5EF4-FFF2-40B4-BE49-F238E27FC236}">
                    <a16:creationId xmlns:a16="http://schemas.microsoft.com/office/drawing/2014/main" id="{B3A6FE87-EBD5-DEBF-D76F-6D1A71E9B104}"/>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2" name="Oval 73">
                <a:extLst>
                  <a:ext uri="{FF2B5EF4-FFF2-40B4-BE49-F238E27FC236}">
                    <a16:creationId xmlns:a16="http://schemas.microsoft.com/office/drawing/2014/main" id="{6C42782A-655F-20E6-0F8B-203B43E471FB}"/>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3" name="Oval 74">
                <a:extLst>
                  <a:ext uri="{FF2B5EF4-FFF2-40B4-BE49-F238E27FC236}">
                    <a16:creationId xmlns:a16="http://schemas.microsoft.com/office/drawing/2014/main" id="{A14B2140-91FE-65BB-DF41-D6B5F1C4D528}"/>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4" name="Oval 75">
                <a:extLst>
                  <a:ext uri="{FF2B5EF4-FFF2-40B4-BE49-F238E27FC236}">
                    <a16:creationId xmlns:a16="http://schemas.microsoft.com/office/drawing/2014/main" id="{DF9DCEA5-08B0-3787-3F0C-0F91A7E7434D}"/>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5" name="Oval 76">
                <a:extLst>
                  <a:ext uri="{FF2B5EF4-FFF2-40B4-BE49-F238E27FC236}">
                    <a16:creationId xmlns:a16="http://schemas.microsoft.com/office/drawing/2014/main" id="{BB681637-D2D6-1423-9878-B61247FEE6CE}"/>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6" name="Oval 77">
                <a:extLst>
                  <a:ext uri="{FF2B5EF4-FFF2-40B4-BE49-F238E27FC236}">
                    <a16:creationId xmlns:a16="http://schemas.microsoft.com/office/drawing/2014/main" id="{B3D96436-B37A-298E-736A-B952816DE7D9}"/>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7" name="Oval 78">
                <a:extLst>
                  <a:ext uri="{FF2B5EF4-FFF2-40B4-BE49-F238E27FC236}">
                    <a16:creationId xmlns:a16="http://schemas.microsoft.com/office/drawing/2014/main" id="{0BDC9A18-4647-BE6A-1287-68C899D2F431}"/>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8" name="Oval 79">
                <a:extLst>
                  <a:ext uri="{FF2B5EF4-FFF2-40B4-BE49-F238E27FC236}">
                    <a16:creationId xmlns:a16="http://schemas.microsoft.com/office/drawing/2014/main" id="{E4504A08-173D-BC82-F28E-159B5F9CCB1D}"/>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9" name="Oval 80">
                <a:extLst>
                  <a:ext uri="{FF2B5EF4-FFF2-40B4-BE49-F238E27FC236}">
                    <a16:creationId xmlns:a16="http://schemas.microsoft.com/office/drawing/2014/main" id="{B7F1D165-A8D7-DDB2-0F27-8A3E2DF3B288}"/>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0" name="Oval 81">
                <a:extLst>
                  <a:ext uri="{FF2B5EF4-FFF2-40B4-BE49-F238E27FC236}">
                    <a16:creationId xmlns:a16="http://schemas.microsoft.com/office/drawing/2014/main" id="{4EDCF8CC-66A9-4F6A-27EA-17169DA04986}"/>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1" name="Oval 82">
                <a:extLst>
                  <a:ext uri="{FF2B5EF4-FFF2-40B4-BE49-F238E27FC236}">
                    <a16:creationId xmlns:a16="http://schemas.microsoft.com/office/drawing/2014/main" id="{B1340E9F-506F-8C56-881D-5AE0E8036307}"/>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2" name="Oval 83">
                <a:extLst>
                  <a:ext uri="{FF2B5EF4-FFF2-40B4-BE49-F238E27FC236}">
                    <a16:creationId xmlns:a16="http://schemas.microsoft.com/office/drawing/2014/main" id="{79FF2BCB-DA09-D344-3E48-855A82AEDF64}"/>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3" name="Oval 84">
                <a:extLst>
                  <a:ext uri="{FF2B5EF4-FFF2-40B4-BE49-F238E27FC236}">
                    <a16:creationId xmlns:a16="http://schemas.microsoft.com/office/drawing/2014/main" id="{A0DDF8B1-06C4-58A1-5DE4-1B2B3F9ABC18}"/>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4" name="Oval 85">
                <a:extLst>
                  <a:ext uri="{FF2B5EF4-FFF2-40B4-BE49-F238E27FC236}">
                    <a16:creationId xmlns:a16="http://schemas.microsoft.com/office/drawing/2014/main" id="{941EFB8D-25B2-F64B-CA39-E4F7400DDF9E}"/>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5" name="Oval 86">
                <a:extLst>
                  <a:ext uri="{FF2B5EF4-FFF2-40B4-BE49-F238E27FC236}">
                    <a16:creationId xmlns:a16="http://schemas.microsoft.com/office/drawing/2014/main" id="{5A6A64FF-3161-61C5-6203-C55A866A63D2}"/>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6" name="Oval 87">
                <a:extLst>
                  <a:ext uri="{FF2B5EF4-FFF2-40B4-BE49-F238E27FC236}">
                    <a16:creationId xmlns:a16="http://schemas.microsoft.com/office/drawing/2014/main" id="{F45FA5E9-14EF-EBA1-7172-5B728CFE61C0}"/>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7" name="Oval 88">
                <a:extLst>
                  <a:ext uri="{FF2B5EF4-FFF2-40B4-BE49-F238E27FC236}">
                    <a16:creationId xmlns:a16="http://schemas.microsoft.com/office/drawing/2014/main" id="{DB6EC97E-3134-C5BA-3DF4-BA33CD8019CA}"/>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8" name="Oval 89">
                <a:extLst>
                  <a:ext uri="{FF2B5EF4-FFF2-40B4-BE49-F238E27FC236}">
                    <a16:creationId xmlns:a16="http://schemas.microsoft.com/office/drawing/2014/main" id="{B8F5B376-45E4-5A1E-DA99-2216ABD48F81}"/>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9" name="Oval 90">
                <a:extLst>
                  <a:ext uri="{FF2B5EF4-FFF2-40B4-BE49-F238E27FC236}">
                    <a16:creationId xmlns:a16="http://schemas.microsoft.com/office/drawing/2014/main" id="{B1B30155-0131-A634-BE61-3B88CB288B18}"/>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0" name="Oval 91">
                <a:extLst>
                  <a:ext uri="{FF2B5EF4-FFF2-40B4-BE49-F238E27FC236}">
                    <a16:creationId xmlns:a16="http://schemas.microsoft.com/office/drawing/2014/main" id="{68EE6BB5-BB2D-3032-3DB8-A846F1949621}"/>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1" name="Oval 92">
                <a:extLst>
                  <a:ext uri="{FF2B5EF4-FFF2-40B4-BE49-F238E27FC236}">
                    <a16:creationId xmlns:a16="http://schemas.microsoft.com/office/drawing/2014/main" id="{5FF2F301-C482-D5C5-1ED5-8C135983322F}"/>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2" name="Oval 93">
                <a:extLst>
                  <a:ext uri="{FF2B5EF4-FFF2-40B4-BE49-F238E27FC236}">
                    <a16:creationId xmlns:a16="http://schemas.microsoft.com/office/drawing/2014/main" id="{009DD5FD-8EFA-CE32-EB24-4A1D2F71390C}"/>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3" name="Oval 94">
                <a:extLst>
                  <a:ext uri="{FF2B5EF4-FFF2-40B4-BE49-F238E27FC236}">
                    <a16:creationId xmlns:a16="http://schemas.microsoft.com/office/drawing/2014/main" id="{13E4244A-E422-904A-9B34-E91EB93B4F78}"/>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4" name="Oval 95">
                <a:extLst>
                  <a:ext uri="{FF2B5EF4-FFF2-40B4-BE49-F238E27FC236}">
                    <a16:creationId xmlns:a16="http://schemas.microsoft.com/office/drawing/2014/main" id="{F8D78208-70C0-AECA-8B27-DAE3D83BF8BC}"/>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5" name="Oval 96">
                <a:extLst>
                  <a:ext uri="{FF2B5EF4-FFF2-40B4-BE49-F238E27FC236}">
                    <a16:creationId xmlns:a16="http://schemas.microsoft.com/office/drawing/2014/main" id="{EFE5569A-3531-C3B2-29B4-7A360A872AB2}"/>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6" name="Oval 97">
                <a:extLst>
                  <a:ext uri="{FF2B5EF4-FFF2-40B4-BE49-F238E27FC236}">
                    <a16:creationId xmlns:a16="http://schemas.microsoft.com/office/drawing/2014/main" id="{CB8D3EC2-421C-D8F6-AF13-4B3AAD8324A9}"/>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7" name="Oval 98">
                <a:extLst>
                  <a:ext uri="{FF2B5EF4-FFF2-40B4-BE49-F238E27FC236}">
                    <a16:creationId xmlns:a16="http://schemas.microsoft.com/office/drawing/2014/main" id="{06A21BA7-0F06-DB68-F425-E21E6EB54BC0}"/>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8" name="Oval 99">
                <a:extLst>
                  <a:ext uri="{FF2B5EF4-FFF2-40B4-BE49-F238E27FC236}">
                    <a16:creationId xmlns:a16="http://schemas.microsoft.com/office/drawing/2014/main" id="{9D89443C-1209-AE49-38B7-F4D85773EA44}"/>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9" name="Oval 100">
                <a:extLst>
                  <a:ext uri="{FF2B5EF4-FFF2-40B4-BE49-F238E27FC236}">
                    <a16:creationId xmlns:a16="http://schemas.microsoft.com/office/drawing/2014/main" id="{62084D84-78FD-CA5E-4DB5-7D1DDAD0C6F7}"/>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0" name="Oval 101">
                <a:extLst>
                  <a:ext uri="{FF2B5EF4-FFF2-40B4-BE49-F238E27FC236}">
                    <a16:creationId xmlns:a16="http://schemas.microsoft.com/office/drawing/2014/main" id="{9644893E-0FF4-8B53-38B9-D51A9CF8A9DA}"/>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1" name="Oval 102">
                <a:extLst>
                  <a:ext uri="{FF2B5EF4-FFF2-40B4-BE49-F238E27FC236}">
                    <a16:creationId xmlns:a16="http://schemas.microsoft.com/office/drawing/2014/main" id="{2BA3D651-B0F1-B19B-59D0-0E715971409D}"/>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2" name="Oval 103">
                <a:extLst>
                  <a:ext uri="{FF2B5EF4-FFF2-40B4-BE49-F238E27FC236}">
                    <a16:creationId xmlns:a16="http://schemas.microsoft.com/office/drawing/2014/main" id="{1F368A07-EFAD-69C3-4B40-5E41951B2749}"/>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3" name="Oval 104">
                <a:extLst>
                  <a:ext uri="{FF2B5EF4-FFF2-40B4-BE49-F238E27FC236}">
                    <a16:creationId xmlns:a16="http://schemas.microsoft.com/office/drawing/2014/main" id="{FAFDA32C-F130-FA40-B3B7-BB351565EECB}"/>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4" name="Oval 105">
                <a:extLst>
                  <a:ext uri="{FF2B5EF4-FFF2-40B4-BE49-F238E27FC236}">
                    <a16:creationId xmlns:a16="http://schemas.microsoft.com/office/drawing/2014/main" id="{14DF64BD-822C-C64A-5B0B-768D1BB85AEC}"/>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5" name="Oval 106">
                <a:extLst>
                  <a:ext uri="{FF2B5EF4-FFF2-40B4-BE49-F238E27FC236}">
                    <a16:creationId xmlns:a16="http://schemas.microsoft.com/office/drawing/2014/main" id="{5DAE4CD7-5874-579D-9471-B09FFE63ACA6}"/>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6" name="Oval 107">
                <a:extLst>
                  <a:ext uri="{FF2B5EF4-FFF2-40B4-BE49-F238E27FC236}">
                    <a16:creationId xmlns:a16="http://schemas.microsoft.com/office/drawing/2014/main" id="{82BC0682-6E86-2510-9E1A-69D446FA4FF5}"/>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7" name="Oval 108">
                <a:extLst>
                  <a:ext uri="{FF2B5EF4-FFF2-40B4-BE49-F238E27FC236}">
                    <a16:creationId xmlns:a16="http://schemas.microsoft.com/office/drawing/2014/main" id="{8512783F-6443-C823-D5B9-2CEE69D4C4AA}"/>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8" name="Oval 109">
                <a:extLst>
                  <a:ext uri="{FF2B5EF4-FFF2-40B4-BE49-F238E27FC236}">
                    <a16:creationId xmlns:a16="http://schemas.microsoft.com/office/drawing/2014/main" id="{A78A4E19-51FF-1DA2-E9C8-ECEC10E24286}"/>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9" name="Oval 110">
                <a:extLst>
                  <a:ext uri="{FF2B5EF4-FFF2-40B4-BE49-F238E27FC236}">
                    <a16:creationId xmlns:a16="http://schemas.microsoft.com/office/drawing/2014/main" id="{4663ADBE-FC58-D195-B1EE-6C0ADB104748}"/>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0" name="Oval 111">
                <a:extLst>
                  <a:ext uri="{FF2B5EF4-FFF2-40B4-BE49-F238E27FC236}">
                    <a16:creationId xmlns:a16="http://schemas.microsoft.com/office/drawing/2014/main" id="{E6D22FCC-773E-6B78-A7DE-69D7C0AE8E82}"/>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1" name="Oval 112">
                <a:extLst>
                  <a:ext uri="{FF2B5EF4-FFF2-40B4-BE49-F238E27FC236}">
                    <a16:creationId xmlns:a16="http://schemas.microsoft.com/office/drawing/2014/main" id="{77D13C2A-7789-DF66-26B9-4D34D64BCB84}"/>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2" name="Oval 113">
                <a:extLst>
                  <a:ext uri="{FF2B5EF4-FFF2-40B4-BE49-F238E27FC236}">
                    <a16:creationId xmlns:a16="http://schemas.microsoft.com/office/drawing/2014/main" id="{FA0143D3-A4B2-D73C-4AC1-FAD65A2E1319}"/>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3" name="Oval 114">
                <a:extLst>
                  <a:ext uri="{FF2B5EF4-FFF2-40B4-BE49-F238E27FC236}">
                    <a16:creationId xmlns:a16="http://schemas.microsoft.com/office/drawing/2014/main" id="{3BF2E90D-B7FA-315C-B648-CC784672C160}"/>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4" name="Oval 115">
                <a:extLst>
                  <a:ext uri="{FF2B5EF4-FFF2-40B4-BE49-F238E27FC236}">
                    <a16:creationId xmlns:a16="http://schemas.microsoft.com/office/drawing/2014/main" id="{5F40D0CD-06B3-165F-1B0C-5EE19B3667B0}"/>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5" name="Oval 116">
                <a:extLst>
                  <a:ext uri="{FF2B5EF4-FFF2-40B4-BE49-F238E27FC236}">
                    <a16:creationId xmlns:a16="http://schemas.microsoft.com/office/drawing/2014/main" id="{A9EAF291-13E6-4777-32AE-13F19EAEF31F}"/>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6" name="Oval 117">
                <a:extLst>
                  <a:ext uri="{FF2B5EF4-FFF2-40B4-BE49-F238E27FC236}">
                    <a16:creationId xmlns:a16="http://schemas.microsoft.com/office/drawing/2014/main" id="{1CAD7B5D-66B4-DC26-AED4-12F6CE5272EA}"/>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7" name="Oval 118">
                <a:extLst>
                  <a:ext uri="{FF2B5EF4-FFF2-40B4-BE49-F238E27FC236}">
                    <a16:creationId xmlns:a16="http://schemas.microsoft.com/office/drawing/2014/main" id="{5C189625-90CD-64B4-1ADE-D3C796FEB8A5}"/>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8" name="Oval 119">
                <a:extLst>
                  <a:ext uri="{FF2B5EF4-FFF2-40B4-BE49-F238E27FC236}">
                    <a16:creationId xmlns:a16="http://schemas.microsoft.com/office/drawing/2014/main" id="{487DA0B8-B55A-FCDB-E56F-5D0D9A7CEAEA}"/>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9" name="Oval 120">
                <a:extLst>
                  <a:ext uri="{FF2B5EF4-FFF2-40B4-BE49-F238E27FC236}">
                    <a16:creationId xmlns:a16="http://schemas.microsoft.com/office/drawing/2014/main" id="{C8B725E3-D700-105A-38C4-269E2C9A697A}"/>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0" name="Oval 121">
                <a:extLst>
                  <a:ext uri="{FF2B5EF4-FFF2-40B4-BE49-F238E27FC236}">
                    <a16:creationId xmlns:a16="http://schemas.microsoft.com/office/drawing/2014/main" id="{2FFB08AC-93FB-ADF6-167A-D57AE8FBDE62}"/>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1" name="Oval 122">
                <a:extLst>
                  <a:ext uri="{FF2B5EF4-FFF2-40B4-BE49-F238E27FC236}">
                    <a16:creationId xmlns:a16="http://schemas.microsoft.com/office/drawing/2014/main" id="{7705AD6C-A77E-200A-DCBA-3EC47310A779}"/>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2" name="Oval 123">
                <a:extLst>
                  <a:ext uri="{FF2B5EF4-FFF2-40B4-BE49-F238E27FC236}">
                    <a16:creationId xmlns:a16="http://schemas.microsoft.com/office/drawing/2014/main" id="{F0547598-FDE7-0391-23A2-24089BAD6D45}"/>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3" name="Oval 124">
                <a:extLst>
                  <a:ext uri="{FF2B5EF4-FFF2-40B4-BE49-F238E27FC236}">
                    <a16:creationId xmlns:a16="http://schemas.microsoft.com/office/drawing/2014/main" id="{8CAF0C42-A7C8-8716-6C8E-9D0C863D0CC1}"/>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4" name="Oval 125">
                <a:extLst>
                  <a:ext uri="{FF2B5EF4-FFF2-40B4-BE49-F238E27FC236}">
                    <a16:creationId xmlns:a16="http://schemas.microsoft.com/office/drawing/2014/main" id="{CC07C945-DA27-6C01-AA18-E20A8686FC95}"/>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5" name="Oval 126">
                <a:extLst>
                  <a:ext uri="{FF2B5EF4-FFF2-40B4-BE49-F238E27FC236}">
                    <a16:creationId xmlns:a16="http://schemas.microsoft.com/office/drawing/2014/main" id="{6197D3BF-04A1-507B-2969-7869F38A9B50}"/>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6" name="Oval 127">
                <a:extLst>
                  <a:ext uri="{FF2B5EF4-FFF2-40B4-BE49-F238E27FC236}">
                    <a16:creationId xmlns:a16="http://schemas.microsoft.com/office/drawing/2014/main" id="{CD32FF77-4C37-28B6-6C11-E3D3DEA9BABC}"/>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7" name="Oval 128">
                <a:extLst>
                  <a:ext uri="{FF2B5EF4-FFF2-40B4-BE49-F238E27FC236}">
                    <a16:creationId xmlns:a16="http://schemas.microsoft.com/office/drawing/2014/main" id="{DE348FE3-5DF7-FB65-C852-ED304A091361}"/>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8" name="Oval 129">
                <a:extLst>
                  <a:ext uri="{FF2B5EF4-FFF2-40B4-BE49-F238E27FC236}">
                    <a16:creationId xmlns:a16="http://schemas.microsoft.com/office/drawing/2014/main" id="{DF1AFEC3-DBA0-1FE9-ECED-D83886DF651A}"/>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9" name="Oval 130">
                <a:extLst>
                  <a:ext uri="{FF2B5EF4-FFF2-40B4-BE49-F238E27FC236}">
                    <a16:creationId xmlns:a16="http://schemas.microsoft.com/office/drawing/2014/main" id="{66980B41-925F-4DDA-425B-C19F9D30E096}"/>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0" name="Oval 131">
                <a:extLst>
                  <a:ext uri="{FF2B5EF4-FFF2-40B4-BE49-F238E27FC236}">
                    <a16:creationId xmlns:a16="http://schemas.microsoft.com/office/drawing/2014/main" id="{77851959-DE1A-A838-9752-3771FE214A60}"/>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1" name="Oval 132">
                <a:extLst>
                  <a:ext uri="{FF2B5EF4-FFF2-40B4-BE49-F238E27FC236}">
                    <a16:creationId xmlns:a16="http://schemas.microsoft.com/office/drawing/2014/main" id="{CC5F2E81-E1CE-8E56-7856-D6AD96582526}"/>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2" name="Oval 133">
                <a:extLst>
                  <a:ext uri="{FF2B5EF4-FFF2-40B4-BE49-F238E27FC236}">
                    <a16:creationId xmlns:a16="http://schemas.microsoft.com/office/drawing/2014/main" id="{492DDA3A-9129-7AD7-5007-E27919EDE2E4}"/>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3" name="Oval 134">
                <a:extLst>
                  <a:ext uri="{FF2B5EF4-FFF2-40B4-BE49-F238E27FC236}">
                    <a16:creationId xmlns:a16="http://schemas.microsoft.com/office/drawing/2014/main" id="{195AF9DE-68BE-6B30-76AE-2CA2118BCD61}"/>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4" name="Oval 135">
                <a:extLst>
                  <a:ext uri="{FF2B5EF4-FFF2-40B4-BE49-F238E27FC236}">
                    <a16:creationId xmlns:a16="http://schemas.microsoft.com/office/drawing/2014/main" id="{82C9BD0A-EE9B-9C31-DD52-ACED8AAB1874}"/>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5" name="Oval 136">
                <a:extLst>
                  <a:ext uri="{FF2B5EF4-FFF2-40B4-BE49-F238E27FC236}">
                    <a16:creationId xmlns:a16="http://schemas.microsoft.com/office/drawing/2014/main" id="{7CFC804C-902B-3480-B768-AF356EDEEBC6}"/>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6" name="Oval 137">
                <a:extLst>
                  <a:ext uri="{FF2B5EF4-FFF2-40B4-BE49-F238E27FC236}">
                    <a16:creationId xmlns:a16="http://schemas.microsoft.com/office/drawing/2014/main" id="{F110EB24-2B16-324F-9375-32ECEC0FBD0C}"/>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7" name="Oval 138">
                <a:extLst>
                  <a:ext uri="{FF2B5EF4-FFF2-40B4-BE49-F238E27FC236}">
                    <a16:creationId xmlns:a16="http://schemas.microsoft.com/office/drawing/2014/main" id="{9DBB3F0B-FE18-6D44-B9B5-99FED6BC9ABE}"/>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8" name="Oval 139">
                <a:extLst>
                  <a:ext uri="{FF2B5EF4-FFF2-40B4-BE49-F238E27FC236}">
                    <a16:creationId xmlns:a16="http://schemas.microsoft.com/office/drawing/2014/main" id="{FEDF8303-BF79-F326-806F-AE77142A7CA3}"/>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9" name="Oval 140">
                <a:extLst>
                  <a:ext uri="{FF2B5EF4-FFF2-40B4-BE49-F238E27FC236}">
                    <a16:creationId xmlns:a16="http://schemas.microsoft.com/office/drawing/2014/main" id="{CE774C18-EB2B-5587-AA98-32F0CBA48621}"/>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0" name="Oval 141">
                <a:extLst>
                  <a:ext uri="{FF2B5EF4-FFF2-40B4-BE49-F238E27FC236}">
                    <a16:creationId xmlns:a16="http://schemas.microsoft.com/office/drawing/2014/main" id="{34ECE4AD-956E-1BFE-1977-5E76945AC83D}"/>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1" name="Oval 142">
                <a:extLst>
                  <a:ext uri="{FF2B5EF4-FFF2-40B4-BE49-F238E27FC236}">
                    <a16:creationId xmlns:a16="http://schemas.microsoft.com/office/drawing/2014/main" id="{27BD17D8-A4BF-AAF9-C57E-40A3C32F4BD1}"/>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2" name="Oval 143">
                <a:extLst>
                  <a:ext uri="{FF2B5EF4-FFF2-40B4-BE49-F238E27FC236}">
                    <a16:creationId xmlns:a16="http://schemas.microsoft.com/office/drawing/2014/main" id="{63F29E19-ECA5-9DF2-4389-4EF936DBDD89}"/>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3" name="Oval 144">
                <a:extLst>
                  <a:ext uri="{FF2B5EF4-FFF2-40B4-BE49-F238E27FC236}">
                    <a16:creationId xmlns:a16="http://schemas.microsoft.com/office/drawing/2014/main" id="{A50DF865-0363-D9BF-C8ED-5D2F5AF66CE9}"/>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4" name="Oval 145">
                <a:extLst>
                  <a:ext uri="{FF2B5EF4-FFF2-40B4-BE49-F238E27FC236}">
                    <a16:creationId xmlns:a16="http://schemas.microsoft.com/office/drawing/2014/main" id="{7502F198-59A2-0312-54E3-0D4FD17B6A69}"/>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5" name="Oval 146">
                <a:extLst>
                  <a:ext uri="{FF2B5EF4-FFF2-40B4-BE49-F238E27FC236}">
                    <a16:creationId xmlns:a16="http://schemas.microsoft.com/office/drawing/2014/main" id="{ADFA4949-7BCF-183A-3E26-4C072DAD2E7C}"/>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6" name="Oval 147">
                <a:extLst>
                  <a:ext uri="{FF2B5EF4-FFF2-40B4-BE49-F238E27FC236}">
                    <a16:creationId xmlns:a16="http://schemas.microsoft.com/office/drawing/2014/main" id="{9E7F616C-786A-E51C-7E99-9DD480E0068D}"/>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7" name="Oval 148">
                <a:extLst>
                  <a:ext uri="{FF2B5EF4-FFF2-40B4-BE49-F238E27FC236}">
                    <a16:creationId xmlns:a16="http://schemas.microsoft.com/office/drawing/2014/main" id="{E364809D-A2E7-07BA-214A-557A4FF3D649}"/>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8" name="Oval 149">
                <a:extLst>
                  <a:ext uri="{FF2B5EF4-FFF2-40B4-BE49-F238E27FC236}">
                    <a16:creationId xmlns:a16="http://schemas.microsoft.com/office/drawing/2014/main" id="{DFA0CA72-2F76-D56C-9425-E54120515913}"/>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9" name="Oval 150">
                <a:extLst>
                  <a:ext uri="{FF2B5EF4-FFF2-40B4-BE49-F238E27FC236}">
                    <a16:creationId xmlns:a16="http://schemas.microsoft.com/office/drawing/2014/main" id="{2456BBC9-3BB6-734D-58A8-6DB12690581A}"/>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0" name="Oval 151">
                <a:extLst>
                  <a:ext uri="{FF2B5EF4-FFF2-40B4-BE49-F238E27FC236}">
                    <a16:creationId xmlns:a16="http://schemas.microsoft.com/office/drawing/2014/main" id="{9B044B52-BA96-6150-9BCB-8B213FBDE758}"/>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1" name="Oval 152">
                <a:extLst>
                  <a:ext uri="{FF2B5EF4-FFF2-40B4-BE49-F238E27FC236}">
                    <a16:creationId xmlns:a16="http://schemas.microsoft.com/office/drawing/2014/main" id="{2FA4F7F1-B64A-218A-823D-91C35601AAD6}"/>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2" name="Oval 153">
                <a:extLst>
                  <a:ext uri="{FF2B5EF4-FFF2-40B4-BE49-F238E27FC236}">
                    <a16:creationId xmlns:a16="http://schemas.microsoft.com/office/drawing/2014/main" id="{0026F22B-1160-3314-7D68-5C8221A26011}"/>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3" name="Oval 154">
                <a:extLst>
                  <a:ext uri="{FF2B5EF4-FFF2-40B4-BE49-F238E27FC236}">
                    <a16:creationId xmlns:a16="http://schemas.microsoft.com/office/drawing/2014/main" id="{9D80E456-BF13-7D9C-A219-631E39F0CC48}"/>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4" name="Oval 155">
                <a:extLst>
                  <a:ext uri="{FF2B5EF4-FFF2-40B4-BE49-F238E27FC236}">
                    <a16:creationId xmlns:a16="http://schemas.microsoft.com/office/drawing/2014/main" id="{262F6823-FB79-1908-1797-9E1B02B7956B}"/>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5" name="Oval 156">
                <a:extLst>
                  <a:ext uri="{FF2B5EF4-FFF2-40B4-BE49-F238E27FC236}">
                    <a16:creationId xmlns:a16="http://schemas.microsoft.com/office/drawing/2014/main" id="{9AAF0C0E-3B82-D649-2E30-D85FE1C189E4}"/>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6" name="Oval 157">
                <a:extLst>
                  <a:ext uri="{FF2B5EF4-FFF2-40B4-BE49-F238E27FC236}">
                    <a16:creationId xmlns:a16="http://schemas.microsoft.com/office/drawing/2014/main" id="{CB84DE8A-AA28-3924-6BF4-77DB8A44473F}"/>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7" name="Oval 158">
                <a:extLst>
                  <a:ext uri="{FF2B5EF4-FFF2-40B4-BE49-F238E27FC236}">
                    <a16:creationId xmlns:a16="http://schemas.microsoft.com/office/drawing/2014/main" id="{93834CD9-0406-024F-E27E-0315A234B15E}"/>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8" name="Oval 159">
                <a:extLst>
                  <a:ext uri="{FF2B5EF4-FFF2-40B4-BE49-F238E27FC236}">
                    <a16:creationId xmlns:a16="http://schemas.microsoft.com/office/drawing/2014/main" id="{638E5D11-15CB-0F9A-FE0C-FF1693A8ABD6}"/>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9" name="Oval 160">
                <a:extLst>
                  <a:ext uri="{FF2B5EF4-FFF2-40B4-BE49-F238E27FC236}">
                    <a16:creationId xmlns:a16="http://schemas.microsoft.com/office/drawing/2014/main" id="{C46869C1-116B-D805-2759-F34DF4B3C5BD}"/>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0" name="Oval 161">
                <a:extLst>
                  <a:ext uri="{FF2B5EF4-FFF2-40B4-BE49-F238E27FC236}">
                    <a16:creationId xmlns:a16="http://schemas.microsoft.com/office/drawing/2014/main" id="{3684E64B-F796-791C-5B82-3578E92574A8}"/>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1" name="Oval 162">
                <a:extLst>
                  <a:ext uri="{FF2B5EF4-FFF2-40B4-BE49-F238E27FC236}">
                    <a16:creationId xmlns:a16="http://schemas.microsoft.com/office/drawing/2014/main" id="{44554DBF-A661-DD2E-C6E7-126D005A7D7F}"/>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2" name="Oval 163">
                <a:extLst>
                  <a:ext uri="{FF2B5EF4-FFF2-40B4-BE49-F238E27FC236}">
                    <a16:creationId xmlns:a16="http://schemas.microsoft.com/office/drawing/2014/main" id="{2CC1F52B-4919-5E4C-313B-EDD5867AFCF1}"/>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3" name="Oval 164">
                <a:extLst>
                  <a:ext uri="{FF2B5EF4-FFF2-40B4-BE49-F238E27FC236}">
                    <a16:creationId xmlns:a16="http://schemas.microsoft.com/office/drawing/2014/main" id="{4B93238C-41C3-5244-9AA2-ECF500970C86}"/>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4" name="Oval 165">
                <a:extLst>
                  <a:ext uri="{FF2B5EF4-FFF2-40B4-BE49-F238E27FC236}">
                    <a16:creationId xmlns:a16="http://schemas.microsoft.com/office/drawing/2014/main" id="{30F64939-2ECB-C001-36E8-12D61AFFC746}"/>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5" name="Oval 166">
                <a:extLst>
                  <a:ext uri="{FF2B5EF4-FFF2-40B4-BE49-F238E27FC236}">
                    <a16:creationId xmlns:a16="http://schemas.microsoft.com/office/drawing/2014/main" id="{DC7B09BE-D71E-B242-5776-F73001F5BF19}"/>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6" name="Oval 167">
                <a:extLst>
                  <a:ext uri="{FF2B5EF4-FFF2-40B4-BE49-F238E27FC236}">
                    <a16:creationId xmlns:a16="http://schemas.microsoft.com/office/drawing/2014/main" id="{579D2901-C463-5A8A-CD9A-282F65A8A07E}"/>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7" name="Oval 168">
                <a:extLst>
                  <a:ext uri="{FF2B5EF4-FFF2-40B4-BE49-F238E27FC236}">
                    <a16:creationId xmlns:a16="http://schemas.microsoft.com/office/drawing/2014/main" id="{518D7DDD-91F2-C365-619E-07FA3D6B1D11}"/>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8" name="Oval 169">
                <a:extLst>
                  <a:ext uri="{FF2B5EF4-FFF2-40B4-BE49-F238E27FC236}">
                    <a16:creationId xmlns:a16="http://schemas.microsoft.com/office/drawing/2014/main" id="{D5833C90-FC40-9608-4B4F-57E6EB0C174A}"/>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9" name="Oval 170">
                <a:extLst>
                  <a:ext uri="{FF2B5EF4-FFF2-40B4-BE49-F238E27FC236}">
                    <a16:creationId xmlns:a16="http://schemas.microsoft.com/office/drawing/2014/main" id="{15D92C73-7AEB-854B-F202-AC5085DAA6D0}"/>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0" name="Oval 171">
                <a:extLst>
                  <a:ext uri="{FF2B5EF4-FFF2-40B4-BE49-F238E27FC236}">
                    <a16:creationId xmlns:a16="http://schemas.microsoft.com/office/drawing/2014/main" id="{56B1F48C-3405-3BFC-6684-465451B932AC}"/>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1" name="Oval 172">
                <a:extLst>
                  <a:ext uri="{FF2B5EF4-FFF2-40B4-BE49-F238E27FC236}">
                    <a16:creationId xmlns:a16="http://schemas.microsoft.com/office/drawing/2014/main" id="{680E9FE6-FB18-E221-5317-D9624B2CB86B}"/>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2" name="Oval 173">
                <a:extLst>
                  <a:ext uri="{FF2B5EF4-FFF2-40B4-BE49-F238E27FC236}">
                    <a16:creationId xmlns:a16="http://schemas.microsoft.com/office/drawing/2014/main" id="{3B5A9473-9359-0093-BB97-D5E0549EA4D2}"/>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3" name="Oval 174">
                <a:extLst>
                  <a:ext uri="{FF2B5EF4-FFF2-40B4-BE49-F238E27FC236}">
                    <a16:creationId xmlns:a16="http://schemas.microsoft.com/office/drawing/2014/main" id="{CE86EFD3-0837-2504-354F-4464688D1EDC}"/>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4" name="Oval 175">
                <a:extLst>
                  <a:ext uri="{FF2B5EF4-FFF2-40B4-BE49-F238E27FC236}">
                    <a16:creationId xmlns:a16="http://schemas.microsoft.com/office/drawing/2014/main" id="{04C76D3E-2AD6-9A90-F427-FFC103767B90}"/>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5" name="Oval 176">
                <a:extLst>
                  <a:ext uri="{FF2B5EF4-FFF2-40B4-BE49-F238E27FC236}">
                    <a16:creationId xmlns:a16="http://schemas.microsoft.com/office/drawing/2014/main" id="{BAAC7CA3-7BF9-DDB1-ECEF-B969D3417D51}"/>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6" name="Oval 177">
                <a:extLst>
                  <a:ext uri="{FF2B5EF4-FFF2-40B4-BE49-F238E27FC236}">
                    <a16:creationId xmlns:a16="http://schemas.microsoft.com/office/drawing/2014/main" id="{34ADB521-4462-AF73-9842-352F123A6381}"/>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7" name="Oval 178">
                <a:extLst>
                  <a:ext uri="{FF2B5EF4-FFF2-40B4-BE49-F238E27FC236}">
                    <a16:creationId xmlns:a16="http://schemas.microsoft.com/office/drawing/2014/main" id="{5D5B67B2-3C04-1AF7-04ED-3609C620C6B2}"/>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8" name="Oval 179">
                <a:extLst>
                  <a:ext uri="{FF2B5EF4-FFF2-40B4-BE49-F238E27FC236}">
                    <a16:creationId xmlns:a16="http://schemas.microsoft.com/office/drawing/2014/main" id="{CC2B1AD4-2D76-52D5-E55F-8FE00A2FBDE1}"/>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9" name="Oval 180">
                <a:extLst>
                  <a:ext uri="{FF2B5EF4-FFF2-40B4-BE49-F238E27FC236}">
                    <a16:creationId xmlns:a16="http://schemas.microsoft.com/office/drawing/2014/main" id="{C91FF069-2F17-2734-08A4-17B981BAE194}"/>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0" name="Oval 181">
                <a:extLst>
                  <a:ext uri="{FF2B5EF4-FFF2-40B4-BE49-F238E27FC236}">
                    <a16:creationId xmlns:a16="http://schemas.microsoft.com/office/drawing/2014/main" id="{4BCD8CA7-94CE-6C71-CD41-1BE338797A9A}"/>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1" name="Oval 182">
                <a:extLst>
                  <a:ext uri="{FF2B5EF4-FFF2-40B4-BE49-F238E27FC236}">
                    <a16:creationId xmlns:a16="http://schemas.microsoft.com/office/drawing/2014/main" id="{376E244C-2802-4504-836D-17F2FC7BE803}"/>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2" name="Oval 183">
                <a:extLst>
                  <a:ext uri="{FF2B5EF4-FFF2-40B4-BE49-F238E27FC236}">
                    <a16:creationId xmlns:a16="http://schemas.microsoft.com/office/drawing/2014/main" id="{D76593C3-956F-4DB4-9872-A1F8748872A4}"/>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3" name="Oval 184">
                <a:extLst>
                  <a:ext uri="{FF2B5EF4-FFF2-40B4-BE49-F238E27FC236}">
                    <a16:creationId xmlns:a16="http://schemas.microsoft.com/office/drawing/2014/main" id="{81947DDE-25A7-7D9E-DC42-86BC0BAEAC03}"/>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4" name="Oval 185">
                <a:extLst>
                  <a:ext uri="{FF2B5EF4-FFF2-40B4-BE49-F238E27FC236}">
                    <a16:creationId xmlns:a16="http://schemas.microsoft.com/office/drawing/2014/main" id="{A91B939A-F6F2-1D40-EAEC-7348273840AE}"/>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5" name="Oval 186">
                <a:extLst>
                  <a:ext uri="{FF2B5EF4-FFF2-40B4-BE49-F238E27FC236}">
                    <a16:creationId xmlns:a16="http://schemas.microsoft.com/office/drawing/2014/main" id="{A71DEC8B-350C-0115-6504-054D57ABB0F0}"/>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6" name="Oval 187">
                <a:extLst>
                  <a:ext uri="{FF2B5EF4-FFF2-40B4-BE49-F238E27FC236}">
                    <a16:creationId xmlns:a16="http://schemas.microsoft.com/office/drawing/2014/main" id="{0B9A8854-02F3-FB98-EA9D-85CC664827A9}"/>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7" name="Oval 188">
                <a:extLst>
                  <a:ext uri="{FF2B5EF4-FFF2-40B4-BE49-F238E27FC236}">
                    <a16:creationId xmlns:a16="http://schemas.microsoft.com/office/drawing/2014/main" id="{90A29ECE-19F1-D5D4-B53C-2FC678D8B72B}"/>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8" name="Oval 189">
                <a:extLst>
                  <a:ext uri="{FF2B5EF4-FFF2-40B4-BE49-F238E27FC236}">
                    <a16:creationId xmlns:a16="http://schemas.microsoft.com/office/drawing/2014/main" id="{C3D5F87C-8ED1-EB2F-8854-5E6F03DDF17B}"/>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9" name="Oval 190">
                <a:extLst>
                  <a:ext uri="{FF2B5EF4-FFF2-40B4-BE49-F238E27FC236}">
                    <a16:creationId xmlns:a16="http://schemas.microsoft.com/office/drawing/2014/main" id="{E08F432C-2FB9-1BE8-BECD-E09BDC0D9325}"/>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0" name="Oval 191">
                <a:extLst>
                  <a:ext uri="{FF2B5EF4-FFF2-40B4-BE49-F238E27FC236}">
                    <a16:creationId xmlns:a16="http://schemas.microsoft.com/office/drawing/2014/main" id="{5E6101B6-187E-F2BE-40FF-E5B210CB4DC5}"/>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1" name="Oval 192">
                <a:extLst>
                  <a:ext uri="{FF2B5EF4-FFF2-40B4-BE49-F238E27FC236}">
                    <a16:creationId xmlns:a16="http://schemas.microsoft.com/office/drawing/2014/main" id="{63A6B718-8FE2-FCC8-7806-7E80E559388B}"/>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2" name="Oval 193">
                <a:extLst>
                  <a:ext uri="{FF2B5EF4-FFF2-40B4-BE49-F238E27FC236}">
                    <a16:creationId xmlns:a16="http://schemas.microsoft.com/office/drawing/2014/main" id="{1E632CFB-5CDF-AF1E-9036-44E526860909}"/>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3" name="Oval 194">
                <a:extLst>
                  <a:ext uri="{FF2B5EF4-FFF2-40B4-BE49-F238E27FC236}">
                    <a16:creationId xmlns:a16="http://schemas.microsoft.com/office/drawing/2014/main" id="{8310D9C5-887A-1F11-322F-629E649C5FBF}"/>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4" name="Oval 195">
                <a:extLst>
                  <a:ext uri="{FF2B5EF4-FFF2-40B4-BE49-F238E27FC236}">
                    <a16:creationId xmlns:a16="http://schemas.microsoft.com/office/drawing/2014/main" id="{4D19745E-DBC4-1CA9-A0FC-5D74F4987E6F}"/>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5" name="Oval 196">
                <a:extLst>
                  <a:ext uri="{FF2B5EF4-FFF2-40B4-BE49-F238E27FC236}">
                    <a16:creationId xmlns:a16="http://schemas.microsoft.com/office/drawing/2014/main" id="{724906F8-02B1-4432-E344-A71A69AD1CD4}"/>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6" name="Oval 197">
                <a:extLst>
                  <a:ext uri="{FF2B5EF4-FFF2-40B4-BE49-F238E27FC236}">
                    <a16:creationId xmlns:a16="http://schemas.microsoft.com/office/drawing/2014/main" id="{60C97955-A9A8-6722-7A68-EF5EBD637FA5}"/>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7" name="Oval 198">
                <a:extLst>
                  <a:ext uri="{FF2B5EF4-FFF2-40B4-BE49-F238E27FC236}">
                    <a16:creationId xmlns:a16="http://schemas.microsoft.com/office/drawing/2014/main" id="{1A0911E1-1C70-13F1-F4C4-E3428F07A230}"/>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8" name="Oval 199">
                <a:extLst>
                  <a:ext uri="{FF2B5EF4-FFF2-40B4-BE49-F238E27FC236}">
                    <a16:creationId xmlns:a16="http://schemas.microsoft.com/office/drawing/2014/main" id="{21A91FE0-7E89-2551-57F5-F4AA25197B5D}"/>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9" name="Oval 200">
                <a:extLst>
                  <a:ext uri="{FF2B5EF4-FFF2-40B4-BE49-F238E27FC236}">
                    <a16:creationId xmlns:a16="http://schemas.microsoft.com/office/drawing/2014/main" id="{A6BCE91D-CAA8-8931-4631-CA5EBF5FE5DD}"/>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0" name="Oval 201">
                <a:extLst>
                  <a:ext uri="{FF2B5EF4-FFF2-40B4-BE49-F238E27FC236}">
                    <a16:creationId xmlns:a16="http://schemas.microsoft.com/office/drawing/2014/main" id="{1E70D5A5-0208-0084-9432-C1B6811C6FE7}"/>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1" name="Oval 202">
                <a:extLst>
                  <a:ext uri="{FF2B5EF4-FFF2-40B4-BE49-F238E27FC236}">
                    <a16:creationId xmlns:a16="http://schemas.microsoft.com/office/drawing/2014/main" id="{AA2F0620-381C-D057-C29C-DE8D31965EF0}"/>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2" name="Oval 203">
                <a:extLst>
                  <a:ext uri="{FF2B5EF4-FFF2-40B4-BE49-F238E27FC236}">
                    <a16:creationId xmlns:a16="http://schemas.microsoft.com/office/drawing/2014/main" id="{FF0044CF-5504-A9DB-7B6B-8589F24A4430}"/>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3" name="Oval 204">
                <a:extLst>
                  <a:ext uri="{FF2B5EF4-FFF2-40B4-BE49-F238E27FC236}">
                    <a16:creationId xmlns:a16="http://schemas.microsoft.com/office/drawing/2014/main" id="{4F5259E2-F9DF-4591-40F4-BAADAB0206FD}"/>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4" name="Group 406">
              <a:extLst>
                <a:ext uri="{FF2B5EF4-FFF2-40B4-BE49-F238E27FC236}">
                  <a16:creationId xmlns:a16="http://schemas.microsoft.com/office/drawing/2014/main" id="{4F7341BD-CC9E-7F6C-0D90-4623DC71FD63}"/>
                </a:ext>
              </a:extLst>
            </p:cNvPr>
            <p:cNvGrpSpPr/>
            <p:nvPr/>
          </p:nvGrpSpPr>
          <p:grpSpPr bwMode="auto">
            <a:xfrm>
              <a:off x="453" y="1218"/>
              <a:ext cx="2722" cy="621"/>
              <a:chOff x="453" y="1218"/>
              <a:chExt cx="2722" cy="621"/>
            </a:xfrm>
            <a:grpFill/>
          </p:grpSpPr>
          <p:sp>
            <p:nvSpPr>
              <p:cNvPr id="434" name="Oval 206">
                <a:extLst>
                  <a:ext uri="{FF2B5EF4-FFF2-40B4-BE49-F238E27FC236}">
                    <a16:creationId xmlns:a16="http://schemas.microsoft.com/office/drawing/2014/main" id="{D9F6EA36-A310-335D-E162-D3E5C5754D84}"/>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 name="Oval 207">
                <a:extLst>
                  <a:ext uri="{FF2B5EF4-FFF2-40B4-BE49-F238E27FC236}">
                    <a16:creationId xmlns:a16="http://schemas.microsoft.com/office/drawing/2014/main" id="{41033301-3870-3AED-0DD6-8A16F3402BF9}"/>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 name="Oval 208">
                <a:extLst>
                  <a:ext uri="{FF2B5EF4-FFF2-40B4-BE49-F238E27FC236}">
                    <a16:creationId xmlns:a16="http://schemas.microsoft.com/office/drawing/2014/main" id="{14C3CE12-F186-5276-F695-4EF550932426}"/>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 name="Oval 209">
                <a:extLst>
                  <a:ext uri="{FF2B5EF4-FFF2-40B4-BE49-F238E27FC236}">
                    <a16:creationId xmlns:a16="http://schemas.microsoft.com/office/drawing/2014/main" id="{F9C502F4-9201-70EE-82F4-6339445A2D71}"/>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 name="Oval 210">
                <a:extLst>
                  <a:ext uri="{FF2B5EF4-FFF2-40B4-BE49-F238E27FC236}">
                    <a16:creationId xmlns:a16="http://schemas.microsoft.com/office/drawing/2014/main" id="{2ECC015A-FF65-7B51-38AD-CA5C9EB1B6AC}"/>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 name="Oval 211">
                <a:extLst>
                  <a:ext uri="{FF2B5EF4-FFF2-40B4-BE49-F238E27FC236}">
                    <a16:creationId xmlns:a16="http://schemas.microsoft.com/office/drawing/2014/main" id="{79B005B3-7DCB-5B6A-4F00-7BDB61D30640}"/>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 name="Oval 212">
                <a:extLst>
                  <a:ext uri="{FF2B5EF4-FFF2-40B4-BE49-F238E27FC236}">
                    <a16:creationId xmlns:a16="http://schemas.microsoft.com/office/drawing/2014/main" id="{4E6F764E-0627-3D73-81F2-B5A136D7425A}"/>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 name="Oval 213">
                <a:extLst>
                  <a:ext uri="{FF2B5EF4-FFF2-40B4-BE49-F238E27FC236}">
                    <a16:creationId xmlns:a16="http://schemas.microsoft.com/office/drawing/2014/main" id="{65499D05-EF2C-52CA-15AA-69A281CD400B}"/>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 name="Oval 214">
                <a:extLst>
                  <a:ext uri="{FF2B5EF4-FFF2-40B4-BE49-F238E27FC236}">
                    <a16:creationId xmlns:a16="http://schemas.microsoft.com/office/drawing/2014/main" id="{570CF3CC-E35B-FC8E-864C-5C5CC581CDD6}"/>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 name="Oval 215">
                <a:extLst>
                  <a:ext uri="{FF2B5EF4-FFF2-40B4-BE49-F238E27FC236}">
                    <a16:creationId xmlns:a16="http://schemas.microsoft.com/office/drawing/2014/main" id="{845D4337-1626-76A6-2E1E-C43663199F57}"/>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 name="Oval 216">
                <a:extLst>
                  <a:ext uri="{FF2B5EF4-FFF2-40B4-BE49-F238E27FC236}">
                    <a16:creationId xmlns:a16="http://schemas.microsoft.com/office/drawing/2014/main" id="{302B161D-5367-1D8C-3F20-605513F0FEB9}"/>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 name="Oval 217">
                <a:extLst>
                  <a:ext uri="{FF2B5EF4-FFF2-40B4-BE49-F238E27FC236}">
                    <a16:creationId xmlns:a16="http://schemas.microsoft.com/office/drawing/2014/main" id="{2D502BB9-9AFF-C881-BD66-EA133CCB5537}"/>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 name="Oval 218">
                <a:extLst>
                  <a:ext uri="{FF2B5EF4-FFF2-40B4-BE49-F238E27FC236}">
                    <a16:creationId xmlns:a16="http://schemas.microsoft.com/office/drawing/2014/main" id="{00FD81B7-213E-CFD8-0221-E26BF67FE59E}"/>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 name="Oval 219">
                <a:extLst>
                  <a:ext uri="{FF2B5EF4-FFF2-40B4-BE49-F238E27FC236}">
                    <a16:creationId xmlns:a16="http://schemas.microsoft.com/office/drawing/2014/main" id="{D932E4B9-8F3C-FB8E-5794-676B5FE61AF9}"/>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 name="Oval 220">
                <a:extLst>
                  <a:ext uri="{FF2B5EF4-FFF2-40B4-BE49-F238E27FC236}">
                    <a16:creationId xmlns:a16="http://schemas.microsoft.com/office/drawing/2014/main" id="{C5808DAC-0F73-1838-2EC7-125555184707}"/>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 name="Oval 221">
                <a:extLst>
                  <a:ext uri="{FF2B5EF4-FFF2-40B4-BE49-F238E27FC236}">
                    <a16:creationId xmlns:a16="http://schemas.microsoft.com/office/drawing/2014/main" id="{D1B477E3-093D-514F-2FF6-0919FC4C3189}"/>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 name="Oval 222">
                <a:extLst>
                  <a:ext uri="{FF2B5EF4-FFF2-40B4-BE49-F238E27FC236}">
                    <a16:creationId xmlns:a16="http://schemas.microsoft.com/office/drawing/2014/main" id="{8D510606-613A-E05B-B547-2813C777F61A}"/>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 name="Oval 223">
                <a:extLst>
                  <a:ext uri="{FF2B5EF4-FFF2-40B4-BE49-F238E27FC236}">
                    <a16:creationId xmlns:a16="http://schemas.microsoft.com/office/drawing/2014/main" id="{BFE4485B-14F1-66D0-1E44-714ADBB2C362}"/>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 name="Oval 224">
                <a:extLst>
                  <a:ext uri="{FF2B5EF4-FFF2-40B4-BE49-F238E27FC236}">
                    <a16:creationId xmlns:a16="http://schemas.microsoft.com/office/drawing/2014/main" id="{F6411B2E-B4AA-18C8-8886-D44C010EBD67}"/>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 name="Oval 225">
                <a:extLst>
                  <a:ext uri="{FF2B5EF4-FFF2-40B4-BE49-F238E27FC236}">
                    <a16:creationId xmlns:a16="http://schemas.microsoft.com/office/drawing/2014/main" id="{5B04AACF-F635-255C-5070-C9C7DA7E4CE6}"/>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 name="Oval 226">
                <a:extLst>
                  <a:ext uri="{FF2B5EF4-FFF2-40B4-BE49-F238E27FC236}">
                    <a16:creationId xmlns:a16="http://schemas.microsoft.com/office/drawing/2014/main" id="{ECEDF8BF-DB91-6BAD-D131-3582FB425071}"/>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 name="Oval 227">
                <a:extLst>
                  <a:ext uri="{FF2B5EF4-FFF2-40B4-BE49-F238E27FC236}">
                    <a16:creationId xmlns:a16="http://schemas.microsoft.com/office/drawing/2014/main" id="{5D22CC1B-0A56-CBA4-C8B7-D34055BD6435}"/>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 name="Oval 228">
                <a:extLst>
                  <a:ext uri="{FF2B5EF4-FFF2-40B4-BE49-F238E27FC236}">
                    <a16:creationId xmlns:a16="http://schemas.microsoft.com/office/drawing/2014/main" id="{7A928130-A019-D332-1F2F-36540E93F35F}"/>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 name="Oval 229">
                <a:extLst>
                  <a:ext uri="{FF2B5EF4-FFF2-40B4-BE49-F238E27FC236}">
                    <a16:creationId xmlns:a16="http://schemas.microsoft.com/office/drawing/2014/main" id="{47CB66EA-F458-DA14-BD68-9AEF8C501908}"/>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 name="Oval 230">
                <a:extLst>
                  <a:ext uri="{FF2B5EF4-FFF2-40B4-BE49-F238E27FC236}">
                    <a16:creationId xmlns:a16="http://schemas.microsoft.com/office/drawing/2014/main" id="{0374C541-9FE3-EA3A-8CAA-D7AC21AB1ED2}"/>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 name="Oval 231">
                <a:extLst>
                  <a:ext uri="{FF2B5EF4-FFF2-40B4-BE49-F238E27FC236}">
                    <a16:creationId xmlns:a16="http://schemas.microsoft.com/office/drawing/2014/main" id="{C952477E-21BC-E117-1E2A-5A82FF3CB1F5}"/>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 name="Oval 232">
                <a:extLst>
                  <a:ext uri="{FF2B5EF4-FFF2-40B4-BE49-F238E27FC236}">
                    <a16:creationId xmlns:a16="http://schemas.microsoft.com/office/drawing/2014/main" id="{8BC7F17B-959D-A4BD-D48F-C4664C63EBFE}"/>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 name="Oval 233">
                <a:extLst>
                  <a:ext uri="{FF2B5EF4-FFF2-40B4-BE49-F238E27FC236}">
                    <a16:creationId xmlns:a16="http://schemas.microsoft.com/office/drawing/2014/main" id="{5A155F12-B041-4307-86B7-688B55A4E5FE}"/>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 name="Oval 234">
                <a:extLst>
                  <a:ext uri="{FF2B5EF4-FFF2-40B4-BE49-F238E27FC236}">
                    <a16:creationId xmlns:a16="http://schemas.microsoft.com/office/drawing/2014/main" id="{C5C642AA-E97A-0D97-247B-89BB02B62816}"/>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 name="Oval 235">
                <a:extLst>
                  <a:ext uri="{FF2B5EF4-FFF2-40B4-BE49-F238E27FC236}">
                    <a16:creationId xmlns:a16="http://schemas.microsoft.com/office/drawing/2014/main" id="{49FDCFFA-3BC1-04FA-C475-02146DC4AF17}"/>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 name="Oval 236">
                <a:extLst>
                  <a:ext uri="{FF2B5EF4-FFF2-40B4-BE49-F238E27FC236}">
                    <a16:creationId xmlns:a16="http://schemas.microsoft.com/office/drawing/2014/main" id="{A93FCE0A-3914-505D-A596-26B9528E4482}"/>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 name="Oval 237">
                <a:extLst>
                  <a:ext uri="{FF2B5EF4-FFF2-40B4-BE49-F238E27FC236}">
                    <a16:creationId xmlns:a16="http://schemas.microsoft.com/office/drawing/2014/main" id="{F5EED1B8-AC14-67BE-7840-640BB2815E69}"/>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 name="Oval 238">
                <a:extLst>
                  <a:ext uri="{FF2B5EF4-FFF2-40B4-BE49-F238E27FC236}">
                    <a16:creationId xmlns:a16="http://schemas.microsoft.com/office/drawing/2014/main" id="{000D82FA-C4FC-9241-9795-C6C12CF132ED}"/>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 name="Oval 239">
                <a:extLst>
                  <a:ext uri="{FF2B5EF4-FFF2-40B4-BE49-F238E27FC236}">
                    <a16:creationId xmlns:a16="http://schemas.microsoft.com/office/drawing/2014/main" id="{796DE83E-4359-9083-D7E6-85912870A03D}"/>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 name="Oval 240">
                <a:extLst>
                  <a:ext uri="{FF2B5EF4-FFF2-40B4-BE49-F238E27FC236}">
                    <a16:creationId xmlns:a16="http://schemas.microsoft.com/office/drawing/2014/main" id="{AB09B5FE-D032-74AF-2073-8603449AD122}"/>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 name="Oval 241">
                <a:extLst>
                  <a:ext uri="{FF2B5EF4-FFF2-40B4-BE49-F238E27FC236}">
                    <a16:creationId xmlns:a16="http://schemas.microsoft.com/office/drawing/2014/main" id="{48DCEECF-1165-62C0-1F04-DD012ECF97EA}"/>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 name="Oval 242">
                <a:extLst>
                  <a:ext uri="{FF2B5EF4-FFF2-40B4-BE49-F238E27FC236}">
                    <a16:creationId xmlns:a16="http://schemas.microsoft.com/office/drawing/2014/main" id="{35F660D4-A674-EF96-0F65-0A72D744E65F}"/>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 name="Oval 243">
                <a:extLst>
                  <a:ext uri="{FF2B5EF4-FFF2-40B4-BE49-F238E27FC236}">
                    <a16:creationId xmlns:a16="http://schemas.microsoft.com/office/drawing/2014/main" id="{1A0CDC01-2D18-495D-138D-2BBB7FA3A560}"/>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 name="Oval 244">
                <a:extLst>
                  <a:ext uri="{FF2B5EF4-FFF2-40B4-BE49-F238E27FC236}">
                    <a16:creationId xmlns:a16="http://schemas.microsoft.com/office/drawing/2014/main" id="{0D93271E-D3C8-7F92-1B8E-12927A83193F}"/>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 name="Oval 245">
                <a:extLst>
                  <a:ext uri="{FF2B5EF4-FFF2-40B4-BE49-F238E27FC236}">
                    <a16:creationId xmlns:a16="http://schemas.microsoft.com/office/drawing/2014/main" id="{3D532809-A9EE-009A-0C42-2CF8F1F02634}"/>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 name="Oval 246">
                <a:extLst>
                  <a:ext uri="{FF2B5EF4-FFF2-40B4-BE49-F238E27FC236}">
                    <a16:creationId xmlns:a16="http://schemas.microsoft.com/office/drawing/2014/main" id="{96991AE1-0785-6B61-B2C2-CD469799D421}"/>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 name="Oval 247">
                <a:extLst>
                  <a:ext uri="{FF2B5EF4-FFF2-40B4-BE49-F238E27FC236}">
                    <a16:creationId xmlns:a16="http://schemas.microsoft.com/office/drawing/2014/main" id="{AD2FAED0-CF75-2AFA-8DE6-52F3EAB4E2A6}"/>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 name="Oval 248">
                <a:extLst>
                  <a:ext uri="{FF2B5EF4-FFF2-40B4-BE49-F238E27FC236}">
                    <a16:creationId xmlns:a16="http://schemas.microsoft.com/office/drawing/2014/main" id="{622C0BB0-79BE-CBFC-719B-8427590D1FAF}"/>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 name="Oval 249">
                <a:extLst>
                  <a:ext uri="{FF2B5EF4-FFF2-40B4-BE49-F238E27FC236}">
                    <a16:creationId xmlns:a16="http://schemas.microsoft.com/office/drawing/2014/main" id="{214CC3E3-1165-3FF6-BBFC-BEE9FB78D96F}"/>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 name="Oval 250">
                <a:extLst>
                  <a:ext uri="{FF2B5EF4-FFF2-40B4-BE49-F238E27FC236}">
                    <a16:creationId xmlns:a16="http://schemas.microsoft.com/office/drawing/2014/main" id="{6F5E6ED2-5A31-0381-9BCC-AD87D92D4063}"/>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 name="Oval 251">
                <a:extLst>
                  <a:ext uri="{FF2B5EF4-FFF2-40B4-BE49-F238E27FC236}">
                    <a16:creationId xmlns:a16="http://schemas.microsoft.com/office/drawing/2014/main" id="{4BBDA675-37F0-418C-871C-94C0CAD5A4C2}"/>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 name="Oval 252">
                <a:extLst>
                  <a:ext uri="{FF2B5EF4-FFF2-40B4-BE49-F238E27FC236}">
                    <a16:creationId xmlns:a16="http://schemas.microsoft.com/office/drawing/2014/main" id="{6703F930-50AD-1150-C7BE-2989A30111E2}"/>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 name="Oval 253">
                <a:extLst>
                  <a:ext uri="{FF2B5EF4-FFF2-40B4-BE49-F238E27FC236}">
                    <a16:creationId xmlns:a16="http://schemas.microsoft.com/office/drawing/2014/main" id="{52366552-4402-BB0F-BEDE-FCC77D9B468B}"/>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 name="Oval 254">
                <a:extLst>
                  <a:ext uri="{FF2B5EF4-FFF2-40B4-BE49-F238E27FC236}">
                    <a16:creationId xmlns:a16="http://schemas.microsoft.com/office/drawing/2014/main" id="{B31AAC46-FC84-C863-753B-6EDB241DE983}"/>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 name="Oval 255">
                <a:extLst>
                  <a:ext uri="{FF2B5EF4-FFF2-40B4-BE49-F238E27FC236}">
                    <a16:creationId xmlns:a16="http://schemas.microsoft.com/office/drawing/2014/main" id="{8572AD35-2B86-1B6B-1AC0-D6B617315C5A}"/>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 name="Oval 256">
                <a:extLst>
                  <a:ext uri="{FF2B5EF4-FFF2-40B4-BE49-F238E27FC236}">
                    <a16:creationId xmlns:a16="http://schemas.microsoft.com/office/drawing/2014/main" id="{4D47C8B4-5073-A8D5-F586-A93264CF4085}"/>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 name="Oval 257">
                <a:extLst>
                  <a:ext uri="{FF2B5EF4-FFF2-40B4-BE49-F238E27FC236}">
                    <a16:creationId xmlns:a16="http://schemas.microsoft.com/office/drawing/2014/main" id="{C70987C4-0AE9-C03D-576C-64FD13D912CC}"/>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 name="Oval 258">
                <a:extLst>
                  <a:ext uri="{FF2B5EF4-FFF2-40B4-BE49-F238E27FC236}">
                    <a16:creationId xmlns:a16="http://schemas.microsoft.com/office/drawing/2014/main" id="{9D213894-1A1A-5871-DE98-49805FBABA1F}"/>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 name="Oval 259">
                <a:extLst>
                  <a:ext uri="{FF2B5EF4-FFF2-40B4-BE49-F238E27FC236}">
                    <a16:creationId xmlns:a16="http://schemas.microsoft.com/office/drawing/2014/main" id="{8317D7B7-9943-5145-C051-A8C80559C9BE}"/>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 name="Oval 260">
                <a:extLst>
                  <a:ext uri="{FF2B5EF4-FFF2-40B4-BE49-F238E27FC236}">
                    <a16:creationId xmlns:a16="http://schemas.microsoft.com/office/drawing/2014/main" id="{05AB5B32-B64B-8EAF-6CDC-828080E9A2CF}"/>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 name="Oval 261">
                <a:extLst>
                  <a:ext uri="{FF2B5EF4-FFF2-40B4-BE49-F238E27FC236}">
                    <a16:creationId xmlns:a16="http://schemas.microsoft.com/office/drawing/2014/main" id="{19E2EB52-473A-84FD-6A41-16BA01B09058}"/>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 name="Oval 262">
                <a:extLst>
                  <a:ext uri="{FF2B5EF4-FFF2-40B4-BE49-F238E27FC236}">
                    <a16:creationId xmlns:a16="http://schemas.microsoft.com/office/drawing/2014/main" id="{F84D82AF-B381-E1B4-8A1C-1D78D3FE7AE2}"/>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 name="Oval 263">
                <a:extLst>
                  <a:ext uri="{FF2B5EF4-FFF2-40B4-BE49-F238E27FC236}">
                    <a16:creationId xmlns:a16="http://schemas.microsoft.com/office/drawing/2014/main" id="{60C1724D-B571-BF24-1403-502E9558B963}"/>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 name="Oval 264">
                <a:extLst>
                  <a:ext uri="{FF2B5EF4-FFF2-40B4-BE49-F238E27FC236}">
                    <a16:creationId xmlns:a16="http://schemas.microsoft.com/office/drawing/2014/main" id="{B33F66B9-4EE7-DA59-370B-CEC5D72C5DD5}"/>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 name="Oval 265">
                <a:extLst>
                  <a:ext uri="{FF2B5EF4-FFF2-40B4-BE49-F238E27FC236}">
                    <a16:creationId xmlns:a16="http://schemas.microsoft.com/office/drawing/2014/main" id="{AD296A2B-84DF-E024-E69D-A29EC63CED2D}"/>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 name="Oval 266">
                <a:extLst>
                  <a:ext uri="{FF2B5EF4-FFF2-40B4-BE49-F238E27FC236}">
                    <a16:creationId xmlns:a16="http://schemas.microsoft.com/office/drawing/2014/main" id="{2C37707B-6168-3D1A-0D8D-79C6A3C7FFE7}"/>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 name="Oval 267">
                <a:extLst>
                  <a:ext uri="{FF2B5EF4-FFF2-40B4-BE49-F238E27FC236}">
                    <a16:creationId xmlns:a16="http://schemas.microsoft.com/office/drawing/2014/main" id="{7EE264D5-D633-BA7D-C41E-22F608B7C001}"/>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 name="Oval 268">
                <a:extLst>
                  <a:ext uri="{FF2B5EF4-FFF2-40B4-BE49-F238E27FC236}">
                    <a16:creationId xmlns:a16="http://schemas.microsoft.com/office/drawing/2014/main" id="{4574D54E-6159-A474-5237-8C37AE7DE69F}"/>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 name="Oval 269">
                <a:extLst>
                  <a:ext uri="{FF2B5EF4-FFF2-40B4-BE49-F238E27FC236}">
                    <a16:creationId xmlns:a16="http://schemas.microsoft.com/office/drawing/2014/main" id="{536AFCEB-0FC2-6F99-BD39-B5ED1FC5B425}"/>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 name="Oval 270">
                <a:extLst>
                  <a:ext uri="{FF2B5EF4-FFF2-40B4-BE49-F238E27FC236}">
                    <a16:creationId xmlns:a16="http://schemas.microsoft.com/office/drawing/2014/main" id="{603BD8D4-274C-973F-1CA6-C7B843BC9E2F}"/>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 name="Oval 271">
                <a:extLst>
                  <a:ext uri="{FF2B5EF4-FFF2-40B4-BE49-F238E27FC236}">
                    <a16:creationId xmlns:a16="http://schemas.microsoft.com/office/drawing/2014/main" id="{6B811BA2-2F2C-F4B9-92BF-A6032579ED62}"/>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 name="Oval 272">
                <a:extLst>
                  <a:ext uri="{FF2B5EF4-FFF2-40B4-BE49-F238E27FC236}">
                    <a16:creationId xmlns:a16="http://schemas.microsoft.com/office/drawing/2014/main" id="{DAB02E8E-E097-825C-1021-1790A2361FFD}"/>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 name="Oval 273">
                <a:extLst>
                  <a:ext uri="{FF2B5EF4-FFF2-40B4-BE49-F238E27FC236}">
                    <a16:creationId xmlns:a16="http://schemas.microsoft.com/office/drawing/2014/main" id="{808A346E-9B54-1C65-6263-75FF9AB1ABC5}"/>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 name="Oval 274">
                <a:extLst>
                  <a:ext uri="{FF2B5EF4-FFF2-40B4-BE49-F238E27FC236}">
                    <a16:creationId xmlns:a16="http://schemas.microsoft.com/office/drawing/2014/main" id="{2E37F39F-48C7-48A1-0905-B537ACA2D784}"/>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 name="Oval 275">
                <a:extLst>
                  <a:ext uri="{FF2B5EF4-FFF2-40B4-BE49-F238E27FC236}">
                    <a16:creationId xmlns:a16="http://schemas.microsoft.com/office/drawing/2014/main" id="{39FF8F5D-4ED8-9CEF-F900-58D227E50A1E}"/>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 name="Oval 276">
                <a:extLst>
                  <a:ext uri="{FF2B5EF4-FFF2-40B4-BE49-F238E27FC236}">
                    <a16:creationId xmlns:a16="http://schemas.microsoft.com/office/drawing/2014/main" id="{E16D6872-30B3-0021-4DC2-6B8F25990B7F}"/>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 name="Oval 277">
                <a:extLst>
                  <a:ext uri="{FF2B5EF4-FFF2-40B4-BE49-F238E27FC236}">
                    <a16:creationId xmlns:a16="http://schemas.microsoft.com/office/drawing/2014/main" id="{B392DE74-AC04-48EE-99A7-8BF728FBDE5D}"/>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 name="Oval 278">
                <a:extLst>
                  <a:ext uri="{FF2B5EF4-FFF2-40B4-BE49-F238E27FC236}">
                    <a16:creationId xmlns:a16="http://schemas.microsoft.com/office/drawing/2014/main" id="{430962FF-BD5E-07BD-D857-2CEBE8EAC088}"/>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 name="Oval 279">
                <a:extLst>
                  <a:ext uri="{FF2B5EF4-FFF2-40B4-BE49-F238E27FC236}">
                    <a16:creationId xmlns:a16="http://schemas.microsoft.com/office/drawing/2014/main" id="{93D9AAA9-901D-0F38-D920-7B45AE2FBC5B}"/>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 name="Oval 280">
                <a:extLst>
                  <a:ext uri="{FF2B5EF4-FFF2-40B4-BE49-F238E27FC236}">
                    <a16:creationId xmlns:a16="http://schemas.microsoft.com/office/drawing/2014/main" id="{DE2F83CA-202B-8A6C-7B88-1C8B188F0831}"/>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 name="Oval 281">
                <a:extLst>
                  <a:ext uri="{FF2B5EF4-FFF2-40B4-BE49-F238E27FC236}">
                    <a16:creationId xmlns:a16="http://schemas.microsoft.com/office/drawing/2014/main" id="{FF74B6ED-7033-FE91-341F-B95083CD1A1F}"/>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 name="Oval 282">
                <a:extLst>
                  <a:ext uri="{FF2B5EF4-FFF2-40B4-BE49-F238E27FC236}">
                    <a16:creationId xmlns:a16="http://schemas.microsoft.com/office/drawing/2014/main" id="{9E7216A4-F3D0-6741-21C0-01609B3CBA3D}"/>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 name="Oval 283">
                <a:extLst>
                  <a:ext uri="{FF2B5EF4-FFF2-40B4-BE49-F238E27FC236}">
                    <a16:creationId xmlns:a16="http://schemas.microsoft.com/office/drawing/2014/main" id="{C37FCD57-B5A1-8A77-04B2-E43316570896}"/>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 name="Oval 284">
                <a:extLst>
                  <a:ext uri="{FF2B5EF4-FFF2-40B4-BE49-F238E27FC236}">
                    <a16:creationId xmlns:a16="http://schemas.microsoft.com/office/drawing/2014/main" id="{1D8E0EAA-20C9-4780-CFCE-157EDBB4735B}"/>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 name="Oval 285">
                <a:extLst>
                  <a:ext uri="{FF2B5EF4-FFF2-40B4-BE49-F238E27FC236}">
                    <a16:creationId xmlns:a16="http://schemas.microsoft.com/office/drawing/2014/main" id="{EBB39427-026E-7FA9-A508-464DE48C795D}"/>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 name="Oval 286">
                <a:extLst>
                  <a:ext uri="{FF2B5EF4-FFF2-40B4-BE49-F238E27FC236}">
                    <a16:creationId xmlns:a16="http://schemas.microsoft.com/office/drawing/2014/main" id="{503AF6BF-29BC-42E3-4A6E-BB4A83502753}"/>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 name="Oval 287">
                <a:extLst>
                  <a:ext uri="{FF2B5EF4-FFF2-40B4-BE49-F238E27FC236}">
                    <a16:creationId xmlns:a16="http://schemas.microsoft.com/office/drawing/2014/main" id="{75ABE773-A18D-1B41-62DD-955C2F126750}"/>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 name="Oval 288">
                <a:extLst>
                  <a:ext uri="{FF2B5EF4-FFF2-40B4-BE49-F238E27FC236}">
                    <a16:creationId xmlns:a16="http://schemas.microsoft.com/office/drawing/2014/main" id="{F8B9DE5A-F256-583D-EF28-88A9413B0DC7}"/>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 name="Oval 289">
                <a:extLst>
                  <a:ext uri="{FF2B5EF4-FFF2-40B4-BE49-F238E27FC236}">
                    <a16:creationId xmlns:a16="http://schemas.microsoft.com/office/drawing/2014/main" id="{59684F0F-9C6D-E836-1670-C2F92D012F68}"/>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 name="Oval 290">
                <a:extLst>
                  <a:ext uri="{FF2B5EF4-FFF2-40B4-BE49-F238E27FC236}">
                    <a16:creationId xmlns:a16="http://schemas.microsoft.com/office/drawing/2014/main" id="{C4E5D345-099F-D2E7-1DDB-CD5001B4CFF7}"/>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 name="Oval 291">
                <a:extLst>
                  <a:ext uri="{FF2B5EF4-FFF2-40B4-BE49-F238E27FC236}">
                    <a16:creationId xmlns:a16="http://schemas.microsoft.com/office/drawing/2014/main" id="{E94B3DDC-6380-9996-B4A6-C7941F13E860}"/>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 name="Oval 292">
                <a:extLst>
                  <a:ext uri="{FF2B5EF4-FFF2-40B4-BE49-F238E27FC236}">
                    <a16:creationId xmlns:a16="http://schemas.microsoft.com/office/drawing/2014/main" id="{A26E158B-891C-E49C-8EE2-ABBF05F3220E}"/>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 name="Oval 293">
                <a:extLst>
                  <a:ext uri="{FF2B5EF4-FFF2-40B4-BE49-F238E27FC236}">
                    <a16:creationId xmlns:a16="http://schemas.microsoft.com/office/drawing/2014/main" id="{AEE02EF4-F000-529C-4864-C319EA70C124}"/>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 name="Oval 294">
                <a:extLst>
                  <a:ext uri="{FF2B5EF4-FFF2-40B4-BE49-F238E27FC236}">
                    <a16:creationId xmlns:a16="http://schemas.microsoft.com/office/drawing/2014/main" id="{834BEF1E-1BAB-C38D-65BE-EADE0FFD2F11}"/>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 name="Oval 295">
                <a:extLst>
                  <a:ext uri="{FF2B5EF4-FFF2-40B4-BE49-F238E27FC236}">
                    <a16:creationId xmlns:a16="http://schemas.microsoft.com/office/drawing/2014/main" id="{58E6624B-F223-7FBC-6BB5-083F88E88806}"/>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 name="Oval 296">
                <a:extLst>
                  <a:ext uri="{FF2B5EF4-FFF2-40B4-BE49-F238E27FC236}">
                    <a16:creationId xmlns:a16="http://schemas.microsoft.com/office/drawing/2014/main" id="{65210866-7CD7-AFE2-AF6B-2F4A3F92F912}"/>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 name="Oval 297">
                <a:extLst>
                  <a:ext uri="{FF2B5EF4-FFF2-40B4-BE49-F238E27FC236}">
                    <a16:creationId xmlns:a16="http://schemas.microsoft.com/office/drawing/2014/main" id="{5BCA3F8B-DE6F-50F1-9446-D2F5BC38878B}"/>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 name="Oval 298">
                <a:extLst>
                  <a:ext uri="{FF2B5EF4-FFF2-40B4-BE49-F238E27FC236}">
                    <a16:creationId xmlns:a16="http://schemas.microsoft.com/office/drawing/2014/main" id="{87EF0B9A-82B1-B24A-BBB8-E0E3FF15C8B0}"/>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 name="Oval 299">
                <a:extLst>
                  <a:ext uri="{FF2B5EF4-FFF2-40B4-BE49-F238E27FC236}">
                    <a16:creationId xmlns:a16="http://schemas.microsoft.com/office/drawing/2014/main" id="{8DE3079D-98C9-1EBC-02E5-BE0BFACED1A5}"/>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 name="Oval 300">
                <a:extLst>
                  <a:ext uri="{FF2B5EF4-FFF2-40B4-BE49-F238E27FC236}">
                    <a16:creationId xmlns:a16="http://schemas.microsoft.com/office/drawing/2014/main" id="{CF28F835-FD94-7A5E-578E-0B1BC8437854}"/>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 name="Oval 301">
                <a:extLst>
                  <a:ext uri="{FF2B5EF4-FFF2-40B4-BE49-F238E27FC236}">
                    <a16:creationId xmlns:a16="http://schemas.microsoft.com/office/drawing/2014/main" id="{5D4B1F3D-9812-9F51-BF9A-2E082A93DCEF}"/>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 name="Oval 302">
                <a:extLst>
                  <a:ext uri="{FF2B5EF4-FFF2-40B4-BE49-F238E27FC236}">
                    <a16:creationId xmlns:a16="http://schemas.microsoft.com/office/drawing/2014/main" id="{4E053AD4-450F-6D95-2748-17F1097CE44C}"/>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 name="Oval 303">
                <a:extLst>
                  <a:ext uri="{FF2B5EF4-FFF2-40B4-BE49-F238E27FC236}">
                    <a16:creationId xmlns:a16="http://schemas.microsoft.com/office/drawing/2014/main" id="{731DABDF-DBD0-9AE2-85EE-C6D358F7368C}"/>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 name="Oval 304">
                <a:extLst>
                  <a:ext uri="{FF2B5EF4-FFF2-40B4-BE49-F238E27FC236}">
                    <a16:creationId xmlns:a16="http://schemas.microsoft.com/office/drawing/2014/main" id="{A426D521-DB7C-56E1-F4A0-6AF9CCDFF08B}"/>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 name="Oval 305">
                <a:extLst>
                  <a:ext uri="{FF2B5EF4-FFF2-40B4-BE49-F238E27FC236}">
                    <a16:creationId xmlns:a16="http://schemas.microsoft.com/office/drawing/2014/main" id="{4ADE3078-C453-1193-C596-0A9877E134A1}"/>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 name="Oval 306">
                <a:extLst>
                  <a:ext uri="{FF2B5EF4-FFF2-40B4-BE49-F238E27FC236}">
                    <a16:creationId xmlns:a16="http://schemas.microsoft.com/office/drawing/2014/main" id="{50214878-1107-225D-7C4E-D01D246B05AA}"/>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 name="Oval 307">
                <a:extLst>
                  <a:ext uri="{FF2B5EF4-FFF2-40B4-BE49-F238E27FC236}">
                    <a16:creationId xmlns:a16="http://schemas.microsoft.com/office/drawing/2014/main" id="{D3F5B5E6-3412-67F5-F3DA-8BDD7D6B1813}"/>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 name="Oval 308">
                <a:extLst>
                  <a:ext uri="{FF2B5EF4-FFF2-40B4-BE49-F238E27FC236}">
                    <a16:creationId xmlns:a16="http://schemas.microsoft.com/office/drawing/2014/main" id="{412F4F8F-9096-0444-2C14-F168EB473274}"/>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 name="Oval 309">
                <a:extLst>
                  <a:ext uri="{FF2B5EF4-FFF2-40B4-BE49-F238E27FC236}">
                    <a16:creationId xmlns:a16="http://schemas.microsoft.com/office/drawing/2014/main" id="{155174E5-2B53-A16E-3299-0FC8C1D04CB2}"/>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 name="Oval 310">
                <a:extLst>
                  <a:ext uri="{FF2B5EF4-FFF2-40B4-BE49-F238E27FC236}">
                    <a16:creationId xmlns:a16="http://schemas.microsoft.com/office/drawing/2014/main" id="{EAC7A1AB-9332-02F0-E1CE-910D29CAC434}"/>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 name="Oval 311">
                <a:extLst>
                  <a:ext uri="{FF2B5EF4-FFF2-40B4-BE49-F238E27FC236}">
                    <a16:creationId xmlns:a16="http://schemas.microsoft.com/office/drawing/2014/main" id="{FC2FB386-33E1-4A8A-A105-C56A137DBC32}"/>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 name="Oval 312">
                <a:extLst>
                  <a:ext uri="{FF2B5EF4-FFF2-40B4-BE49-F238E27FC236}">
                    <a16:creationId xmlns:a16="http://schemas.microsoft.com/office/drawing/2014/main" id="{D0159F87-74FF-D6ED-5FB9-DE1B0DF3D93A}"/>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 name="Oval 313">
                <a:extLst>
                  <a:ext uri="{FF2B5EF4-FFF2-40B4-BE49-F238E27FC236}">
                    <a16:creationId xmlns:a16="http://schemas.microsoft.com/office/drawing/2014/main" id="{8F286C93-3CC6-8C34-FFCF-E5C390DC14C1}"/>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 name="Oval 314">
                <a:extLst>
                  <a:ext uri="{FF2B5EF4-FFF2-40B4-BE49-F238E27FC236}">
                    <a16:creationId xmlns:a16="http://schemas.microsoft.com/office/drawing/2014/main" id="{1E486076-F01C-550B-A840-B99A55D0AF62}"/>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 name="Oval 315">
                <a:extLst>
                  <a:ext uri="{FF2B5EF4-FFF2-40B4-BE49-F238E27FC236}">
                    <a16:creationId xmlns:a16="http://schemas.microsoft.com/office/drawing/2014/main" id="{5462C1C0-19A4-D8F9-1BA1-68D394AD6BCD}"/>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 name="Oval 316">
                <a:extLst>
                  <a:ext uri="{FF2B5EF4-FFF2-40B4-BE49-F238E27FC236}">
                    <a16:creationId xmlns:a16="http://schemas.microsoft.com/office/drawing/2014/main" id="{B29EAD8B-54A3-E2AF-A702-D55193BC1F3D}"/>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 name="Oval 317">
                <a:extLst>
                  <a:ext uri="{FF2B5EF4-FFF2-40B4-BE49-F238E27FC236}">
                    <a16:creationId xmlns:a16="http://schemas.microsoft.com/office/drawing/2014/main" id="{D30A2EE3-E958-50FD-A498-69684DC948FE}"/>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 name="Oval 318">
                <a:extLst>
                  <a:ext uri="{FF2B5EF4-FFF2-40B4-BE49-F238E27FC236}">
                    <a16:creationId xmlns:a16="http://schemas.microsoft.com/office/drawing/2014/main" id="{1BEB7899-3AFE-D40B-1422-EEB6BD7657CB}"/>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 name="Oval 319">
                <a:extLst>
                  <a:ext uri="{FF2B5EF4-FFF2-40B4-BE49-F238E27FC236}">
                    <a16:creationId xmlns:a16="http://schemas.microsoft.com/office/drawing/2014/main" id="{32D2F3B2-0ED1-CCF3-3E38-2D68935D8DA3}"/>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 name="Oval 320">
                <a:extLst>
                  <a:ext uri="{FF2B5EF4-FFF2-40B4-BE49-F238E27FC236}">
                    <a16:creationId xmlns:a16="http://schemas.microsoft.com/office/drawing/2014/main" id="{60A5316C-3095-EC5D-8947-DB55E5BCC288}"/>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 name="Oval 321">
                <a:extLst>
                  <a:ext uri="{FF2B5EF4-FFF2-40B4-BE49-F238E27FC236}">
                    <a16:creationId xmlns:a16="http://schemas.microsoft.com/office/drawing/2014/main" id="{E47053AE-CD3C-A6AB-6690-6372899E11F2}"/>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 name="Oval 322">
                <a:extLst>
                  <a:ext uri="{FF2B5EF4-FFF2-40B4-BE49-F238E27FC236}">
                    <a16:creationId xmlns:a16="http://schemas.microsoft.com/office/drawing/2014/main" id="{9E75F69A-30A9-C839-CABE-4F09A65A0E3D}"/>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 name="Oval 323">
                <a:extLst>
                  <a:ext uri="{FF2B5EF4-FFF2-40B4-BE49-F238E27FC236}">
                    <a16:creationId xmlns:a16="http://schemas.microsoft.com/office/drawing/2014/main" id="{016ED4BE-9370-77FB-FFBA-0532BF9E8FE5}"/>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 name="Oval 324">
                <a:extLst>
                  <a:ext uri="{FF2B5EF4-FFF2-40B4-BE49-F238E27FC236}">
                    <a16:creationId xmlns:a16="http://schemas.microsoft.com/office/drawing/2014/main" id="{D9E65DFD-7288-316E-25FE-C2753FDAE09F}"/>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 name="Oval 325">
                <a:extLst>
                  <a:ext uri="{FF2B5EF4-FFF2-40B4-BE49-F238E27FC236}">
                    <a16:creationId xmlns:a16="http://schemas.microsoft.com/office/drawing/2014/main" id="{F4AF8972-3999-2702-60C1-F1C1B8A466F5}"/>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 name="Oval 326">
                <a:extLst>
                  <a:ext uri="{FF2B5EF4-FFF2-40B4-BE49-F238E27FC236}">
                    <a16:creationId xmlns:a16="http://schemas.microsoft.com/office/drawing/2014/main" id="{A293C177-E50D-F337-E6D2-80DF59124882}"/>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 name="Oval 327">
                <a:extLst>
                  <a:ext uri="{FF2B5EF4-FFF2-40B4-BE49-F238E27FC236}">
                    <a16:creationId xmlns:a16="http://schemas.microsoft.com/office/drawing/2014/main" id="{E67CE20C-62EB-310B-2E4F-CE030E19946D}"/>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 name="Oval 328">
                <a:extLst>
                  <a:ext uri="{FF2B5EF4-FFF2-40B4-BE49-F238E27FC236}">
                    <a16:creationId xmlns:a16="http://schemas.microsoft.com/office/drawing/2014/main" id="{21248A3D-9BFA-6DF4-2487-C7F3A46C19AB}"/>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 name="Oval 329">
                <a:extLst>
                  <a:ext uri="{FF2B5EF4-FFF2-40B4-BE49-F238E27FC236}">
                    <a16:creationId xmlns:a16="http://schemas.microsoft.com/office/drawing/2014/main" id="{4B795F35-ABF8-3299-B077-DEEDA8869617}"/>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 name="Oval 330">
                <a:extLst>
                  <a:ext uri="{FF2B5EF4-FFF2-40B4-BE49-F238E27FC236}">
                    <a16:creationId xmlns:a16="http://schemas.microsoft.com/office/drawing/2014/main" id="{96273032-23B4-CC36-9ADD-FD944BFD597C}"/>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 name="Oval 331">
                <a:extLst>
                  <a:ext uri="{FF2B5EF4-FFF2-40B4-BE49-F238E27FC236}">
                    <a16:creationId xmlns:a16="http://schemas.microsoft.com/office/drawing/2014/main" id="{9D2907F6-060E-645B-62C9-A101D0381CFF}"/>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 name="Oval 332">
                <a:extLst>
                  <a:ext uri="{FF2B5EF4-FFF2-40B4-BE49-F238E27FC236}">
                    <a16:creationId xmlns:a16="http://schemas.microsoft.com/office/drawing/2014/main" id="{418AE7C1-4E79-CD33-D4FD-3BD35F79C71B}"/>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 name="Oval 333">
                <a:extLst>
                  <a:ext uri="{FF2B5EF4-FFF2-40B4-BE49-F238E27FC236}">
                    <a16:creationId xmlns:a16="http://schemas.microsoft.com/office/drawing/2014/main" id="{28A2627B-0E8A-9312-F76F-86DCE291DC65}"/>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 name="Oval 334">
                <a:extLst>
                  <a:ext uri="{FF2B5EF4-FFF2-40B4-BE49-F238E27FC236}">
                    <a16:creationId xmlns:a16="http://schemas.microsoft.com/office/drawing/2014/main" id="{DFC72ECD-2100-366D-A34B-5895A7D17D2B}"/>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 name="Oval 335">
                <a:extLst>
                  <a:ext uri="{FF2B5EF4-FFF2-40B4-BE49-F238E27FC236}">
                    <a16:creationId xmlns:a16="http://schemas.microsoft.com/office/drawing/2014/main" id="{B8173DD9-D2B9-1DA7-FC6C-EAF705CD1EE2}"/>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 name="Oval 336">
                <a:extLst>
                  <a:ext uri="{FF2B5EF4-FFF2-40B4-BE49-F238E27FC236}">
                    <a16:creationId xmlns:a16="http://schemas.microsoft.com/office/drawing/2014/main" id="{326F5C4C-3897-374E-14AB-75B8F1CD654F}"/>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 name="Oval 337">
                <a:extLst>
                  <a:ext uri="{FF2B5EF4-FFF2-40B4-BE49-F238E27FC236}">
                    <a16:creationId xmlns:a16="http://schemas.microsoft.com/office/drawing/2014/main" id="{FD579E6D-3704-7E9C-5EB4-FEE769E6CDC1}"/>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 name="Oval 338">
                <a:extLst>
                  <a:ext uri="{FF2B5EF4-FFF2-40B4-BE49-F238E27FC236}">
                    <a16:creationId xmlns:a16="http://schemas.microsoft.com/office/drawing/2014/main" id="{F7C1A422-77B1-281B-4E0E-D5FEF299A5CF}"/>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 name="Oval 339">
                <a:extLst>
                  <a:ext uri="{FF2B5EF4-FFF2-40B4-BE49-F238E27FC236}">
                    <a16:creationId xmlns:a16="http://schemas.microsoft.com/office/drawing/2014/main" id="{D684D2ED-F27C-344C-D7DD-658DA9CADA27}"/>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 name="Oval 340">
                <a:extLst>
                  <a:ext uri="{FF2B5EF4-FFF2-40B4-BE49-F238E27FC236}">
                    <a16:creationId xmlns:a16="http://schemas.microsoft.com/office/drawing/2014/main" id="{958506C1-8800-95E2-C119-1A1A5BCB65F8}"/>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 name="Oval 341">
                <a:extLst>
                  <a:ext uri="{FF2B5EF4-FFF2-40B4-BE49-F238E27FC236}">
                    <a16:creationId xmlns:a16="http://schemas.microsoft.com/office/drawing/2014/main" id="{00BA8441-5EBB-57CE-1F3F-711153A7E132}"/>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 name="Oval 342">
                <a:extLst>
                  <a:ext uri="{FF2B5EF4-FFF2-40B4-BE49-F238E27FC236}">
                    <a16:creationId xmlns:a16="http://schemas.microsoft.com/office/drawing/2014/main" id="{FCA46DBB-F363-B737-7898-845B79B48AB3}"/>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 name="Oval 343">
                <a:extLst>
                  <a:ext uri="{FF2B5EF4-FFF2-40B4-BE49-F238E27FC236}">
                    <a16:creationId xmlns:a16="http://schemas.microsoft.com/office/drawing/2014/main" id="{EBEBD887-54F5-A8B2-36FE-9CDE19492F8F}"/>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 name="Oval 344">
                <a:extLst>
                  <a:ext uri="{FF2B5EF4-FFF2-40B4-BE49-F238E27FC236}">
                    <a16:creationId xmlns:a16="http://schemas.microsoft.com/office/drawing/2014/main" id="{3929627A-B850-385B-B9B5-D84A1B544E72}"/>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 name="Oval 345">
                <a:extLst>
                  <a:ext uri="{FF2B5EF4-FFF2-40B4-BE49-F238E27FC236}">
                    <a16:creationId xmlns:a16="http://schemas.microsoft.com/office/drawing/2014/main" id="{F1A3BBC4-FFF3-B598-D341-5A1983ED9104}"/>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 name="Oval 346">
                <a:extLst>
                  <a:ext uri="{FF2B5EF4-FFF2-40B4-BE49-F238E27FC236}">
                    <a16:creationId xmlns:a16="http://schemas.microsoft.com/office/drawing/2014/main" id="{FEC5C4DB-10C0-21C3-F2AD-D18AB0CE5DE6}"/>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 name="Oval 347">
                <a:extLst>
                  <a:ext uri="{FF2B5EF4-FFF2-40B4-BE49-F238E27FC236}">
                    <a16:creationId xmlns:a16="http://schemas.microsoft.com/office/drawing/2014/main" id="{0DC2D784-3539-3A85-5233-F325C673C452}"/>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 name="Oval 348">
                <a:extLst>
                  <a:ext uri="{FF2B5EF4-FFF2-40B4-BE49-F238E27FC236}">
                    <a16:creationId xmlns:a16="http://schemas.microsoft.com/office/drawing/2014/main" id="{D1A785B8-91F5-BA7F-5558-7D072A69DE86}"/>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7" name="Oval 349">
                <a:extLst>
                  <a:ext uri="{FF2B5EF4-FFF2-40B4-BE49-F238E27FC236}">
                    <a16:creationId xmlns:a16="http://schemas.microsoft.com/office/drawing/2014/main" id="{BEB1188F-CEAD-EEAB-0BD1-95358BA03574}"/>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8" name="Oval 350">
                <a:extLst>
                  <a:ext uri="{FF2B5EF4-FFF2-40B4-BE49-F238E27FC236}">
                    <a16:creationId xmlns:a16="http://schemas.microsoft.com/office/drawing/2014/main" id="{61CD0600-D869-491C-A0D6-BAD0AA4DB61F}"/>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9" name="Oval 351">
                <a:extLst>
                  <a:ext uri="{FF2B5EF4-FFF2-40B4-BE49-F238E27FC236}">
                    <a16:creationId xmlns:a16="http://schemas.microsoft.com/office/drawing/2014/main" id="{FAD3A64D-DB14-907E-DA6F-9F8B9183DCF7}"/>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0" name="Oval 352">
                <a:extLst>
                  <a:ext uri="{FF2B5EF4-FFF2-40B4-BE49-F238E27FC236}">
                    <a16:creationId xmlns:a16="http://schemas.microsoft.com/office/drawing/2014/main" id="{D44495EC-E0C7-9B79-33C9-F943B1F94BD7}"/>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1" name="Oval 353">
                <a:extLst>
                  <a:ext uri="{FF2B5EF4-FFF2-40B4-BE49-F238E27FC236}">
                    <a16:creationId xmlns:a16="http://schemas.microsoft.com/office/drawing/2014/main" id="{11C8E9A1-91D5-797A-D13F-32512B14CE13}"/>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2" name="Oval 354">
                <a:extLst>
                  <a:ext uri="{FF2B5EF4-FFF2-40B4-BE49-F238E27FC236}">
                    <a16:creationId xmlns:a16="http://schemas.microsoft.com/office/drawing/2014/main" id="{4E7CAFE7-3FD0-BD7E-5832-527550AF4B21}"/>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3" name="Oval 355">
                <a:extLst>
                  <a:ext uri="{FF2B5EF4-FFF2-40B4-BE49-F238E27FC236}">
                    <a16:creationId xmlns:a16="http://schemas.microsoft.com/office/drawing/2014/main" id="{BCFA80DE-8790-9194-CBBC-29A8DEA0F4CE}"/>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4" name="Oval 356">
                <a:extLst>
                  <a:ext uri="{FF2B5EF4-FFF2-40B4-BE49-F238E27FC236}">
                    <a16:creationId xmlns:a16="http://schemas.microsoft.com/office/drawing/2014/main" id="{C537CFE5-82C3-AA36-90C8-2407D2FB4FBF}"/>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5" name="Oval 357">
                <a:extLst>
                  <a:ext uri="{FF2B5EF4-FFF2-40B4-BE49-F238E27FC236}">
                    <a16:creationId xmlns:a16="http://schemas.microsoft.com/office/drawing/2014/main" id="{2218F0CC-467F-2F36-34F8-E8BC6F5E3D0F}"/>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6" name="Oval 358">
                <a:extLst>
                  <a:ext uri="{FF2B5EF4-FFF2-40B4-BE49-F238E27FC236}">
                    <a16:creationId xmlns:a16="http://schemas.microsoft.com/office/drawing/2014/main" id="{113B4922-C630-B99F-7206-02B716842329}"/>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7" name="Oval 359">
                <a:extLst>
                  <a:ext uri="{FF2B5EF4-FFF2-40B4-BE49-F238E27FC236}">
                    <a16:creationId xmlns:a16="http://schemas.microsoft.com/office/drawing/2014/main" id="{65E621FE-94FC-5FF9-A544-A313242FAE83}"/>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8" name="Oval 360">
                <a:extLst>
                  <a:ext uri="{FF2B5EF4-FFF2-40B4-BE49-F238E27FC236}">
                    <a16:creationId xmlns:a16="http://schemas.microsoft.com/office/drawing/2014/main" id="{408D3A19-444B-C4F4-A2D4-A1C99051F2A2}"/>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9" name="Oval 361">
                <a:extLst>
                  <a:ext uri="{FF2B5EF4-FFF2-40B4-BE49-F238E27FC236}">
                    <a16:creationId xmlns:a16="http://schemas.microsoft.com/office/drawing/2014/main" id="{7B8960A0-4CED-2B84-9299-B49524B7DC5C}"/>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0" name="Oval 362">
                <a:extLst>
                  <a:ext uri="{FF2B5EF4-FFF2-40B4-BE49-F238E27FC236}">
                    <a16:creationId xmlns:a16="http://schemas.microsoft.com/office/drawing/2014/main" id="{741825B3-178B-44EE-78F6-7C69FC554A38}"/>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1" name="Oval 363">
                <a:extLst>
                  <a:ext uri="{FF2B5EF4-FFF2-40B4-BE49-F238E27FC236}">
                    <a16:creationId xmlns:a16="http://schemas.microsoft.com/office/drawing/2014/main" id="{1CF8D34F-43E6-CD33-8FD2-B67B7F763551}"/>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2" name="Oval 364">
                <a:extLst>
                  <a:ext uri="{FF2B5EF4-FFF2-40B4-BE49-F238E27FC236}">
                    <a16:creationId xmlns:a16="http://schemas.microsoft.com/office/drawing/2014/main" id="{09C858EE-0B66-4FB2-4819-1E0C1D83360D}"/>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3" name="Oval 365">
                <a:extLst>
                  <a:ext uri="{FF2B5EF4-FFF2-40B4-BE49-F238E27FC236}">
                    <a16:creationId xmlns:a16="http://schemas.microsoft.com/office/drawing/2014/main" id="{C6C82AFD-A315-6B5A-850D-35F9CD0B6DD0}"/>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4" name="Oval 366">
                <a:extLst>
                  <a:ext uri="{FF2B5EF4-FFF2-40B4-BE49-F238E27FC236}">
                    <a16:creationId xmlns:a16="http://schemas.microsoft.com/office/drawing/2014/main" id="{01DA32EB-A050-6D60-8B4E-0D0D953BE716}"/>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5" name="Oval 367">
                <a:extLst>
                  <a:ext uri="{FF2B5EF4-FFF2-40B4-BE49-F238E27FC236}">
                    <a16:creationId xmlns:a16="http://schemas.microsoft.com/office/drawing/2014/main" id="{5A5F6E17-0942-982D-E778-EB2513DFCC72}"/>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6" name="Oval 368">
                <a:extLst>
                  <a:ext uri="{FF2B5EF4-FFF2-40B4-BE49-F238E27FC236}">
                    <a16:creationId xmlns:a16="http://schemas.microsoft.com/office/drawing/2014/main" id="{CD0AFF25-674E-799B-D718-7832F25CD3E9}"/>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7" name="Oval 369">
                <a:extLst>
                  <a:ext uri="{FF2B5EF4-FFF2-40B4-BE49-F238E27FC236}">
                    <a16:creationId xmlns:a16="http://schemas.microsoft.com/office/drawing/2014/main" id="{00480313-6D75-6633-731E-D0C6C82B3070}"/>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8" name="Oval 370">
                <a:extLst>
                  <a:ext uri="{FF2B5EF4-FFF2-40B4-BE49-F238E27FC236}">
                    <a16:creationId xmlns:a16="http://schemas.microsoft.com/office/drawing/2014/main" id="{4918D084-8137-FB68-D3CC-99D1FA362642}"/>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9" name="Oval 371">
                <a:extLst>
                  <a:ext uri="{FF2B5EF4-FFF2-40B4-BE49-F238E27FC236}">
                    <a16:creationId xmlns:a16="http://schemas.microsoft.com/office/drawing/2014/main" id="{1CBBF63E-99FA-8644-7F1F-2D85FB64279F}"/>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0" name="Oval 372">
                <a:extLst>
                  <a:ext uri="{FF2B5EF4-FFF2-40B4-BE49-F238E27FC236}">
                    <a16:creationId xmlns:a16="http://schemas.microsoft.com/office/drawing/2014/main" id="{C967394D-AF4E-4270-12CD-EB1B28AF3564}"/>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1" name="Oval 373">
                <a:extLst>
                  <a:ext uri="{FF2B5EF4-FFF2-40B4-BE49-F238E27FC236}">
                    <a16:creationId xmlns:a16="http://schemas.microsoft.com/office/drawing/2014/main" id="{BC6BD4D9-8537-9D60-6AAA-7361B7218152}"/>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2" name="Oval 374">
                <a:extLst>
                  <a:ext uri="{FF2B5EF4-FFF2-40B4-BE49-F238E27FC236}">
                    <a16:creationId xmlns:a16="http://schemas.microsoft.com/office/drawing/2014/main" id="{3D7438B0-83B3-0FC8-7634-7E58BDD85550}"/>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3" name="Oval 375">
                <a:extLst>
                  <a:ext uri="{FF2B5EF4-FFF2-40B4-BE49-F238E27FC236}">
                    <a16:creationId xmlns:a16="http://schemas.microsoft.com/office/drawing/2014/main" id="{2FC418B7-060F-E1F8-9D7C-CC96067E8C25}"/>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4" name="Oval 376">
                <a:extLst>
                  <a:ext uri="{FF2B5EF4-FFF2-40B4-BE49-F238E27FC236}">
                    <a16:creationId xmlns:a16="http://schemas.microsoft.com/office/drawing/2014/main" id="{B173D644-7BE8-9468-5018-5553D69B1E3C}"/>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5" name="Oval 377">
                <a:extLst>
                  <a:ext uri="{FF2B5EF4-FFF2-40B4-BE49-F238E27FC236}">
                    <a16:creationId xmlns:a16="http://schemas.microsoft.com/office/drawing/2014/main" id="{65B30F89-7726-6ABA-CB08-D2D7E1747D1C}"/>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6" name="Oval 378">
                <a:extLst>
                  <a:ext uri="{FF2B5EF4-FFF2-40B4-BE49-F238E27FC236}">
                    <a16:creationId xmlns:a16="http://schemas.microsoft.com/office/drawing/2014/main" id="{F0911717-F6A2-0D4A-A6D3-9BFE01912EF7}"/>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7" name="Oval 379">
                <a:extLst>
                  <a:ext uri="{FF2B5EF4-FFF2-40B4-BE49-F238E27FC236}">
                    <a16:creationId xmlns:a16="http://schemas.microsoft.com/office/drawing/2014/main" id="{C9FF758A-D1AC-142D-F0DF-AF7531A26F2B}"/>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8" name="Oval 380">
                <a:extLst>
                  <a:ext uri="{FF2B5EF4-FFF2-40B4-BE49-F238E27FC236}">
                    <a16:creationId xmlns:a16="http://schemas.microsoft.com/office/drawing/2014/main" id="{40C55FB0-F99A-F392-2739-0E9CCB2D19CF}"/>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9" name="Oval 381">
                <a:extLst>
                  <a:ext uri="{FF2B5EF4-FFF2-40B4-BE49-F238E27FC236}">
                    <a16:creationId xmlns:a16="http://schemas.microsoft.com/office/drawing/2014/main" id="{7642A52D-EA9D-531F-AF92-BB1C31BF17B7}"/>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0" name="Oval 382">
                <a:extLst>
                  <a:ext uri="{FF2B5EF4-FFF2-40B4-BE49-F238E27FC236}">
                    <a16:creationId xmlns:a16="http://schemas.microsoft.com/office/drawing/2014/main" id="{F07612AE-5160-186B-8F4B-59C557E99342}"/>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1" name="Oval 383">
                <a:extLst>
                  <a:ext uri="{FF2B5EF4-FFF2-40B4-BE49-F238E27FC236}">
                    <a16:creationId xmlns:a16="http://schemas.microsoft.com/office/drawing/2014/main" id="{3FE843F3-E30F-872C-B206-6FEF164473BB}"/>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2" name="Oval 384">
                <a:extLst>
                  <a:ext uri="{FF2B5EF4-FFF2-40B4-BE49-F238E27FC236}">
                    <a16:creationId xmlns:a16="http://schemas.microsoft.com/office/drawing/2014/main" id="{E1379164-9080-6571-E2C4-2E2CDBE2988C}"/>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3" name="Oval 385">
                <a:extLst>
                  <a:ext uri="{FF2B5EF4-FFF2-40B4-BE49-F238E27FC236}">
                    <a16:creationId xmlns:a16="http://schemas.microsoft.com/office/drawing/2014/main" id="{46E942A5-FD9E-FC07-42DC-15C192EB9F05}"/>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4" name="Oval 386">
                <a:extLst>
                  <a:ext uri="{FF2B5EF4-FFF2-40B4-BE49-F238E27FC236}">
                    <a16:creationId xmlns:a16="http://schemas.microsoft.com/office/drawing/2014/main" id="{4EB54E1E-3F26-E8EF-12B6-9363BC42B958}"/>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5" name="Oval 387">
                <a:extLst>
                  <a:ext uri="{FF2B5EF4-FFF2-40B4-BE49-F238E27FC236}">
                    <a16:creationId xmlns:a16="http://schemas.microsoft.com/office/drawing/2014/main" id="{A4476E48-BB9B-CEEE-43B3-76C926F9BF17}"/>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6" name="Oval 388">
                <a:extLst>
                  <a:ext uri="{FF2B5EF4-FFF2-40B4-BE49-F238E27FC236}">
                    <a16:creationId xmlns:a16="http://schemas.microsoft.com/office/drawing/2014/main" id="{25B956DC-945B-4E0D-3F4A-C0A7DD58ADED}"/>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7" name="Oval 389">
                <a:extLst>
                  <a:ext uri="{FF2B5EF4-FFF2-40B4-BE49-F238E27FC236}">
                    <a16:creationId xmlns:a16="http://schemas.microsoft.com/office/drawing/2014/main" id="{46AF2F5A-0A36-AF61-DB59-BE1C23F62D9F}"/>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8" name="Oval 390">
                <a:extLst>
                  <a:ext uri="{FF2B5EF4-FFF2-40B4-BE49-F238E27FC236}">
                    <a16:creationId xmlns:a16="http://schemas.microsoft.com/office/drawing/2014/main" id="{F1763CA4-E16A-EBAE-E003-FB43A6B3326F}"/>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9" name="Oval 391">
                <a:extLst>
                  <a:ext uri="{FF2B5EF4-FFF2-40B4-BE49-F238E27FC236}">
                    <a16:creationId xmlns:a16="http://schemas.microsoft.com/office/drawing/2014/main" id="{98736266-8FCC-9F7C-4DCE-2AB91E41C1BA}"/>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0" name="Oval 392">
                <a:extLst>
                  <a:ext uri="{FF2B5EF4-FFF2-40B4-BE49-F238E27FC236}">
                    <a16:creationId xmlns:a16="http://schemas.microsoft.com/office/drawing/2014/main" id="{551B3DB1-AF1A-6628-6D85-9FCE2432C473}"/>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1" name="Oval 393">
                <a:extLst>
                  <a:ext uri="{FF2B5EF4-FFF2-40B4-BE49-F238E27FC236}">
                    <a16:creationId xmlns:a16="http://schemas.microsoft.com/office/drawing/2014/main" id="{DF54F003-E040-30DF-0E86-981245E57BD7}"/>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2" name="Oval 394">
                <a:extLst>
                  <a:ext uri="{FF2B5EF4-FFF2-40B4-BE49-F238E27FC236}">
                    <a16:creationId xmlns:a16="http://schemas.microsoft.com/office/drawing/2014/main" id="{28BCC817-AA03-E3CA-24BB-46B96496A418}"/>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3" name="Oval 395">
                <a:extLst>
                  <a:ext uri="{FF2B5EF4-FFF2-40B4-BE49-F238E27FC236}">
                    <a16:creationId xmlns:a16="http://schemas.microsoft.com/office/drawing/2014/main" id="{A66785E0-84B6-7F78-F28F-ECFE91450C9E}"/>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4" name="Oval 396">
                <a:extLst>
                  <a:ext uri="{FF2B5EF4-FFF2-40B4-BE49-F238E27FC236}">
                    <a16:creationId xmlns:a16="http://schemas.microsoft.com/office/drawing/2014/main" id="{97587BCE-0E8E-23EB-9D9C-87BFBB85C9EE}"/>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5" name="Oval 397">
                <a:extLst>
                  <a:ext uri="{FF2B5EF4-FFF2-40B4-BE49-F238E27FC236}">
                    <a16:creationId xmlns:a16="http://schemas.microsoft.com/office/drawing/2014/main" id="{9E6B6215-B2BC-72E1-CDA6-C3248611222F}"/>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6" name="Oval 398">
                <a:extLst>
                  <a:ext uri="{FF2B5EF4-FFF2-40B4-BE49-F238E27FC236}">
                    <a16:creationId xmlns:a16="http://schemas.microsoft.com/office/drawing/2014/main" id="{FD7466E3-AF56-CAAB-673D-AC9C394EE310}"/>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7" name="Oval 399">
                <a:extLst>
                  <a:ext uri="{FF2B5EF4-FFF2-40B4-BE49-F238E27FC236}">
                    <a16:creationId xmlns:a16="http://schemas.microsoft.com/office/drawing/2014/main" id="{96EBAFBF-AB36-043A-96D4-64EEBC888EEA}"/>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8" name="Oval 400">
                <a:extLst>
                  <a:ext uri="{FF2B5EF4-FFF2-40B4-BE49-F238E27FC236}">
                    <a16:creationId xmlns:a16="http://schemas.microsoft.com/office/drawing/2014/main" id="{D606D494-88B8-0BEA-E596-F1DB5CF289AB}"/>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9" name="Oval 401">
                <a:extLst>
                  <a:ext uri="{FF2B5EF4-FFF2-40B4-BE49-F238E27FC236}">
                    <a16:creationId xmlns:a16="http://schemas.microsoft.com/office/drawing/2014/main" id="{273C56B6-E3A1-B84D-EF28-EEF3A944756F}"/>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0" name="Oval 402">
                <a:extLst>
                  <a:ext uri="{FF2B5EF4-FFF2-40B4-BE49-F238E27FC236}">
                    <a16:creationId xmlns:a16="http://schemas.microsoft.com/office/drawing/2014/main" id="{180BC56D-F27B-CB71-3DFE-DE55AE35057E}"/>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1" name="Oval 403">
                <a:extLst>
                  <a:ext uri="{FF2B5EF4-FFF2-40B4-BE49-F238E27FC236}">
                    <a16:creationId xmlns:a16="http://schemas.microsoft.com/office/drawing/2014/main" id="{7A6DD936-8DA7-A54E-756B-583A7036A83C}"/>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2" name="Oval 404">
                <a:extLst>
                  <a:ext uri="{FF2B5EF4-FFF2-40B4-BE49-F238E27FC236}">
                    <a16:creationId xmlns:a16="http://schemas.microsoft.com/office/drawing/2014/main" id="{74452AE8-7912-2B35-25E2-3ECEA0E4DC59}"/>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3" name="Oval 405">
                <a:extLst>
                  <a:ext uri="{FF2B5EF4-FFF2-40B4-BE49-F238E27FC236}">
                    <a16:creationId xmlns:a16="http://schemas.microsoft.com/office/drawing/2014/main" id="{F32607DC-540F-0428-988B-5C06F3D1C257}"/>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5" name="Group 607">
              <a:extLst>
                <a:ext uri="{FF2B5EF4-FFF2-40B4-BE49-F238E27FC236}">
                  <a16:creationId xmlns:a16="http://schemas.microsoft.com/office/drawing/2014/main" id="{ED937E79-4B6E-40E6-1242-C3BD096C018E}"/>
                </a:ext>
              </a:extLst>
            </p:cNvPr>
            <p:cNvGrpSpPr/>
            <p:nvPr/>
          </p:nvGrpSpPr>
          <p:grpSpPr bwMode="auto">
            <a:xfrm>
              <a:off x="453" y="1776"/>
              <a:ext cx="2722" cy="574"/>
              <a:chOff x="453" y="1776"/>
              <a:chExt cx="2722" cy="574"/>
            </a:xfrm>
            <a:grpFill/>
          </p:grpSpPr>
          <p:sp>
            <p:nvSpPr>
              <p:cNvPr id="234" name="Oval 407">
                <a:extLst>
                  <a:ext uri="{FF2B5EF4-FFF2-40B4-BE49-F238E27FC236}">
                    <a16:creationId xmlns:a16="http://schemas.microsoft.com/office/drawing/2014/main" id="{76D4C56F-96E2-22BC-DD8B-88202BAC274C}"/>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5" name="Oval 408">
                <a:extLst>
                  <a:ext uri="{FF2B5EF4-FFF2-40B4-BE49-F238E27FC236}">
                    <a16:creationId xmlns:a16="http://schemas.microsoft.com/office/drawing/2014/main" id="{9EBA2F28-C3E1-F071-FF47-FD03ECEA6695}"/>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6" name="Oval 409">
                <a:extLst>
                  <a:ext uri="{FF2B5EF4-FFF2-40B4-BE49-F238E27FC236}">
                    <a16:creationId xmlns:a16="http://schemas.microsoft.com/office/drawing/2014/main" id="{B3E5B1F6-367C-B385-8808-7518D33B15BC}"/>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7" name="Oval 410">
                <a:extLst>
                  <a:ext uri="{FF2B5EF4-FFF2-40B4-BE49-F238E27FC236}">
                    <a16:creationId xmlns:a16="http://schemas.microsoft.com/office/drawing/2014/main" id="{85C3A9A9-4CC6-1181-D96E-73A413556601}"/>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8" name="Oval 411">
                <a:extLst>
                  <a:ext uri="{FF2B5EF4-FFF2-40B4-BE49-F238E27FC236}">
                    <a16:creationId xmlns:a16="http://schemas.microsoft.com/office/drawing/2014/main" id="{C0951C18-58B3-AAA4-DDF8-2EA8AE6503D1}"/>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9" name="Oval 412">
                <a:extLst>
                  <a:ext uri="{FF2B5EF4-FFF2-40B4-BE49-F238E27FC236}">
                    <a16:creationId xmlns:a16="http://schemas.microsoft.com/office/drawing/2014/main" id="{A85B5AF4-C10C-1ACE-9A8D-82CF01D5D333}"/>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0" name="Oval 413">
                <a:extLst>
                  <a:ext uri="{FF2B5EF4-FFF2-40B4-BE49-F238E27FC236}">
                    <a16:creationId xmlns:a16="http://schemas.microsoft.com/office/drawing/2014/main" id="{C35E94FE-E67F-B5CC-20CA-E217D94AA267}"/>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1" name="Oval 414">
                <a:extLst>
                  <a:ext uri="{FF2B5EF4-FFF2-40B4-BE49-F238E27FC236}">
                    <a16:creationId xmlns:a16="http://schemas.microsoft.com/office/drawing/2014/main" id="{7758E841-440D-D204-5A2D-B0C2228CCFB6}"/>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2" name="Oval 415">
                <a:extLst>
                  <a:ext uri="{FF2B5EF4-FFF2-40B4-BE49-F238E27FC236}">
                    <a16:creationId xmlns:a16="http://schemas.microsoft.com/office/drawing/2014/main" id="{D54BB22C-297F-7E56-AA6D-C5D2434AAB00}"/>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3" name="Oval 416">
                <a:extLst>
                  <a:ext uri="{FF2B5EF4-FFF2-40B4-BE49-F238E27FC236}">
                    <a16:creationId xmlns:a16="http://schemas.microsoft.com/office/drawing/2014/main" id="{DA909BCF-96F1-DB53-A0C3-C0A284B0992C}"/>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4" name="Oval 417">
                <a:extLst>
                  <a:ext uri="{FF2B5EF4-FFF2-40B4-BE49-F238E27FC236}">
                    <a16:creationId xmlns:a16="http://schemas.microsoft.com/office/drawing/2014/main" id="{573C367C-CA5F-2B1F-F797-E1FE108D6B7D}"/>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5" name="Oval 418">
                <a:extLst>
                  <a:ext uri="{FF2B5EF4-FFF2-40B4-BE49-F238E27FC236}">
                    <a16:creationId xmlns:a16="http://schemas.microsoft.com/office/drawing/2014/main" id="{229EDCF9-1A6A-8037-CEC9-E3D91C9D64BC}"/>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6" name="Oval 419">
                <a:extLst>
                  <a:ext uri="{FF2B5EF4-FFF2-40B4-BE49-F238E27FC236}">
                    <a16:creationId xmlns:a16="http://schemas.microsoft.com/office/drawing/2014/main" id="{10557F22-1541-B688-F70F-E11C4899F0B9}"/>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7" name="Oval 420">
                <a:extLst>
                  <a:ext uri="{FF2B5EF4-FFF2-40B4-BE49-F238E27FC236}">
                    <a16:creationId xmlns:a16="http://schemas.microsoft.com/office/drawing/2014/main" id="{D4FD9DC1-3C2D-7485-4B75-E5376CA13B86}"/>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8" name="Oval 421">
                <a:extLst>
                  <a:ext uri="{FF2B5EF4-FFF2-40B4-BE49-F238E27FC236}">
                    <a16:creationId xmlns:a16="http://schemas.microsoft.com/office/drawing/2014/main" id="{B5A3CE98-5375-3897-EC55-C4C36863DAE1}"/>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 name="Oval 422">
                <a:extLst>
                  <a:ext uri="{FF2B5EF4-FFF2-40B4-BE49-F238E27FC236}">
                    <a16:creationId xmlns:a16="http://schemas.microsoft.com/office/drawing/2014/main" id="{AA799878-5A9C-99F2-3C47-E90F779D7161}"/>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 name="Oval 423">
                <a:extLst>
                  <a:ext uri="{FF2B5EF4-FFF2-40B4-BE49-F238E27FC236}">
                    <a16:creationId xmlns:a16="http://schemas.microsoft.com/office/drawing/2014/main" id="{7E685DC9-7702-FA1F-BFB5-E8D3AF759B9E}"/>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 name="Oval 424">
                <a:extLst>
                  <a:ext uri="{FF2B5EF4-FFF2-40B4-BE49-F238E27FC236}">
                    <a16:creationId xmlns:a16="http://schemas.microsoft.com/office/drawing/2014/main" id="{45AB884F-6520-FFAE-3807-FBF03F6CAD87}"/>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 name="Oval 425">
                <a:extLst>
                  <a:ext uri="{FF2B5EF4-FFF2-40B4-BE49-F238E27FC236}">
                    <a16:creationId xmlns:a16="http://schemas.microsoft.com/office/drawing/2014/main" id="{1A44D6D2-3555-1AE7-861D-8AFC16EFDC31}"/>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 name="Oval 426">
                <a:extLst>
                  <a:ext uri="{FF2B5EF4-FFF2-40B4-BE49-F238E27FC236}">
                    <a16:creationId xmlns:a16="http://schemas.microsoft.com/office/drawing/2014/main" id="{BFB31979-C610-F45E-9B49-7095FC2EDF33}"/>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 name="Oval 427">
                <a:extLst>
                  <a:ext uri="{FF2B5EF4-FFF2-40B4-BE49-F238E27FC236}">
                    <a16:creationId xmlns:a16="http://schemas.microsoft.com/office/drawing/2014/main" id="{63BDE80C-EDBD-DA22-FBF3-5A0D51124652}"/>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 name="Oval 428">
                <a:extLst>
                  <a:ext uri="{FF2B5EF4-FFF2-40B4-BE49-F238E27FC236}">
                    <a16:creationId xmlns:a16="http://schemas.microsoft.com/office/drawing/2014/main" id="{BDB5BFCF-0B63-FED2-A68E-B862F9BB41FB}"/>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 name="Oval 429">
                <a:extLst>
                  <a:ext uri="{FF2B5EF4-FFF2-40B4-BE49-F238E27FC236}">
                    <a16:creationId xmlns:a16="http://schemas.microsoft.com/office/drawing/2014/main" id="{9CB3CB0A-9D24-04BB-A00F-73531666223D}"/>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 name="Oval 430">
                <a:extLst>
                  <a:ext uri="{FF2B5EF4-FFF2-40B4-BE49-F238E27FC236}">
                    <a16:creationId xmlns:a16="http://schemas.microsoft.com/office/drawing/2014/main" id="{37552330-6D93-662A-E3AA-AAB7C4538FFD}"/>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 name="Oval 431">
                <a:extLst>
                  <a:ext uri="{FF2B5EF4-FFF2-40B4-BE49-F238E27FC236}">
                    <a16:creationId xmlns:a16="http://schemas.microsoft.com/office/drawing/2014/main" id="{C4625FD6-D0C0-E16F-FA15-EEC79B25036B}"/>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 name="Oval 432">
                <a:extLst>
                  <a:ext uri="{FF2B5EF4-FFF2-40B4-BE49-F238E27FC236}">
                    <a16:creationId xmlns:a16="http://schemas.microsoft.com/office/drawing/2014/main" id="{A8A3492D-29A7-7A88-809A-0F64D2CDC757}"/>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 name="Oval 433">
                <a:extLst>
                  <a:ext uri="{FF2B5EF4-FFF2-40B4-BE49-F238E27FC236}">
                    <a16:creationId xmlns:a16="http://schemas.microsoft.com/office/drawing/2014/main" id="{69074754-7FCA-1D99-D752-27B4987BC857}"/>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 name="Oval 434">
                <a:extLst>
                  <a:ext uri="{FF2B5EF4-FFF2-40B4-BE49-F238E27FC236}">
                    <a16:creationId xmlns:a16="http://schemas.microsoft.com/office/drawing/2014/main" id="{15E48C22-AD2D-86AB-DDAA-B93C01D83800}"/>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 name="Oval 435">
                <a:extLst>
                  <a:ext uri="{FF2B5EF4-FFF2-40B4-BE49-F238E27FC236}">
                    <a16:creationId xmlns:a16="http://schemas.microsoft.com/office/drawing/2014/main" id="{3D9D0CE9-BAE0-6339-F195-1BAC869BA410}"/>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 name="Oval 436">
                <a:extLst>
                  <a:ext uri="{FF2B5EF4-FFF2-40B4-BE49-F238E27FC236}">
                    <a16:creationId xmlns:a16="http://schemas.microsoft.com/office/drawing/2014/main" id="{67B2F41E-B6BC-7F50-FEB4-759D98DC1ED9}"/>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 name="Oval 437">
                <a:extLst>
                  <a:ext uri="{FF2B5EF4-FFF2-40B4-BE49-F238E27FC236}">
                    <a16:creationId xmlns:a16="http://schemas.microsoft.com/office/drawing/2014/main" id="{ACAF3092-0CF5-5702-5178-710217BC4EC4}"/>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 name="Oval 438">
                <a:extLst>
                  <a:ext uri="{FF2B5EF4-FFF2-40B4-BE49-F238E27FC236}">
                    <a16:creationId xmlns:a16="http://schemas.microsoft.com/office/drawing/2014/main" id="{DE2B69FB-4C9B-FFF3-6EB0-B316DF459E69}"/>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 name="Oval 439">
                <a:extLst>
                  <a:ext uri="{FF2B5EF4-FFF2-40B4-BE49-F238E27FC236}">
                    <a16:creationId xmlns:a16="http://schemas.microsoft.com/office/drawing/2014/main" id="{411677F5-8C7E-4FC0-F5B9-91BEB838174E}"/>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 name="Oval 440">
                <a:extLst>
                  <a:ext uri="{FF2B5EF4-FFF2-40B4-BE49-F238E27FC236}">
                    <a16:creationId xmlns:a16="http://schemas.microsoft.com/office/drawing/2014/main" id="{23D700FB-A554-EA38-088B-4499E5902D1F}"/>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 name="Oval 441">
                <a:extLst>
                  <a:ext uri="{FF2B5EF4-FFF2-40B4-BE49-F238E27FC236}">
                    <a16:creationId xmlns:a16="http://schemas.microsoft.com/office/drawing/2014/main" id="{BF060CF8-336C-9958-9D21-EB6734289A24}"/>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 name="Oval 442">
                <a:extLst>
                  <a:ext uri="{FF2B5EF4-FFF2-40B4-BE49-F238E27FC236}">
                    <a16:creationId xmlns:a16="http://schemas.microsoft.com/office/drawing/2014/main" id="{74A2F135-9BCB-0567-639E-ED8138ABDC55}"/>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 name="Oval 443">
                <a:extLst>
                  <a:ext uri="{FF2B5EF4-FFF2-40B4-BE49-F238E27FC236}">
                    <a16:creationId xmlns:a16="http://schemas.microsoft.com/office/drawing/2014/main" id="{2276CD01-8242-7E79-2556-AD2CE194A91D}"/>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 name="Oval 444">
                <a:extLst>
                  <a:ext uri="{FF2B5EF4-FFF2-40B4-BE49-F238E27FC236}">
                    <a16:creationId xmlns:a16="http://schemas.microsoft.com/office/drawing/2014/main" id="{E150E8EC-A06A-0F1D-5179-9300CC9E51D2}"/>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 name="Oval 445">
                <a:extLst>
                  <a:ext uri="{FF2B5EF4-FFF2-40B4-BE49-F238E27FC236}">
                    <a16:creationId xmlns:a16="http://schemas.microsoft.com/office/drawing/2014/main" id="{1B3C4D32-374B-03E1-8B6A-1D9CF603B78D}"/>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 name="Oval 446">
                <a:extLst>
                  <a:ext uri="{FF2B5EF4-FFF2-40B4-BE49-F238E27FC236}">
                    <a16:creationId xmlns:a16="http://schemas.microsoft.com/office/drawing/2014/main" id="{13DF9695-98A6-E1BA-D5B5-E8B8BDF75CB9}"/>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 name="Oval 447">
                <a:extLst>
                  <a:ext uri="{FF2B5EF4-FFF2-40B4-BE49-F238E27FC236}">
                    <a16:creationId xmlns:a16="http://schemas.microsoft.com/office/drawing/2014/main" id="{E1CE0625-CF71-9100-4066-20F80E889DDD}"/>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 name="Oval 448">
                <a:extLst>
                  <a:ext uri="{FF2B5EF4-FFF2-40B4-BE49-F238E27FC236}">
                    <a16:creationId xmlns:a16="http://schemas.microsoft.com/office/drawing/2014/main" id="{42D9EF1D-D4B2-0FAC-C990-D0F6C8C40606}"/>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 name="Oval 449">
                <a:extLst>
                  <a:ext uri="{FF2B5EF4-FFF2-40B4-BE49-F238E27FC236}">
                    <a16:creationId xmlns:a16="http://schemas.microsoft.com/office/drawing/2014/main" id="{727AAB1F-EC47-74CB-39B9-A7A4E2559A3B}"/>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 name="Oval 450">
                <a:extLst>
                  <a:ext uri="{FF2B5EF4-FFF2-40B4-BE49-F238E27FC236}">
                    <a16:creationId xmlns:a16="http://schemas.microsoft.com/office/drawing/2014/main" id="{2DAB3E98-9B15-2EDB-7C18-F3953C8E5A5E}"/>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 name="Oval 451">
                <a:extLst>
                  <a:ext uri="{FF2B5EF4-FFF2-40B4-BE49-F238E27FC236}">
                    <a16:creationId xmlns:a16="http://schemas.microsoft.com/office/drawing/2014/main" id="{DD63BF08-B49E-20A9-EF2A-C6BE3F6CE8F9}"/>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 name="Oval 452">
                <a:extLst>
                  <a:ext uri="{FF2B5EF4-FFF2-40B4-BE49-F238E27FC236}">
                    <a16:creationId xmlns:a16="http://schemas.microsoft.com/office/drawing/2014/main" id="{69B9B821-9626-3D37-0C14-62B2D1F3336B}"/>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 name="Oval 453">
                <a:extLst>
                  <a:ext uri="{FF2B5EF4-FFF2-40B4-BE49-F238E27FC236}">
                    <a16:creationId xmlns:a16="http://schemas.microsoft.com/office/drawing/2014/main" id="{2949876F-ECD3-BCC0-751E-3EE00D57E603}"/>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 name="Oval 454">
                <a:extLst>
                  <a:ext uri="{FF2B5EF4-FFF2-40B4-BE49-F238E27FC236}">
                    <a16:creationId xmlns:a16="http://schemas.microsoft.com/office/drawing/2014/main" id="{7A176577-DC39-A004-6A1C-F63C80797A2D}"/>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 name="Oval 455">
                <a:extLst>
                  <a:ext uri="{FF2B5EF4-FFF2-40B4-BE49-F238E27FC236}">
                    <a16:creationId xmlns:a16="http://schemas.microsoft.com/office/drawing/2014/main" id="{92E55BAC-EF35-18C3-250F-79D12285DC0E}"/>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 name="Oval 456">
                <a:extLst>
                  <a:ext uri="{FF2B5EF4-FFF2-40B4-BE49-F238E27FC236}">
                    <a16:creationId xmlns:a16="http://schemas.microsoft.com/office/drawing/2014/main" id="{C22B8DF6-5BD5-1028-2144-2898A1256D31}"/>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 name="Oval 457">
                <a:extLst>
                  <a:ext uri="{FF2B5EF4-FFF2-40B4-BE49-F238E27FC236}">
                    <a16:creationId xmlns:a16="http://schemas.microsoft.com/office/drawing/2014/main" id="{9C554BA4-D25E-BB43-CFBB-DA9CB22BDBA8}"/>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 name="Oval 458">
                <a:extLst>
                  <a:ext uri="{FF2B5EF4-FFF2-40B4-BE49-F238E27FC236}">
                    <a16:creationId xmlns:a16="http://schemas.microsoft.com/office/drawing/2014/main" id="{9CDFE12F-477F-87AC-B9C5-372FE5A6FC20}"/>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 name="Oval 459">
                <a:extLst>
                  <a:ext uri="{FF2B5EF4-FFF2-40B4-BE49-F238E27FC236}">
                    <a16:creationId xmlns:a16="http://schemas.microsoft.com/office/drawing/2014/main" id="{385BED78-3CFE-4D19-92A7-4610194ACA9F}"/>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 name="Oval 460">
                <a:extLst>
                  <a:ext uri="{FF2B5EF4-FFF2-40B4-BE49-F238E27FC236}">
                    <a16:creationId xmlns:a16="http://schemas.microsoft.com/office/drawing/2014/main" id="{6F84D67A-6797-E5A9-5ABA-7DF25F1E6BCE}"/>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 name="Oval 461">
                <a:extLst>
                  <a:ext uri="{FF2B5EF4-FFF2-40B4-BE49-F238E27FC236}">
                    <a16:creationId xmlns:a16="http://schemas.microsoft.com/office/drawing/2014/main" id="{32A0BE5F-A0CE-F0AB-4C5E-5B8EE3C1C504}"/>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 name="Oval 462">
                <a:extLst>
                  <a:ext uri="{FF2B5EF4-FFF2-40B4-BE49-F238E27FC236}">
                    <a16:creationId xmlns:a16="http://schemas.microsoft.com/office/drawing/2014/main" id="{9D5F0CAD-5FCB-CA83-6B8B-F005CFE7FD8C}"/>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 name="Oval 463">
                <a:extLst>
                  <a:ext uri="{FF2B5EF4-FFF2-40B4-BE49-F238E27FC236}">
                    <a16:creationId xmlns:a16="http://schemas.microsoft.com/office/drawing/2014/main" id="{C695FF64-7209-C61C-43AF-38B4580B20B9}"/>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 name="Oval 464">
                <a:extLst>
                  <a:ext uri="{FF2B5EF4-FFF2-40B4-BE49-F238E27FC236}">
                    <a16:creationId xmlns:a16="http://schemas.microsoft.com/office/drawing/2014/main" id="{9070857F-5F86-94FF-0FF7-5DE3294D77A0}"/>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 name="Oval 465">
                <a:extLst>
                  <a:ext uri="{FF2B5EF4-FFF2-40B4-BE49-F238E27FC236}">
                    <a16:creationId xmlns:a16="http://schemas.microsoft.com/office/drawing/2014/main" id="{04C87E8E-D4B8-06AC-1169-7FDFE28B7478}"/>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 name="Oval 466">
                <a:extLst>
                  <a:ext uri="{FF2B5EF4-FFF2-40B4-BE49-F238E27FC236}">
                    <a16:creationId xmlns:a16="http://schemas.microsoft.com/office/drawing/2014/main" id="{4921058F-B724-1642-6C12-976FC8AB1464}"/>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 name="Oval 467">
                <a:extLst>
                  <a:ext uri="{FF2B5EF4-FFF2-40B4-BE49-F238E27FC236}">
                    <a16:creationId xmlns:a16="http://schemas.microsoft.com/office/drawing/2014/main" id="{8F4B2391-F264-D43B-F5C0-6282826FB185}"/>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 name="Oval 468">
                <a:extLst>
                  <a:ext uri="{FF2B5EF4-FFF2-40B4-BE49-F238E27FC236}">
                    <a16:creationId xmlns:a16="http://schemas.microsoft.com/office/drawing/2014/main" id="{91926C51-0B37-2B9D-CFAA-D6386C7AF05B}"/>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 name="Oval 469">
                <a:extLst>
                  <a:ext uri="{FF2B5EF4-FFF2-40B4-BE49-F238E27FC236}">
                    <a16:creationId xmlns:a16="http://schemas.microsoft.com/office/drawing/2014/main" id="{A4861A0F-28EE-87C2-8559-B34D91C09FCE}"/>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 name="Oval 470">
                <a:extLst>
                  <a:ext uri="{FF2B5EF4-FFF2-40B4-BE49-F238E27FC236}">
                    <a16:creationId xmlns:a16="http://schemas.microsoft.com/office/drawing/2014/main" id="{B5EAE009-AB16-BB97-D362-161B9CA89EF8}"/>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 name="Oval 471">
                <a:extLst>
                  <a:ext uri="{FF2B5EF4-FFF2-40B4-BE49-F238E27FC236}">
                    <a16:creationId xmlns:a16="http://schemas.microsoft.com/office/drawing/2014/main" id="{3E1E6FC6-95AE-2960-81A5-98EA357727B0}"/>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 name="Oval 472">
                <a:extLst>
                  <a:ext uri="{FF2B5EF4-FFF2-40B4-BE49-F238E27FC236}">
                    <a16:creationId xmlns:a16="http://schemas.microsoft.com/office/drawing/2014/main" id="{18B17C26-9355-3B51-ABA0-0FD84AE3FABB}"/>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 name="Oval 473">
                <a:extLst>
                  <a:ext uri="{FF2B5EF4-FFF2-40B4-BE49-F238E27FC236}">
                    <a16:creationId xmlns:a16="http://schemas.microsoft.com/office/drawing/2014/main" id="{DEE4AA21-208A-468D-A207-7818A66B1ADD}"/>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 name="Oval 474">
                <a:extLst>
                  <a:ext uri="{FF2B5EF4-FFF2-40B4-BE49-F238E27FC236}">
                    <a16:creationId xmlns:a16="http://schemas.microsoft.com/office/drawing/2014/main" id="{FB748CC7-C1D6-1F3C-41CB-6DFE1B91F446}"/>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 name="Oval 475">
                <a:extLst>
                  <a:ext uri="{FF2B5EF4-FFF2-40B4-BE49-F238E27FC236}">
                    <a16:creationId xmlns:a16="http://schemas.microsoft.com/office/drawing/2014/main" id="{283DAF18-3F89-CEA8-865F-7CFBF7DA11ED}"/>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 name="Oval 476">
                <a:extLst>
                  <a:ext uri="{FF2B5EF4-FFF2-40B4-BE49-F238E27FC236}">
                    <a16:creationId xmlns:a16="http://schemas.microsoft.com/office/drawing/2014/main" id="{87002346-C661-A35B-0D37-DECC1431601E}"/>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 name="Oval 477">
                <a:extLst>
                  <a:ext uri="{FF2B5EF4-FFF2-40B4-BE49-F238E27FC236}">
                    <a16:creationId xmlns:a16="http://schemas.microsoft.com/office/drawing/2014/main" id="{C31567CB-1B84-2438-8676-41D5AEE6D113}"/>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 name="Oval 478">
                <a:extLst>
                  <a:ext uri="{FF2B5EF4-FFF2-40B4-BE49-F238E27FC236}">
                    <a16:creationId xmlns:a16="http://schemas.microsoft.com/office/drawing/2014/main" id="{503466C1-FAF0-D926-0106-252817A74756}"/>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 name="Oval 479">
                <a:extLst>
                  <a:ext uri="{FF2B5EF4-FFF2-40B4-BE49-F238E27FC236}">
                    <a16:creationId xmlns:a16="http://schemas.microsoft.com/office/drawing/2014/main" id="{28FAB321-7DD2-09CA-9810-02D8BBDB320A}"/>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 name="Oval 480">
                <a:extLst>
                  <a:ext uri="{FF2B5EF4-FFF2-40B4-BE49-F238E27FC236}">
                    <a16:creationId xmlns:a16="http://schemas.microsoft.com/office/drawing/2014/main" id="{26FCB797-1CBF-4542-CB3C-C7AFE81FA379}"/>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 name="Oval 481">
                <a:extLst>
                  <a:ext uri="{FF2B5EF4-FFF2-40B4-BE49-F238E27FC236}">
                    <a16:creationId xmlns:a16="http://schemas.microsoft.com/office/drawing/2014/main" id="{5A14CE64-C749-1EFC-254C-5B1C88951BD3}"/>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 name="Oval 482">
                <a:extLst>
                  <a:ext uri="{FF2B5EF4-FFF2-40B4-BE49-F238E27FC236}">
                    <a16:creationId xmlns:a16="http://schemas.microsoft.com/office/drawing/2014/main" id="{38E045C3-AFBA-8A8A-F408-9013A135A6EC}"/>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 name="Oval 483">
                <a:extLst>
                  <a:ext uri="{FF2B5EF4-FFF2-40B4-BE49-F238E27FC236}">
                    <a16:creationId xmlns:a16="http://schemas.microsoft.com/office/drawing/2014/main" id="{3A2A15C3-EE09-6FC5-AD4E-9E08133DCEFE}"/>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 name="Oval 484">
                <a:extLst>
                  <a:ext uri="{FF2B5EF4-FFF2-40B4-BE49-F238E27FC236}">
                    <a16:creationId xmlns:a16="http://schemas.microsoft.com/office/drawing/2014/main" id="{2EB0265B-E750-D339-9109-329885A81452}"/>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 name="Oval 485">
                <a:extLst>
                  <a:ext uri="{FF2B5EF4-FFF2-40B4-BE49-F238E27FC236}">
                    <a16:creationId xmlns:a16="http://schemas.microsoft.com/office/drawing/2014/main" id="{5FF91C40-166C-762C-E56D-9E071A340D30}"/>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 name="Oval 486">
                <a:extLst>
                  <a:ext uri="{FF2B5EF4-FFF2-40B4-BE49-F238E27FC236}">
                    <a16:creationId xmlns:a16="http://schemas.microsoft.com/office/drawing/2014/main" id="{C93D64D9-8626-EE70-8F8B-4832D0863E0B}"/>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 name="Oval 487">
                <a:extLst>
                  <a:ext uri="{FF2B5EF4-FFF2-40B4-BE49-F238E27FC236}">
                    <a16:creationId xmlns:a16="http://schemas.microsoft.com/office/drawing/2014/main" id="{7AC12BCE-8778-252E-F21E-CAAF0A7BE9A7}"/>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 name="Oval 488">
                <a:extLst>
                  <a:ext uri="{FF2B5EF4-FFF2-40B4-BE49-F238E27FC236}">
                    <a16:creationId xmlns:a16="http://schemas.microsoft.com/office/drawing/2014/main" id="{A595AB09-49C2-3579-D151-31272A645B93}"/>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 name="Oval 489">
                <a:extLst>
                  <a:ext uri="{FF2B5EF4-FFF2-40B4-BE49-F238E27FC236}">
                    <a16:creationId xmlns:a16="http://schemas.microsoft.com/office/drawing/2014/main" id="{A2C88F4D-9524-7616-E08B-D96DC692FB91}"/>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 name="Oval 490">
                <a:extLst>
                  <a:ext uri="{FF2B5EF4-FFF2-40B4-BE49-F238E27FC236}">
                    <a16:creationId xmlns:a16="http://schemas.microsoft.com/office/drawing/2014/main" id="{34DF3C43-A2B8-0B30-4524-FCE24A2E07DF}"/>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 name="Oval 491">
                <a:extLst>
                  <a:ext uri="{FF2B5EF4-FFF2-40B4-BE49-F238E27FC236}">
                    <a16:creationId xmlns:a16="http://schemas.microsoft.com/office/drawing/2014/main" id="{0FFEBB11-5EBF-260C-7883-A1AD87126292}"/>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 name="Oval 492">
                <a:extLst>
                  <a:ext uri="{FF2B5EF4-FFF2-40B4-BE49-F238E27FC236}">
                    <a16:creationId xmlns:a16="http://schemas.microsoft.com/office/drawing/2014/main" id="{94D0D4FA-82F9-22FD-CDBC-9DCC69638A0F}"/>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 name="Oval 493">
                <a:extLst>
                  <a:ext uri="{FF2B5EF4-FFF2-40B4-BE49-F238E27FC236}">
                    <a16:creationId xmlns:a16="http://schemas.microsoft.com/office/drawing/2014/main" id="{13E734CB-C879-8085-3BE7-70CDCF23E6C3}"/>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 name="Oval 494">
                <a:extLst>
                  <a:ext uri="{FF2B5EF4-FFF2-40B4-BE49-F238E27FC236}">
                    <a16:creationId xmlns:a16="http://schemas.microsoft.com/office/drawing/2014/main" id="{30D8DC3B-00EE-E525-A54A-962E8F735936}"/>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 name="Oval 495">
                <a:extLst>
                  <a:ext uri="{FF2B5EF4-FFF2-40B4-BE49-F238E27FC236}">
                    <a16:creationId xmlns:a16="http://schemas.microsoft.com/office/drawing/2014/main" id="{47AE0D17-35AD-1FE7-AEE5-6A13C0894D9D}"/>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 name="Oval 496">
                <a:extLst>
                  <a:ext uri="{FF2B5EF4-FFF2-40B4-BE49-F238E27FC236}">
                    <a16:creationId xmlns:a16="http://schemas.microsoft.com/office/drawing/2014/main" id="{3682CE72-49D9-D39A-188D-F5E15D57848B}"/>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 name="Oval 497">
                <a:extLst>
                  <a:ext uri="{FF2B5EF4-FFF2-40B4-BE49-F238E27FC236}">
                    <a16:creationId xmlns:a16="http://schemas.microsoft.com/office/drawing/2014/main" id="{9C1E8231-55E9-BB2E-83D0-AE98E8F9FACB}"/>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 name="Oval 498">
                <a:extLst>
                  <a:ext uri="{FF2B5EF4-FFF2-40B4-BE49-F238E27FC236}">
                    <a16:creationId xmlns:a16="http://schemas.microsoft.com/office/drawing/2014/main" id="{7D7A9CA9-C687-46BB-7CA8-7901CBF30FB6}"/>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 name="Oval 499">
                <a:extLst>
                  <a:ext uri="{FF2B5EF4-FFF2-40B4-BE49-F238E27FC236}">
                    <a16:creationId xmlns:a16="http://schemas.microsoft.com/office/drawing/2014/main" id="{13FABC06-DD58-1B62-B04D-886B9F240D5D}"/>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 name="Oval 500">
                <a:extLst>
                  <a:ext uri="{FF2B5EF4-FFF2-40B4-BE49-F238E27FC236}">
                    <a16:creationId xmlns:a16="http://schemas.microsoft.com/office/drawing/2014/main" id="{4E403F26-34EC-52E5-A4F1-C4F27F13C20B}"/>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 name="Oval 501">
                <a:extLst>
                  <a:ext uri="{FF2B5EF4-FFF2-40B4-BE49-F238E27FC236}">
                    <a16:creationId xmlns:a16="http://schemas.microsoft.com/office/drawing/2014/main" id="{3A79194F-97EE-58BA-CAF0-CC68C30032F9}"/>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 name="Oval 502">
                <a:extLst>
                  <a:ext uri="{FF2B5EF4-FFF2-40B4-BE49-F238E27FC236}">
                    <a16:creationId xmlns:a16="http://schemas.microsoft.com/office/drawing/2014/main" id="{D7447A30-0518-BC68-47AF-21DEEAD22F39}"/>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0" name="Oval 503">
                <a:extLst>
                  <a:ext uri="{FF2B5EF4-FFF2-40B4-BE49-F238E27FC236}">
                    <a16:creationId xmlns:a16="http://schemas.microsoft.com/office/drawing/2014/main" id="{358196F8-EB65-7CD7-C608-EA655121552D}"/>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 name="Oval 504">
                <a:extLst>
                  <a:ext uri="{FF2B5EF4-FFF2-40B4-BE49-F238E27FC236}">
                    <a16:creationId xmlns:a16="http://schemas.microsoft.com/office/drawing/2014/main" id="{33EFEB8F-12EA-4227-5291-AEBBEAC45672}"/>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 name="Oval 505">
                <a:extLst>
                  <a:ext uri="{FF2B5EF4-FFF2-40B4-BE49-F238E27FC236}">
                    <a16:creationId xmlns:a16="http://schemas.microsoft.com/office/drawing/2014/main" id="{EC187E5D-8F9D-5F60-D9FE-0F7E4442D00E}"/>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 name="Oval 506">
                <a:extLst>
                  <a:ext uri="{FF2B5EF4-FFF2-40B4-BE49-F238E27FC236}">
                    <a16:creationId xmlns:a16="http://schemas.microsoft.com/office/drawing/2014/main" id="{A8833F41-E347-337B-7B72-D471FFA540AC}"/>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 name="Oval 507">
                <a:extLst>
                  <a:ext uri="{FF2B5EF4-FFF2-40B4-BE49-F238E27FC236}">
                    <a16:creationId xmlns:a16="http://schemas.microsoft.com/office/drawing/2014/main" id="{7859909A-A137-23C1-2A80-46EDB25F40D3}"/>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 name="Oval 508">
                <a:extLst>
                  <a:ext uri="{FF2B5EF4-FFF2-40B4-BE49-F238E27FC236}">
                    <a16:creationId xmlns:a16="http://schemas.microsoft.com/office/drawing/2014/main" id="{237993DC-91F6-8804-7F5A-07E87751CD76}"/>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 name="Oval 509">
                <a:extLst>
                  <a:ext uri="{FF2B5EF4-FFF2-40B4-BE49-F238E27FC236}">
                    <a16:creationId xmlns:a16="http://schemas.microsoft.com/office/drawing/2014/main" id="{6335D6F2-163D-BDCC-D70F-A4FAEDF414FB}"/>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 name="Oval 510">
                <a:extLst>
                  <a:ext uri="{FF2B5EF4-FFF2-40B4-BE49-F238E27FC236}">
                    <a16:creationId xmlns:a16="http://schemas.microsoft.com/office/drawing/2014/main" id="{4547C589-34A1-8660-7CAF-8AD6F5399335}"/>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 name="Oval 511">
                <a:extLst>
                  <a:ext uri="{FF2B5EF4-FFF2-40B4-BE49-F238E27FC236}">
                    <a16:creationId xmlns:a16="http://schemas.microsoft.com/office/drawing/2014/main" id="{D9784378-8214-A465-5E5A-16F321DB238E}"/>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 name="Oval 512">
                <a:extLst>
                  <a:ext uri="{FF2B5EF4-FFF2-40B4-BE49-F238E27FC236}">
                    <a16:creationId xmlns:a16="http://schemas.microsoft.com/office/drawing/2014/main" id="{D4EB60E7-A587-0CD8-1F23-3BA042D98362}"/>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 name="Oval 513">
                <a:extLst>
                  <a:ext uri="{FF2B5EF4-FFF2-40B4-BE49-F238E27FC236}">
                    <a16:creationId xmlns:a16="http://schemas.microsoft.com/office/drawing/2014/main" id="{91F958B5-06A5-F8E7-1131-9F08E7CA6BC2}"/>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 name="Oval 514">
                <a:extLst>
                  <a:ext uri="{FF2B5EF4-FFF2-40B4-BE49-F238E27FC236}">
                    <a16:creationId xmlns:a16="http://schemas.microsoft.com/office/drawing/2014/main" id="{6E4F7212-089F-4A75-B21E-D9E3DD3752A9}"/>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 name="Oval 515">
                <a:extLst>
                  <a:ext uri="{FF2B5EF4-FFF2-40B4-BE49-F238E27FC236}">
                    <a16:creationId xmlns:a16="http://schemas.microsoft.com/office/drawing/2014/main" id="{7CA6C16D-8040-BD44-36C5-CB8AC59DAF98}"/>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 name="Oval 516">
                <a:extLst>
                  <a:ext uri="{FF2B5EF4-FFF2-40B4-BE49-F238E27FC236}">
                    <a16:creationId xmlns:a16="http://schemas.microsoft.com/office/drawing/2014/main" id="{E5D00F74-9DC3-A276-B85D-D00164A79C60}"/>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 name="Oval 517">
                <a:extLst>
                  <a:ext uri="{FF2B5EF4-FFF2-40B4-BE49-F238E27FC236}">
                    <a16:creationId xmlns:a16="http://schemas.microsoft.com/office/drawing/2014/main" id="{EC9D80AB-2921-A723-EF67-00865DE665C8}"/>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 name="Oval 518">
                <a:extLst>
                  <a:ext uri="{FF2B5EF4-FFF2-40B4-BE49-F238E27FC236}">
                    <a16:creationId xmlns:a16="http://schemas.microsoft.com/office/drawing/2014/main" id="{C80036A1-2CEF-28B3-5260-33A3EACF020D}"/>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 name="Oval 519">
                <a:extLst>
                  <a:ext uri="{FF2B5EF4-FFF2-40B4-BE49-F238E27FC236}">
                    <a16:creationId xmlns:a16="http://schemas.microsoft.com/office/drawing/2014/main" id="{2D8C6AE2-284D-45CB-44F7-A708F90DD30E}"/>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 name="Oval 520">
                <a:extLst>
                  <a:ext uri="{FF2B5EF4-FFF2-40B4-BE49-F238E27FC236}">
                    <a16:creationId xmlns:a16="http://schemas.microsoft.com/office/drawing/2014/main" id="{0098099B-4F50-CEAB-1F4F-68894B9D8E80}"/>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 name="Oval 521">
                <a:extLst>
                  <a:ext uri="{FF2B5EF4-FFF2-40B4-BE49-F238E27FC236}">
                    <a16:creationId xmlns:a16="http://schemas.microsoft.com/office/drawing/2014/main" id="{D6FBD395-5F5D-FC2F-870E-A9AF7B537674}"/>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 name="Oval 522">
                <a:extLst>
                  <a:ext uri="{FF2B5EF4-FFF2-40B4-BE49-F238E27FC236}">
                    <a16:creationId xmlns:a16="http://schemas.microsoft.com/office/drawing/2014/main" id="{96BAB39D-BF9C-148A-494F-0D7BEFC1A5CB}"/>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 name="Oval 523">
                <a:extLst>
                  <a:ext uri="{FF2B5EF4-FFF2-40B4-BE49-F238E27FC236}">
                    <a16:creationId xmlns:a16="http://schemas.microsoft.com/office/drawing/2014/main" id="{8EB2E95A-649A-4C0B-8229-34DABC7CB92E}"/>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 name="Oval 524">
                <a:extLst>
                  <a:ext uri="{FF2B5EF4-FFF2-40B4-BE49-F238E27FC236}">
                    <a16:creationId xmlns:a16="http://schemas.microsoft.com/office/drawing/2014/main" id="{BAA7FAFB-D1B5-B52A-92FC-269DF4104D17}"/>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 name="Oval 525">
                <a:extLst>
                  <a:ext uri="{FF2B5EF4-FFF2-40B4-BE49-F238E27FC236}">
                    <a16:creationId xmlns:a16="http://schemas.microsoft.com/office/drawing/2014/main" id="{89856F01-8821-D4CC-A489-20FFCABEA090}"/>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 name="Oval 526">
                <a:extLst>
                  <a:ext uri="{FF2B5EF4-FFF2-40B4-BE49-F238E27FC236}">
                    <a16:creationId xmlns:a16="http://schemas.microsoft.com/office/drawing/2014/main" id="{965E3A01-E449-3671-BE8F-E1C970BC7E51}"/>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 name="Oval 527">
                <a:extLst>
                  <a:ext uri="{FF2B5EF4-FFF2-40B4-BE49-F238E27FC236}">
                    <a16:creationId xmlns:a16="http://schemas.microsoft.com/office/drawing/2014/main" id="{707F6107-82C4-F8EE-C6EB-FDB93274EFAB}"/>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 name="Oval 528">
                <a:extLst>
                  <a:ext uri="{FF2B5EF4-FFF2-40B4-BE49-F238E27FC236}">
                    <a16:creationId xmlns:a16="http://schemas.microsoft.com/office/drawing/2014/main" id="{A070D9F7-FEAD-35A2-DE6D-11FF8CA4502A}"/>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 name="Oval 529">
                <a:extLst>
                  <a:ext uri="{FF2B5EF4-FFF2-40B4-BE49-F238E27FC236}">
                    <a16:creationId xmlns:a16="http://schemas.microsoft.com/office/drawing/2014/main" id="{54CF8E5A-01EA-9BB2-7A23-496F845B75DA}"/>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 name="Oval 530">
                <a:extLst>
                  <a:ext uri="{FF2B5EF4-FFF2-40B4-BE49-F238E27FC236}">
                    <a16:creationId xmlns:a16="http://schemas.microsoft.com/office/drawing/2014/main" id="{3EE91F57-CEEC-FE56-DA1F-F0127B421A04}"/>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 name="Oval 531">
                <a:extLst>
                  <a:ext uri="{FF2B5EF4-FFF2-40B4-BE49-F238E27FC236}">
                    <a16:creationId xmlns:a16="http://schemas.microsoft.com/office/drawing/2014/main" id="{5743F423-1ABD-28A0-BC97-79D35A77DF16}"/>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 name="Oval 532">
                <a:extLst>
                  <a:ext uri="{FF2B5EF4-FFF2-40B4-BE49-F238E27FC236}">
                    <a16:creationId xmlns:a16="http://schemas.microsoft.com/office/drawing/2014/main" id="{DBB86DDB-F19D-CACB-E834-8D2F92B0791E}"/>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 name="Oval 533">
                <a:extLst>
                  <a:ext uri="{FF2B5EF4-FFF2-40B4-BE49-F238E27FC236}">
                    <a16:creationId xmlns:a16="http://schemas.microsoft.com/office/drawing/2014/main" id="{86767F2C-1A56-4E1F-E068-3B58F0D3146C}"/>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 name="Oval 534">
                <a:extLst>
                  <a:ext uri="{FF2B5EF4-FFF2-40B4-BE49-F238E27FC236}">
                    <a16:creationId xmlns:a16="http://schemas.microsoft.com/office/drawing/2014/main" id="{701C3749-E443-7320-60B4-21597873AD7F}"/>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 name="Oval 535">
                <a:extLst>
                  <a:ext uri="{FF2B5EF4-FFF2-40B4-BE49-F238E27FC236}">
                    <a16:creationId xmlns:a16="http://schemas.microsoft.com/office/drawing/2014/main" id="{A9641801-AF93-37DF-7A14-916E199A9B12}"/>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 name="Oval 536">
                <a:extLst>
                  <a:ext uri="{FF2B5EF4-FFF2-40B4-BE49-F238E27FC236}">
                    <a16:creationId xmlns:a16="http://schemas.microsoft.com/office/drawing/2014/main" id="{169E4419-2409-2A07-43A7-CBD0FF1C9725}"/>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 name="Oval 537">
                <a:extLst>
                  <a:ext uri="{FF2B5EF4-FFF2-40B4-BE49-F238E27FC236}">
                    <a16:creationId xmlns:a16="http://schemas.microsoft.com/office/drawing/2014/main" id="{43E8D272-6F27-F721-0186-E0C273D79EFE}"/>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 name="Oval 538">
                <a:extLst>
                  <a:ext uri="{FF2B5EF4-FFF2-40B4-BE49-F238E27FC236}">
                    <a16:creationId xmlns:a16="http://schemas.microsoft.com/office/drawing/2014/main" id="{AE9B2F0B-B553-052E-96D8-F3425F4B4709}"/>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 name="Oval 539">
                <a:extLst>
                  <a:ext uri="{FF2B5EF4-FFF2-40B4-BE49-F238E27FC236}">
                    <a16:creationId xmlns:a16="http://schemas.microsoft.com/office/drawing/2014/main" id="{E78812B6-F4DB-193A-9C6E-051067557BF0}"/>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 name="Oval 540">
                <a:extLst>
                  <a:ext uri="{FF2B5EF4-FFF2-40B4-BE49-F238E27FC236}">
                    <a16:creationId xmlns:a16="http://schemas.microsoft.com/office/drawing/2014/main" id="{60E3308B-80E1-079B-78AD-FB24AAA0C417}"/>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 name="Oval 541">
                <a:extLst>
                  <a:ext uri="{FF2B5EF4-FFF2-40B4-BE49-F238E27FC236}">
                    <a16:creationId xmlns:a16="http://schemas.microsoft.com/office/drawing/2014/main" id="{017FE8A3-CD77-98DF-9614-DCD01E94B39B}"/>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 name="Oval 542">
                <a:extLst>
                  <a:ext uri="{FF2B5EF4-FFF2-40B4-BE49-F238E27FC236}">
                    <a16:creationId xmlns:a16="http://schemas.microsoft.com/office/drawing/2014/main" id="{60939C20-BC38-E693-5EDC-BD946A508283}"/>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 name="Oval 543">
                <a:extLst>
                  <a:ext uri="{FF2B5EF4-FFF2-40B4-BE49-F238E27FC236}">
                    <a16:creationId xmlns:a16="http://schemas.microsoft.com/office/drawing/2014/main" id="{06E381B4-B06C-84AB-09FC-FFF76F3DFBEC}"/>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 name="Oval 544">
                <a:extLst>
                  <a:ext uri="{FF2B5EF4-FFF2-40B4-BE49-F238E27FC236}">
                    <a16:creationId xmlns:a16="http://schemas.microsoft.com/office/drawing/2014/main" id="{F5D2E448-41F7-B21D-73A0-D689EBB548BE}"/>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 name="Oval 545">
                <a:extLst>
                  <a:ext uri="{FF2B5EF4-FFF2-40B4-BE49-F238E27FC236}">
                    <a16:creationId xmlns:a16="http://schemas.microsoft.com/office/drawing/2014/main" id="{7AFA8A04-7960-4BAC-EB94-0AC38CF9ABAB}"/>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 name="Oval 546">
                <a:extLst>
                  <a:ext uri="{FF2B5EF4-FFF2-40B4-BE49-F238E27FC236}">
                    <a16:creationId xmlns:a16="http://schemas.microsoft.com/office/drawing/2014/main" id="{85EDDFDD-B832-6ABC-A73E-4E67D498276C}"/>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 name="Oval 547">
                <a:extLst>
                  <a:ext uri="{FF2B5EF4-FFF2-40B4-BE49-F238E27FC236}">
                    <a16:creationId xmlns:a16="http://schemas.microsoft.com/office/drawing/2014/main" id="{E0A93C2B-F8FF-9A6A-1137-30AE85174F2D}"/>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 name="Oval 548">
                <a:extLst>
                  <a:ext uri="{FF2B5EF4-FFF2-40B4-BE49-F238E27FC236}">
                    <a16:creationId xmlns:a16="http://schemas.microsoft.com/office/drawing/2014/main" id="{BB6A7B66-0B79-223D-AE60-86EBC2E4ADC8}"/>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 name="Oval 549">
                <a:extLst>
                  <a:ext uri="{FF2B5EF4-FFF2-40B4-BE49-F238E27FC236}">
                    <a16:creationId xmlns:a16="http://schemas.microsoft.com/office/drawing/2014/main" id="{2ED95273-3726-16A4-9A44-78CB2A187848}"/>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 name="Oval 550">
                <a:extLst>
                  <a:ext uri="{FF2B5EF4-FFF2-40B4-BE49-F238E27FC236}">
                    <a16:creationId xmlns:a16="http://schemas.microsoft.com/office/drawing/2014/main" id="{EE2B84AE-48C9-CE3A-2043-C75A7B41703A}"/>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 name="Oval 551">
                <a:extLst>
                  <a:ext uri="{FF2B5EF4-FFF2-40B4-BE49-F238E27FC236}">
                    <a16:creationId xmlns:a16="http://schemas.microsoft.com/office/drawing/2014/main" id="{68E39A54-EBB7-BA60-98BE-D72CAAAFD771}"/>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 name="Oval 552">
                <a:extLst>
                  <a:ext uri="{FF2B5EF4-FFF2-40B4-BE49-F238E27FC236}">
                    <a16:creationId xmlns:a16="http://schemas.microsoft.com/office/drawing/2014/main" id="{85591843-BBEE-F2DD-F684-544D36C7C948}"/>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 name="Oval 553">
                <a:extLst>
                  <a:ext uri="{FF2B5EF4-FFF2-40B4-BE49-F238E27FC236}">
                    <a16:creationId xmlns:a16="http://schemas.microsoft.com/office/drawing/2014/main" id="{5C8AE4B5-6252-3DAE-12C2-8B8CAFD9BF36}"/>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 name="Oval 554">
                <a:extLst>
                  <a:ext uri="{FF2B5EF4-FFF2-40B4-BE49-F238E27FC236}">
                    <a16:creationId xmlns:a16="http://schemas.microsoft.com/office/drawing/2014/main" id="{4D7DF2EE-E233-F7B7-72E8-206733F7824C}"/>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 name="Oval 555">
                <a:extLst>
                  <a:ext uri="{FF2B5EF4-FFF2-40B4-BE49-F238E27FC236}">
                    <a16:creationId xmlns:a16="http://schemas.microsoft.com/office/drawing/2014/main" id="{33708BE3-6B08-4614-C23A-F7B0D4C2F56E}"/>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 name="Oval 556">
                <a:extLst>
                  <a:ext uri="{FF2B5EF4-FFF2-40B4-BE49-F238E27FC236}">
                    <a16:creationId xmlns:a16="http://schemas.microsoft.com/office/drawing/2014/main" id="{79BEBB7A-D8AF-1630-2D33-B254F71CE6AA}"/>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 name="Oval 557">
                <a:extLst>
                  <a:ext uri="{FF2B5EF4-FFF2-40B4-BE49-F238E27FC236}">
                    <a16:creationId xmlns:a16="http://schemas.microsoft.com/office/drawing/2014/main" id="{9893E0AB-573C-2A9C-2347-B4DF80342CCA}"/>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 name="Oval 558">
                <a:extLst>
                  <a:ext uri="{FF2B5EF4-FFF2-40B4-BE49-F238E27FC236}">
                    <a16:creationId xmlns:a16="http://schemas.microsoft.com/office/drawing/2014/main" id="{F555568B-BC49-5B79-FDA6-FFC467F406B8}"/>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 name="Oval 559">
                <a:extLst>
                  <a:ext uri="{FF2B5EF4-FFF2-40B4-BE49-F238E27FC236}">
                    <a16:creationId xmlns:a16="http://schemas.microsoft.com/office/drawing/2014/main" id="{A8BBB62C-9D4B-F38A-DF7F-D7508139367F}"/>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 name="Oval 560">
                <a:extLst>
                  <a:ext uri="{FF2B5EF4-FFF2-40B4-BE49-F238E27FC236}">
                    <a16:creationId xmlns:a16="http://schemas.microsoft.com/office/drawing/2014/main" id="{A17A9B18-27D2-5C5B-E98B-960D5ECAA938}"/>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 name="Oval 561">
                <a:extLst>
                  <a:ext uri="{FF2B5EF4-FFF2-40B4-BE49-F238E27FC236}">
                    <a16:creationId xmlns:a16="http://schemas.microsoft.com/office/drawing/2014/main" id="{B0C5D808-BE7A-20B4-1365-4CC5F01D5CCA}"/>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 name="Oval 562">
                <a:extLst>
                  <a:ext uri="{FF2B5EF4-FFF2-40B4-BE49-F238E27FC236}">
                    <a16:creationId xmlns:a16="http://schemas.microsoft.com/office/drawing/2014/main" id="{CFB8E69E-D670-BF27-6424-B32D2C9CF375}"/>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 name="Oval 563">
                <a:extLst>
                  <a:ext uri="{FF2B5EF4-FFF2-40B4-BE49-F238E27FC236}">
                    <a16:creationId xmlns:a16="http://schemas.microsoft.com/office/drawing/2014/main" id="{06B97E1B-4B54-7FB0-9268-62CF93AEBF67}"/>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 name="Oval 564">
                <a:extLst>
                  <a:ext uri="{FF2B5EF4-FFF2-40B4-BE49-F238E27FC236}">
                    <a16:creationId xmlns:a16="http://schemas.microsoft.com/office/drawing/2014/main" id="{C4B14432-BB7D-2FE4-9E87-A04955E58909}"/>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 name="Oval 565">
                <a:extLst>
                  <a:ext uri="{FF2B5EF4-FFF2-40B4-BE49-F238E27FC236}">
                    <a16:creationId xmlns:a16="http://schemas.microsoft.com/office/drawing/2014/main" id="{74E87128-04E3-5312-785F-9B29C9ACC42F}"/>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 name="Oval 566">
                <a:extLst>
                  <a:ext uri="{FF2B5EF4-FFF2-40B4-BE49-F238E27FC236}">
                    <a16:creationId xmlns:a16="http://schemas.microsoft.com/office/drawing/2014/main" id="{FF3BFF1D-FA98-9401-7E60-06F8140D4FF1}"/>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 name="Oval 567">
                <a:extLst>
                  <a:ext uri="{FF2B5EF4-FFF2-40B4-BE49-F238E27FC236}">
                    <a16:creationId xmlns:a16="http://schemas.microsoft.com/office/drawing/2014/main" id="{286213CE-DEF6-9A03-8308-DE40C3DB801C}"/>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 name="Oval 568">
                <a:extLst>
                  <a:ext uri="{FF2B5EF4-FFF2-40B4-BE49-F238E27FC236}">
                    <a16:creationId xmlns:a16="http://schemas.microsoft.com/office/drawing/2014/main" id="{7B92C623-FE36-4FAC-02A9-D202582163A7}"/>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 name="Oval 569">
                <a:extLst>
                  <a:ext uri="{FF2B5EF4-FFF2-40B4-BE49-F238E27FC236}">
                    <a16:creationId xmlns:a16="http://schemas.microsoft.com/office/drawing/2014/main" id="{133E7ABB-EB91-89FC-CEFF-BF97EF5652CA}"/>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 name="Oval 570">
                <a:extLst>
                  <a:ext uri="{FF2B5EF4-FFF2-40B4-BE49-F238E27FC236}">
                    <a16:creationId xmlns:a16="http://schemas.microsoft.com/office/drawing/2014/main" id="{4E60161A-879D-AC09-6DBB-EB8AD5F27FDE}"/>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 name="Oval 571">
                <a:extLst>
                  <a:ext uri="{FF2B5EF4-FFF2-40B4-BE49-F238E27FC236}">
                    <a16:creationId xmlns:a16="http://schemas.microsoft.com/office/drawing/2014/main" id="{0CA24E4C-3FE5-DBA6-6E8C-D6BF364AED43}"/>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 name="Oval 572">
                <a:extLst>
                  <a:ext uri="{FF2B5EF4-FFF2-40B4-BE49-F238E27FC236}">
                    <a16:creationId xmlns:a16="http://schemas.microsoft.com/office/drawing/2014/main" id="{52DD6C06-EC90-B7F8-EEDB-6F79E5CFD9F9}"/>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 name="Oval 573">
                <a:extLst>
                  <a:ext uri="{FF2B5EF4-FFF2-40B4-BE49-F238E27FC236}">
                    <a16:creationId xmlns:a16="http://schemas.microsoft.com/office/drawing/2014/main" id="{A788228E-BBAF-0CC3-DFFD-15539BBA047D}"/>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 name="Oval 574">
                <a:extLst>
                  <a:ext uri="{FF2B5EF4-FFF2-40B4-BE49-F238E27FC236}">
                    <a16:creationId xmlns:a16="http://schemas.microsoft.com/office/drawing/2014/main" id="{4DB90A91-8440-7CC1-8893-AD4468891792}"/>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 name="Oval 575">
                <a:extLst>
                  <a:ext uri="{FF2B5EF4-FFF2-40B4-BE49-F238E27FC236}">
                    <a16:creationId xmlns:a16="http://schemas.microsoft.com/office/drawing/2014/main" id="{1914A29A-ED3A-DDCF-0B88-33B9AA017B3B}"/>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 name="Oval 576">
                <a:extLst>
                  <a:ext uri="{FF2B5EF4-FFF2-40B4-BE49-F238E27FC236}">
                    <a16:creationId xmlns:a16="http://schemas.microsoft.com/office/drawing/2014/main" id="{AB5B9D3C-A17C-1A83-29B5-D57FF2CAE5A9}"/>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 name="Oval 577">
                <a:extLst>
                  <a:ext uri="{FF2B5EF4-FFF2-40B4-BE49-F238E27FC236}">
                    <a16:creationId xmlns:a16="http://schemas.microsoft.com/office/drawing/2014/main" id="{B1B96E8F-EB61-2FD2-9842-236276BB4E00}"/>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 name="Oval 578">
                <a:extLst>
                  <a:ext uri="{FF2B5EF4-FFF2-40B4-BE49-F238E27FC236}">
                    <a16:creationId xmlns:a16="http://schemas.microsoft.com/office/drawing/2014/main" id="{D690433E-7050-B634-F386-10A0775304A0}"/>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 name="Oval 579">
                <a:extLst>
                  <a:ext uri="{FF2B5EF4-FFF2-40B4-BE49-F238E27FC236}">
                    <a16:creationId xmlns:a16="http://schemas.microsoft.com/office/drawing/2014/main" id="{32699366-51E4-2783-C005-E5E75AA14BC0}"/>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 name="Oval 580">
                <a:extLst>
                  <a:ext uri="{FF2B5EF4-FFF2-40B4-BE49-F238E27FC236}">
                    <a16:creationId xmlns:a16="http://schemas.microsoft.com/office/drawing/2014/main" id="{B3510504-219D-5849-CA27-588FC631C574}"/>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 name="Oval 581">
                <a:extLst>
                  <a:ext uri="{FF2B5EF4-FFF2-40B4-BE49-F238E27FC236}">
                    <a16:creationId xmlns:a16="http://schemas.microsoft.com/office/drawing/2014/main" id="{CBE0E292-D06F-83A7-A726-8FD613CFF316}"/>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 name="Oval 582">
                <a:extLst>
                  <a:ext uri="{FF2B5EF4-FFF2-40B4-BE49-F238E27FC236}">
                    <a16:creationId xmlns:a16="http://schemas.microsoft.com/office/drawing/2014/main" id="{CB69A747-B035-F632-B1CB-21A617303F18}"/>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 name="Oval 583">
                <a:extLst>
                  <a:ext uri="{FF2B5EF4-FFF2-40B4-BE49-F238E27FC236}">
                    <a16:creationId xmlns:a16="http://schemas.microsoft.com/office/drawing/2014/main" id="{B0B78A45-C463-19C6-7F90-E9238803CFDC}"/>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 name="Oval 584">
                <a:extLst>
                  <a:ext uri="{FF2B5EF4-FFF2-40B4-BE49-F238E27FC236}">
                    <a16:creationId xmlns:a16="http://schemas.microsoft.com/office/drawing/2014/main" id="{C0E393C4-D7F6-1560-C0E0-A66069E98896}"/>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 name="Oval 585">
                <a:extLst>
                  <a:ext uri="{FF2B5EF4-FFF2-40B4-BE49-F238E27FC236}">
                    <a16:creationId xmlns:a16="http://schemas.microsoft.com/office/drawing/2014/main" id="{E2DF66AF-D448-FD48-1992-41B7458DB808}"/>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 name="Oval 586">
                <a:extLst>
                  <a:ext uri="{FF2B5EF4-FFF2-40B4-BE49-F238E27FC236}">
                    <a16:creationId xmlns:a16="http://schemas.microsoft.com/office/drawing/2014/main" id="{7F0978D4-CD39-0D95-EA97-4317D8C81D81}"/>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 name="Oval 587">
                <a:extLst>
                  <a:ext uri="{FF2B5EF4-FFF2-40B4-BE49-F238E27FC236}">
                    <a16:creationId xmlns:a16="http://schemas.microsoft.com/office/drawing/2014/main" id="{5B588875-8243-56AA-B73F-1D84702E48AA}"/>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 name="Oval 588">
                <a:extLst>
                  <a:ext uri="{FF2B5EF4-FFF2-40B4-BE49-F238E27FC236}">
                    <a16:creationId xmlns:a16="http://schemas.microsoft.com/office/drawing/2014/main" id="{F1B55364-3A4E-FE56-4F6B-09FBDB523C3C}"/>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 name="Oval 589">
                <a:extLst>
                  <a:ext uri="{FF2B5EF4-FFF2-40B4-BE49-F238E27FC236}">
                    <a16:creationId xmlns:a16="http://schemas.microsoft.com/office/drawing/2014/main" id="{62605400-A3BC-FABD-F335-FEE800583235}"/>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 name="Oval 590">
                <a:extLst>
                  <a:ext uri="{FF2B5EF4-FFF2-40B4-BE49-F238E27FC236}">
                    <a16:creationId xmlns:a16="http://schemas.microsoft.com/office/drawing/2014/main" id="{7AB3DCC6-4B14-9409-B441-AAF8C6BD662B}"/>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 name="Oval 591">
                <a:extLst>
                  <a:ext uri="{FF2B5EF4-FFF2-40B4-BE49-F238E27FC236}">
                    <a16:creationId xmlns:a16="http://schemas.microsoft.com/office/drawing/2014/main" id="{12691373-DFAF-E22A-3D67-D4D4C34F11F6}"/>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 name="Oval 592">
                <a:extLst>
                  <a:ext uri="{FF2B5EF4-FFF2-40B4-BE49-F238E27FC236}">
                    <a16:creationId xmlns:a16="http://schemas.microsoft.com/office/drawing/2014/main" id="{24C077A2-9250-30E6-5F27-226AB212CD37}"/>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 name="Oval 593">
                <a:extLst>
                  <a:ext uri="{FF2B5EF4-FFF2-40B4-BE49-F238E27FC236}">
                    <a16:creationId xmlns:a16="http://schemas.microsoft.com/office/drawing/2014/main" id="{7846C580-D8DC-BBF5-1154-C1094D3C506B}"/>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 name="Oval 594">
                <a:extLst>
                  <a:ext uri="{FF2B5EF4-FFF2-40B4-BE49-F238E27FC236}">
                    <a16:creationId xmlns:a16="http://schemas.microsoft.com/office/drawing/2014/main" id="{EABE3C47-3FE8-6ACA-1056-A7CEB3752B10}"/>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 name="Oval 595">
                <a:extLst>
                  <a:ext uri="{FF2B5EF4-FFF2-40B4-BE49-F238E27FC236}">
                    <a16:creationId xmlns:a16="http://schemas.microsoft.com/office/drawing/2014/main" id="{D923BE66-5E18-D9EA-7B88-60BED35FA31E}"/>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 name="Oval 596">
                <a:extLst>
                  <a:ext uri="{FF2B5EF4-FFF2-40B4-BE49-F238E27FC236}">
                    <a16:creationId xmlns:a16="http://schemas.microsoft.com/office/drawing/2014/main" id="{548495E0-21ED-D960-DCB4-B9E197D5E04C}"/>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 name="Oval 597">
                <a:extLst>
                  <a:ext uri="{FF2B5EF4-FFF2-40B4-BE49-F238E27FC236}">
                    <a16:creationId xmlns:a16="http://schemas.microsoft.com/office/drawing/2014/main" id="{D8425DFC-DBD9-762C-391B-496DC8AC020E}"/>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 name="Oval 598">
                <a:extLst>
                  <a:ext uri="{FF2B5EF4-FFF2-40B4-BE49-F238E27FC236}">
                    <a16:creationId xmlns:a16="http://schemas.microsoft.com/office/drawing/2014/main" id="{713C1F9D-FEC7-C3AD-FBD3-2ED018802084}"/>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 name="Oval 599">
                <a:extLst>
                  <a:ext uri="{FF2B5EF4-FFF2-40B4-BE49-F238E27FC236}">
                    <a16:creationId xmlns:a16="http://schemas.microsoft.com/office/drawing/2014/main" id="{068B3FE3-5EBE-A41C-2C59-8BEFEAB36A3E}"/>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 name="Oval 600">
                <a:extLst>
                  <a:ext uri="{FF2B5EF4-FFF2-40B4-BE49-F238E27FC236}">
                    <a16:creationId xmlns:a16="http://schemas.microsoft.com/office/drawing/2014/main" id="{D8218C8C-3418-A51B-5EE8-D357FF9A95F2}"/>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 name="Oval 601">
                <a:extLst>
                  <a:ext uri="{FF2B5EF4-FFF2-40B4-BE49-F238E27FC236}">
                    <a16:creationId xmlns:a16="http://schemas.microsoft.com/office/drawing/2014/main" id="{0FEFCDF7-7B0A-15DA-EE1C-C04AE7FB3FF7}"/>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 name="Oval 602">
                <a:extLst>
                  <a:ext uri="{FF2B5EF4-FFF2-40B4-BE49-F238E27FC236}">
                    <a16:creationId xmlns:a16="http://schemas.microsoft.com/office/drawing/2014/main" id="{8ACD42CA-B44D-4EE6-3601-FC11AEDE3247}"/>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 name="Oval 603">
                <a:extLst>
                  <a:ext uri="{FF2B5EF4-FFF2-40B4-BE49-F238E27FC236}">
                    <a16:creationId xmlns:a16="http://schemas.microsoft.com/office/drawing/2014/main" id="{39EEC1F0-A34A-5C8F-E616-F576F37FFB3E}"/>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 name="Oval 604">
                <a:extLst>
                  <a:ext uri="{FF2B5EF4-FFF2-40B4-BE49-F238E27FC236}">
                    <a16:creationId xmlns:a16="http://schemas.microsoft.com/office/drawing/2014/main" id="{AD5F477F-5493-24E9-6531-2013547C4B89}"/>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 name="Oval 605">
                <a:extLst>
                  <a:ext uri="{FF2B5EF4-FFF2-40B4-BE49-F238E27FC236}">
                    <a16:creationId xmlns:a16="http://schemas.microsoft.com/office/drawing/2014/main" id="{45A6D8FC-9443-CDA9-AA1B-2A9AA183272A}"/>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 name="Oval 606">
                <a:extLst>
                  <a:ext uri="{FF2B5EF4-FFF2-40B4-BE49-F238E27FC236}">
                    <a16:creationId xmlns:a16="http://schemas.microsoft.com/office/drawing/2014/main" id="{ACD1C42C-D278-D7FF-B25F-031B92BAD9C6}"/>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6" name="Group 808">
              <a:extLst>
                <a:ext uri="{FF2B5EF4-FFF2-40B4-BE49-F238E27FC236}">
                  <a16:creationId xmlns:a16="http://schemas.microsoft.com/office/drawing/2014/main" id="{5B724C04-52E2-EFA6-C26D-88FE6065982A}"/>
                </a:ext>
              </a:extLst>
            </p:cNvPr>
            <p:cNvGrpSpPr/>
            <p:nvPr/>
          </p:nvGrpSpPr>
          <p:grpSpPr bwMode="auto">
            <a:xfrm>
              <a:off x="623" y="2306"/>
              <a:ext cx="2467" cy="786"/>
              <a:chOff x="623" y="2306"/>
              <a:chExt cx="2467" cy="786"/>
            </a:xfrm>
            <a:grpFill/>
          </p:grpSpPr>
          <p:sp>
            <p:nvSpPr>
              <p:cNvPr id="34" name="Oval 608">
                <a:extLst>
                  <a:ext uri="{FF2B5EF4-FFF2-40B4-BE49-F238E27FC236}">
                    <a16:creationId xmlns:a16="http://schemas.microsoft.com/office/drawing/2014/main" id="{CE5295D1-16B8-032C-B169-329E67A6BA75}"/>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 name="Oval 609">
                <a:extLst>
                  <a:ext uri="{FF2B5EF4-FFF2-40B4-BE49-F238E27FC236}">
                    <a16:creationId xmlns:a16="http://schemas.microsoft.com/office/drawing/2014/main" id="{A995615A-4955-6627-C4DB-F089F4E7D82F}"/>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 name="Oval 610">
                <a:extLst>
                  <a:ext uri="{FF2B5EF4-FFF2-40B4-BE49-F238E27FC236}">
                    <a16:creationId xmlns:a16="http://schemas.microsoft.com/office/drawing/2014/main" id="{791AE678-6A5D-367D-3A4F-5F3F52EDFB49}"/>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 name="Oval 611">
                <a:extLst>
                  <a:ext uri="{FF2B5EF4-FFF2-40B4-BE49-F238E27FC236}">
                    <a16:creationId xmlns:a16="http://schemas.microsoft.com/office/drawing/2014/main" id="{492E43B6-5C46-0B9B-5237-AE361FA88619}"/>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 name="Oval 612">
                <a:extLst>
                  <a:ext uri="{FF2B5EF4-FFF2-40B4-BE49-F238E27FC236}">
                    <a16:creationId xmlns:a16="http://schemas.microsoft.com/office/drawing/2014/main" id="{33F7188D-FBF1-3E28-90A2-09A5B1ABD569}"/>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 name="Oval 613">
                <a:extLst>
                  <a:ext uri="{FF2B5EF4-FFF2-40B4-BE49-F238E27FC236}">
                    <a16:creationId xmlns:a16="http://schemas.microsoft.com/office/drawing/2014/main" id="{8BC17973-CAEE-48F1-F6DA-3DF84DE57967}"/>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 name="Oval 614">
                <a:extLst>
                  <a:ext uri="{FF2B5EF4-FFF2-40B4-BE49-F238E27FC236}">
                    <a16:creationId xmlns:a16="http://schemas.microsoft.com/office/drawing/2014/main" id="{D38351F3-3BF5-68AA-B9C7-AD91F9FC4CD7}"/>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 name="Oval 615">
                <a:extLst>
                  <a:ext uri="{FF2B5EF4-FFF2-40B4-BE49-F238E27FC236}">
                    <a16:creationId xmlns:a16="http://schemas.microsoft.com/office/drawing/2014/main" id="{923C11B4-43C4-C350-41C5-0AA09414DFE2}"/>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 name="Oval 616">
                <a:extLst>
                  <a:ext uri="{FF2B5EF4-FFF2-40B4-BE49-F238E27FC236}">
                    <a16:creationId xmlns:a16="http://schemas.microsoft.com/office/drawing/2014/main" id="{671373AC-4116-2213-64E6-8C5E766FBE39}"/>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 name="Oval 617">
                <a:extLst>
                  <a:ext uri="{FF2B5EF4-FFF2-40B4-BE49-F238E27FC236}">
                    <a16:creationId xmlns:a16="http://schemas.microsoft.com/office/drawing/2014/main" id="{FF53ED95-099A-DD71-E9E1-5359D3509A95}"/>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 name="Oval 618">
                <a:extLst>
                  <a:ext uri="{FF2B5EF4-FFF2-40B4-BE49-F238E27FC236}">
                    <a16:creationId xmlns:a16="http://schemas.microsoft.com/office/drawing/2014/main" id="{5537489B-A995-7E9D-36AA-DDDF6084DE85}"/>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 name="Oval 619">
                <a:extLst>
                  <a:ext uri="{FF2B5EF4-FFF2-40B4-BE49-F238E27FC236}">
                    <a16:creationId xmlns:a16="http://schemas.microsoft.com/office/drawing/2014/main" id="{A75677FE-7DC0-8661-27FA-F140F31077F1}"/>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 name="Oval 620">
                <a:extLst>
                  <a:ext uri="{FF2B5EF4-FFF2-40B4-BE49-F238E27FC236}">
                    <a16:creationId xmlns:a16="http://schemas.microsoft.com/office/drawing/2014/main" id="{99D88F0B-1E92-B33D-877F-2DDDA6BC38AE}"/>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 name="Oval 621">
                <a:extLst>
                  <a:ext uri="{FF2B5EF4-FFF2-40B4-BE49-F238E27FC236}">
                    <a16:creationId xmlns:a16="http://schemas.microsoft.com/office/drawing/2014/main" id="{6AC0E63B-2E0A-1D3D-D085-C5DD4270B3A6}"/>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 name="Oval 622">
                <a:extLst>
                  <a:ext uri="{FF2B5EF4-FFF2-40B4-BE49-F238E27FC236}">
                    <a16:creationId xmlns:a16="http://schemas.microsoft.com/office/drawing/2014/main" id="{1380F70E-6951-2CF8-CCAA-3D96E763093E}"/>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 name="Oval 623">
                <a:extLst>
                  <a:ext uri="{FF2B5EF4-FFF2-40B4-BE49-F238E27FC236}">
                    <a16:creationId xmlns:a16="http://schemas.microsoft.com/office/drawing/2014/main" id="{0BFEFB16-1A10-361C-E3DA-93574E820413}"/>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 name="Oval 624">
                <a:extLst>
                  <a:ext uri="{FF2B5EF4-FFF2-40B4-BE49-F238E27FC236}">
                    <a16:creationId xmlns:a16="http://schemas.microsoft.com/office/drawing/2014/main" id="{D198D446-AA80-2B6F-921A-FF98A712C553}"/>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 name="Oval 625">
                <a:extLst>
                  <a:ext uri="{FF2B5EF4-FFF2-40B4-BE49-F238E27FC236}">
                    <a16:creationId xmlns:a16="http://schemas.microsoft.com/office/drawing/2014/main" id="{7C995C57-E78E-DEFB-E9F8-E47EE2216C53}"/>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 name="Oval 626">
                <a:extLst>
                  <a:ext uri="{FF2B5EF4-FFF2-40B4-BE49-F238E27FC236}">
                    <a16:creationId xmlns:a16="http://schemas.microsoft.com/office/drawing/2014/main" id="{35BC3C44-5874-5817-E8D3-5876B30C8396}"/>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 name="Oval 627">
                <a:extLst>
                  <a:ext uri="{FF2B5EF4-FFF2-40B4-BE49-F238E27FC236}">
                    <a16:creationId xmlns:a16="http://schemas.microsoft.com/office/drawing/2014/main" id="{FA2243E8-1B69-B8FF-A6DC-8F3AFBE04036}"/>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 name="Oval 628">
                <a:extLst>
                  <a:ext uri="{FF2B5EF4-FFF2-40B4-BE49-F238E27FC236}">
                    <a16:creationId xmlns:a16="http://schemas.microsoft.com/office/drawing/2014/main" id="{93CC0880-C62A-38AF-A65F-93E5CF6A849D}"/>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 name="Oval 629">
                <a:extLst>
                  <a:ext uri="{FF2B5EF4-FFF2-40B4-BE49-F238E27FC236}">
                    <a16:creationId xmlns:a16="http://schemas.microsoft.com/office/drawing/2014/main" id="{17A9BAC7-D076-E83A-2EC9-E5E00C513CB7}"/>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 name="Oval 630">
                <a:extLst>
                  <a:ext uri="{FF2B5EF4-FFF2-40B4-BE49-F238E27FC236}">
                    <a16:creationId xmlns:a16="http://schemas.microsoft.com/office/drawing/2014/main" id="{5294A2A0-41DC-2BF3-58D3-694F2272C785}"/>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 name="Oval 631">
                <a:extLst>
                  <a:ext uri="{FF2B5EF4-FFF2-40B4-BE49-F238E27FC236}">
                    <a16:creationId xmlns:a16="http://schemas.microsoft.com/office/drawing/2014/main" id="{B74DD35D-DCD1-8B2D-B4C8-5F1074C83E14}"/>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 name="Oval 632">
                <a:extLst>
                  <a:ext uri="{FF2B5EF4-FFF2-40B4-BE49-F238E27FC236}">
                    <a16:creationId xmlns:a16="http://schemas.microsoft.com/office/drawing/2014/main" id="{4974E9C0-FA81-C79A-09BC-5E7134ABBC92}"/>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 name="Oval 633">
                <a:extLst>
                  <a:ext uri="{FF2B5EF4-FFF2-40B4-BE49-F238E27FC236}">
                    <a16:creationId xmlns:a16="http://schemas.microsoft.com/office/drawing/2014/main" id="{29137BE1-4AE2-0C59-3F25-05B4AC6C24AB}"/>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 name="Oval 634">
                <a:extLst>
                  <a:ext uri="{FF2B5EF4-FFF2-40B4-BE49-F238E27FC236}">
                    <a16:creationId xmlns:a16="http://schemas.microsoft.com/office/drawing/2014/main" id="{07BAA056-BBDA-05C6-6FD1-5CB0C1B41129}"/>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 name="Oval 635">
                <a:extLst>
                  <a:ext uri="{FF2B5EF4-FFF2-40B4-BE49-F238E27FC236}">
                    <a16:creationId xmlns:a16="http://schemas.microsoft.com/office/drawing/2014/main" id="{581AB79F-AC3E-922E-BE08-17375EA7C195}"/>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 name="Oval 636">
                <a:extLst>
                  <a:ext uri="{FF2B5EF4-FFF2-40B4-BE49-F238E27FC236}">
                    <a16:creationId xmlns:a16="http://schemas.microsoft.com/office/drawing/2014/main" id="{02CAA416-D586-0F34-5AD3-356F1149BA25}"/>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 name="Oval 637">
                <a:extLst>
                  <a:ext uri="{FF2B5EF4-FFF2-40B4-BE49-F238E27FC236}">
                    <a16:creationId xmlns:a16="http://schemas.microsoft.com/office/drawing/2014/main" id="{F13F7403-97A8-61BE-E225-8E70139F218A}"/>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 name="Oval 638">
                <a:extLst>
                  <a:ext uri="{FF2B5EF4-FFF2-40B4-BE49-F238E27FC236}">
                    <a16:creationId xmlns:a16="http://schemas.microsoft.com/office/drawing/2014/main" id="{6EE5397E-6917-18E7-C388-8797684D719F}"/>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 name="Oval 639">
                <a:extLst>
                  <a:ext uri="{FF2B5EF4-FFF2-40B4-BE49-F238E27FC236}">
                    <a16:creationId xmlns:a16="http://schemas.microsoft.com/office/drawing/2014/main" id="{0CEEFEFA-708E-0318-8C6E-B2CBC9775F32}"/>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 name="Oval 640">
                <a:extLst>
                  <a:ext uri="{FF2B5EF4-FFF2-40B4-BE49-F238E27FC236}">
                    <a16:creationId xmlns:a16="http://schemas.microsoft.com/office/drawing/2014/main" id="{C75B93FB-0CC7-61F0-1189-689C12C35517}"/>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 name="Oval 641">
                <a:extLst>
                  <a:ext uri="{FF2B5EF4-FFF2-40B4-BE49-F238E27FC236}">
                    <a16:creationId xmlns:a16="http://schemas.microsoft.com/office/drawing/2014/main" id="{28D48AF4-FC33-5F5B-22C7-BE2B7737E583}"/>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 name="Oval 642">
                <a:extLst>
                  <a:ext uri="{FF2B5EF4-FFF2-40B4-BE49-F238E27FC236}">
                    <a16:creationId xmlns:a16="http://schemas.microsoft.com/office/drawing/2014/main" id="{5FE6F446-BF4D-FAAA-3339-0EFA18875F7B}"/>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 name="Oval 643">
                <a:extLst>
                  <a:ext uri="{FF2B5EF4-FFF2-40B4-BE49-F238E27FC236}">
                    <a16:creationId xmlns:a16="http://schemas.microsoft.com/office/drawing/2014/main" id="{C2ACA1A4-906F-F322-0BA9-590B9AD69164}"/>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 name="Oval 644">
                <a:extLst>
                  <a:ext uri="{FF2B5EF4-FFF2-40B4-BE49-F238E27FC236}">
                    <a16:creationId xmlns:a16="http://schemas.microsoft.com/office/drawing/2014/main" id="{7AC16504-19D4-F118-8CB1-A00C9C9CE8F3}"/>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 name="Oval 645">
                <a:extLst>
                  <a:ext uri="{FF2B5EF4-FFF2-40B4-BE49-F238E27FC236}">
                    <a16:creationId xmlns:a16="http://schemas.microsoft.com/office/drawing/2014/main" id="{2A978DB5-5B39-D656-7589-D1AF946F35BB}"/>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 name="Oval 646">
                <a:extLst>
                  <a:ext uri="{FF2B5EF4-FFF2-40B4-BE49-F238E27FC236}">
                    <a16:creationId xmlns:a16="http://schemas.microsoft.com/office/drawing/2014/main" id="{2566592F-F03E-5C6F-252C-30A5F6B91F57}"/>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 name="Oval 647">
                <a:extLst>
                  <a:ext uri="{FF2B5EF4-FFF2-40B4-BE49-F238E27FC236}">
                    <a16:creationId xmlns:a16="http://schemas.microsoft.com/office/drawing/2014/main" id="{EC22844C-26A6-47EF-4CED-C6AF402CE6D7}"/>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 name="Oval 648">
                <a:extLst>
                  <a:ext uri="{FF2B5EF4-FFF2-40B4-BE49-F238E27FC236}">
                    <a16:creationId xmlns:a16="http://schemas.microsoft.com/office/drawing/2014/main" id="{B1A3D575-3377-02E0-5E10-CD1CF3FB67A1}"/>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 name="Oval 649">
                <a:extLst>
                  <a:ext uri="{FF2B5EF4-FFF2-40B4-BE49-F238E27FC236}">
                    <a16:creationId xmlns:a16="http://schemas.microsoft.com/office/drawing/2014/main" id="{268EEF23-FD0C-3A4D-3CBE-253F369130E6}"/>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 name="Oval 650">
                <a:extLst>
                  <a:ext uri="{FF2B5EF4-FFF2-40B4-BE49-F238E27FC236}">
                    <a16:creationId xmlns:a16="http://schemas.microsoft.com/office/drawing/2014/main" id="{06670A3D-8CC8-59FF-222E-1A21818B997F}"/>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 name="Oval 651">
                <a:extLst>
                  <a:ext uri="{FF2B5EF4-FFF2-40B4-BE49-F238E27FC236}">
                    <a16:creationId xmlns:a16="http://schemas.microsoft.com/office/drawing/2014/main" id="{C5058A02-1EA8-C64E-5EAE-691388B79686}"/>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 name="Oval 652">
                <a:extLst>
                  <a:ext uri="{FF2B5EF4-FFF2-40B4-BE49-F238E27FC236}">
                    <a16:creationId xmlns:a16="http://schemas.microsoft.com/office/drawing/2014/main" id="{8BD067A1-2D89-4D75-C8AF-C1CDA9345125}"/>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 name="Oval 653">
                <a:extLst>
                  <a:ext uri="{FF2B5EF4-FFF2-40B4-BE49-F238E27FC236}">
                    <a16:creationId xmlns:a16="http://schemas.microsoft.com/office/drawing/2014/main" id="{3C7434A0-F866-3448-E9A5-62C3931E5EE0}"/>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 name="Oval 654">
                <a:extLst>
                  <a:ext uri="{FF2B5EF4-FFF2-40B4-BE49-F238E27FC236}">
                    <a16:creationId xmlns:a16="http://schemas.microsoft.com/office/drawing/2014/main" id="{85AA7CA6-7662-3609-3110-9F0BB6A06F7E}"/>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 name="Oval 655">
                <a:extLst>
                  <a:ext uri="{FF2B5EF4-FFF2-40B4-BE49-F238E27FC236}">
                    <a16:creationId xmlns:a16="http://schemas.microsoft.com/office/drawing/2014/main" id="{912E1064-1AA9-7BF0-9047-4A6CAF32C896}"/>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 name="Oval 656">
                <a:extLst>
                  <a:ext uri="{FF2B5EF4-FFF2-40B4-BE49-F238E27FC236}">
                    <a16:creationId xmlns:a16="http://schemas.microsoft.com/office/drawing/2014/main" id="{3C388CFA-A62E-D04B-004D-F8C13E775485}"/>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 name="Oval 657">
                <a:extLst>
                  <a:ext uri="{FF2B5EF4-FFF2-40B4-BE49-F238E27FC236}">
                    <a16:creationId xmlns:a16="http://schemas.microsoft.com/office/drawing/2014/main" id="{B58482C4-AA9F-5FC5-1752-5FA33F5A6BAA}"/>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 name="Oval 658">
                <a:extLst>
                  <a:ext uri="{FF2B5EF4-FFF2-40B4-BE49-F238E27FC236}">
                    <a16:creationId xmlns:a16="http://schemas.microsoft.com/office/drawing/2014/main" id="{0556AFE3-7FE4-FF60-41BE-FC8AD111DC68}"/>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 name="Oval 659">
                <a:extLst>
                  <a:ext uri="{FF2B5EF4-FFF2-40B4-BE49-F238E27FC236}">
                    <a16:creationId xmlns:a16="http://schemas.microsoft.com/office/drawing/2014/main" id="{F84EAC76-F625-3AC0-243B-1999F00C81F6}"/>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 name="Oval 660">
                <a:extLst>
                  <a:ext uri="{FF2B5EF4-FFF2-40B4-BE49-F238E27FC236}">
                    <a16:creationId xmlns:a16="http://schemas.microsoft.com/office/drawing/2014/main" id="{063296B4-8829-A6A5-15E3-07C73794EE2C}"/>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 name="Oval 661">
                <a:extLst>
                  <a:ext uri="{FF2B5EF4-FFF2-40B4-BE49-F238E27FC236}">
                    <a16:creationId xmlns:a16="http://schemas.microsoft.com/office/drawing/2014/main" id="{D17875AC-E96F-9385-A4DC-01A83635F14B}"/>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 name="Oval 662">
                <a:extLst>
                  <a:ext uri="{FF2B5EF4-FFF2-40B4-BE49-F238E27FC236}">
                    <a16:creationId xmlns:a16="http://schemas.microsoft.com/office/drawing/2014/main" id="{ECFA4C32-05DC-C306-E1D4-3A1F5DDA8169}"/>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 name="Oval 663">
                <a:extLst>
                  <a:ext uri="{FF2B5EF4-FFF2-40B4-BE49-F238E27FC236}">
                    <a16:creationId xmlns:a16="http://schemas.microsoft.com/office/drawing/2014/main" id="{7275DDCC-360F-B20C-A3B2-65505DF5597F}"/>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 name="Oval 664">
                <a:extLst>
                  <a:ext uri="{FF2B5EF4-FFF2-40B4-BE49-F238E27FC236}">
                    <a16:creationId xmlns:a16="http://schemas.microsoft.com/office/drawing/2014/main" id="{BE599DE5-E8D1-B876-5E4C-BAC5F5D469E0}"/>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 name="Oval 665">
                <a:extLst>
                  <a:ext uri="{FF2B5EF4-FFF2-40B4-BE49-F238E27FC236}">
                    <a16:creationId xmlns:a16="http://schemas.microsoft.com/office/drawing/2014/main" id="{A8E38503-C7EA-F3D0-E3B1-2D27CC6D15C7}"/>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 name="Oval 666">
                <a:extLst>
                  <a:ext uri="{FF2B5EF4-FFF2-40B4-BE49-F238E27FC236}">
                    <a16:creationId xmlns:a16="http://schemas.microsoft.com/office/drawing/2014/main" id="{0F96501F-8CAE-2DAE-E1D0-8732D38C32D6}"/>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 name="Oval 667">
                <a:extLst>
                  <a:ext uri="{FF2B5EF4-FFF2-40B4-BE49-F238E27FC236}">
                    <a16:creationId xmlns:a16="http://schemas.microsoft.com/office/drawing/2014/main" id="{1534082B-D8F4-D34E-7B0B-865F52FDF1E9}"/>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 name="Oval 668">
                <a:extLst>
                  <a:ext uri="{FF2B5EF4-FFF2-40B4-BE49-F238E27FC236}">
                    <a16:creationId xmlns:a16="http://schemas.microsoft.com/office/drawing/2014/main" id="{BC711880-CD4D-6936-BBA0-A005DE68995F}"/>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 name="Oval 669">
                <a:extLst>
                  <a:ext uri="{FF2B5EF4-FFF2-40B4-BE49-F238E27FC236}">
                    <a16:creationId xmlns:a16="http://schemas.microsoft.com/office/drawing/2014/main" id="{765970D2-D9C6-821F-9447-2C67F4A83128}"/>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 name="Oval 670">
                <a:extLst>
                  <a:ext uri="{FF2B5EF4-FFF2-40B4-BE49-F238E27FC236}">
                    <a16:creationId xmlns:a16="http://schemas.microsoft.com/office/drawing/2014/main" id="{63F7EF86-F8D7-290B-9D01-8ED62574339A}"/>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 name="Oval 671">
                <a:extLst>
                  <a:ext uri="{FF2B5EF4-FFF2-40B4-BE49-F238E27FC236}">
                    <a16:creationId xmlns:a16="http://schemas.microsoft.com/office/drawing/2014/main" id="{704B1833-9EF9-55D0-1D42-430D78458704}"/>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 name="Oval 672">
                <a:extLst>
                  <a:ext uri="{FF2B5EF4-FFF2-40B4-BE49-F238E27FC236}">
                    <a16:creationId xmlns:a16="http://schemas.microsoft.com/office/drawing/2014/main" id="{EAF5E238-7734-5ED4-CECD-DAA508AF6B58}"/>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 name="Oval 673">
                <a:extLst>
                  <a:ext uri="{FF2B5EF4-FFF2-40B4-BE49-F238E27FC236}">
                    <a16:creationId xmlns:a16="http://schemas.microsoft.com/office/drawing/2014/main" id="{0A5B9E71-06B8-9212-A083-1ABE973F70CB}"/>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 name="Oval 674">
                <a:extLst>
                  <a:ext uri="{FF2B5EF4-FFF2-40B4-BE49-F238E27FC236}">
                    <a16:creationId xmlns:a16="http://schemas.microsoft.com/office/drawing/2014/main" id="{0053113A-DE1E-E297-63AD-A16D64F6592D}"/>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 name="Oval 675">
                <a:extLst>
                  <a:ext uri="{FF2B5EF4-FFF2-40B4-BE49-F238E27FC236}">
                    <a16:creationId xmlns:a16="http://schemas.microsoft.com/office/drawing/2014/main" id="{7BFA7469-8E1C-4903-B32C-34FC4330C93E}"/>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 name="Oval 676">
                <a:extLst>
                  <a:ext uri="{FF2B5EF4-FFF2-40B4-BE49-F238E27FC236}">
                    <a16:creationId xmlns:a16="http://schemas.microsoft.com/office/drawing/2014/main" id="{B303D684-9068-642B-180E-6CF39485EB56}"/>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 name="Oval 677">
                <a:extLst>
                  <a:ext uri="{FF2B5EF4-FFF2-40B4-BE49-F238E27FC236}">
                    <a16:creationId xmlns:a16="http://schemas.microsoft.com/office/drawing/2014/main" id="{DCA0C9CB-4245-9105-ED49-96B5D3CA69B9}"/>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 name="Oval 678">
                <a:extLst>
                  <a:ext uri="{FF2B5EF4-FFF2-40B4-BE49-F238E27FC236}">
                    <a16:creationId xmlns:a16="http://schemas.microsoft.com/office/drawing/2014/main" id="{070FE52D-50F7-B9A1-AD9D-2FF31DF7B179}"/>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 name="Oval 679">
                <a:extLst>
                  <a:ext uri="{FF2B5EF4-FFF2-40B4-BE49-F238E27FC236}">
                    <a16:creationId xmlns:a16="http://schemas.microsoft.com/office/drawing/2014/main" id="{C30FB2FC-0255-DF1F-6B60-FBB6E9819513}"/>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 name="Oval 680">
                <a:extLst>
                  <a:ext uri="{FF2B5EF4-FFF2-40B4-BE49-F238E27FC236}">
                    <a16:creationId xmlns:a16="http://schemas.microsoft.com/office/drawing/2014/main" id="{A4EAAE4D-E12E-958A-1226-DC738D8844B8}"/>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 name="Oval 681">
                <a:extLst>
                  <a:ext uri="{FF2B5EF4-FFF2-40B4-BE49-F238E27FC236}">
                    <a16:creationId xmlns:a16="http://schemas.microsoft.com/office/drawing/2014/main" id="{A05ED492-F92C-24B0-D9E1-1552313A1165}"/>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 name="Oval 682">
                <a:extLst>
                  <a:ext uri="{FF2B5EF4-FFF2-40B4-BE49-F238E27FC236}">
                    <a16:creationId xmlns:a16="http://schemas.microsoft.com/office/drawing/2014/main" id="{648549E1-0240-001F-0644-4382CEA1EAD5}"/>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 name="Oval 683">
                <a:extLst>
                  <a:ext uri="{FF2B5EF4-FFF2-40B4-BE49-F238E27FC236}">
                    <a16:creationId xmlns:a16="http://schemas.microsoft.com/office/drawing/2014/main" id="{1023178A-4A81-FBA7-B72D-EB7D9755E99C}"/>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 name="Oval 684">
                <a:extLst>
                  <a:ext uri="{FF2B5EF4-FFF2-40B4-BE49-F238E27FC236}">
                    <a16:creationId xmlns:a16="http://schemas.microsoft.com/office/drawing/2014/main" id="{FA3788E0-0438-B2D4-393A-EAD0FBEC0C2C}"/>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 name="Oval 685">
                <a:extLst>
                  <a:ext uri="{FF2B5EF4-FFF2-40B4-BE49-F238E27FC236}">
                    <a16:creationId xmlns:a16="http://schemas.microsoft.com/office/drawing/2014/main" id="{5EB0E96D-D90A-2722-97A4-8DD66038476E}"/>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 name="Oval 686">
                <a:extLst>
                  <a:ext uri="{FF2B5EF4-FFF2-40B4-BE49-F238E27FC236}">
                    <a16:creationId xmlns:a16="http://schemas.microsoft.com/office/drawing/2014/main" id="{21E2B1E8-2AEC-B78B-85EA-E5101E6F5A33}"/>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 name="Oval 687">
                <a:extLst>
                  <a:ext uri="{FF2B5EF4-FFF2-40B4-BE49-F238E27FC236}">
                    <a16:creationId xmlns:a16="http://schemas.microsoft.com/office/drawing/2014/main" id="{58B2B6DB-DDF1-E109-63D0-551AD4580CEE}"/>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 name="Oval 688">
                <a:extLst>
                  <a:ext uri="{FF2B5EF4-FFF2-40B4-BE49-F238E27FC236}">
                    <a16:creationId xmlns:a16="http://schemas.microsoft.com/office/drawing/2014/main" id="{DC9B81AD-BEB1-8C26-58CB-480FB0522E8C}"/>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 name="Oval 689">
                <a:extLst>
                  <a:ext uri="{FF2B5EF4-FFF2-40B4-BE49-F238E27FC236}">
                    <a16:creationId xmlns:a16="http://schemas.microsoft.com/office/drawing/2014/main" id="{C9164030-44E1-E94E-A201-6E1E17A8853B}"/>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 name="Oval 690">
                <a:extLst>
                  <a:ext uri="{FF2B5EF4-FFF2-40B4-BE49-F238E27FC236}">
                    <a16:creationId xmlns:a16="http://schemas.microsoft.com/office/drawing/2014/main" id="{5685E90F-988D-C8DD-91BF-0628931F9EEB}"/>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 name="Oval 691">
                <a:extLst>
                  <a:ext uri="{FF2B5EF4-FFF2-40B4-BE49-F238E27FC236}">
                    <a16:creationId xmlns:a16="http://schemas.microsoft.com/office/drawing/2014/main" id="{19257A4E-F0E5-2C8E-F2F9-8CEEFAE9358D}"/>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 name="Oval 692">
                <a:extLst>
                  <a:ext uri="{FF2B5EF4-FFF2-40B4-BE49-F238E27FC236}">
                    <a16:creationId xmlns:a16="http://schemas.microsoft.com/office/drawing/2014/main" id="{65BD8A1A-0825-BF50-4AE6-20387126887A}"/>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 name="Oval 693">
                <a:extLst>
                  <a:ext uri="{FF2B5EF4-FFF2-40B4-BE49-F238E27FC236}">
                    <a16:creationId xmlns:a16="http://schemas.microsoft.com/office/drawing/2014/main" id="{F862A679-D41E-457B-15C0-CFA0C4CB0F07}"/>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 name="Oval 694">
                <a:extLst>
                  <a:ext uri="{FF2B5EF4-FFF2-40B4-BE49-F238E27FC236}">
                    <a16:creationId xmlns:a16="http://schemas.microsoft.com/office/drawing/2014/main" id="{7E3BD546-81F5-8A22-E37F-2311F3062927}"/>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 name="Oval 695">
                <a:extLst>
                  <a:ext uri="{FF2B5EF4-FFF2-40B4-BE49-F238E27FC236}">
                    <a16:creationId xmlns:a16="http://schemas.microsoft.com/office/drawing/2014/main" id="{F6CDA310-48DF-73FB-DAE0-31A1EAEC1E9E}"/>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 name="Oval 696">
                <a:extLst>
                  <a:ext uri="{FF2B5EF4-FFF2-40B4-BE49-F238E27FC236}">
                    <a16:creationId xmlns:a16="http://schemas.microsoft.com/office/drawing/2014/main" id="{97E4057F-D8D3-E3B2-D6F7-3F923E203FAB}"/>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 name="Oval 697">
                <a:extLst>
                  <a:ext uri="{FF2B5EF4-FFF2-40B4-BE49-F238E27FC236}">
                    <a16:creationId xmlns:a16="http://schemas.microsoft.com/office/drawing/2014/main" id="{2750576F-4AFA-5C2B-014F-5AD3FBE95091}"/>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 name="Oval 698">
                <a:extLst>
                  <a:ext uri="{FF2B5EF4-FFF2-40B4-BE49-F238E27FC236}">
                    <a16:creationId xmlns:a16="http://schemas.microsoft.com/office/drawing/2014/main" id="{C2B5C769-9EA1-92E9-1AA6-4C3433AF94C6}"/>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 name="Oval 699">
                <a:extLst>
                  <a:ext uri="{FF2B5EF4-FFF2-40B4-BE49-F238E27FC236}">
                    <a16:creationId xmlns:a16="http://schemas.microsoft.com/office/drawing/2014/main" id="{5A14E41D-6133-A51F-CDFA-24C606167CFA}"/>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 name="Oval 700">
                <a:extLst>
                  <a:ext uri="{FF2B5EF4-FFF2-40B4-BE49-F238E27FC236}">
                    <a16:creationId xmlns:a16="http://schemas.microsoft.com/office/drawing/2014/main" id="{F7FD8607-556E-9A38-7F55-9E03D8F23680}"/>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 name="Oval 701">
                <a:extLst>
                  <a:ext uri="{FF2B5EF4-FFF2-40B4-BE49-F238E27FC236}">
                    <a16:creationId xmlns:a16="http://schemas.microsoft.com/office/drawing/2014/main" id="{110A4F18-528D-0100-96E0-FE4F58EA18F7}"/>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 name="Oval 702">
                <a:extLst>
                  <a:ext uri="{FF2B5EF4-FFF2-40B4-BE49-F238E27FC236}">
                    <a16:creationId xmlns:a16="http://schemas.microsoft.com/office/drawing/2014/main" id="{D04CC30C-B1CE-3AD5-86D9-D9DD14603C6C}"/>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 name="Oval 703">
                <a:extLst>
                  <a:ext uri="{FF2B5EF4-FFF2-40B4-BE49-F238E27FC236}">
                    <a16:creationId xmlns:a16="http://schemas.microsoft.com/office/drawing/2014/main" id="{00AC4799-912B-59B5-2515-27E50FDDC0D9}"/>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 name="Oval 704">
                <a:extLst>
                  <a:ext uri="{FF2B5EF4-FFF2-40B4-BE49-F238E27FC236}">
                    <a16:creationId xmlns:a16="http://schemas.microsoft.com/office/drawing/2014/main" id="{4C96F922-67F1-C8B3-B93F-004141108729}"/>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 name="Oval 705">
                <a:extLst>
                  <a:ext uri="{FF2B5EF4-FFF2-40B4-BE49-F238E27FC236}">
                    <a16:creationId xmlns:a16="http://schemas.microsoft.com/office/drawing/2014/main" id="{496BC92A-C902-15AE-4F5F-2424CE669708}"/>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 name="Oval 706">
                <a:extLst>
                  <a:ext uri="{FF2B5EF4-FFF2-40B4-BE49-F238E27FC236}">
                    <a16:creationId xmlns:a16="http://schemas.microsoft.com/office/drawing/2014/main" id="{05B004F0-44C9-AB80-9792-3886C9FC5740}"/>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 name="Oval 707">
                <a:extLst>
                  <a:ext uri="{FF2B5EF4-FFF2-40B4-BE49-F238E27FC236}">
                    <a16:creationId xmlns:a16="http://schemas.microsoft.com/office/drawing/2014/main" id="{D94828E6-FA22-8149-B582-6D3F50B193BA}"/>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 name="Oval 708">
                <a:extLst>
                  <a:ext uri="{FF2B5EF4-FFF2-40B4-BE49-F238E27FC236}">
                    <a16:creationId xmlns:a16="http://schemas.microsoft.com/office/drawing/2014/main" id="{291324D0-E807-5E30-0486-2CD5F788755D}"/>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 name="Oval 709">
                <a:extLst>
                  <a:ext uri="{FF2B5EF4-FFF2-40B4-BE49-F238E27FC236}">
                    <a16:creationId xmlns:a16="http://schemas.microsoft.com/office/drawing/2014/main" id="{374BDA31-6F00-8C74-389E-B1A9BD6AFEDD}"/>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 name="Oval 710">
                <a:extLst>
                  <a:ext uri="{FF2B5EF4-FFF2-40B4-BE49-F238E27FC236}">
                    <a16:creationId xmlns:a16="http://schemas.microsoft.com/office/drawing/2014/main" id="{A9A61B62-4F4B-B6CD-2111-972A018C7838}"/>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 name="Oval 711">
                <a:extLst>
                  <a:ext uri="{FF2B5EF4-FFF2-40B4-BE49-F238E27FC236}">
                    <a16:creationId xmlns:a16="http://schemas.microsoft.com/office/drawing/2014/main" id="{F07247CE-4A5F-A08D-9B47-BFC7E2EFE454}"/>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 name="Oval 712">
                <a:extLst>
                  <a:ext uri="{FF2B5EF4-FFF2-40B4-BE49-F238E27FC236}">
                    <a16:creationId xmlns:a16="http://schemas.microsoft.com/office/drawing/2014/main" id="{93267FE8-66A0-5609-AE9C-D2669A6B1DE5}"/>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 name="Oval 713">
                <a:extLst>
                  <a:ext uri="{FF2B5EF4-FFF2-40B4-BE49-F238E27FC236}">
                    <a16:creationId xmlns:a16="http://schemas.microsoft.com/office/drawing/2014/main" id="{0AEA2659-3D70-7793-6938-DC4166782A98}"/>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 name="Oval 714">
                <a:extLst>
                  <a:ext uri="{FF2B5EF4-FFF2-40B4-BE49-F238E27FC236}">
                    <a16:creationId xmlns:a16="http://schemas.microsoft.com/office/drawing/2014/main" id="{34D76CCF-072D-5249-4BA3-F49589888CF2}"/>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 name="Oval 715">
                <a:extLst>
                  <a:ext uri="{FF2B5EF4-FFF2-40B4-BE49-F238E27FC236}">
                    <a16:creationId xmlns:a16="http://schemas.microsoft.com/office/drawing/2014/main" id="{DF686256-78A3-F7C0-A81B-74B013F0BDC0}"/>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 name="Oval 716">
                <a:extLst>
                  <a:ext uri="{FF2B5EF4-FFF2-40B4-BE49-F238E27FC236}">
                    <a16:creationId xmlns:a16="http://schemas.microsoft.com/office/drawing/2014/main" id="{FF25BC52-7451-EE6F-EFC3-B4C3BA2F0AB7}"/>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 name="Oval 717">
                <a:extLst>
                  <a:ext uri="{FF2B5EF4-FFF2-40B4-BE49-F238E27FC236}">
                    <a16:creationId xmlns:a16="http://schemas.microsoft.com/office/drawing/2014/main" id="{81EA630E-134F-594B-A3DE-92086A1406F2}"/>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 name="Oval 718">
                <a:extLst>
                  <a:ext uri="{FF2B5EF4-FFF2-40B4-BE49-F238E27FC236}">
                    <a16:creationId xmlns:a16="http://schemas.microsoft.com/office/drawing/2014/main" id="{29B78D1A-9A91-AC3B-4EE1-0712FEBAD184}"/>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 name="Oval 719">
                <a:extLst>
                  <a:ext uri="{FF2B5EF4-FFF2-40B4-BE49-F238E27FC236}">
                    <a16:creationId xmlns:a16="http://schemas.microsoft.com/office/drawing/2014/main" id="{EE6C7112-DE97-5966-D6CD-399A2788DA0A}"/>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 name="Oval 720">
                <a:extLst>
                  <a:ext uri="{FF2B5EF4-FFF2-40B4-BE49-F238E27FC236}">
                    <a16:creationId xmlns:a16="http://schemas.microsoft.com/office/drawing/2014/main" id="{01A8DAB6-36C2-C3F5-EC68-C103982A0A66}"/>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 name="Oval 721">
                <a:extLst>
                  <a:ext uri="{FF2B5EF4-FFF2-40B4-BE49-F238E27FC236}">
                    <a16:creationId xmlns:a16="http://schemas.microsoft.com/office/drawing/2014/main" id="{B6A86484-C757-11E6-CEE8-C8F68B65A051}"/>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 name="Oval 722">
                <a:extLst>
                  <a:ext uri="{FF2B5EF4-FFF2-40B4-BE49-F238E27FC236}">
                    <a16:creationId xmlns:a16="http://schemas.microsoft.com/office/drawing/2014/main" id="{57594B7E-4DFE-558A-936D-E021266085A1}"/>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 name="Oval 723">
                <a:extLst>
                  <a:ext uri="{FF2B5EF4-FFF2-40B4-BE49-F238E27FC236}">
                    <a16:creationId xmlns:a16="http://schemas.microsoft.com/office/drawing/2014/main" id="{1D2D8751-1EDF-A636-8984-FC007D744D6A}"/>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 name="Oval 724">
                <a:extLst>
                  <a:ext uri="{FF2B5EF4-FFF2-40B4-BE49-F238E27FC236}">
                    <a16:creationId xmlns:a16="http://schemas.microsoft.com/office/drawing/2014/main" id="{74717B55-8071-2EC6-A511-11499B747377}"/>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 name="Oval 725">
                <a:extLst>
                  <a:ext uri="{FF2B5EF4-FFF2-40B4-BE49-F238E27FC236}">
                    <a16:creationId xmlns:a16="http://schemas.microsoft.com/office/drawing/2014/main" id="{3AD980D1-C0A3-50EC-C08B-4666B2FC7317}"/>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 name="Oval 726">
                <a:extLst>
                  <a:ext uri="{FF2B5EF4-FFF2-40B4-BE49-F238E27FC236}">
                    <a16:creationId xmlns:a16="http://schemas.microsoft.com/office/drawing/2014/main" id="{72920730-0CE1-98A5-7493-7D440965E815}"/>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 name="Oval 727">
                <a:extLst>
                  <a:ext uri="{FF2B5EF4-FFF2-40B4-BE49-F238E27FC236}">
                    <a16:creationId xmlns:a16="http://schemas.microsoft.com/office/drawing/2014/main" id="{CBCA571D-5B06-95E8-4A39-62A4F349CC22}"/>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 name="Oval 728">
                <a:extLst>
                  <a:ext uri="{FF2B5EF4-FFF2-40B4-BE49-F238E27FC236}">
                    <a16:creationId xmlns:a16="http://schemas.microsoft.com/office/drawing/2014/main" id="{5F760208-2974-A322-BF17-E2604EEB424F}"/>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 name="Oval 729">
                <a:extLst>
                  <a:ext uri="{FF2B5EF4-FFF2-40B4-BE49-F238E27FC236}">
                    <a16:creationId xmlns:a16="http://schemas.microsoft.com/office/drawing/2014/main" id="{77801B70-4573-1E85-CDE2-24757888FBF2}"/>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 name="Oval 730">
                <a:extLst>
                  <a:ext uri="{FF2B5EF4-FFF2-40B4-BE49-F238E27FC236}">
                    <a16:creationId xmlns:a16="http://schemas.microsoft.com/office/drawing/2014/main" id="{604188DA-F3AC-9899-EC74-42C6E30909E2}"/>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 name="Oval 731">
                <a:extLst>
                  <a:ext uri="{FF2B5EF4-FFF2-40B4-BE49-F238E27FC236}">
                    <a16:creationId xmlns:a16="http://schemas.microsoft.com/office/drawing/2014/main" id="{338669FF-34F5-10F6-9BEA-584427A2475E}"/>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 name="Oval 732">
                <a:extLst>
                  <a:ext uri="{FF2B5EF4-FFF2-40B4-BE49-F238E27FC236}">
                    <a16:creationId xmlns:a16="http://schemas.microsoft.com/office/drawing/2014/main" id="{98A23A8A-7D90-512D-C944-4AB3D30FDB0F}"/>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 name="Oval 733">
                <a:extLst>
                  <a:ext uri="{FF2B5EF4-FFF2-40B4-BE49-F238E27FC236}">
                    <a16:creationId xmlns:a16="http://schemas.microsoft.com/office/drawing/2014/main" id="{25C82750-E326-9A44-EA24-9827A3EE35CB}"/>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 name="Oval 734">
                <a:extLst>
                  <a:ext uri="{FF2B5EF4-FFF2-40B4-BE49-F238E27FC236}">
                    <a16:creationId xmlns:a16="http://schemas.microsoft.com/office/drawing/2014/main" id="{4AF91524-2EF0-CD45-020C-8668F2F5A376}"/>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 name="Oval 735">
                <a:extLst>
                  <a:ext uri="{FF2B5EF4-FFF2-40B4-BE49-F238E27FC236}">
                    <a16:creationId xmlns:a16="http://schemas.microsoft.com/office/drawing/2014/main" id="{BC5EB120-AF4F-6568-981F-4A89BA958668}"/>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 name="Oval 736">
                <a:extLst>
                  <a:ext uri="{FF2B5EF4-FFF2-40B4-BE49-F238E27FC236}">
                    <a16:creationId xmlns:a16="http://schemas.microsoft.com/office/drawing/2014/main" id="{EAD7D6B9-DCE5-77D0-0636-6F24C04AE39E}"/>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 name="Oval 737">
                <a:extLst>
                  <a:ext uri="{FF2B5EF4-FFF2-40B4-BE49-F238E27FC236}">
                    <a16:creationId xmlns:a16="http://schemas.microsoft.com/office/drawing/2014/main" id="{7FDBEE03-12FD-8D4A-2884-7658416F8D31}"/>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 name="Oval 738">
                <a:extLst>
                  <a:ext uri="{FF2B5EF4-FFF2-40B4-BE49-F238E27FC236}">
                    <a16:creationId xmlns:a16="http://schemas.microsoft.com/office/drawing/2014/main" id="{58C63E98-F6B7-CF09-C65A-3E9950306159}"/>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 name="Oval 739">
                <a:extLst>
                  <a:ext uri="{FF2B5EF4-FFF2-40B4-BE49-F238E27FC236}">
                    <a16:creationId xmlns:a16="http://schemas.microsoft.com/office/drawing/2014/main" id="{C8F55A86-920B-00E0-498F-D0AD05D39995}"/>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6" name="Oval 740">
                <a:extLst>
                  <a:ext uri="{FF2B5EF4-FFF2-40B4-BE49-F238E27FC236}">
                    <a16:creationId xmlns:a16="http://schemas.microsoft.com/office/drawing/2014/main" id="{611E33D6-A0E5-3400-8803-4B16EA546299}"/>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7" name="Oval 741">
                <a:extLst>
                  <a:ext uri="{FF2B5EF4-FFF2-40B4-BE49-F238E27FC236}">
                    <a16:creationId xmlns:a16="http://schemas.microsoft.com/office/drawing/2014/main" id="{AF6B180F-18A3-5874-726B-5A947C0202C1}"/>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8" name="Oval 742">
                <a:extLst>
                  <a:ext uri="{FF2B5EF4-FFF2-40B4-BE49-F238E27FC236}">
                    <a16:creationId xmlns:a16="http://schemas.microsoft.com/office/drawing/2014/main" id="{B32E13DE-03E0-CE60-CE09-1433F6FE9BB8}"/>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9" name="Oval 743">
                <a:extLst>
                  <a:ext uri="{FF2B5EF4-FFF2-40B4-BE49-F238E27FC236}">
                    <a16:creationId xmlns:a16="http://schemas.microsoft.com/office/drawing/2014/main" id="{BF4E32E4-197E-C360-824C-17CD32DE2CFA}"/>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0" name="Oval 744">
                <a:extLst>
                  <a:ext uri="{FF2B5EF4-FFF2-40B4-BE49-F238E27FC236}">
                    <a16:creationId xmlns:a16="http://schemas.microsoft.com/office/drawing/2014/main" id="{004BA9A0-A722-AF6D-6A6B-731DD211206F}"/>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1" name="Oval 745">
                <a:extLst>
                  <a:ext uri="{FF2B5EF4-FFF2-40B4-BE49-F238E27FC236}">
                    <a16:creationId xmlns:a16="http://schemas.microsoft.com/office/drawing/2014/main" id="{22EC072A-4F2D-D055-823C-E6758960EBF7}"/>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2" name="Oval 746">
                <a:extLst>
                  <a:ext uri="{FF2B5EF4-FFF2-40B4-BE49-F238E27FC236}">
                    <a16:creationId xmlns:a16="http://schemas.microsoft.com/office/drawing/2014/main" id="{CD72067D-6B60-2DCC-B8E1-4C9B2547E568}"/>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3" name="Oval 747">
                <a:extLst>
                  <a:ext uri="{FF2B5EF4-FFF2-40B4-BE49-F238E27FC236}">
                    <a16:creationId xmlns:a16="http://schemas.microsoft.com/office/drawing/2014/main" id="{326E253F-40BA-2567-84B1-AE45E1412DF5}"/>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4" name="Oval 748">
                <a:extLst>
                  <a:ext uri="{FF2B5EF4-FFF2-40B4-BE49-F238E27FC236}">
                    <a16:creationId xmlns:a16="http://schemas.microsoft.com/office/drawing/2014/main" id="{36409669-165B-EB26-167E-FAF487182810}"/>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5" name="Oval 749">
                <a:extLst>
                  <a:ext uri="{FF2B5EF4-FFF2-40B4-BE49-F238E27FC236}">
                    <a16:creationId xmlns:a16="http://schemas.microsoft.com/office/drawing/2014/main" id="{2FD7614F-C054-A033-EDFD-C512AD4E89EF}"/>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6" name="Oval 750">
                <a:extLst>
                  <a:ext uri="{FF2B5EF4-FFF2-40B4-BE49-F238E27FC236}">
                    <a16:creationId xmlns:a16="http://schemas.microsoft.com/office/drawing/2014/main" id="{3A0CA729-B160-90F4-9B08-79EA65EF1BA0}"/>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7" name="Oval 751">
                <a:extLst>
                  <a:ext uri="{FF2B5EF4-FFF2-40B4-BE49-F238E27FC236}">
                    <a16:creationId xmlns:a16="http://schemas.microsoft.com/office/drawing/2014/main" id="{2072E39E-AA0B-F490-F592-8593E17EDB89}"/>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8" name="Oval 752">
                <a:extLst>
                  <a:ext uri="{FF2B5EF4-FFF2-40B4-BE49-F238E27FC236}">
                    <a16:creationId xmlns:a16="http://schemas.microsoft.com/office/drawing/2014/main" id="{5F7C00B6-A442-E09E-F804-B252C8B1F021}"/>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9" name="Oval 753">
                <a:extLst>
                  <a:ext uri="{FF2B5EF4-FFF2-40B4-BE49-F238E27FC236}">
                    <a16:creationId xmlns:a16="http://schemas.microsoft.com/office/drawing/2014/main" id="{CBCE104E-87C2-7AA0-FB1E-0C4DA6128936}"/>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0" name="Oval 754">
                <a:extLst>
                  <a:ext uri="{FF2B5EF4-FFF2-40B4-BE49-F238E27FC236}">
                    <a16:creationId xmlns:a16="http://schemas.microsoft.com/office/drawing/2014/main" id="{6EEB106D-91B6-2E7E-1DAC-07682697C1E2}"/>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1" name="Oval 755">
                <a:extLst>
                  <a:ext uri="{FF2B5EF4-FFF2-40B4-BE49-F238E27FC236}">
                    <a16:creationId xmlns:a16="http://schemas.microsoft.com/office/drawing/2014/main" id="{50C9A470-B739-BF5C-6927-E6E40A5F11FD}"/>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2" name="Oval 756">
                <a:extLst>
                  <a:ext uri="{FF2B5EF4-FFF2-40B4-BE49-F238E27FC236}">
                    <a16:creationId xmlns:a16="http://schemas.microsoft.com/office/drawing/2014/main" id="{B1250AE9-59BB-82E5-EC52-22C393A2B827}"/>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3" name="Oval 757">
                <a:extLst>
                  <a:ext uri="{FF2B5EF4-FFF2-40B4-BE49-F238E27FC236}">
                    <a16:creationId xmlns:a16="http://schemas.microsoft.com/office/drawing/2014/main" id="{125FE847-B82F-5C3C-C4AC-109056FD7AC3}"/>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4" name="Oval 758">
                <a:extLst>
                  <a:ext uri="{FF2B5EF4-FFF2-40B4-BE49-F238E27FC236}">
                    <a16:creationId xmlns:a16="http://schemas.microsoft.com/office/drawing/2014/main" id="{CAA9796C-58B5-F9D4-29F6-6545CC1BE76E}"/>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5" name="Oval 759">
                <a:extLst>
                  <a:ext uri="{FF2B5EF4-FFF2-40B4-BE49-F238E27FC236}">
                    <a16:creationId xmlns:a16="http://schemas.microsoft.com/office/drawing/2014/main" id="{D45A13E4-7F48-D982-E0EA-E4BF53588215}"/>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6" name="Oval 760">
                <a:extLst>
                  <a:ext uri="{FF2B5EF4-FFF2-40B4-BE49-F238E27FC236}">
                    <a16:creationId xmlns:a16="http://schemas.microsoft.com/office/drawing/2014/main" id="{B15B0FC2-81B4-54D9-8ECC-D62F03A4240E}"/>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7" name="Oval 761">
                <a:extLst>
                  <a:ext uri="{FF2B5EF4-FFF2-40B4-BE49-F238E27FC236}">
                    <a16:creationId xmlns:a16="http://schemas.microsoft.com/office/drawing/2014/main" id="{2FE0899E-9254-74C4-0569-1BE16AEBC7AB}"/>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8" name="Oval 762">
                <a:extLst>
                  <a:ext uri="{FF2B5EF4-FFF2-40B4-BE49-F238E27FC236}">
                    <a16:creationId xmlns:a16="http://schemas.microsoft.com/office/drawing/2014/main" id="{2CE8BCE2-CC29-A0AC-E12C-D15632FBDE0F}"/>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9" name="Oval 763">
                <a:extLst>
                  <a:ext uri="{FF2B5EF4-FFF2-40B4-BE49-F238E27FC236}">
                    <a16:creationId xmlns:a16="http://schemas.microsoft.com/office/drawing/2014/main" id="{F9E448C8-0887-E74A-01BF-17246864F8B5}"/>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0" name="Oval 764">
                <a:extLst>
                  <a:ext uri="{FF2B5EF4-FFF2-40B4-BE49-F238E27FC236}">
                    <a16:creationId xmlns:a16="http://schemas.microsoft.com/office/drawing/2014/main" id="{B2044E20-1554-C7D5-A970-C8302CC42D10}"/>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1" name="Oval 765">
                <a:extLst>
                  <a:ext uri="{FF2B5EF4-FFF2-40B4-BE49-F238E27FC236}">
                    <a16:creationId xmlns:a16="http://schemas.microsoft.com/office/drawing/2014/main" id="{94A20EC1-B7BE-C43A-D4F3-B8BAF6F44EA2}"/>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2" name="Oval 766">
                <a:extLst>
                  <a:ext uri="{FF2B5EF4-FFF2-40B4-BE49-F238E27FC236}">
                    <a16:creationId xmlns:a16="http://schemas.microsoft.com/office/drawing/2014/main" id="{DE7DB11C-DA6C-D466-8792-F6DF869ED831}"/>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3" name="Oval 767">
                <a:extLst>
                  <a:ext uri="{FF2B5EF4-FFF2-40B4-BE49-F238E27FC236}">
                    <a16:creationId xmlns:a16="http://schemas.microsoft.com/office/drawing/2014/main" id="{413121A3-DB93-7090-7420-BDAD496F13EB}"/>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4" name="Oval 768">
                <a:extLst>
                  <a:ext uri="{FF2B5EF4-FFF2-40B4-BE49-F238E27FC236}">
                    <a16:creationId xmlns:a16="http://schemas.microsoft.com/office/drawing/2014/main" id="{A22951F7-3D38-31ED-FEC1-C369A5F5B500}"/>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5" name="Oval 769">
                <a:extLst>
                  <a:ext uri="{FF2B5EF4-FFF2-40B4-BE49-F238E27FC236}">
                    <a16:creationId xmlns:a16="http://schemas.microsoft.com/office/drawing/2014/main" id="{97F04A6F-BDC4-88F9-FAA8-A2F0932B8BEF}"/>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6" name="Oval 770">
                <a:extLst>
                  <a:ext uri="{FF2B5EF4-FFF2-40B4-BE49-F238E27FC236}">
                    <a16:creationId xmlns:a16="http://schemas.microsoft.com/office/drawing/2014/main" id="{0C9C1654-18AE-F0C4-6D17-AA381866F6EB}"/>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7" name="Oval 771">
                <a:extLst>
                  <a:ext uri="{FF2B5EF4-FFF2-40B4-BE49-F238E27FC236}">
                    <a16:creationId xmlns:a16="http://schemas.microsoft.com/office/drawing/2014/main" id="{3EF6B89E-53AE-1CB7-476B-7F80590867CE}"/>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8" name="Oval 772">
                <a:extLst>
                  <a:ext uri="{FF2B5EF4-FFF2-40B4-BE49-F238E27FC236}">
                    <a16:creationId xmlns:a16="http://schemas.microsoft.com/office/drawing/2014/main" id="{2440B6C7-1DC9-E71E-2918-2FA16F87E9D4}"/>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9" name="Oval 773">
                <a:extLst>
                  <a:ext uri="{FF2B5EF4-FFF2-40B4-BE49-F238E27FC236}">
                    <a16:creationId xmlns:a16="http://schemas.microsoft.com/office/drawing/2014/main" id="{93E01333-F986-B8A6-3B4A-41D1B29DCC2B}"/>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0" name="Oval 774">
                <a:extLst>
                  <a:ext uri="{FF2B5EF4-FFF2-40B4-BE49-F238E27FC236}">
                    <a16:creationId xmlns:a16="http://schemas.microsoft.com/office/drawing/2014/main" id="{7C24999F-7774-5178-15BA-EDF993309D5E}"/>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1" name="Oval 775">
                <a:extLst>
                  <a:ext uri="{FF2B5EF4-FFF2-40B4-BE49-F238E27FC236}">
                    <a16:creationId xmlns:a16="http://schemas.microsoft.com/office/drawing/2014/main" id="{25A1F5AF-9B76-5748-2578-4871320F3100}"/>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2" name="Oval 776">
                <a:extLst>
                  <a:ext uri="{FF2B5EF4-FFF2-40B4-BE49-F238E27FC236}">
                    <a16:creationId xmlns:a16="http://schemas.microsoft.com/office/drawing/2014/main" id="{13F43BA9-5D10-971D-E3A6-50836CD642E9}"/>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3" name="Oval 777">
                <a:extLst>
                  <a:ext uri="{FF2B5EF4-FFF2-40B4-BE49-F238E27FC236}">
                    <a16:creationId xmlns:a16="http://schemas.microsoft.com/office/drawing/2014/main" id="{63F514F2-F4F0-37BA-8950-D34AB2F6C63B}"/>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4" name="Oval 778">
                <a:extLst>
                  <a:ext uri="{FF2B5EF4-FFF2-40B4-BE49-F238E27FC236}">
                    <a16:creationId xmlns:a16="http://schemas.microsoft.com/office/drawing/2014/main" id="{2C2D87E6-2AE1-403F-DA85-CF5B86F0706B}"/>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5" name="Oval 779">
                <a:extLst>
                  <a:ext uri="{FF2B5EF4-FFF2-40B4-BE49-F238E27FC236}">
                    <a16:creationId xmlns:a16="http://schemas.microsoft.com/office/drawing/2014/main" id="{EB444A53-EC6F-5E49-0AB2-0961AFC38AE2}"/>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6" name="Oval 780">
                <a:extLst>
                  <a:ext uri="{FF2B5EF4-FFF2-40B4-BE49-F238E27FC236}">
                    <a16:creationId xmlns:a16="http://schemas.microsoft.com/office/drawing/2014/main" id="{48444166-7F11-AD44-1340-9E04CF87C685}"/>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7" name="Oval 781">
                <a:extLst>
                  <a:ext uri="{FF2B5EF4-FFF2-40B4-BE49-F238E27FC236}">
                    <a16:creationId xmlns:a16="http://schemas.microsoft.com/office/drawing/2014/main" id="{7539D00C-D61D-9634-39E7-D3C88142D65F}"/>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8" name="Oval 782">
                <a:extLst>
                  <a:ext uri="{FF2B5EF4-FFF2-40B4-BE49-F238E27FC236}">
                    <a16:creationId xmlns:a16="http://schemas.microsoft.com/office/drawing/2014/main" id="{5A7182A8-1978-3194-AC62-3752E237F48F}"/>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9" name="Oval 783">
                <a:extLst>
                  <a:ext uri="{FF2B5EF4-FFF2-40B4-BE49-F238E27FC236}">
                    <a16:creationId xmlns:a16="http://schemas.microsoft.com/office/drawing/2014/main" id="{D2236BDE-B9C3-321A-6E68-81C28B6A831F}"/>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0" name="Oval 784">
                <a:extLst>
                  <a:ext uri="{FF2B5EF4-FFF2-40B4-BE49-F238E27FC236}">
                    <a16:creationId xmlns:a16="http://schemas.microsoft.com/office/drawing/2014/main" id="{8288F0AB-791A-2935-81F1-89DC8CCF7799}"/>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1" name="Oval 785">
                <a:extLst>
                  <a:ext uri="{FF2B5EF4-FFF2-40B4-BE49-F238E27FC236}">
                    <a16:creationId xmlns:a16="http://schemas.microsoft.com/office/drawing/2014/main" id="{F56364CA-D0C4-BD70-227F-A9736E315887}"/>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2" name="Oval 786">
                <a:extLst>
                  <a:ext uri="{FF2B5EF4-FFF2-40B4-BE49-F238E27FC236}">
                    <a16:creationId xmlns:a16="http://schemas.microsoft.com/office/drawing/2014/main" id="{03ACCAA2-A267-24F4-C5C5-67E2C465368D}"/>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3" name="Oval 787">
                <a:extLst>
                  <a:ext uri="{FF2B5EF4-FFF2-40B4-BE49-F238E27FC236}">
                    <a16:creationId xmlns:a16="http://schemas.microsoft.com/office/drawing/2014/main" id="{51745669-834A-1F21-9DD7-5B95350C1A8F}"/>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4" name="Oval 788">
                <a:extLst>
                  <a:ext uri="{FF2B5EF4-FFF2-40B4-BE49-F238E27FC236}">
                    <a16:creationId xmlns:a16="http://schemas.microsoft.com/office/drawing/2014/main" id="{4D0628E7-5DD9-3F08-D35B-B9A57C99C2C5}"/>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5" name="Oval 789">
                <a:extLst>
                  <a:ext uri="{FF2B5EF4-FFF2-40B4-BE49-F238E27FC236}">
                    <a16:creationId xmlns:a16="http://schemas.microsoft.com/office/drawing/2014/main" id="{1FE7D138-9569-431E-1C42-7BC3D38F1CB5}"/>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6" name="Oval 790">
                <a:extLst>
                  <a:ext uri="{FF2B5EF4-FFF2-40B4-BE49-F238E27FC236}">
                    <a16:creationId xmlns:a16="http://schemas.microsoft.com/office/drawing/2014/main" id="{D6392F67-2F7B-EECA-1F84-258657DAD4FB}"/>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7" name="Oval 791">
                <a:extLst>
                  <a:ext uri="{FF2B5EF4-FFF2-40B4-BE49-F238E27FC236}">
                    <a16:creationId xmlns:a16="http://schemas.microsoft.com/office/drawing/2014/main" id="{75974B46-FB35-29D9-0C42-201AC9A42638}"/>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8" name="Oval 792">
                <a:extLst>
                  <a:ext uri="{FF2B5EF4-FFF2-40B4-BE49-F238E27FC236}">
                    <a16:creationId xmlns:a16="http://schemas.microsoft.com/office/drawing/2014/main" id="{C30DFD00-E5B2-500A-6B46-500D2385D882}"/>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9" name="Oval 793">
                <a:extLst>
                  <a:ext uri="{FF2B5EF4-FFF2-40B4-BE49-F238E27FC236}">
                    <a16:creationId xmlns:a16="http://schemas.microsoft.com/office/drawing/2014/main" id="{F093DE04-13EF-9E14-578C-53AA1B1DF08F}"/>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0" name="Oval 794">
                <a:extLst>
                  <a:ext uri="{FF2B5EF4-FFF2-40B4-BE49-F238E27FC236}">
                    <a16:creationId xmlns:a16="http://schemas.microsoft.com/office/drawing/2014/main" id="{FA560707-5A61-C959-1727-8B8000A0F626}"/>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1" name="Oval 795">
                <a:extLst>
                  <a:ext uri="{FF2B5EF4-FFF2-40B4-BE49-F238E27FC236}">
                    <a16:creationId xmlns:a16="http://schemas.microsoft.com/office/drawing/2014/main" id="{41BCD5DC-8C06-D79E-3E20-CAD916C78A5C}"/>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2" name="Oval 796">
                <a:extLst>
                  <a:ext uri="{FF2B5EF4-FFF2-40B4-BE49-F238E27FC236}">
                    <a16:creationId xmlns:a16="http://schemas.microsoft.com/office/drawing/2014/main" id="{5E2FC141-2D52-AE79-ED40-23546C3B774C}"/>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3" name="Oval 797">
                <a:extLst>
                  <a:ext uri="{FF2B5EF4-FFF2-40B4-BE49-F238E27FC236}">
                    <a16:creationId xmlns:a16="http://schemas.microsoft.com/office/drawing/2014/main" id="{C9581B54-0DB0-AA2E-0EE9-0A04BDFB17D8}"/>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4" name="Oval 798">
                <a:extLst>
                  <a:ext uri="{FF2B5EF4-FFF2-40B4-BE49-F238E27FC236}">
                    <a16:creationId xmlns:a16="http://schemas.microsoft.com/office/drawing/2014/main" id="{0A0D20E0-D5DB-D625-E611-060AD4F8B3E2}"/>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5" name="Oval 799">
                <a:extLst>
                  <a:ext uri="{FF2B5EF4-FFF2-40B4-BE49-F238E27FC236}">
                    <a16:creationId xmlns:a16="http://schemas.microsoft.com/office/drawing/2014/main" id="{5B984951-6577-A9DF-6201-50E2C39D22F7}"/>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6" name="Oval 800">
                <a:extLst>
                  <a:ext uri="{FF2B5EF4-FFF2-40B4-BE49-F238E27FC236}">
                    <a16:creationId xmlns:a16="http://schemas.microsoft.com/office/drawing/2014/main" id="{A6886CF2-11EF-760B-41CE-ABE831741956}"/>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7" name="Oval 801">
                <a:extLst>
                  <a:ext uri="{FF2B5EF4-FFF2-40B4-BE49-F238E27FC236}">
                    <a16:creationId xmlns:a16="http://schemas.microsoft.com/office/drawing/2014/main" id="{46C3270A-216D-289F-1D6E-807E7B674F87}"/>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8" name="Oval 802">
                <a:extLst>
                  <a:ext uri="{FF2B5EF4-FFF2-40B4-BE49-F238E27FC236}">
                    <a16:creationId xmlns:a16="http://schemas.microsoft.com/office/drawing/2014/main" id="{F3BF5AA9-95F9-2F49-95B8-A92B1EF96361}"/>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9" name="Oval 803">
                <a:extLst>
                  <a:ext uri="{FF2B5EF4-FFF2-40B4-BE49-F238E27FC236}">
                    <a16:creationId xmlns:a16="http://schemas.microsoft.com/office/drawing/2014/main" id="{C2613B3E-53D0-6C51-27B8-E08229555224}"/>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0" name="Oval 804">
                <a:extLst>
                  <a:ext uri="{FF2B5EF4-FFF2-40B4-BE49-F238E27FC236}">
                    <a16:creationId xmlns:a16="http://schemas.microsoft.com/office/drawing/2014/main" id="{06520189-0269-32D5-E4BD-B3020E9DB29F}"/>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1" name="Oval 805">
                <a:extLst>
                  <a:ext uri="{FF2B5EF4-FFF2-40B4-BE49-F238E27FC236}">
                    <a16:creationId xmlns:a16="http://schemas.microsoft.com/office/drawing/2014/main" id="{ADB3192E-551A-5554-81A0-E49086EA0E95}"/>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2" name="Oval 806">
                <a:extLst>
                  <a:ext uri="{FF2B5EF4-FFF2-40B4-BE49-F238E27FC236}">
                    <a16:creationId xmlns:a16="http://schemas.microsoft.com/office/drawing/2014/main" id="{5AD19074-AF01-E5C7-3FB8-4E578EAD18DD}"/>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3" name="Oval 807">
                <a:extLst>
                  <a:ext uri="{FF2B5EF4-FFF2-40B4-BE49-F238E27FC236}">
                    <a16:creationId xmlns:a16="http://schemas.microsoft.com/office/drawing/2014/main" id="{8E195D31-F5B9-D757-EFC8-877E22030302}"/>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17" name="Oval 809">
              <a:extLst>
                <a:ext uri="{FF2B5EF4-FFF2-40B4-BE49-F238E27FC236}">
                  <a16:creationId xmlns:a16="http://schemas.microsoft.com/office/drawing/2014/main" id="{0C8CAA0F-FC1A-87C6-F045-0BCAF52C5861}"/>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 name="Oval 810">
              <a:extLst>
                <a:ext uri="{FF2B5EF4-FFF2-40B4-BE49-F238E27FC236}">
                  <a16:creationId xmlns:a16="http://schemas.microsoft.com/office/drawing/2014/main" id="{91563B09-8EED-91B9-3789-18F87B95D8C8}"/>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 name="Oval 811">
              <a:extLst>
                <a:ext uri="{FF2B5EF4-FFF2-40B4-BE49-F238E27FC236}">
                  <a16:creationId xmlns:a16="http://schemas.microsoft.com/office/drawing/2014/main" id="{1CDD546C-A9AF-E33C-536C-622FB8EBD1F4}"/>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 name="Oval 812">
              <a:extLst>
                <a:ext uri="{FF2B5EF4-FFF2-40B4-BE49-F238E27FC236}">
                  <a16:creationId xmlns:a16="http://schemas.microsoft.com/office/drawing/2014/main" id="{2B4C6B98-5175-2561-6297-DD234ACFBEBA}"/>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 name="Oval 813">
              <a:extLst>
                <a:ext uri="{FF2B5EF4-FFF2-40B4-BE49-F238E27FC236}">
                  <a16:creationId xmlns:a16="http://schemas.microsoft.com/office/drawing/2014/main" id="{8E595F26-3EC0-A62B-C06A-A3EFCCB58729}"/>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 name="Oval 814">
              <a:extLst>
                <a:ext uri="{FF2B5EF4-FFF2-40B4-BE49-F238E27FC236}">
                  <a16:creationId xmlns:a16="http://schemas.microsoft.com/office/drawing/2014/main" id="{6F57207D-D3C7-0C4D-D6A7-8A7F64BF2F9F}"/>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 name="Oval 815">
              <a:extLst>
                <a:ext uri="{FF2B5EF4-FFF2-40B4-BE49-F238E27FC236}">
                  <a16:creationId xmlns:a16="http://schemas.microsoft.com/office/drawing/2014/main" id="{401BBD76-7522-47D5-082D-871E8C8556F3}"/>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 name="Oval 816">
              <a:extLst>
                <a:ext uri="{FF2B5EF4-FFF2-40B4-BE49-F238E27FC236}">
                  <a16:creationId xmlns:a16="http://schemas.microsoft.com/office/drawing/2014/main" id="{04F2D2D5-C61A-9520-9EFA-1D5215C97D4D}"/>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 name="Oval 817">
              <a:extLst>
                <a:ext uri="{FF2B5EF4-FFF2-40B4-BE49-F238E27FC236}">
                  <a16:creationId xmlns:a16="http://schemas.microsoft.com/office/drawing/2014/main" id="{368E204B-9106-DB36-99B8-292D66463593}"/>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 name="Oval 818">
              <a:extLst>
                <a:ext uri="{FF2B5EF4-FFF2-40B4-BE49-F238E27FC236}">
                  <a16:creationId xmlns:a16="http://schemas.microsoft.com/office/drawing/2014/main" id="{2E812B20-82F2-DCD8-58D7-2A66C9CCE1E2}"/>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 name="Oval 819">
              <a:extLst>
                <a:ext uri="{FF2B5EF4-FFF2-40B4-BE49-F238E27FC236}">
                  <a16:creationId xmlns:a16="http://schemas.microsoft.com/office/drawing/2014/main" id="{7FE92F28-019C-16E1-F827-D534CF770624}"/>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 name="Oval 820">
              <a:extLst>
                <a:ext uri="{FF2B5EF4-FFF2-40B4-BE49-F238E27FC236}">
                  <a16:creationId xmlns:a16="http://schemas.microsoft.com/office/drawing/2014/main" id="{DA78F9F4-1159-E5D4-DB12-C0690271298A}"/>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 name="Oval 821">
              <a:extLst>
                <a:ext uri="{FF2B5EF4-FFF2-40B4-BE49-F238E27FC236}">
                  <a16:creationId xmlns:a16="http://schemas.microsoft.com/office/drawing/2014/main" id="{6FA5C08A-B1B1-3AB9-31BD-B1D5A32D1DAE}"/>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 name="Oval 822">
              <a:extLst>
                <a:ext uri="{FF2B5EF4-FFF2-40B4-BE49-F238E27FC236}">
                  <a16:creationId xmlns:a16="http://schemas.microsoft.com/office/drawing/2014/main" id="{A7EAE919-2162-A48C-AD7F-34D94D6C0E75}"/>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 name="Oval 823">
              <a:extLst>
                <a:ext uri="{FF2B5EF4-FFF2-40B4-BE49-F238E27FC236}">
                  <a16:creationId xmlns:a16="http://schemas.microsoft.com/office/drawing/2014/main" id="{A5136062-BC2D-6E01-BFA4-E9BCCD10779C}"/>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 name="Oval 824">
              <a:extLst>
                <a:ext uri="{FF2B5EF4-FFF2-40B4-BE49-F238E27FC236}">
                  <a16:creationId xmlns:a16="http://schemas.microsoft.com/office/drawing/2014/main" id="{D3E3C049-AC5B-3BE0-77A2-AB87EF724F0C}"/>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 name="Oval 825">
              <a:extLst>
                <a:ext uri="{FF2B5EF4-FFF2-40B4-BE49-F238E27FC236}">
                  <a16:creationId xmlns:a16="http://schemas.microsoft.com/office/drawing/2014/main" id="{026BA173-4CA2-4275-633D-3616087D4684}"/>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11" name="任意多边形: 形状 10">
            <a:extLst>
              <a:ext uri="{FF2B5EF4-FFF2-40B4-BE49-F238E27FC236}">
                <a16:creationId xmlns:a16="http://schemas.microsoft.com/office/drawing/2014/main" id="{B71993D1-6A39-3344-3C5C-8134D3B58ADD}"/>
              </a:ext>
            </a:extLst>
          </p:cNvPr>
          <p:cNvSpPr/>
          <p:nvPr userDrawn="1"/>
        </p:nvSpPr>
        <p:spPr>
          <a:xfrm flipH="1">
            <a:off x="10693847" y="5296710"/>
            <a:ext cx="1498153" cy="1573990"/>
          </a:xfrm>
          <a:custGeom>
            <a:avLst/>
            <a:gdLst>
              <a:gd name="connsiteX0" fmla="*/ 588813 w 1498153"/>
              <a:gd name="connsiteY0" fmla="*/ 0 h 1573990"/>
              <a:gd name="connsiteX1" fmla="*/ 1498153 w 1498153"/>
              <a:gd name="connsiteY1" fmla="*/ 909340 h 1573990"/>
              <a:gd name="connsiteX2" fmla="*/ 1231814 w 1498153"/>
              <a:gd name="connsiteY2" fmla="*/ 1552341 h 1573990"/>
              <a:gd name="connsiteX3" fmla="*/ 1205575 w 1498153"/>
              <a:gd name="connsiteY3" fmla="*/ 1573990 h 1573990"/>
              <a:gd name="connsiteX4" fmla="*/ 0 w 1498153"/>
              <a:gd name="connsiteY4" fmla="*/ 1573990 h 1573990"/>
              <a:gd name="connsiteX5" fmla="*/ 0 w 1498153"/>
              <a:gd name="connsiteY5" fmla="*/ 221631 h 1573990"/>
              <a:gd name="connsiteX6" fmla="*/ 80392 w 1498153"/>
              <a:gd name="connsiteY6" fmla="*/ 155301 h 1573990"/>
              <a:gd name="connsiteX7" fmla="*/ 588813 w 1498153"/>
              <a:gd name="connsiteY7" fmla="*/ 0 h 15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153" h="1573990">
                <a:moveTo>
                  <a:pt x="588813" y="0"/>
                </a:moveTo>
                <a:cubicBezTo>
                  <a:pt x="1091028" y="0"/>
                  <a:pt x="1498153" y="407125"/>
                  <a:pt x="1498153" y="909340"/>
                </a:cubicBezTo>
                <a:cubicBezTo>
                  <a:pt x="1498153" y="1160448"/>
                  <a:pt x="1396372" y="1387783"/>
                  <a:pt x="1231814" y="1552341"/>
                </a:cubicBezTo>
                <a:lnTo>
                  <a:pt x="1205575" y="1573990"/>
                </a:lnTo>
                <a:lnTo>
                  <a:pt x="0" y="1573990"/>
                </a:lnTo>
                <a:lnTo>
                  <a:pt x="0" y="221631"/>
                </a:lnTo>
                <a:lnTo>
                  <a:pt x="80392" y="155301"/>
                </a:lnTo>
                <a:cubicBezTo>
                  <a:pt x="225524" y="57252"/>
                  <a:pt x="400483" y="0"/>
                  <a:pt x="588813" y="0"/>
                </a:cubicBezTo>
                <a:close/>
              </a:path>
            </a:pathLst>
          </a:custGeom>
          <a:gradFill flip="none" rotWithShape="1">
            <a:gsLst>
              <a:gs pos="100000">
                <a:schemeClr val="accent2"/>
              </a:gs>
              <a:gs pos="8000">
                <a:schemeClr val="accent2">
                  <a:alpha val="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834" name="Group 4">
            <a:extLst>
              <a:ext uri="{FF2B5EF4-FFF2-40B4-BE49-F238E27FC236}">
                <a16:creationId xmlns:a16="http://schemas.microsoft.com/office/drawing/2014/main" id="{39CCE9D5-DD43-A378-D491-E8AAE437B5C6}"/>
              </a:ext>
            </a:extLst>
          </p:cNvPr>
          <p:cNvGrpSpPr>
            <a:grpSpLocks noChangeAspect="1"/>
          </p:cNvGrpSpPr>
          <p:nvPr userDrawn="1"/>
        </p:nvGrpSpPr>
        <p:grpSpPr bwMode="auto">
          <a:xfrm rot="1650258" flipH="1">
            <a:off x="7667698" y="5524481"/>
            <a:ext cx="3530547" cy="3534442"/>
            <a:chOff x="453" y="452"/>
            <a:chExt cx="2722" cy="2725"/>
          </a:xfrm>
          <a:solidFill>
            <a:schemeClr val="accent3">
              <a:alpha val="43000"/>
            </a:schemeClr>
          </a:solidFill>
        </p:grpSpPr>
        <p:grpSp>
          <p:nvGrpSpPr>
            <p:cNvPr id="835" name="Group 205">
              <a:extLst>
                <a:ext uri="{FF2B5EF4-FFF2-40B4-BE49-F238E27FC236}">
                  <a16:creationId xmlns:a16="http://schemas.microsoft.com/office/drawing/2014/main" id="{B13F7C35-4999-2989-58B6-7FBD39719150}"/>
                </a:ext>
              </a:extLst>
            </p:cNvPr>
            <p:cNvGrpSpPr/>
            <p:nvPr/>
          </p:nvGrpSpPr>
          <p:grpSpPr bwMode="auto">
            <a:xfrm>
              <a:off x="623" y="452"/>
              <a:ext cx="2382" cy="789"/>
              <a:chOff x="623" y="452"/>
              <a:chExt cx="2382" cy="789"/>
            </a:xfrm>
            <a:grpFill/>
          </p:grpSpPr>
          <p:sp>
            <p:nvSpPr>
              <p:cNvPr id="1456" name="Oval 5">
                <a:extLst>
                  <a:ext uri="{FF2B5EF4-FFF2-40B4-BE49-F238E27FC236}">
                    <a16:creationId xmlns:a16="http://schemas.microsoft.com/office/drawing/2014/main" id="{EFBCCD2F-6C51-E3BC-7B5C-FA689DB5FCD1}"/>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7" name="Oval 6">
                <a:extLst>
                  <a:ext uri="{FF2B5EF4-FFF2-40B4-BE49-F238E27FC236}">
                    <a16:creationId xmlns:a16="http://schemas.microsoft.com/office/drawing/2014/main" id="{450FA704-C875-0735-84C0-78C15E8842A8}"/>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8" name="Oval 7">
                <a:extLst>
                  <a:ext uri="{FF2B5EF4-FFF2-40B4-BE49-F238E27FC236}">
                    <a16:creationId xmlns:a16="http://schemas.microsoft.com/office/drawing/2014/main" id="{1B446F12-6A94-EF5C-4D78-1F752F0483B0}"/>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9" name="Oval 8">
                <a:extLst>
                  <a:ext uri="{FF2B5EF4-FFF2-40B4-BE49-F238E27FC236}">
                    <a16:creationId xmlns:a16="http://schemas.microsoft.com/office/drawing/2014/main" id="{D8444B34-9F87-2A3C-47D2-1ED01AE36A83}"/>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0" name="Oval 9">
                <a:extLst>
                  <a:ext uri="{FF2B5EF4-FFF2-40B4-BE49-F238E27FC236}">
                    <a16:creationId xmlns:a16="http://schemas.microsoft.com/office/drawing/2014/main" id="{85E5E50A-C862-D4DB-2B22-9A501D5F6060}"/>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1" name="Oval 10">
                <a:extLst>
                  <a:ext uri="{FF2B5EF4-FFF2-40B4-BE49-F238E27FC236}">
                    <a16:creationId xmlns:a16="http://schemas.microsoft.com/office/drawing/2014/main" id="{8EA3FFDE-084A-17C5-717F-E4E44DC43AB4}"/>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2" name="Oval 11">
                <a:extLst>
                  <a:ext uri="{FF2B5EF4-FFF2-40B4-BE49-F238E27FC236}">
                    <a16:creationId xmlns:a16="http://schemas.microsoft.com/office/drawing/2014/main" id="{886B0134-DF1A-9911-0FC1-285030B034BE}"/>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3" name="Oval 12">
                <a:extLst>
                  <a:ext uri="{FF2B5EF4-FFF2-40B4-BE49-F238E27FC236}">
                    <a16:creationId xmlns:a16="http://schemas.microsoft.com/office/drawing/2014/main" id="{C47F6AB4-8F7F-8986-19ED-B957047267DE}"/>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4" name="Oval 13">
                <a:extLst>
                  <a:ext uri="{FF2B5EF4-FFF2-40B4-BE49-F238E27FC236}">
                    <a16:creationId xmlns:a16="http://schemas.microsoft.com/office/drawing/2014/main" id="{8229D269-FF6D-8EA3-5683-317EA3E9F465}"/>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5" name="Oval 14">
                <a:extLst>
                  <a:ext uri="{FF2B5EF4-FFF2-40B4-BE49-F238E27FC236}">
                    <a16:creationId xmlns:a16="http://schemas.microsoft.com/office/drawing/2014/main" id="{40B94077-7AF3-400A-8BCD-DD216260AB18}"/>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6" name="Oval 15">
                <a:extLst>
                  <a:ext uri="{FF2B5EF4-FFF2-40B4-BE49-F238E27FC236}">
                    <a16:creationId xmlns:a16="http://schemas.microsoft.com/office/drawing/2014/main" id="{07BB036F-6F81-1FD6-98D0-FF672D4FDF59}"/>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7" name="Oval 16">
                <a:extLst>
                  <a:ext uri="{FF2B5EF4-FFF2-40B4-BE49-F238E27FC236}">
                    <a16:creationId xmlns:a16="http://schemas.microsoft.com/office/drawing/2014/main" id="{3C6A8204-454E-8793-1BCE-0D926E0B557D}"/>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8" name="Oval 17">
                <a:extLst>
                  <a:ext uri="{FF2B5EF4-FFF2-40B4-BE49-F238E27FC236}">
                    <a16:creationId xmlns:a16="http://schemas.microsoft.com/office/drawing/2014/main" id="{67074FE0-F2D7-8213-89F1-4A1A6ED16258}"/>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9" name="Oval 18">
                <a:extLst>
                  <a:ext uri="{FF2B5EF4-FFF2-40B4-BE49-F238E27FC236}">
                    <a16:creationId xmlns:a16="http://schemas.microsoft.com/office/drawing/2014/main" id="{BC5284CB-A30A-3569-9E3F-DDD41EB498BA}"/>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0" name="Oval 19">
                <a:extLst>
                  <a:ext uri="{FF2B5EF4-FFF2-40B4-BE49-F238E27FC236}">
                    <a16:creationId xmlns:a16="http://schemas.microsoft.com/office/drawing/2014/main" id="{073E792D-17D9-FB4D-87C3-FD055318E5C2}"/>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1" name="Oval 20">
                <a:extLst>
                  <a:ext uri="{FF2B5EF4-FFF2-40B4-BE49-F238E27FC236}">
                    <a16:creationId xmlns:a16="http://schemas.microsoft.com/office/drawing/2014/main" id="{6F88E4BF-F8DE-F269-8F78-75D96E92986A}"/>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2" name="Oval 21">
                <a:extLst>
                  <a:ext uri="{FF2B5EF4-FFF2-40B4-BE49-F238E27FC236}">
                    <a16:creationId xmlns:a16="http://schemas.microsoft.com/office/drawing/2014/main" id="{EAC96BE5-F84D-BE09-D8A8-434BF0ED3BCD}"/>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3" name="Oval 22">
                <a:extLst>
                  <a:ext uri="{FF2B5EF4-FFF2-40B4-BE49-F238E27FC236}">
                    <a16:creationId xmlns:a16="http://schemas.microsoft.com/office/drawing/2014/main" id="{4E08F17C-154C-8E18-22E4-7A719B267C88}"/>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4" name="Oval 23">
                <a:extLst>
                  <a:ext uri="{FF2B5EF4-FFF2-40B4-BE49-F238E27FC236}">
                    <a16:creationId xmlns:a16="http://schemas.microsoft.com/office/drawing/2014/main" id="{0DC71A7F-33FB-9E24-5A66-2874FBA1F571}"/>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5" name="Oval 24">
                <a:extLst>
                  <a:ext uri="{FF2B5EF4-FFF2-40B4-BE49-F238E27FC236}">
                    <a16:creationId xmlns:a16="http://schemas.microsoft.com/office/drawing/2014/main" id="{8084B702-F671-EA3E-497C-9F780322ECA9}"/>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6" name="Oval 25">
                <a:extLst>
                  <a:ext uri="{FF2B5EF4-FFF2-40B4-BE49-F238E27FC236}">
                    <a16:creationId xmlns:a16="http://schemas.microsoft.com/office/drawing/2014/main" id="{43A232FE-8814-FC61-FEF2-C0B829E07145}"/>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7" name="Oval 26">
                <a:extLst>
                  <a:ext uri="{FF2B5EF4-FFF2-40B4-BE49-F238E27FC236}">
                    <a16:creationId xmlns:a16="http://schemas.microsoft.com/office/drawing/2014/main" id="{609B27A4-7A20-1994-A302-66C3ABA26738}"/>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8" name="Oval 27">
                <a:extLst>
                  <a:ext uri="{FF2B5EF4-FFF2-40B4-BE49-F238E27FC236}">
                    <a16:creationId xmlns:a16="http://schemas.microsoft.com/office/drawing/2014/main" id="{0E1F845A-D938-AF3B-89FF-6BF0DFE683DD}"/>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9" name="Oval 28">
                <a:extLst>
                  <a:ext uri="{FF2B5EF4-FFF2-40B4-BE49-F238E27FC236}">
                    <a16:creationId xmlns:a16="http://schemas.microsoft.com/office/drawing/2014/main" id="{F759D83C-5D5D-72E3-4F20-06F924E0CBFC}"/>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0" name="Oval 29">
                <a:extLst>
                  <a:ext uri="{FF2B5EF4-FFF2-40B4-BE49-F238E27FC236}">
                    <a16:creationId xmlns:a16="http://schemas.microsoft.com/office/drawing/2014/main" id="{CFF60071-5316-9515-CBCC-0B661AE5DB15}"/>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1" name="Oval 30">
                <a:extLst>
                  <a:ext uri="{FF2B5EF4-FFF2-40B4-BE49-F238E27FC236}">
                    <a16:creationId xmlns:a16="http://schemas.microsoft.com/office/drawing/2014/main" id="{69B1943B-F75F-EF92-CC66-B0DAAA503669}"/>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2" name="Oval 31">
                <a:extLst>
                  <a:ext uri="{FF2B5EF4-FFF2-40B4-BE49-F238E27FC236}">
                    <a16:creationId xmlns:a16="http://schemas.microsoft.com/office/drawing/2014/main" id="{BC8A3B01-C0CB-F1CB-6FF9-5F39ABBAB0DC}"/>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3" name="Oval 32">
                <a:extLst>
                  <a:ext uri="{FF2B5EF4-FFF2-40B4-BE49-F238E27FC236}">
                    <a16:creationId xmlns:a16="http://schemas.microsoft.com/office/drawing/2014/main" id="{D42B3F22-45BA-9D58-2280-F1A167AC573A}"/>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4" name="Oval 33">
                <a:extLst>
                  <a:ext uri="{FF2B5EF4-FFF2-40B4-BE49-F238E27FC236}">
                    <a16:creationId xmlns:a16="http://schemas.microsoft.com/office/drawing/2014/main" id="{462CA122-79E1-6C8F-97F9-9597B8AE77BE}"/>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5" name="Oval 34">
                <a:extLst>
                  <a:ext uri="{FF2B5EF4-FFF2-40B4-BE49-F238E27FC236}">
                    <a16:creationId xmlns:a16="http://schemas.microsoft.com/office/drawing/2014/main" id="{7C414015-0762-6F11-A99B-F427DCE053E1}"/>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6" name="Oval 35">
                <a:extLst>
                  <a:ext uri="{FF2B5EF4-FFF2-40B4-BE49-F238E27FC236}">
                    <a16:creationId xmlns:a16="http://schemas.microsoft.com/office/drawing/2014/main" id="{E48D4EF7-5AE4-60A2-B27D-E00430EA1BDA}"/>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7" name="Oval 36">
                <a:extLst>
                  <a:ext uri="{FF2B5EF4-FFF2-40B4-BE49-F238E27FC236}">
                    <a16:creationId xmlns:a16="http://schemas.microsoft.com/office/drawing/2014/main" id="{6AB93EEF-862F-091D-0E3E-7F91308ACCED}"/>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8" name="Oval 37">
                <a:extLst>
                  <a:ext uri="{FF2B5EF4-FFF2-40B4-BE49-F238E27FC236}">
                    <a16:creationId xmlns:a16="http://schemas.microsoft.com/office/drawing/2014/main" id="{8DCA2531-C512-54D0-2DC8-153CA1A9D713}"/>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9" name="Oval 38">
                <a:extLst>
                  <a:ext uri="{FF2B5EF4-FFF2-40B4-BE49-F238E27FC236}">
                    <a16:creationId xmlns:a16="http://schemas.microsoft.com/office/drawing/2014/main" id="{A1F25EE9-9204-7899-99D2-63BFB95A0B86}"/>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0" name="Oval 39">
                <a:extLst>
                  <a:ext uri="{FF2B5EF4-FFF2-40B4-BE49-F238E27FC236}">
                    <a16:creationId xmlns:a16="http://schemas.microsoft.com/office/drawing/2014/main" id="{B89C46AD-FDDE-3787-0CDF-3AA06DF3CC87}"/>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1" name="Oval 40">
                <a:extLst>
                  <a:ext uri="{FF2B5EF4-FFF2-40B4-BE49-F238E27FC236}">
                    <a16:creationId xmlns:a16="http://schemas.microsoft.com/office/drawing/2014/main" id="{9C51B148-579C-AE84-FC0F-7EDED83A54E8}"/>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2" name="Oval 41">
                <a:extLst>
                  <a:ext uri="{FF2B5EF4-FFF2-40B4-BE49-F238E27FC236}">
                    <a16:creationId xmlns:a16="http://schemas.microsoft.com/office/drawing/2014/main" id="{AF9BE4DF-04ED-60E3-4C04-C08A36B72E82}"/>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3" name="Oval 42">
                <a:extLst>
                  <a:ext uri="{FF2B5EF4-FFF2-40B4-BE49-F238E27FC236}">
                    <a16:creationId xmlns:a16="http://schemas.microsoft.com/office/drawing/2014/main" id="{B9DCD3C2-1586-9DEA-3C40-216335778FE0}"/>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4" name="Oval 43">
                <a:extLst>
                  <a:ext uri="{FF2B5EF4-FFF2-40B4-BE49-F238E27FC236}">
                    <a16:creationId xmlns:a16="http://schemas.microsoft.com/office/drawing/2014/main" id="{F6913BE5-839D-F9E7-642E-3F45AB6893E6}"/>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5" name="Oval 44">
                <a:extLst>
                  <a:ext uri="{FF2B5EF4-FFF2-40B4-BE49-F238E27FC236}">
                    <a16:creationId xmlns:a16="http://schemas.microsoft.com/office/drawing/2014/main" id="{7F13049F-7E12-EB12-63DF-64B5888FBF5F}"/>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6" name="Oval 45">
                <a:extLst>
                  <a:ext uri="{FF2B5EF4-FFF2-40B4-BE49-F238E27FC236}">
                    <a16:creationId xmlns:a16="http://schemas.microsoft.com/office/drawing/2014/main" id="{9F5CC71E-61F9-2201-B49C-25377F3D5126}"/>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7" name="Oval 46">
                <a:extLst>
                  <a:ext uri="{FF2B5EF4-FFF2-40B4-BE49-F238E27FC236}">
                    <a16:creationId xmlns:a16="http://schemas.microsoft.com/office/drawing/2014/main" id="{1CB934AC-926D-E2B5-C37E-8B4E53543DEC}"/>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8" name="Oval 47">
                <a:extLst>
                  <a:ext uri="{FF2B5EF4-FFF2-40B4-BE49-F238E27FC236}">
                    <a16:creationId xmlns:a16="http://schemas.microsoft.com/office/drawing/2014/main" id="{315203F3-3223-6136-7E90-9D8AE0B2CE23}"/>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9" name="Oval 48">
                <a:extLst>
                  <a:ext uri="{FF2B5EF4-FFF2-40B4-BE49-F238E27FC236}">
                    <a16:creationId xmlns:a16="http://schemas.microsoft.com/office/drawing/2014/main" id="{32B6EF27-E185-B4F9-1C2D-9C7EFA4EF5F5}"/>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0" name="Oval 49">
                <a:extLst>
                  <a:ext uri="{FF2B5EF4-FFF2-40B4-BE49-F238E27FC236}">
                    <a16:creationId xmlns:a16="http://schemas.microsoft.com/office/drawing/2014/main" id="{8310767D-9E72-7578-83F3-16EBB4E32B08}"/>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1" name="Oval 50">
                <a:extLst>
                  <a:ext uri="{FF2B5EF4-FFF2-40B4-BE49-F238E27FC236}">
                    <a16:creationId xmlns:a16="http://schemas.microsoft.com/office/drawing/2014/main" id="{1517B489-FDF8-BDDE-DE99-786694D3C4A8}"/>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2" name="Oval 51">
                <a:extLst>
                  <a:ext uri="{FF2B5EF4-FFF2-40B4-BE49-F238E27FC236}">
                    <a16:creationId xmlns:a16="http://schemas.microsoft.com/office/drawing/2014/main" id="{3ACF317F-7C69-9A43-FD20-884786BD388D}"/>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3" name="Oval 52">
                <a:extLst>
                  <a:ext uri="{FF2B5EF4-FFF2-40B4-BE49-F238E27FC236}">
                    <a16:creationId xmlns:a16="http://schemas.microsoft.com/office/drawing/2014/main" id="{017DBA40-8AD1-BBB9-212E-A0F30FD8C552}"/>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4" name="Oval 53">
                <a:extLst>
                  <a:ext uri="{FF2B5EF4-FFF2-40B4-BE49-F238E27FC236}">
                    <a16:creationId xmlns:a16="http://schemas.microsoft.com/office/drawing/2014/main" id="{DC9E06A1-6679-1BB5-9517-CFBF1712918A}"/>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5" name="Oval 54">
                <a:extLst>
                  <a:ext uri="{FF2B5EF4-FFF2-40B4-BE49-F238E27FC236}">
                    <a16:creationId xmlns:a16="http://schemas.microsoft.com/office/drawing/2014/main" id="{F8DD598C-409A-5C2F-3B2D-DA8A1C412C39}"/>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6" name="Oval 55">
                <a:extLst>
                  <a:ext uri="{FF2B5EF4-FFF2-40B4-BE49-F238E27FC236}">
                    <a16:creationId xmlns:a16="http://schemas.microsoft.com/office/drawing/2014/main" id="{68625799-FCAC-56A3-F744-4E865577D706}"/>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7" name="Oval 56">
                <a:extLst>
                  <a:ext uri="{FF2B5EF4-FFF2-40B4-BE49-F238E27FC236}">
                    <a16:creationId xmlns:a16="http://schemas.microsoft.com/office/drawing/2014/main" id="{DB96847A-E103-82C6-1BDD-C7AC0544AF5F}"/>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8" name="Oval 57">
                <a:extLst>
                  <a:ext uri="{FF2B5EF4-FFF2-40B4-BE49-F238E27FC236}">
                    <a16:creationId xmlns:a16="http://schemas.microsoft.com/office/drawing/2014/main" id="{CF67F16A-FB65-15B4-D991-90E6F95E6A87}"/>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9" name="Oval 58">
                <a:extLst>
                  <a:ext uri="{FF2B5EF4-FFF2-40B4-BE49-F238E27FC236}">
                    <a16:creationId xmlns:a16="http://schemas.microsoft.com/office/drawing/2014/main" id="{C83E2FD4-5A6E-1CAF-125B-241B64C9E36E}"/>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0" name="Oval 59">
                <a:extLst>
                  <a:ext uri="{FF2B5EF4-FFF2-40B4-BE49-F238E27FC236}">
                    <a16:creationId xmlns:a16="http://schemas.microsoft.com/office/drawing/2014/main" id="{6C967D64-5D03-2F97-F613-74DBCF8FC374}"/>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1" name="Oval 60">
                <a:extLst>
                  <a:ext uri="{FF2B5EF4-FFF2-40B4-BE49-F238E27FC236}">
                    <a16:creationId xmlns:a16="http://schemas.microsoft.com/office/drawing/2014/main" id="{03513844-08BE-F143-ADA2-972FD36CDA18}"/>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2" name="Oval 61">
                <a:extLst>
                  <a:ext uri="{FF2B5EF4-FFF2-40B4-BE49-F238E27FC236}">
                    <a16:creationId xmlns:a16="http://schemas.microsoft.com/office/drawing/2014/main" id="{E850F190-921C-1FD6-9A46-4CF5B66B39D4}"/>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3" name="Oval 62">
                <a:extLst>
                  <a:ext uri="{FF2B5EF4-FFF2-40B4-BE49-F238E27FC236}">
                    <a16:creationId xmlns:a16="http://schemas.microsoft.com/office/drawing/2014/main" id="{EFCC7569-23CE-2C10-545D-2019281E8DCE}"/>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4" name="Oval 63">
                <a:extLst>
                  <a:ext uri="{FF2B5EF4-FFF2-40B4-BE49-F238E27FC236}">
                    <a16:creationId xmlns:a16="http://schemas.microsoft.com/office/drawing/2014/main" id="{B7C9A5C1-A1E1-4A16-7075-37A6143267E3}"/>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5" name="Oval 64">
                <a:extLst>
                  <a:ext uri="{FF2B5EF4-FFF2-40B4-BE49-F238E27FC236}">
                    <a16:creationId xmlns:a16="http://schemas.microsoft.com/office/drawing/2014/main" id="{57ABD160-29FB-529D-C30E-03E807DE448D}"/>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6" name="Oval 65">
                <a:extLst>
                  <a:ext uri="{FF2B5EF4-FFF2-40B4-BE49-F238E27FC236}">
                    <a16:creationId xmlns:a16="http://schemas.microsoft.com/office/drawing/2014/main" id="{31BC23E7-A260-D008-9FE2-EB3B23F38765}"/>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7" name="Oval 66">
                <a:extLst>
                  <a:ext uri="{FF2B5EF4-FFF2-40B4-BE49-F238E27FC236}">
                    <a16:creationId xmlns:a16="http://schemas.microsoft.com/office/drawing/2014/main" id="{7EB66ACE-50FC-6490-0F45-36D9AA9AC43E}"/>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8" name="Oval 67">
                <a:extLst>
                  <a:ext uri="{FF2B5EF4-FFF2-40B4-BE49-F238E27FC236}">
                    <a16:creationId xmlns:a16="http://schemas.microsoft.com/office/drawing/2014/main" id="{1568325D-341B-41D5-396F-9E1326FEDA41}"/>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9" name="Oval 68">
                <a:extLst>
                  <a:ext uri="{FF2B5EF4-FFF2-40B4-BE49-F238E27FC236}">
                    <a16:creationId xmlns:a16="http://schemas.microsoft.com/office/drawing/2014/main" id="{9BAC973D-2342-5A7E-1B06-45A8489153C2}"/>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0" name="Oval 69">
                <a:extLst>
                  <a:ext uri="{FF2B5EF4-FFF2-40B4-BE49-F238E27FC236}">
                    <a16:creationId xmlns:a16="http://schemas.microsoft.com/office/drawing/2014/main" id="{7F7556F0-A75F-F56F-E02C-8846AB0D6253}"/>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1" name="Oval 70">
                <a:extLst>
                  <a:ext uri="{FF2B5EF4-FFF2-40B4-BE49-F238E27FC236}">
                    <a16:creationId xmlns:a16="http://schemas.microsoft.com/office/drawing/2014/main" id="{00CABC20-78D2-4C1F-8DD8-39B6F6E6676A}"/>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2" name="Oval 71">
                <a:extLst>
                  <a:ext uri="{FF2B5EF4-FFF2-40B4-BE49-F238E27FC236}">
                    <a16:creationId xmlns:a16="http://schemas.microsoft.com/office/drawing/2014/main" id="{37760FF1-F44F-FFC9-FEE6-34BF21B9E2F2}"/>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3" name="Oval 72">
                <a:extLst>
                  <a:ext uri="{FF2B5EF4-FFF2-40B4-BE49-F238E27FC236}">
                    <a16:creationId xmlns:a16="http://schemas.microsoft.com/office/drawing/2014/main" id="{C94E08BD-0AC1-1455-A6BF-A86F0C9F1EC8}"/>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4" name="Oval 73">
                <a:extLst>
                  <a:ext uri="{FF2B5EF4-FFF2-40B4-BE49-F238E27FC236}">
                    <a16:creationId xmlns:a16="http://schemas.microsoft.com/office/drawing/2014/main" id="{702CEC0B-1502-87AA-8FAE-14AB84BE44AC}"/>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5" name="Oval 74">
                <a:extLst>
                  <a:ext uri="{FF2B5EF4-FFF2-40B4-BE49-F238E27FC236}">
                    <a16:creationId xmlns:a16="http://schemas.microsoft.com/office/drawing/2014/main" id="{287AA56D-47F6-8247-A1E4-8EDE06C7A62B}"/>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6" name="Oval 75">
                <a:extLst>
                  <a:ext uri="{FF2B5EF4-FFF2-40B4-BE49-F238E27FC236}">
                    <a16:creationId xmlns:a16="http://schemas.microsoft.com/office/drawing/2014/main" id="{31BFA338-40CF-48B3-D9B4-8FFD2292F0AE}"/>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7" name="Oval 76">
                <a:extLst>
                  <a:ext uri="{FF2B5EF4-FFF2-40B4-BE49-F238E27FC236}">
                    <a16:creationId xmlns:a16="http://schemas.microsoft.com/office/drawing/2014/main" id="{088C6CE7-5CF1-147D-894E-F1FDA7866881}"/>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8" name="Oval 77">
                <a:extLst>
                  <a:ext uri="{FF2B5EF4-FFF2-40B4-BE49-F238E27FC236}">
                    <a16:creationId xmlns:a16="http://schemas.microsoft.com/office/drawing/2014/main" id="{817EFABB-BE11-1553-45B4-7C095BDF17EC}"/>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9" name="Oval 78">
                <a:extLst>
                  <a:ext uri="{FF2B5EF4-FFF2-40B4-BE49-F238E27FC236}">
                    <a16:creationId xmlns:a16="http://schemas.microsoft.com/office/drawing/2014/main" id="{92971773-4FD6-DCB5-34EA-FF9BAE80FB3F}"/>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0" name="Oval 79">
                <a:extLst>
                  <a:ext uri="{FF2B5EF4-FFF2-40B4-BE49-F238E27FC236}">
                    <a16:creationId xmlns:a16="http://schemas.microsoft.com/office/drawing/2014/main" id="{7DE8569B-D312-91F5-77AA-2E6D1CCC1F85}"/>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1" name="Oval 80">
                <a:extLst>
                  <a:ext uri="{FF2B5EF4-FFF2-40B4-BE49-F238E27FC236}">
                    <a16:creationId xmlns:a16="http://schemas.microsoft.com/office/drawing/2014/main" id="{5801DE1A-D7A0-67DC-48B2-BA7EEE61EE23}"/>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2" name="Oval 81">
                <a:extLst>
                  <a:ext uri="{FF2B5EF4-FFF2-40B4-BE49-F238E27FC236}">
                    <a16:creationId xmlns:a16="http://schemas.microsoft.com/office/drawing/2014/main" id="{40B55403-A4DB-6FB7-9592-9794BF7ADC84}"/>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3" name="Oval 82">
                <a:extLst>
                  <a:ext uri="{FF2B5EF4-FFF2-40B4-BE49-F238E27FC236}">
                    <a16:creationId xmlns:a16="http://schemas.microsoft.com/office/drawing/2014/main" id="{E0E773D6-17A6-BBE9-8B53-6DC5378F2034}"/>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4" name="Oval 83">
                <a:extLst>
                  <a:ext uri="{FF2B5EF4-FFF2-40B4-BE49-F238E27FC236}">
                    <a16:creationId xmlns:a16="http://schemas.microsoft.com/office/drawing/2014/main" id="{F71BCD39-18AD-C1D7-8B26-626A16E5DE30}"/>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5" name="Oval 84">
                <a:extLst>
                  <a:ext uri="{FF2B5EF4-FFF2-40B4-BE49-F238E27FC236}">
                    <a16:creationId xmlns:a16="http://schemas.microsoft.com/office/drawing/2014/main" id="{C2AC2E5C-64B1-6DEE-9E93-EC01943B3A18}"/>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6" name="Oval 85">
                <a:extLst>
                  <a:ext uri="{FF2B5EF4-FFF2-40B4-BE49-F238E27FC236}">
                    <a16:creationId xmlns:a16="http://schemas.microsoft.com/office/drawing/2014/main" id="{BADAF464-F1AE-0892-9713-344618DAC3E3}"/>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7" name="Oval 86">
                <a:extLst>
                  <a:ext uri="{FF2B5EF4-FFF2-40B4-BE49-F238E27FC236}">
                    <a16:creationId xmlns:a16="http://schemas.microsoft.com/office/drawing/2014/main" id="{4F0826CE-08AC-5491-9431-F57A0799F4E4}"/>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8" name="Oval 87">
                <a:extLst>
                  <a:ext uri="{FF2B5EF4-FFF2-40B4-BE49-F238E27FC236}">
                    <a16:creationId xmlns:a16="http://schemas.microsoft.com/office/drawing/2014/main" id="{8C2ABB8C-F2B7-53DF-8C27-C0A540382BFE}"/>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9" name="Oval 88">
                <a:extLst>
                  <a:ext uri="{FF2B5EF4-FFF2-40B4-BE49-F238E27FC236}">
                    <a16:creationId xmlns:a16="http://schemas.microsoft.com/office/drawing/2014/main" id="{D2363FA9-06EA-5022-B237-EE457D781BFB}"/>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0" name="Oval 89">
                <a:extLst>
                  <a:ext uri="{FF2B5EF4-FFF2-40B4-BE49-F238E27FC236}">
                    <a16:creationId xmlns:a16="http://schemas.microsoft.com/office/drawing/2014/main" id="{C3E8E71F-2548-EB0C-534A-B589DA7B1ABE}"/>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1" name="Oval 90">
                <a:extLst>
                  <a:ext uri="{FF2B5EF4-FFF2-40B4-BE49-F238E27FC236}">
                    <a16:creationId xmlns:a16="http://schemas.microsoft.com/office/drawing/2014/main" id="{6A9CC53D-B16E-F67D-9B72-EA88135CE580}"/>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2" name="Oval 91">
                <a:extLst>
                  <a:ext uri="{FF2B5EF4-FFF2-40B4-BE49-F238E27FC236}">
                    <a16:creationId xmlns:a16="http://schemas.microsoft.com/office/drawing/2014/main" id="{3F56DE71-1EB3-EF71-5EC8-3DF0EBF7C544}"/>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3" name="Oval 92">
                <a:extLst>
                  <a:ext uri="{FF2B5EF4-FFF2-40B4-BE49-F238E27FC236}">
                    <a16:creationId xmlns:a16="http://schemas.microsoft.com/office/drawing/2014/main" id="{BC7F6EC8-1B50-DB45-41B0-5260E2E05782}"/>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4" name="Oval 93">
                <a:extLst>
                  <a:ext uri="{FF2B5EF4-FFF2-40B4-BE49-F238E27FC236}">
                    <a16:creationId xmlns:a16="http://schemas.microsoft.com/office/drawing/2014/main" id="{65D3C935-5173-CB98-7374-AE7EF48C67E8}"/>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5" name="Oval 94">
                <a:extLst>
                  <a:ext uri="{FF2B5EF4-FFF2-40B4-BE49-F238E27FC236}">
                    <a16:creationId xmlns:a16="http://schemas.microsoft.com/office/drawing/2014/main" id="{4E457B8B-212F-3E21-756B-3C49B384626E}"/>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6" name="Oval 95">
                <a:extLst>
                  <a:ext uri="{FF2B5EF4-FFF2-40B4-BE49-F238E27FC236}">
                    <a16:creationId xmlns:a16="http://schemas.microsoft.com/office/drawing/2014/main" id="{BD09708E-884E-23EB-426B-F5A516EC053C}"/>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7" name="Oval 96">
                <a:extLst>
                  <a:ext uri="{FF2B5EF4-FFF2-40B4-BE49-F238E27FC236}">
                    <a16:creationId xmlns:a16="http://schemas.microsoft.com/office/drawing/2014/main" id="{36381095-B0E7-2960-77A7-DD8266A1BEA3}"/>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8" name="Oval 97">
                <a:extLst>
                  <a:ext uri="{FF2B5EF4-FFF2-40B4-BE49-F238E27FC236}">
                    <a16:creationId xmlns:a16="http://schemas.microsoft.com/office/drawing/2014/main" id="{2973C2CA-66C3-2452-C998-76E4292CD683}"/>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9" name="Oval 98">
                <a:extLst>
                  <a:ext uri="{FF2B5EF4-FFF2-40B4-BE49-F238E27FC236}">
                    <a16:creationId xmlns:a16="http://schemas.microsoft.com/office/drawing/2014/main" id="{C937EF44-D1C2-5910-BCFB-E1705C55479B}"/>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0" name="Oval 99">
                <a:extLst>
                  <a:ext uri="{FF2B5EF4-FFF2-40B4-BE49-F238E27FC236}">
                    <a16:creationId xmlns:a16="http://schemas.microsoft.com/office/drawing/2014/main" id="{04F9B0FE-0923-59C6-C8B6-7BE3AC6A9243}"/>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1" name="Oval 100">
                <a:extLst>
                  <a:ext uri="{FF2B5EF4-FFF2-40B4-BE49-F238E27FC236}">
                    <a16:creationId xmlns:a16="http://schemas.microsoft.com/office/drawing/2014/main" id="{448009E4-C0E3-1A4F-903E-2AC841A08E8A}"/>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2" name="Oval 101">
                <a:extLst>
                  <a:ext uri="{FF2B5EF4-FFF2-40B4-BE49-F238E27FC236}">
                    <a16:creationId xmlns:a16="http://schemas.microsoft.com/office/drawing/2014/main" id="{68D6CD05-6EED-D5F6-E5E9-19E8B2AEAB92}"/>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3" name="Oval 102">
                <a:extLst>
                  <a:ext uri="{FF2B5EF4-FFF2-40B4-BE49-F238E27FC236}">
                    <a16:creationId xmlns:a16="http://schemas.microsoft.com/office/drawing/2014/main" id="{0123515C-1739-CA26-8BFF-3810981A0A35}"/>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4" name="Oval 103">
                <a:extLst>
                  <a:ext uri="{FF2B5EF4-FFF2-40B4-BE49-F238E27FC236}">
                    <a16:creationId xmlns:a16="http://schemas.microsoft.com/office/drawing/2014/main" id="{8C6F316A-2AC9-10FF-96DE-36586A7187F1}"/>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5" name="Oval 104">
                <a:extLst>
                  <a:ext uri="{FF2B5EF4-FFF2-40B4-BE49-F238E27FC236}">
                    <a16:creationId xmlns:a16="http://schemas.microsoft.com/office/drawing/2014/main" id="{37F072FE-6EA8-B886-12D3-5FF4313591C3}"/>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6" name="Oval 105">
                <a:extLst>
                  <a:ext uri="{FF2B5EF4-FFF2-40B4-BE49-F238E27FC236}">
                    <a16:creationId xmlns:a16="http://schemas.microsoft.com/office/drawing/2014/main" id="{6F567781-16CB-4AC8-FCAC-DA7275008631}"/>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7" name="Oval 106">
                <a:extLst>
                  <a:ext uri="{FF2B5EF4-FFF2-40B4-BE49-F238E27FC236}">
                    <a16:creationId xmlns:a16="http://schemas.microsoft.com/office/drawing/2014/main" id="{6D47BD7A-AFD8-E3C9-2C74-8D1C118E4ADF}"/>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8" name="Oval 107">
                <a:extLst>
                  <a:ext uri="{FF2B5EF4-FFF2-40B4-BE49-F238E27FC236}">
                    <a16:creationId xmlns:a16="http://schemas.microsoft.com/office/drawing/2014/main" id="{45825B2D-422F-CBCF-5508-3B71A2C72EE0}"/>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9" name="Oval 108">
                <a:extLst>
                  <a:ext uri="{FF2B5EF4-FFF2-40B4-BE49-F238E27FC236}">
                    <a16:creationId xmlns:a16="http://schemas.microsoft.com/office/drawing/2014/main" id="{6A74142B-DB6C-129E-35BB-8600BB3017B0}"/>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0" name="Oval 109">
                <a:extLst>
                  <a:ext uri="{FF2B5EF4-FFF2-40B4-BE49-F238E27FC236}">
                    <a16:creationId xmlns:a16="http://schemas.microsoft.com/office/drawing/2014/main" id="{A83DD12D-AFEC-0F9C-B1BE-8F91C61B2B74}"/>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1" name="Oval 110">
                <a:extLst>
                  <a:ext uri="{FF2B5EF4-FFF2-40B4-BE49-F238E27FC236}">
                    <a16:creationId xmlns:a16="http://schemas.microsoft.com/office/drawing/2014/main" id="{CAC0C4BB-7289-5EDA-5F78-47F69ACBED23}"/>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2" name="Oval 111">
                <a:extLst>
                  <a:ext uri="{FF2B5EF4-FFF2-40B4-BE49-F238E27FC236}">
                    <a16:creationId xmlns:a16="http://schemas.microsoft.com/office/drawing/2014/main" id="{B6558C87-00E7-01C6-2983-4035754B614C}"/>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3" name="Oval 112">
                <a:extLst>
                  <a:ext uri="{FF2B5EF4-FFF2-40B4-BE49-F238E27FC236}">
                    <a16:creationId xmlns:a16="http://schemas.microsoft.com/office/drawing/2014/main" id="{EC58FEBC-7D82-362A-D558-1343812A548C}"/>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4" name="Oval 113">
                <a:extLst>
                  <a:ext uri="{FF2B5EF4-FFF2-40B4-BE49-F238E27FC236}">
                    <a16:creationId xmlns:a16="http://schemas.microsoft.com/office/drawing/2014/main" id="{604AAD88-9224-92F3-BC17-763564B70607}"/>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5" name="Oval 114">
                <a:extLst>
                  <a:ext uri="{FF2B5EF4-FFF2-40B4-BE49-F238E27FC236}">
                    <a16:creationId xmlns:a16="http://schemas.microsoft.com/office/drawing/2014/main" id="{71DEAD5D-3184-237A-310A-3B38E08C0364}"/>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6" name="Oval 115">
                <a:extLst>
                  <a:ext uri="{FF2B5EF4-FFF2-40B4-BE49-F238E27FC236}">
                    <a16:creationId xmlns:a16="http://schemas.microsoft.com/office/drawing/2014/main" id="{A7AEE836-797D-0E83-9AA2-BCE3C5B5ECF0}"/>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7" name="Oval 116">
                <a:extLst>
                  <a:ext uri="{FF2B5EF4-FFF2-40B4-BE49-F238E27FC236}">
                    <a16:creationId xmlns:a16="http://schemas.microsoft.com/office/drawing/2014/main" id="{B9719847-AD6E-183E-B546-DD0AD6A5EBA8}"/>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8" name="Oval 117">
                <a:extLst>
                  <a:ext uri="{FF2B5EF4-FFF2-40B4-BE49-F238E27FC236}">
                    <a16:creationId xmlns:a16="http://schemas.microsoft.com/office/drawing/2014/main" id="{0CA81C84-D3F4-36FB-7991-C159B52ADFB3}"/>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9" name="Oval 118">
                <a:extLst>
                  <a:ext uri="{FF2B5EF4-FFF2-40B4-BE49-F238E27FC236}">
                    <a16:creationId xmlns:a16="http://schemas.microsoft.com/office/drawing/2014/main" id="{95D84A78-33D7-9A77-E59D-678B052B669A}"/>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0" name="Oval 119">
                <a:extLst>
                  <a:ext uri="{FF2B5EF4-FFF2-40B4-BE49-F238E27FC236}">
                    <a16:creationId xmlns:a16="http://schemas.microsoft.com/office/drawing/2014/main" id="{181E04B8-BA99-31DB-3D44-F3B6CD685A23}"/>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1" name="Oval 120">
                <a:extLst>
                  <a:ext uri="{FF2B5EF4-FFF2-40B4-BE49-F238E27FC236}">
                    <a16:creationId xmlns:a16="http://schemas.microsoft.com/office/drawing/2014/main" id="{5DBE4A03-39D1-6E7B-1C2C-90B7396CD449}"/>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2" name="Oval 121">
                <a:extLst>
                  <a:ext uri="{FF2B5EF4-FFF2-40B4-BE49-F238E27FC236}">
                    <a16:creationId xmlns:a16="http://schemas.microsoft.com/office/drawing/2014/main" id="{53576E30-0BF8-FE1B-E48D-5A788C9A5AC4}"/>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3" name="Oval 122">
                <a:extLst>
                  <a:ext uri="{FF2B5EF4-FFF2-40B4-BE49-F238E27FC236}">
                    <a16:creationId xmlns:a16="http://schemas.microsoft.com/office/drawing/2014/main" id="{4D774835-F3C0-6D79-93A1-C8B4D5878877}"/>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4" name="Oval 123">
                <a:extLst>
                  <a:ext uri="{FF2B5EF4-FFF2-40B4-BE49-F238E27FC236}">
                    <a16:creationId xmlns:a16="http://schemas.microsoft.com/office/drawing/2014/main" id="{9B5A54A3-182A-12C5-EDA9-9DCC2E08F1EF}"/>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5" name="Oval 124">
                <a:extLst>
                  <a:ext uri="{FF2B5EF4-FFF2-40B4-BE49-F238E27FC236}">
                    <a16:creationId xmlns:a16="http://schemas.microsoft.com/office/drawing/2014/main" id="{594996CF-D484-4C88-8C4D-62F20A9B5796}"/>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6" name="Oval 125">
                <a:extLst>
                  <a:ext uri="{FF2B5EF4-FFF2-40B4-BE49-F238E27FC236}">
                    <a16:creationId xmlns:a16="http://schemas.microsoft.com/office/drawing/2014/main" id="{9621B294-BD38-513A-0DF3-7F65101E60AA}"/>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7" name="Oval 126">
                <a:extLst>
                  <a:ext uri="{FF2B5EF4-FFF2-40B4-BE49-F238E27FC236}">
                    <a16:creationId xmlns:a16="http://schemas.microsoft.com/office/drawing/2014/main" id="{2216DF01-3626-AE83-4E33-FFB8D4DC2261}"/>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8" name="Oval 127">
                <a:extLst>
                  <a:ext uri="{FF2B5EF4-FFF2-40B4-BE49-F238E27FC236}">
                    <a16:creationId xmlns:a16="http://schemas.microsoft.com/office/drawing/2014/main" id="{EC58D70E-20BF-B91F-BED2-53C4AA0D84ED}"/>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9" name="Oval 128">
                <a:extLst>
                  <a:ext uri="{FF2B5EF4-FFF2-40B4-BE49-F238E27FC236}">
                    <a16:creationId xmlns:a16="http://schemas.microsoft.com/office/drawing/2014/main" id="{28775D51-09A9-9203-4E0A-EDAB7B062093}"/>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0" name="Oval 129">
                <a:extLst>
                  <a:ext uri="{FF2B5EF4-FFF2-40B4-BE49-F238E27FC236}">
                    <a16:creationId xmlns:a16="http://schemas.microsoft.com/office/drawing/2014/main" id="{178F7B4A-F834-E4C4-222A-0FBA68B9DD10}"/>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1" name="Oval 130">
                <a:extLst>
                  <a:ext uri="{FF2B5EF4-FFF2-40B4-BE49-F238E27FC236}">
                    <a16:creationId xmlns:a16="http://schemas.microsoft.com/office/drawing/2014/main" id="{B963CA82-1916-288A-F7B4-58464FC1A050}"/>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2" name="Oval 131">
                <a:extLst>
                  <a:ext uri="{FF2B5EF4-FFF2-40B4-BE49-F238E27FC236}">
                    <a16:creationId xmlns:a16="http://schemas.microsoft.com/office/drawing/2014/main" id="{8133D7A4-2CE0-E180-1FC6-7832AFA1CCA6}"/>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3" name="Oval 132">
                <a:extLst>
                  <a:ext uri="{FF2B5EF4-FFF2-40B4-BE49-F238E27FC236}">
                    <a16:creationId xmlns:a16="http://schemas.microsoft.com/office/drawing/2014/main" id="{697DB6BE-0A88-1550-40DB-A60E7945CA04}"/>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4" name="Oval 133">
                <a:extLst>
                  <a:ext uri="{FF2B5EF4-FFF2-40B4-BE49-F238E27FC236}">
                    <a16:creationId xmlns:a16="http://schemas.microsoft.com/office/drawing/2014/main" id="{93D6042C-B5F2-E127-4B6F-403D7D18ABC1}"/>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5" name="Oval 134">
                <a:extLst>
                  <a:ext uri="{FF2B5EF4-FFF2-40B4-BE49-F238E27FC236}">
                    <a16:creationId xmlns:a16="http://schemas.microsoft.com/office/drawing/2014/main" id="{B0F56235-64BE-59B1-A776-6DBA1A5B777D}"/>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6" name="Oval 135">
                <a:extLst>
                  <a:ext uri="{FF2B5EF4-FFF2-40B4-BE49-F238E27FC236}">
                    <a16:creationId xmlns:a16="http://schemas.microsoft.com/office/drawing/2014/main" id="{D72418BC-95C9-0260-2EF3-E02327767B97}"/>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7" name="Oval 136">
                <a:extLst>
                  <a:ext uri="{FF2B5EF4-FFF2-40B4-BE49-F238E27FC236}">
                    <a16:creationId xmlns:a16="http://schemas.microsoft.com/office/drawing/2014/main" id="{AC723CA0-545C-A2E9-2205-CE9FC14713F4}"/>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8" name="Oval 137">
                <a:extLst>
                  <a:ext uri="{FF2B5EF4-FFF2-40B4-BE49-F238E27FC236}">
                    <a16:creationId xmlns:a16="http://schemas.microsoft.com/office/drawing/2014/main" id="{34CBC8AE-3633-05A9-9343-FBA83D330982}"/>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9" name="Oval 138">
                <a:extLst>
                  <a:ext uri="{FF2B5EF4-FFF2-40B4-BE49-F238E27FC236}">
                    <a16:creationId xmlns:a16="http://schemas.microsoft.com/office/drawing/2014/main" id="{77F899D2-A25E-339A-EBD0-FE8D9C64ED6D}"/>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0" name="Oval 139">
                <a:extLst>
                  <a:ext uri="{FF2B5EF4-FFF2-40B4-BE49-F238E27FC236}">
                    <a16:creationId xmlns:a16="http://schemas.microsoft.com/office/drawing/2014/main" id="{B81C40B5-3589-8BFA-39A1-4E97F1A6ADA4}"/>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1" name="Oval 140">
                <a:extLst>
                  <a:ext uri="{FF2B5EF4-FFF2-40B4-BE49-F238E27FC236}">
                    <a16:creationId xmlns:a16="http://schemas.microsoft.com/office/drawing/2014/main" id="{168B0C05-EDD7-B070-8682-5078993C6307}"/>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2" name="Oval 141">
                <a:extLst>
                  <a:ext uri="{FF2B5EF4-FFF2-40B4-BE49-F238E27FC236}">
                    <a16:creationId xmlns:a16="http://schemas.microsoft.com/office/drawing/2014/main" id="{B03373CA-43B0-2289-CD58-941B5C074287}"/>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3" name="Oval 142">
                <a:extLst>
                  <a:ext uri="{FF2B5EF4-FFF2-40B4-BE49-F238E27FC236}">
                    <a16:creationId xmlns:a16="http://schemas.microsoft.com/office/drawing/2014/main" id="{91B580B9-F6B5-8AD8-1041-FA9DC62EA396}"/>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4" name="Oval 143">
                <a:extLst>
                  <a:ext uri="{FF2B5EF4-FFF2-40B4-BE49-F238E27FC236}">
                    <a16:creationId xmlns:a16="http://schemas.microsoft.com/office/drawing/2014/main" id="{8A04F91B-B0B6-610D-BF91-814344CEFE35}"/>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5" name="Oval 144">
                <a:extLst>
                  <a:ext uri="{FF2B5EF4-FFF2-40B4-BE49-F238E27FC236}">
                    <a16:creationId xmlns:a16="http://schemas.microsoft.com/office/drawing/2014/main" id="{953B33BE-08BE-CF6E-11EC-2C88ABB2B5BA}"/>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6" name="Oval 145">
                <a:extLst>
                  <a:ext uri="{FF2B5EF4-FFF2-40B4-BE49-F238E27FC236}">
                    <a16:creationId xmlns:a16="http://schemas.microsoft.com/office/drawing/2014/main" id="{57481A34-87E0-8B92-0703-5AA5A92575FD}"/>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7" name="Oval 146">
                <a:extLst>
                  <a:ext uri="{FF2B5EF4-FFF2-40B4-BE49-F238E27FC236}">
                    <a16:creationId xmlns:a16="http://schemas.microsoft.com/office/drawing/2014/main" id="{730A91F3-BA4D-AF22-D3BB-4F2FE4C1DF99}"/>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8" name="Oval 147">
                <a:extLst>
                  <a:ext uri="{FF2B5EF4-FFF2-40B4-BE49-F238E27FC236}">
                    <a16:creationId xmlns:a16="http://schemas.microsoft.com/office/drawing/2014/main" id="{92A6CD03-2C7E-FF64-B736-137A66BD19CA}"/>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9" name="Oval 148">
                <a:extLst>
                  <a:ext uri="{FF2B5EF4-FFF2-40B4-BE49-F238E27FC236}">
                    <a16:creationId xmlns:a16="http://schemas.microsoft.com/office/drawing/2014/main" id="{7EB93F50-4C02-D2F9-46AA-15A9670AEF9C}"/>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0" name="Oval 149">
                <a:extLst>
                  <a:ext uri="{FF2B5EF4-FFF2-40B4-BE49-F238E27FC236}">
                    <a16:creationId xmlns:a16="http://schemas.microsoft.com/office/drawing/2014/main" id="{DD339007-D0EC-D225-3219-BE04B424A9C0}"/>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1" name="Oval 150">
                <a:extLst>
                  <a:ext uri="{FF2B5EF4-FFF2-40B4-BE49-F238E27FC236}">
                    <a16:creationId xmlns:a16="http://schemas.microsoft.com/office/drawing/2014/main" id="{D9CA6855-4CDE-FBA6-0E41-6720235F3978}"/>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2" name="Oval 151">
                <a:extLst>
                  <a:ext uri="{FF2B5EF4-FFF2-40B4-BE49-F238E27FC236}">
                    <a16:creationId xmlns:a16="http://schemas.microsoft.com/office/drawing/2014/main" id="{AE85CB30-601E-720B-F74A-92BA981D2DD4}"/>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3" name="Oval 152">
                <a:extLst>
                  <a:ext uri="{FF2B5EF4-FFF2-40B4-BE49-F238E27FC236}">
                    <a16:creationId xmlns:a16="http://schemas.microsoft.com/office/drawing/2014/main" id="{0E478F6D-D955-5C23-C2E0-57B866B097BD}"/>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4" name="Oval 153">
                <a:extLst>
                  <a:ext uri="{FF2B5EF4-FFF2-40B4-BE49-F238E27FC236}">
                    <a16:creationId xmlns:a16="http://schemas.microsoft.com/office/drawing/2014/main" id="{B2CBA941-ECA4-B4D6-73E0-84014239A919}"/>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5" name="Oval 154">
                <a:extLst>
                  <a:ext uri="{FF2B5EF4-FFF2-40B4-BE49-F238E27FC236}">
                    <a16:creationId xmlns:a16="http://schemas.microsoft.com/office/drawing/2014/main" id="{DAFCE29C-6A01-9BB7-AF7F-66A3793B86A5}"/>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6" name="Oval 155">
                <a:extLst>
                  <a:ext uri="{FF2B5EF4-FFF2-40B4-BE49-F238E27FC236}">
                    <a16:creationId xmlns:a16="http://schemas.microsoft.com/office/drawing/2014/main" id="{14E5DFC3-4DD8-A4DA-5D98-E2594AB66D7E}"/>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7" name="Oval 156">
                <a:extLst>
                  <a:ext uri="{FF2B5EF4-FFF2-40B4-BE49-F238E27FC236}">
                    <a16:creationId xmlns:a16="http://schemas.microsoft.com/office/drawing/2014/main" id="{1DFD6630-C5BC-2ABE-413D-B3EB1029297E}"/>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8" name="Oval 157">
                <a:extLst>
                  <a:ext uri="{FF2B5EF4-FFF2-40B4-BE49-F238E27FC236}">
                    <a16:creationId xmlns:a16="http://schemas.microsoft.com/office/drawing/2014/main" id="{17D60B6B-4F06-B5F7-9C56-390BE4D18C1E}"/>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9" name="Oval 158">
                <a:extLst>
                  <a:ext uri="{FF2B5EF4-FFF2-40B4-BE49-F238E27FC236}">
                    <a16:creationId xmlns:a16="http://schemas.microsoft.com/office/drawing/2014/main" id="{2321DF98-3016-501A-6559-303E572D5D80}"/>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0" name="Oval 159">
                <a:extLst>
                  <a:ext uri="{FF2B5EF4-FFF2-40B4-BE49-F238E27FC236}">
                    <a16:creationId xmlns:a16="http://schemas.microsoft.com/office/drawing/2014/main" id="{BCA9FB83-21DF-CA60-2EC7-F08FE252B517}"/>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1" name="Oval 160">
                <a:extLst>
                  <a:ext uri="{FF2B5EF4-FFF2-40B4-BE49-F238E27FC236}">
                    <a16:creationId xmlns:a16="http://schemas.microsoft.com/office/drawing/2014/main" id="{6B1F1952-45FA-9CDD-DFF7-927E6D0D62CF}"/>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2" name="Oval 161">
                <a:extLst>
                  <a:ext uri="{FF2B5EF4-FFF2-40B4-BE49-F238E27FC236}">
                    <a16:creationId xmlns:a16="http://schemas.microsoft.com/office/drawing/2014/main" id="{5C5D61ED-DA14-BDC2-C52A-05458AA3DD0E}"/>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3" name="Oval 162">
                <a:extLst>
                  <a:ext uri="{FF2B5EF4-FFF2-40B4-BE49-F238E27FC236}">
                    <a16:creationId xmlns:a16="http://schemas.microsoft.com/office/drawing/2014/main" id="{FF7EC5CC-4DD1-E6D1-E493-7FA68A678823}"/>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4" name="Oval 163">
                <a:extLst>
                  <a:ext uri="{FF2B5EF4-FFF2-40B4-BE49-F238E27FC236}">
                    <a16:creationId xmlns:a16="http://schemas.microsoft.com/office/drawing/2014/main" id="{ACF61B38-C7AE-0C47-913E-908A3D8BAD52}"/>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5" name="Oval 164">
                <a:extLst>
                  <a:ext uri="{FF2B5EF4-FFF2-40B4-BE49-F238E27FC236}">
                    <a16:creationId xmlns:a16="http://schemas.microsoft.com/office/drawing/2014/main" id="{A22A1303-814B-A78B-91A5-C824895847EE}"/>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6" name="Oval 165">
                <a:extLst>
                  <a:ext uri="{FF2B5EF4-FFF2-40B4-BE49-F238E27FC236}">
                    <a16:creationId xmlns:a16="http://schemas.microsoft.com/office/drawing/2014/main" id="{6D48F20B-0396-EE70-7186-E308EA83EAFB}"/>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7" name="Oval 166">
                <a:extLst>
                  <a:ext uri="{FF2B5EF4-FFF2-40B4-BE49-F238E27FC236}">
                    <a16:creationId xmlns:a16="http://schemas.microsoft.com/office/drawing/2014/main" id="{F06193E0-6879-9081-A1FC-952B89DBD5B8}"/>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8" name="Oval 167">
                <a:extLst>
                  <a:ext uri="{FF2B5EF4-FFF2-40B4-BE49-F238E27FC236}">
                    <a16:creationId xmlns:a16="http://schemas.microsoft.com/office/drawing/2014/main" id="{DA3A3D98-5E07-6B3D-6E31-35E25F3854E7}"/>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9" name="Oval 168">
                <a:extLst>
                  <a:ext uri="{FF2B5EF4-FFF2-40B4-BE49-F238E27FC236}">
                    <a16:creationId xmlns:a16="http://schemas.microsoft.com/office/drawing/2014/main" id="{1E438F30-D7E6-F991-7794-2142B894ED68}"/>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0" name="Oval 169">
                <a:extLst>
                  <a:ext uri="{FF2B5EF4-FFF2-40B4-BE49-F238E27FC236}">
                    <a16:creationId xmlns:a16="http://schemas.microsoft.com/office/drawing/2014/main" id="{7BEE5E93-9E39-8192-2EEC-A63BB861A34A}"/>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1" name="Oval 170">
                <a:extLst>
                  <a:ext uri="{FF2B5EF4-FFF2-40B4-BE49-F238E27FC236}">
                    <a16:creationId xmlns:a16="http://schemas.microsoft.com/office/drawing/2014/main" id="{C8B7D25D-4F70-43AF-CFE3-FA437BE4A4CB}"/>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2" name="Oval 171">
                <a:extLst>
                  <a:ext uri="{FF2B5EF4-FFF2-40B4-BE49-F238E27FC236}">
                    <a16:creationId xmlns:a16="http://schemas.microsoft.com/office/drawing/2014/main" id="{D5B37A7A-7760-9062-94C5-9DD0A1EAC4F6}"/>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3" name="Oval 172">
                <a:extLst>
                  <a:ext uri="{FF2B5EF4-FFF2-40B4-BE49-F238E27FC236}">
                    <a16:creationId xmlns:a16="http://schemas.microsoft.com/office/drawing/2014/main" id="{687AE591-EDB2-28BC-2897-321997FCC699}"/>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4" name="Oval 173">
                <a:extLst>
                  <a:ext uri="{FF2B5EF4-FFF2-40B4-BE49-F238E27FC236}">
                    <a16:creationId xmlns:a16="http://schemas.microsoft.com/office/drawing/2014/main" id="{51C06F38-37E5-0B45-B7E2-BDB2C13FBAC5}"/>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5" name="Oval 174">
                <a:extLst>
                  <a:ext uri="{FF2B5EF4-FFF2-40B4-BE49-F238E27FC236}">
                    <a16:creationId xmlns:a16="http://schemas.microsoft.com/office/drawing/2014/main" id="{07BB8186-5DE9-F592-4B97-0B0CE2BBC25F}"/>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6" name="Oval 175">
                <a:extLst>
                  <a:ext uri="{FF2B5EF4-FFF2-40B4-BE49-F238E27FC236}">
                    <a16:creationId xmlns:a16="http://schemas.microsoft.com/office/drawing/2014/main" id="{77047891-4699-7330-4F6A-43BF34F29008}"/>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7" name="Oval 176">
                <a:extLst>
                  <a:ext uri="{FF2B5EF4-FFF2-40B4-BE49-F238E27FC236}">
                    <a16:creationId xmlns:a16="http://schemas.microsoft.com/office/drawing/2014/main" id="{220D8850-4953-1B43-0C4C-362856D4D4D6}"/>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8" name="Oval 177">
                <a:extLst>
                  <a:ext uri="{FF2B5EF4-FFF2-40B4-BE49-F238E27FC236}">
                    <a16:creationId xmlns:a16="http://schemas.microsoft.com/office/drawing/2014/main" id="{5C294150-B1B6-44C4-BCEB-68044E8F4F2B}"/>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9" name="Oval 178">
                <a:extLst>
                  <a:ext uri="{FF2B5EF4-FFF2-40B4-BE49-F238E27FC236}">
                    <a16:creationId xmlns:a16="http://schemas.microsoft.com/office/drawing/2014/main" id="{05F5626A-A47A-2954-50D7-887EA555C409}"/>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0" name="Oval 179">
                <a:extLst>
                  <a:ext uri="{FF2B5EF4-FFF2-40B4-BE49-F238E27FC236}">
                    <a16:creationId xmlns:a16="http://schemas.microsoft.com/office/drawing/2014/main" id="{DFA79B90-BC91-36FE-9FB0-E1D8AD8CD841}"/>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1" name="Oval 180">
                <a:extLst>
                  <a:ext uri="{FF2B5EF4-FFF2-40B4-BE49-F238E27FC236}">
                    <a16:creationId xmlns:a16="http://schemas.microsoft.com/office/drawing/2014/main" id="{BE9AA261-2354-0833-246E-8E7916A18CD2}"/>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2" name="Oval 181">
                <a:extLst>
                  <a:ext uri="{FF2B5EF4-FFF2-40B4-BE49-F238E27FC236}">
                    <a16:creationId xmlns:a16="http://schemas.microsoft.com/office/drawing/2014/main" id="{B487C5CE-7B25-27CA-85E2-328ADDD43D7C}"/>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3" name="Oval 182">
                <a:extLst>
                  <a:ext uri="{FF2B5EF4-FFF2-40B4-BE49-F238E27FC236}">
                    <a16:creationId xmlns:a16="http://schemas.microsoft.com/office/drawing/2014/main" id="{55FE24A6-CBE3-0B06-3A34-B77199E0E4F5}"/>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4" name="Oval 183">
                <a:extLst>
                  <a:ext uri="{FF2B5EF4-FFF2-40B4-BE49-F238E27FC236}">
                    <a16:creationId xmlns:a16="http://schemas.microsoft.com/office/drawing/2014/main" id="{AC7DEE65-D3AD-4C8B-B397-5DA7EC2CD96E}"/>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5" name="Oval 184">
                <a:extLst>
                  <a:ext uri="{FF2B5EF4-FFF2-40B4-BE49-F238E27FC236}">
                    <a16:creationId xmlns:a16="http://schemas.microsoft.com/office/drawing/2014/main" id="{77F5C87D-C035-835A-F03A-D7DAEBA5AF0E}"/>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6" name="Oval 185">
                <a:extLst>
                  <a:ext uri="{FF2B5EF4-FFF2-40B4-BE49-F238E27FC236}">
                    <a16:creationId xmlns:a16="http://schemas.microsoft.com/office/drawing/2014/main" id="{FCBDDFAD-17EE-0016-30D3-56E45A5D278A}"/>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7" name="Oval 186">
                <a:extLst>
                  <a:ext uri="{FF2B5EF4-FFF2-40B4-BE49-F238E27FC236}">
                    <a16:creationId xmlns:a16="http://schemas.microsoft.com/office/drawing/2014/main" id="{75900DF1-4203-D31D-CDE9-E398E9F0CCC8}"/>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8" name="Oval 187">
                <a:extLst>
                  <a:ext uri="{FF2B5EF4-FFF2-40B4-BE49-F238E27FC236}">
                    <a16:creationId xmlns:a16="http://schemas.microsoft.com/office/drawing/2014/main" id="{88419E1C-193B-4442-102F-D5A0269C09BB}"/>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9" name="Oval 188">
                <a:extLst>
                  <a:ext uri="{FF2B5EF4-FFF2-40B4-BE49-F238E27FC236}">
                    <a16:creationId xmlns:a16="http://schemas.microsoft.com/office/drawing/2014/main" id="{A563DEAE-141D-09DC-CEAE-420D1417683E}"/>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0" name="Oval 189">
                <a:extLst>
                  <a:ext uri="{FF2B5EF4-FFF2-40B4-BE49-F238E27FC236}">
                    <a16:creationId xmlns:a16="http://schemas.microsoft.com/office/drawing/2014/main" id="{F74079ED-5A53-9E1D-6998-217130D24FFB}"/>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1" name="Oval 190">
                <a:extLst>
                  <a:ext uri="{FF2B5EF4-FFF2-40B4-BE49-F238E27FC236}">
                    <a16:creationId xmlns:a16="http://schemas.microsoft.com/office/drawing/2014/main" id="{DA39A675-5959-116D-4136-4FE0236CFA7E}"/>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2" name="Oval 191">
                <a:extLst>
                  <a:ext uri="{FF2B5EF4-FFF2-40B4-BE49-F238E27FC236}">
                    <a16:creationId xmlns:a16="http://schemas.microsoft.com/office/drawing/2014/main" id="{D91B0A11-11DC-EDAA-8490-00735270ADC3}"/>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3" name="Oval 192">
                <a:extLst>
                  <a:ext uri="{FF2B5EF4-FFF2-40B4-BE49-F238E27FC236}">
                    <a16:creationId xmlns:a16="http://schemas.microsoft.com/office/drawing/2014/main" id="{E8FA237A-3BA5-D742-9CE7-8575BABD6680}"/>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4" name="Oval 193">
                <a:extLst>
                  <a:ext uri="{FF2B5EF4-FFF2-40B4-BE49-F238E27FC236}">
                    <a16:creationId xmlns:a16="http://schemas.microsoft.com/office/drawing/2014/main" id="{DB3151C3-49D4-8133-B0E1-2D318154E9C0}"/>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5" name="Oval 194">
                <a:extLst>
                  <a:ext uri="{FF2B5EF4-FFF2-40B4-BE49-F238E27FC236}">
                    <a16:creationId xmlns:a16="http://schemas.microsoft.com/office/drawing/2014/main" id="{A4DEF068-7035-29ED-69B2-639D51FF71AF}"/>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6" name="Oval 195">
                <a:extLst>
                  <a:ext uri="{FF2B5EF4-FFF2-40B4-BE49-F238E27FC236}">
                    <a16:creationId xmlns:a16="http://schemas.microsoft.com/office/drawing/2014/main" id="{A866D048-DDB4-147A-512B-D4548E6D0B41}"/>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7" name="Oval 196">
                <a:extLst>
                  <a:ext uri="{FF2B5EF4-FFF2-40B4-BE49-F238E27FC236}">
                    <a16:creationId xmlns:a16="http://schemas.microsoft.com/office/drawing/2014/main" id="{BA7F1B8C-7489-E43B-0390-6180AA341B62}"/>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8" name="Oval 197">
                <a:extLst>
                  <a:ext uri="{FF2B5EF4-FFF2-40B4-BE49-F238E27FC236}">
                    <a16:creationId xmlns:a16="http://schemas.microsoft.com/office/drawing/2014/main" id="{E479AF5F-FBA2-953A-92B3-9AB90CC4758A}"/>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9" name="Oval 198">
                <a:extLst>
                  <a:ext uri="{FF2B5EF4-FFF2-40B4-BE49-F238E27FC236}">
                    <a16:creationId xmlns:a16="http://schemas.microsoft.com/office/drawing/2014/main" id="{295E0849-359F-417D-E90B-9C0B5C34D3E9}"/>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0" name="Oval 199">
                <a:extLst>
                  <a:ext uri="{FF2B5EF4-FFF2-40B4-BE49-F238E27FC236}">
                    <a16:creationId xmlns:a16="http://schemas.microsoft.com/office/drawing/2014/main" id="{9BE226E9-DD6C-3B1E-93EA-FB564043C7C5}"/>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1" name="Oval 200">
                <a:extLst>
                  <a:ext uri="{FF2B5EF4-FFF2-40B4-BE49-F238E27FC236}">
                    <a16:creationId xmlns:a16="http://schemas.microsoft.com/office/drawing/2014/main" id="{FF9B14AF-ACD6-2DE2-55A6-F22F6FEA0B5E}"/>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2" name="Oval 201">
                <a:extLst>
                  <a:ext uri="{FF2B5EF4-FFF2-40B4-BE49-F238E27FC236}">
                    <a16:creationId xmlns:a16="http://schemas.microsoft.com/office/drawing/2014/main" id="{9110AF80-84F3-9049-28C4-8F2A3BB12CE7}"/>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3" name="Oval 202">
                <a:extLst>
                  <a:ext uri="{FF2B5EF4-FFF2-40B4-BE49-F238E27FC236}">
                    <a16:creationId xmlns:a16="http://schemas.microsoft.com/office/drawing/2014/main" id="{B062CC0D-5C1B-723B-8506-962E7EBE6455}"/>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4" name="Oval 203">
                <a:extLst>
                  <a:ext uri="{FF2B5EF4-FFF2-40B4-BE49-F238E27FC236}">
                    <a16:creationId xmlns:a16="http://schemas.microsoft.com/office/drawing/2014/main" id="{03866291-0507-C086-FA40-4A3DE0AF80C0}"/>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5" name="Oval 204">
                <a:extLst>
                  <a:ext uri="{FF2B5EF4-FFF2-40B4-BE49-F238E27FC236}">
                    <a16:creationId xmlns:a16="http://schemas.microsoft.com/office/drawing/2014/main" id="{D4BDD93B-8445-8433-02F0-F9288B5A975D}"/>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6" name="Group 406">
              <a:extLst>
                <a:ext uri="{FF2B5EF4-FFF2-40B4-BE49-F238E27FC236}">
                  <a16:creationId xmlns:a16="http://schemas.microsoft.com/office/drawing/2014/main" id="{4FF05B87-DB0C-EAD0-5C71-A961C741D1D2}"/>
                </a:ext>
              </a:extLst>
            </p:cNvPr>
            <p:cNvGrpSpPr/>
            <p:nvPr/>
          </p:nvGrpSpPr>
          <p:grpSpPr bwMode="auto">
            <a:xfrm>
              <a:off x="453" y="1218"/>
              <a:ext cx="2722" cy="621"/>
              <a:chOff x="453" y="1218"/>
              <a:chExt cx="2722" cy="621"/>
            </a:xfrm>
            <a:grpFill/>
          </p:grpSpPr>
          <p:sp>
            <p:nvSpPr>
              <p:cNvPr id="1256" name="Oval 206">
                <a:extLst>
                  <a:ext uri="{FF2B5EF4-FFF2-40B4-BE49-F238E27FC236}">
                    <a16:creationId xmlns:a16="http://schemas.microsoft.com/office/drawing/2014/main" id="{E6F9A311-1B8E-FB16-FEC8-8464A5DF5770}"/>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7" name="Oval 207">
                <a:extLst>
                  <a:ext uri="{FF2B5EF4-FFF2-40B4-BE49-F238E27FC236}">
                    <a16:creationId xmlns:a16="http://schemas.microsoft.com/office/drawing/2014/main" id="{23B8F4E5-3A92-6F9D-530D-24D853E17BB4}"/>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8" name="Oval 208">
                <a:extLst>
                  <a:ext uri="{FF2B5EF4-FFF2-40B4-BE49-F238E27FC236}">
                    <a16:creationId xmlns:a16="http://schemas.microsoft.com/office/drawing/2014/main" id="{FA35EA0E-ECD5-3ACC-8F48-28439D59C7B7}"/>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9" name="Oval 209">
                <a:extLst>
                  <a:ext uri="{FF2B5EF4-FFF2-40B4-BE49-F238E27FC236}">
                    <a16:creationId xmlns:a16="http://schemas.microsoft.com/office/drawing/2014/main" id="{83F2D153-EA78-2DFE-F925-68BA3F14B443}"/>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0" name="Oval 210">
                <a:extLst>
                  <a:ext uri="{FF2B5EF4-FFF2-40B4-BE49-F238E27FC236}">
                    <a16:creationId xmlns:a16="http://schemas.microsoft.com/office/drawing/2014/main" id="{6074F689-01CC-9FD5-679A-10512D999A29}"/>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1" name="Oval 211">
                <a:extLst>
                  <a:ext uri="{FF2B5EF4-FFF2-40B4-BE49-F238E27FC236}">
                    <a16:creationId xmlns:a16="http://schemas.microsoft.com/office/drawing/2014/main" id="{33E331BF-70FB-A309-A446-2C08EA2B0A06}"/>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2" name="Oval 212">
                <a:extLst>
                  <a:ext uri="{FF2B5EF4-FFF2-40B4-BE49-F238E27FC236}">
                    <a16:creationId xmlns:a16="http://schemas.microsoft.com/office/drawing/2014/main" id="{0B59B4A1-2D7C-2DA6-9CC0-B13CF22EB38B}"/>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3" name="Oval 213">
                <a:extLst>
                  <a:ext uri="{FF2B5EF4-FFF2-40B4-BE49-F238E27FC236}">
                    <a16:creationId xmlns:a16="http://schemas.microsoft.com/office/drawing/2014/main" id="{B82C1ABD-1B14-CFA3-99E2-DFC6CA1C1686}"/>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4" name="Oval 214">
                <a:extLst>
                  <a:ext uri="{FF2B5EF4-FFF2-40B4-BE49-F238E27FC236}">
                    <a16:creationId xmlns:a16="http://schemas.microsoft.com/office/drawing/2014/main" id="{3745289D-656D-A366-F8BE-E6D55E19705A}"/>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5" name="Oval 215">
                <a:extLst>
                  <a:ext uri="{FF2B5EF4-FFF2-40B4-BE49-F238E27FC236}">
                    <a16:creationId xmlns:a16="http://schemas.microsoft.com/office/drawing/2014/main" id="{CFD459EB-4188-1D0B-B3E9-CE08336C168B}"/>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6" name="Oval 216">
                <a:extLst>
                  <a:ext uri="{FF2B5EF4-FFF2-40B4-BE49-F238E27FC236}">
                    <a16:creationId xmlns:a16="http://schemas.microsoft.com/office/drawing/2014/main" id="{A24B7B9B-FC95-2D2B-2A0C-80DD11DC76AC}"/>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7" name="Oval 217">
                <a:extLst>
                  <a:ext uri="{FF2B5EF4-FFF2-40B4-BE49-F238E27FC236}">
                    <a16:creationId xmlns:a16="http://schemas.microsoft.com/office/drawing/2014/main" id="{8FE54D0B-E982-D5A9-F816-40ABF3D4B4F6}"/>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8" name="Oval 218">
                <a:extLst>
                  <a:ext uri="{FF2B5EF4-FFF2-40B4-BE49-F238E27FC236}">
                    <a16:creationId xmlns:a16="http://schemas.microsoft.com/office/drawing/2014/main" id="{4286D7E7-826A-36F4-658B-01A59491EA99}"/>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9" name="Oval 219">
                <a:extLst>
                  <a:ext uri="{FF2B5EF4-FFF2-40B4-BE49-F238E27FC236}">
                    <a16:creationId xmlns:a16="http://schemas.microsoft.com/office/drawing/2014/main" id="{BE446D8C-9C66-AF68-3ED0-3B5F437A1BDE}"/>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0" name="Oval 220">
                <a:extLst>
                  <a:ext uri="{FF2B5EF4-FFF2-40B4-BE49-F238E27FC236}">
                    <a16:creationId xmlns:a16="http://schemas.microsoft.com/office/drawing/2014/main" id="{17A45AA0-783E-5E2E-8EA8-FDE8346BC7EE}"/>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1" name="Oval 221">
                <a:extLst>
                  <a:ext uri="{FF2B5EF4-FFF2-40B4-BE49-F238E27FC236}">
                    <a16:creationId xmlns:a16="http://schemas.microsoft.com/office/drawing/2014/main" id="{1D198D95-8897-7A93-BA19-47AD0D2C943D}"/>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2" name="Oval 222">
                <a:extLst>
                  <a:ext uri="{FF2B5EF4-FFF2-40B4-BE49-F238E27FC236}">
                    <a16:creationId xmlns:a16="http://schemas.microsoft.com/office/drawing/2014/main" id="{A29BD444-B0F5-3960-7CB8-A4BCE16ED07F}"/>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3" name="Oval 223">
                <a:extLst>
                  <a:ext uri="{FF2B5EF4-FFF2-40B4-BE49-F238E27FC236}">
                    <a16:creationId xmlns:a16="http://schemas.microsoft.com/office/drawing/2014/main" id="{CF1A09D9-D21A-8C73-9981-E11249564AF4}"/>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4" name="Oval 224">
                <a:extLst>
                  <a:ext uri="{FF2B5EF4-FFF2-40B4-BE49-F238E27FC236}">
                    <a16:creationId xmlns:a16="http://schemas.microsoft.com/office/drawing/2014/main" id="{248E7AA3-CCAA-2467-C8C2-53B6039FCE26}"/>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5" name="Oval 225">
                <a:extLst>
                  <a:ext uri="{FF2B5EF4-FFF2-40B4-BE49-F238E27FC236}">
                    <a16:creationId xmlns:a16="http://schemas.microsoft.com/office/drawing/2014/main" id="{CB8E78BB-7B19-F113-D460-3B7A2576621C}"/>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6" name="Oval 226">
                <a:extLst>
                  <a:ext uri="{FF2B5EF4-FFF2-40B4-BE49-F238E27FC236}">
                    <a16:creationId xmlns:a16="http://schemas.microsoft.com/office/drawing/2014/main" id="{4ED25F35-FC99-FBEF-F2F8-4F7186496E0B}"/>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7" name="Oval 227">
                <a:extLst>
                  <a:ext uri="{FF2B5EF4-FFF2-40B4-BE49-F238E27FC236}">
                    <a16:creationId xmlns:a16="http://schemas.microsoft.com/office/drawing/2014/main" id="{590BF2D9-CEA0-CBA8-3BF6-25018228FB2F}"/>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8" name="Oval 228">
                <a:extLst>
                  <a:ext uri="{FF2B5EF4-FFF2-40B4-BE49-F238E27FC236}">
                    <a16:creationId xmlns:a16="http://schemas.microsoft.com/office/drawing/2014/main" id="{FC52EF08-AA60-BD86-209D-C968C1D51E11}"/>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9" name="Oval 229">
                <a:extLst>
                  <a:ext uri="{FF2B5EF4-FFF2-40B4-BE49-F238E27FC236}">
                    <a16:creationId xmlns:a16="http://schemas.microsoft.com/office/drawing/2014/main" id="{60BD0DF7-764D-A6CD-DE8C-CC99BB10A5C6}"/>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0" name="Oval 230">
                <a:extLst>
                  <a:ext uri="{FF2B5EF4-FFF2-40B4-BE49-F238E27FC236}">
                    <a16:creationId xmlns:a16="http://schemas.microsoft.com/office/drawing/2014/main" id="{0ED10705-319B-8EF8-CDE8-6CD6369FE9E5}"/>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1" name="Oval 231">
                <a:extLst>
                  <a:ext uri="{FF2B5EF4-FFF2-40B4-BE49-F238E27FC236}">
                    <a16:creationId xmlns:a16="http://schemas.microsoft.com/office/drawing/2014/main" id="{F8B2560D-D849-5C24-596A-05D079943AB3}"/>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2" name="Oval 232">
                <a:extLst>
                  <a:ext uri="{FF2B5EF4-FFF2-40B4-BE49-F238E27FC236}">
                    <a16:creationId xmlns:a16="http://schemas.microsoft.com/office/drawing/2014/main" id="{8D3D0D88-73CE-8FA8-2648-11B08589AB0E}"/>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3" name="Oval 233">
                <a:extLst>
                  <a:ext uri="{FF2B5EF4-FFF2-40B4-BE49-F238E27FC236}">
                    <a16:creationId xmlns:a16="http://schemas.microsoft.com/office/drawing/2014/main" id="{E4036A1E-7863-F749-B7E7-2B29B7EDC401}"/>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4" name="Oval 234">
                <a:extLst>
                  <a:ext uri="{FF2B5EF4-FFF2-40B4-BE49-F238E27FC236}">
                    <a16:creationId xmlns:a16="http://schemas.microsoft.com/office/drawing/2014/main" id="{819D2868-293A-61DC-3B6D-77CD9AC83CAF}"/>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5" name="Oval 235">
                <a:extLst>
                  <a:ext uri="{FF2B5EF4-FFF2-40B4-BE49-F238E27FC236}">
                    <a16:creationId xmlns:a16="http://schemas.microsoft.com/office/drawing/2014/main" id="{A38CCC2C-D981-965E-8D2B-98AB7A332FD1}"/>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6" name="Oval 236">
                <a:extLst>
                  <a:ext uri="{FF2B5EF4-FFF2-40B4-BE49-F238E27FC236}">
                    <a16:creationId xmlns:a16="http://schemas.microsoft.com/office/drawing/2014/main" id="{6E22E565-8453-B91E-19B3-6525FE5D2FE7}"/>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7" name="Oval 237">
                <a:extLst>
                  <a:ext uri="{FF2B5EF4-FFF2-40B4-BE49-F238E27FC236}">
                    <a16:creationId xmlns:a16="http://schemas.microsoft.com/office/drawing/2014/main" id="{6D4A9F0A-2029-D810-1A9B-EA8B3857681A}"/>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8" name="Oval 238">
                <a:extLst>
                  <a:ext uri="{FF2B5EF4-FFF2-40B4-BE49-F238E27FC236}">
                    <a16:creationId xmlns:a16="http://schemas.microsoft.com/office/drawing/2014/main" id="{517D95E4-CF7B-B13E-7F2C-760210A4E997}"/>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9" name="Oval 239">
                <a:extLst>
                  <a:ext uri="{FF2B5EF4-FFF2-40B4-BE49-F238E27FC236}">
                    <a16:creationId xmlns:a16="http://schemas.microsoft.com/office/drawing/2014/main" id="{1A567694-D2B8-6114-CF39-C5CE9F892FCF}"/>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0" name="Oval 240">
                <a:extLst>
                  <a:ext uri="{FF2B5EF4-FFF2-40B4-BE49-F238E27FC236}">
                    <a16:creationId xmlns:a16="http://schemas.microsoft.com/office/drawing/2014/main" id="{D1EA448F-61D8-6AE4-8687-197128A1122D}"/>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1" name="Oval 241">
                <a:extLst>
                  <a:ext uri="{FF2B5EF4-FFF2-40B4-BE49-F238E27FC236}">
                    <a16:creationId xmlns:a16="http://schemas.microsoft.com/office/drawing/2014/main" id="{5E2C0F22-6B09-A347-C98A-A05656BF814B}"/>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2" name="Oval 242">
                <a:extLst>
                  <a:ext uri="{FF2B5EF4-FFF2-40B4-BE49-F238E27FC236}">
                    <a16:creationId xmlns:a16="http://schemas.microsoft.com/office/drawing/2014/main" id="{7AA63DDF-90AB-AFA8-876D-E482BE96A5E0}"/>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3" name="Oval 243">
                <a:extLst>
                  <a:ext uri="{FF2B5EF4-FFF2-40B4-BE49-F238E27FC236}">
                    <a16:creationId xmlns:a16="http://schemas.microsoft.com/office/drawing/2014/main" id="{9B48F3A8-029B-7DB5-BB07-5EE460531E97}"/>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4" name="Oval 244">
                <a:extLst>
                  <a:ext uri="{FF2B5EF4-FFF2-40B4-BE49-F238E27FC236}">
                    <a16:creationId xmlns:a16="http://schemas.microsoft.com/office/drawing/2014/main" id="{FA14086D-A2A0-49A1-5B29-829851F26B24}"/>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5" name="Oval 245">
                <a:extLst>
                  <a:ext uri="{FF2B5EF4-FFF2-40B4-BE49-F238E27FC236}">
                    <a16:creationId xmlns:a16="http://schemas.microsoft.com/office/drawing/2014/main" id="{71AA560D-231B-FF4E-6A5E-8F399FCE7FCF}"/>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6" name="Oval 246">
                <a:extLst>
                  <a:ext uri="{FF2B5EF4-FFF2-40B4-BE49-F238E27FC236}">
                    <a16:creationId xmlns:a16="http://schemas.microsoft.com/office/drawing/2014/main" id="{795A8EFA-2C97-00E5-C192-2E97BAC7598F}"/>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7" name="Oval 247">
                <a:extLst>
                  <a:ext uri="{FF2B5EF4-FFF2-40B4-BE49-F238E27FC236}">
                    <a16:creationId xmlns:a16="http://schemas.microsoft.com/office/drawing/2014/main" id="{025499DB-7BFF-F0FA-1A7E-7C0543DB7DAC}"/>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8" name="Oval 248">
                <a:extLst>
                  <a:ext uri="{FF2B5EF4-FFF2-40B4-BE49-F238E27FC236}">
                    <a16:creationId xmlns:a16="http://schemas.microsoft.com/office/drawing/2014/main" id="{849CA98A-9EAF-C6B1-9761-48121A902DB8}"/>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9" name="Oval 249">
                <a:extLst>
                  <a:ext uri="{FF2B5EF4-FFF2-40B4-BE49-F238E27FC236}">
                    <a16:creationId xmlns:a16="http://schemas.microsoft.com/office/drawing/2014/main" id="{C38E332E-71EE-5BD2-BA4B-33F1AC021EFB}"/>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0" name="Oval 250">
                <a:extLst>
                  <a:ext uri="{FF2B5EF4-FFF2-40B4-BE49-F238E27FC236}">
                    <a16:creationId xmlns:a16="http://schemas.microsoft.com/office/drawing/2014/main" id="{21CFB7E6-93BC-C49B-739B-30DBDA216726}"/>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1" name="Oval 251">
                <a:extLst>
                  <a:ext uri="{FF2B5EF4-FFF2-40B4-BE49-F238E27FC236}">
                    <a16:creationId xmlns:a16="http://schemas.microsoft.com/office/drawing/2014/main" id="{6C2A958D-EDC8-FE6B-D799-BD706F6BC99F}"/>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2" name="Oval 252">
                <a:extLst>
                  <a:ext uri="{FF2B5EF4-FFF2-40B4-BE49-F238E27FC236}">
                    <a16:creationId xmlns:a16="http://schemas.microsoft.com/office/drawing/2014/main" id="{1248E2AE-18BA-333E-0FD6-106A70ACC477}"/>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3" name="Oval 253">
                <a:extLst>
                  <a:ext uri="{FF2B5EF4-FFF2-40B4-BE49-F238E27FC236}">
                    <a16:creationId xmlns:a16="http://schemas.microsoft.com/office/drawing/2014/main" id="{3134A031-C0AF-4CEF-6411-FE0DE4BDC686}"/>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4" name="Oval 254">
                <a:extLst>
                  <a:ext uri="{FF2B5EF4-FFF2-40B4-BE49-F238E27FC236}">
                    <a16:creationId xmlns:a16="http://schemas.microsoft.com/office/drawing/2014/main" id="{BDFB6783-11DB-1599-8703-3E7EF4F8068C}"/>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5" name="Oval 255">
                <a:extLst>
                  <a:ext uri="{FF2B5EF4-FFF2-40B4-BE49-F238E27FC236}">
                    <a16:creationId xmlns:a16="http://schemas.microsoft.com/office/drawing/2014/main" id="{A667EA44-5A26-8289-4B89-0076A7C5D5A4}"/>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6" name="Oval 256">
                <a:extLst>
                  <a:ext uri="{FF2B5EF4-FFF2-40B4-BE49-F238E27FC236}">
                    <a16:creationId xmlns:a16="http://schemas.microsoft.com/office/drawing/2014/main" id="{AF52E9C3-F1EC-CAD5-C4EC-E9736B52BF3B}"/>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7" name="Oval 257">
                <a:extLst>
                  <a:ext uri="{FF2B5EF4-FFF2-40B4-BE49-F238E27FC236}">
                    <a16:creationId xmlns:a16="http://schemas.microsoft.com/office/drawing/2014/main" id="{E5146F71-03BD-A5B5-A10F-89BA07D83CAA}"/>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8" name="Oval 258">
                <a:extLst>
                  <a:ext uri="{FF2B5EF4-FFF2-40B4-BE49-F238E27FC236}">
                    <a16:creationId xmlns:a16="http://schemas.microsoft.com/office/drawing/2014/main" id="{A5084AA4-381C-A1C9-476A-989680A9EB05}"/>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9" name="Oval 259">
                <a:extLst>
                  <a:ext uri="{FF2B5EF4-FFF2-40B4-BE49-F238E27FC236}">
                    <a16:creationId xmlns:a16="http://schemas.microsoft.com/office/drawing/2014/main" id="{3529FF5F-01FE-FCFC-E0D7-DF6090566089}"/>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0" name="Oval 260">
                <a:extLst>
                  <a:ext uri="{FF2B5EF4-FFF2-40B4-BE49-F238E27FC236}">
                    <a16:creationId xmlns:a16="http://schemas.microsoft.com/office/drawing/2014/main" id="{EBDA0C3C-F342-B8C2-7EC7-EDEEEA357A00}"/>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1" name="Oval 261">
                <a:extLst>
                  <a:ext uri="{FF2B5EF4-FFF2-40B4-BE49-F238E27FC236}">
                    <a16:creationId xmlns:a16="http://schemas.microsoft.com/office/drawing/2014/main" id="{454B5BC5-95D7-5790-788A-A33F09ED40C1}"/>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2" name="Oval 262">
                <a:extLst>
                  <a:ext uri="{FF2B5EF4-FFF2-40B4-BE49-F238E27FC236}">
                    <a16:creationId xmlns:a16="http://schemas.microsoft.com/office/drawing/2014/main" id="{06C04413-996A-4BBD-601A-FEA25695D9D6}"/>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3" name="Oval 263">
                <a:extLst>
                  <a:ext uri="{FF2B5EF4-FFF2-40B4-BE49-F238E27FC236}">
                    <a16:creationId xmlns:a16="http://schemas.microsoft.com/office/drawing/2014/main" id="{38D737F3-3513-34EB-59C6-D660394C1196}"/>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4" name="Oval 264">
                <a:extLst>
                  <a:ext uri="{FF2B5EF4-FFF2-40B4-BE49-F238E27FC236}">
                    <a16:creationId xmlns:a16="http://schemas.microsoft.com/office/drawing/2014/main" id="{81B064DB-6FDA-BEE6-C4C3-BAA3D09F019D}"/>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5" name="Oval 265">
                <a:extLst>
                  <a:ext uri="{FF2B5EF4-FFF2-40B4-BE49-F238E27FC236}">
                    <a16:creationId xmlns:a16="http://schemas.microsoft.com/office/drawing/2014/main" id="{27B49438-4B49-773F-48A0-C61D3D5C3EAD}"/>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6" name="Oval 266">
                <a:extLst>
                  <a:ext uri="{FF2B5EF4-FFF2-40B4-BE49-F238E27FC236}">
                    <a16:creationId xmlns:a16="http://schemas.microsoft.com/office/drawing/2014/main" id="{2FF68ED1-228C-27F0-C5DD-790CC87C45B6}"/>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7" name="Oval 267">
                <a:extLst>
                  <a:ext uri="{FF2B5EF4-FFF2-40B4-BE49-F238E27FC236}">
                    <a16:creationId xmlns:a16="http://schemas.microsoft.com/office/drawing/2014/main" id="{66E0DEC5-1C5B-0EE3-879B-8CEC8917FA91}"/>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8" name="Oval 268">
                <a:extLst>
                  <a:ext uri="{FF2B5EF4-FFF2-40B4-BE49-F238E27FC236}">
                    <a16:creationId xmlns:a16="http://schemas.microsoft.com/office/drawing/2014/main" id="{45159D85-04D2-93D2-AFB2-1D2CE16B317A}"/>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9" name="Oval 269">
                <a:extLst>
                  <a:ext uri="{FF2B5EF4-FFF2-40B4-BE49-F238E27FC236}">
                    <a16:creationId xmlns:a16="http://schemas.microsoft.com/office/drawing/2014/main" id="{A5FAF6B9-7B3D-F50C-DCC9-3F4DA581CF89}"/>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0" name="Oval 270">
                <a:extLst>
                  <a:ext uri="{FF2B5EF4-FFF2-40B4-BE49-F238E27FC236}">
                    <a16:creationId xmlns:a16="http://schemas.microsoft.com/office/drawing/2014/main" id="{8C8B3653-48C2-02B2-EAA3-3586650E9813}"/>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1" name="Oval 271">
                <a:extLst>
                  <a:ext uri="{FF2B5EF4-FFF2-40B4-BE49-F238E27FC236}">
                    <a16:creationId xmlns:a16="http://schemas.microsoft.com/office/drawing/2014/main" id="{035ED4AE-461F-F005-3969-3A671A279BE7}"/>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2" name="Oval 272">
                <a:extLst>
                  <a:ext uri="{FF2B5EF4-FFF2-40B4-BE49-F238E27FC236}">
                    <a16:creationId xmlns:a16="http://schemas.microsoft.com/office/drawing/2014/main" id="{9BE77843-FC63-CC58-BC70-80EDBC5FDF0A}"/>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3" name="Oval 273">
                <a:extLst>
                  <a:ext uri="{FF2B5EF4-FFF2-40B4-BE49-F238E27FC236}">
                    <a16:creationId xmlns:a16="http://schemas.microsoft.com/office/drawing/2014/main" id="{6B06F381-9FB0-4B24-7716-5483CC2B602C}"/>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4" name="Oval 274">
                <a:extLst>
                  <a:ext uri="{FF2B5EF4-FFF2-40B4-BE49-F238E27FC236}">
                    <a16:creationId xmlns:a16="http://schemas.microsoft.com/office/drawing/2014/main" id="{03F3535C-5A95-9543-CBAF-1CC0976D6C30}"/>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5" name="Oval 275">
                <a:extLst>
                  <a:ext uri="{FF2B5EF4-FFF2-40B4-BE49-F238E27FC236}">
                    <a16:creationId xmlns:a16="http://schemas.microsoft.com/office/drawing/2014/main" id="{A9B8FADC-CEED-D7EC-7972-C3CC29748A97}"/>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6" name="Oval 276">
                <a:extLst>
                  <a:ext uri="{FF2B5EF4-FFF2-40B4-BE49-F238E27FC236}">
                    <a16:creationId xmlns:a16="http://schemas.microsoft.com/office/drawing/2014/main" id="{6B1237C5-80CB-1827-6643-A668DAE1473F}"/>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7" name="Oval 277">
                <a:extLst>
                  <a:ext uri="{FF2B5EF4-FFF2-40B4-BE49-F238E27FC236}">
                    <a16:creationId xmlns:a16="http://schemas.microsoft.com/office/drawing/2014/main" id="{1C5870A4-9EAC-F353-3D29-E9378283FFFF}"/>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8" name="Oval 278">
                <a:extLst>
                  <a:ext uri="{FF2B5EF4-FFF2-40B4-BE49-F238E27FC236}">
                    <a16:creationId xmlns:a16="http://schemas.microsoft.com/office/drawing/2014/main" id="{656CD517-592E-F37F-2081-56C635D0ABFC}"/>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9" name="Oval 279">
                <a:extLst>
                  <a:ext uri="{FF2B5EF4-FFF2-40B4-BE49-F238E27FC236}">
                    <a16:creationId xmlns:a16="http://schemas.microsoft.com/office/drawing/2014/main" id="{20BDA6E4-7C87-9D36-55CC-273F445A0FB1}"/>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0" name="Oval 280">
                <a:extLst>
                  <a:ext uri="{FF2B5EF4-FFF2-40B4-BE49-F238E27FC236}">
                    <a16:creationId xmlns:a16="http://schemas.microsoft.com/office/drawing/2014/main" id="{D03CA483-2661-7F01-0DE2-DD4E1B702A27}"/>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1" name="Oval 281">
                <a:extLst>
                  <a:ext uri="{FF2B5EF4-FFF2-40B4-BE49-F238E27FC236}">
                    <a16:creationId xmlns:a16="http://schemas.microsoft.com/office/drawing/2014/main" id="{3E533707-4C66-4B5F-9F2B-914EDD8E50AC}"/>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2" name="Oval 282">
                <a:extLst>
                  <a:ext uri="{FF2B5EF4-FFF2-40B4-BE49-F238E27FC236}">
                    <a16:creationId xmlns:a16="http://schemas.microsoft.com/office/drawing/2014/main" id="{F83F0441-B8CC-E59F-ADB0-4A0773404DB1}"/>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3" name="Oval 283">
                <a:extLst>
                  <a:ext uri="{FF2B5EF4-FFF2-40B4-BE49-F238E27FC236}">
                    <a16:creationId xmlns:a16="http://schemas.microsoft.com/office/drawing/2014/main" id="{55BE2A06-F1DF-BB87-8CAF-AA8C89CB463E}"/>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4" name="Oval 284">
                <a:extLst>
                  <a:ext uri="{FF2B5EF4-FFF2-40B4-BE49-F238E27FC236}">
                    <a16:creationId xmlns:a16="http://schemas.microsoft.com/office/drawing/2014/main" id="{97432FD2-7297-E24B-D1B3-359218E39AA4}"/>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5" name="Oval 285">
                <a:extLst>
                  <a:ext uri="{FF2B5EF4-FFF2-40B4-BE49-F238E27FC236}">
                    <a16:creationId xmlns:a16="http://schemas.microsoft.com/office/drawing/2014/main" id="{F2796756-373F-4353-7FF3-02510CE466B1}"/>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6" name="Oval 286">
                <a:extLst>
                  <a:ext uri="{FF2B5EF4-FFF2-40B4-BE49-F238E27FC236}">
                    <a16:creationId xmlns:a16="http://schemas.microsoft.com/office/drawing/2014/main" id="{BE0C6600-B0F0-D117-ECF5-E959AF67E8C7}"/>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7" name="Oval 287">
                <a:extLst>
                  <a:ext uri="{FF2B5EF4-FFF2-40B4-BE49-F238E27FC236}">
                    <a16:creationId xmlns:a16="http://schemas.microsoft.com/office/drawing/2014/main" id="{EB2F871F-04EB-E65B-D7D7-AF2CD9AAC447}"/>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8" name="Oval 288">
                <a:extLst>
                  <a:ext uri="{FF2B5EF4-FFF2-40B4-BE49-F238E27FC236}">
                    <a16:creationId xmlns:a16="http://schemas.microsoft.com/office/drawing/2014/main" id="{AFF53F43-BEA4-15CF-145B-5643FF6C9645}"/>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9" name="Oval 289">
                <a:extLst>
                  <a:ext uri="{FF2B5EF4-FFF2-40B4-BE49-F238E27FC236}">
                    <a16:creationId xmlns:a16="http://schemas.microsoft.com/office/drawing/2014/main" id="{3E976A34-3581-31C2-C3D5-5F9886E6606B}"/>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0" name="Oval 290">
                <a:extLst>
                  <a:ext uri="{FF2B5EF4-FFF2-40B4-BE49-F238E27FC236}">
                    <a16:creationId xmlns:a16="http://schemas.microsoft.com/office/drawing/2014/main" id="{C3D43BD2-4472-2936-EE86-3556D320B5A5}"/>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1" name="Oval 291">
                <a:extLst>
                  <a:ext uri="{FF2B5EF4-FFF2-40B4-BE49-F238E27FC236}">
                    <a16:creationId xmlns:a16="http://schemas.microsoft.com/office/drawing/2014/main" id="{E84A10CD-76AA-B69B-9CD8-95A3A9B16733}"/>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2" name="Oval 292">
                <a:extLst>
                  <a:ext uri="{FF2B5EF4-FFF2-40B4-BE49-F238E27FC236}">
                    <a16:creationId xmlns:a16="http://schemas.microsoft.com/office/drawing/2014/main" id="{A61CECB2-B951-6205-564E-FA2D3184712C}"/>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3" name="Oval 293">
                <a:extLst>
                  <a:ext uri="{FF2B5EF4-FFF2-40B4-BE49-F238E27FC236}">
                    <a16:creationId xmlns:a16="http://schemas.microsoft.com/office/drawing/2014/main" id="{D2989019-6059-6504-C4C4-5D3BE80DB294}"/>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4" name="Oval 294">
                <a:extLst>
                  <a:ext uri="{FF2B5EF4-FFF2-40B4-BE49-F238E27FC236}">
                    <a16:creationId xmlns:a16="http://schemas.microsoft.com/office/drawing/2014/main" id="{06E700CC-4F7C-5EF2-AC3C-C269174D5584}"/>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5" name="Oval 295">
                <a:extLst>
                  <a:ext uri="{FF2B5EF4-FFF2-40B4-BE49-F238E27FC236}">
                    <a16:creationId xmlns:a16="http://schemas.microsoft.com/office/drawing/2014/main" id="{10494644-08F8-C8B0-1245-62954001A981}"/>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6" name="Oval 296">
                <a:extLst>
                  <a:ext uri="{FF2B5EF4-FFF2-40B4-BE49-F238E27FC236}">
                    <a16:creationId xmlns:a16="http://schemas.microsoft.com/office/drawing/2014/main" id="{3ABE719D-9E74-749A-CEEE-D0E4AA06C549}"/>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7" name="Oval 297">
                <a:extLst>
                  <a:ext uri="{FF2B5EF4-FFF2-40B4-BE49-F238E27FC236}">
                    <a16:creationId xmlns:a16="http://schemas.microsoft.com/office/drawing/2014/main" id="{C6185A5C-09AF-898C-F1AD-FC8C58744150}"/>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8" name="Oval 298">
                <a:extLst>
                  <a:ext uri="{FF2B5EF4-FFF2-40B4-BE49-F238E27FC236}">
                    <a16:creationId xmlns:a16="http://schemas.microsoft.com/office/drawing/2014/main" id="{289F44EA-1B2A-D44C-0DDD-2C46EF3C70BD}"/>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9" name="Oval 299">
                <a:extLst>
                  <a:ext uri="{FF2B5EF4-FFF2-40B4-BE49-F238E27FC236}">
                    <a16:creationId xmlns:a16="http://schemas.microsoft.com/office/drawing/2014/main" id="{FB35C05C-07E2-AB6E-46EF-6ED3408FC7A0}"/>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0" name="Oval 300">
                <a:extLst>
                  <a:ext uri="{FF2B5EF4-FFF2-40B4-BE49-F238E27FC236}">
                    <a16:creationId xmlns:a16="http://schemas.microsoft.com/office/drawing/2014/main" id="{783B9FB9-3248-15E6-81E4-D2C22EBC05CD}"/>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1" name="Oval 301">
                <a:extLst>
                  <a:ext uri="{FF2B5EF4-FFF2-40B4-BE49-F238E27FC236}">
                    <a16:creationId xmlns:a16="http://schemas.microsoft.com/office/drawing/2014/main" id="{88744229-DF34-A915-63BE-16A83F4C273D}"/>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2" name="Oval 302">
                <a:extLst>
                  <a:ext uri="{FF2B5EF4-FFF2-40B4-BE49-F238E27FC236}">
                    <a16:creationId xmlns:a16="http://schemas.microsoft.com/office/drawing/2014/main" id="{2C88BE4E-8520-B15E-C508-81EFB02B2BB3}"/>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3" name="Oval 303">
                <a:extLst>
                  <a:ext uri="{FF2B5EF4-FFF2-40B4-BE49-F238E27FC236}">
                    <a16:creationId xmlns:a16="http://schemas.microsoft.com/office/drawing/2014/main" id="{ECC24943-38D1-D3C9-0332-15A27DDACAE3}"/>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4" name="Oval 304">
                <a:extLst>
                  <a:ext uri="{FF2B5EF4-FFF2-40B4-BE49-F238E27FC236}">
                    <a16:creationId xmlns:a16="http://schemas.microsoft.com/office/drawing/2014/main" id="{4C768A6E-1610-98C8-9133-7DF1E65F86BF}"/>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5" name="Oval 305">
                <a:extLst>
                  <a:ext uri="{FF2B5EF4-FFF2-40B4-BE49-F238E27FC236}">
                    <a16:creationId xmlns:a16="http://schemas.microsoft.com/office/drawing/2014/main" id="{F6A91C26-E68B-8B04-F254-0879656ACC7B}"/>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6" name="Oval 306">
                <a:extLst>
                  <a:ext uri="{FF2B5EF4-FFF2-40B4-BE49-F238E27FC236}">
                    <a16:creationId xmlns:a16="http://schemas.microsoft.com/office/drawing/2014/main" id="{BCA0638D-FF79-4A86-8BB4-F830D94F7B24}"/>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7" name="Oval 307">
                <a:extLst>
                  <a:ext uri="{FF2B5EF4-FFF2-40B4-BE49-F238E27FC236}">
                    <a16:creationId xmlns:a16="http://schemas.microsoft.com/office/drawing/2014/main" id="{A2973FD9-7687-EBC0-EAFB-2225CCE9B3B9}"/>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8" name="Oval 308">
                <a:extLst>
                  <a:ext uri="{FF2B5EF4-FFF2-40B4-BE49-F238E27FC236}">
                    <a16:creationId xmlns:a16="http://schemas.microsoft.com/office/drawing/2014/main" id="{4349A860-2445-3973-5DC5-91BED3941823}"/>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9" name="Oval 309">
                <a:extLst>
                  <a:ext uri="{FF2B5EF4-FFF2-40B4-BE49-F238E27FC236}">
                    <a16:creationId xmlns:a16="http://schemas.microsoft.com/office/drawing/2014/main" id="{306E6B65-1614-F4DE-B68B-377BC80AFA0B}"/>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0" name="Oval 310">
                <a:extLst>
                  <a:ext uri="{FF2B5EF4-FFF2-40B4-BE49-F238E27FC236}">
                    <a16:creationId xmlns:a16="http://schemas.microsoft.com/office/drawing/2014/main" id="{7CAEB363-04F3-7159-4209-292451BE9473}"/>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1" name="Oval 311">
                <a:extLst>
                  <a:ext uri="{FF2B5EF4-FFF2-40B4-BE49-F238E27FC236}">
                    <a16:creationId xmlns:a16="http://schemas.microsoft.com/office/drawing/2014/main" id="{C674B8CE-03EC-7B8C-09F2-2C3ABC9CAD0E}"/>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2" name="Oval 312">
                <a:extLst>
                  <a:ext uri="{FF2B5EF4-FFF2-40B4-BE49-F238E27FC236}">
                    <a16:creationId xmlns:a16="http://schemas.microsoft.com/office/drawing/2014/main" id="{654E3902-0A71-6FB5-31F6-ED500F8F1430}"/>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3" name="Oval 313">
                <a:extLst>
                  <a:ext uri="{FF2B5EF4-FFF2-40B4-BE49-F238E27FC236}">
                    <a16:creationId xmlns:a16="http://schemas.microsoft.com/office/drawing/2014/main" id="{86E101A5-ED89-E4DD-89F2-F6C39296995D}"/>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4" name="Oval 314">
                <a:extLst>
                  <a:ext uri="{FF2B5EF4-FFF2-40B4-BE49-F238E27FC236}">
                    <a16:creationId xmlns:a16="http://schemas.microsoft.com/office/drawing/2014/main" id="{4C151B9F-7C6C-4265-1B7D-7B8B12840AD8}"/>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5" name="Oval 315">
                <a:extLst>
                  <a:ext uri="{FF2B5EF4-FFF2-40B4-BE49-F238E27FC236}">
                    <a16:creationId xmlns:a16="http://schemas.microsoft.com/office/drawing/2014/main" id="{4B329B87-AE67-A85C-521E-4575F68D3D8C}"/>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6" name="Oval 316">
                <a:extLst>
                  <a:ext uri="{FF2B5EF4-FFF2-40B4-BE49-F238E27FC236}">
                    <a16:creationId xmlns:a16="http://schemas.microsoft.com/office/drawing/2014/main" id="{9504FB19-DA30-D889-97BE-6AC101587DEC}"/>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7" name="Oval 317">
                <a:extLst>
                  <a:ext uri="{FF2B5EF4-FFF2-40B4-BE49-F238E27FC236}">
                    <a16:creationId xmlns:a16="http://schemas.microsoft.com/office/drawing/2014/main" id="{22B2D20E-029E-61F3-FC4F-18E59BA71B4C}"/>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8" name="Oval 318">
                <a:extLst>
                  <a:ext uri="{FF2B5EF4-FFF2-40B4-BE49-F238E27FC236}">
                    <a16:creationId xmlns:a16="http://schemas.microsoft.com/office/drawing/2014/main" id="{9C8F075E-499B-8683-1372-52F9781CC860}"/>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9" name="Oval 319">
                <a:extLst>
                  <a:ext uri="{FF2B5EF4-FFF2-40B4-BE49-F238E27FC236}">
                    <a16:creationId xmlns:a16="http://schemas.microsoft.com/office/drawing/2014/main" id="{0F3B63CA-2F6B-2DA7-94FD-E77BA8FBD769}"/>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0" name="Oval 320">
                <a:extLst>
                  <a:ext uri="{FF2B5EF4-FFF2-40B4-BE49-F238E27FC236}">
                    <a16:creationId xmlns:a16="http://schemas.microsoft.com/office/drawing/2014/main" id="{F1E57890-D289-E784-ED42-10F7FB73E261}"/>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1" name="Oval 321">
                <a:extLst>
                  <a:ext uri="{FF2B5EF4-FFF2-40B4-BE49-F238E27FC236}">
                    <a16:creationId xmlns:a16="http://schemas.microsoft.com/office/drawing/2014/main" id="{8EFA6BC4-8ED3-E351-C218-54BCEB3E8BE2}"/>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2" name="Oval 322">
                <a:extLst>
                  <a:ext uri="{FF2B5EF4-FFF2-40B4-BE49-F238E27FC236}">
                    <a16:creationId xmlns:a16="http://schemas.microsoft.com/office/drawing/2014/main" id="{144A3A11-66AA-DC8E-8C93-7F11FB0D47AB}"/>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3" name="Oval 323">
                <a:extLst>
                  <a:ext uri="{FF2B5EF4-FFF2-40B4-BE49-F238E27FC236}">
                    <a16:creationId xmlns:a16="http://schemas.microsoft.com/office/drawing/2014/main" id="{BD06C01C-3BC2-0191-DDDD-F3AC11649341}"/>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4" name="Oval 324">
                <a:extLst>
                  <a:ext uri="{FF2B5EF4-FFF2-40B4-BE49-F238E27FC236}">
                    <a16:creationId xmlns:a16="http://schemas.microsoft.com/office/drawing/2014/main" id="{C7145659-EE2F-ADE1-C595-5847F41947BB}"/>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5" name="Oval 325">
                <a:extLst>
                  <a:ext uri="{FF2B5EF4-FFF2-40B4-BE49-F238E27FC236}">
                    <a16:creationId xmlns:a16="http://schemas.microsoft.com/office/drawing/2014/main" id="{63B25166-1B62-FB00-E0B4-17DD0537AFC1}"/>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6" name="Oval 326">
                <a:extLst>
                  <a:ext uri="{FF2B5EF4-FFF2-40B4-BE49-F238E27FC236}">
                    <a16:creationId xmlns:a16="http://schemas.microsoft.com/office/drawing/2014/main" id="{77875DC2-B018-A6A4-6B50-13174C753188}"/>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7" name="Oval 327">
                <a:extLst>
                  <a:ext uri="{FF2B5EF4-FFF2-40B4-BE49-F238E27FC236}">
                    <a16:creationId xmlns:a16="http://schemas.microsoft.com/office/drawing/2014/main" id="{FEAAFEE4-8171-8519-06ED-CE99F14A883E}"/>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8" name="Oval 328">
                <a:extLst>
                  <a:ext uri="{FF2B5EF4-FFF2-40B4-BE49-F238E27FC236}">
                    <a16:creationId xmlns:a16="http://schemas.microsoft.com/office/drawing/2014/main" id="{58828272-B490-6422-D2D7-378F9C187A5D}"/>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9" name="Oval 329">
                <a:extLst>
                  <a:ext uri="{FF2B5EF4-FFF2-40B4-BE49-F238E27FC236}">
                    <a16:creationId xmlns:a16="http://schemas.microsoft.com/office/drawing/2014/main" id="{ECA59DC3-8A6D-DEA7-8B53-14CC13AC8FC5}"/>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0" name="Oval 330">
                <a:extLst>
                  <a:ext uri="{FF2B5EF4-FFF2-40B4-BE49-F238E27FC236}">
                    <a16:creationId xmlns:a16="http://schemas.microsoft.com/office/drawing/2014/main" id="{BE0FF280-DE27-C994-46EB-3231A7475212}"/>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1" name="Oval 331">
                <a:extLst>
                  <a:ext uri="{FF2B5EF4-FFF2-40B4-BE49-F238E27FC236}">
                    <a16:creationId xmlns:a16="http://schemas.microsoft.com/office/drawing/2014/main" id="{27092C31-0B18-2758-9AF2-86FB0467622C}"/>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2" name="Oval 332">
                <a:extLst>
                  <a:ext uri="{FF2B5EF4-FFF2-40B4-BE49-F238E27FC236}">
                    <a16:creationId xmlns:a16="http://schemas.microsoft.com/office/drawing/2014/main" id="{58DD45D1-77B1-7B0D-AEB5-25DE263359EF}"/>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3" name="Oval 333">
                <a:extLst>
                  <a:ext uri="{FF2B5EF4-FFF2-40B4-BE49-F238E27FC236}">
                    <a16:creationId xmlns:a16="http://schemas.microsoft.com/office/drawing/2014/main" id="{2F28981A-BF15-24FC-A3E1-988EF001103B}"/>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4" name="Oval 334">
                <a:extLst>
                  <a:ext uri="{FF2B5EF4-FFF2-40B4-BE49-F238E27FC236}">
                    <a16:creationId xmlns:a16="http://schemas.microsoft.com/office/drawing/2014/main" id="{BEFDEFBE-7D4A-CB4C-2DEB-6A04449848F0}"/>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5" name="Oval 335">
                <a:extLst>
                  <a:ext uri="{FF2B5EF4-FFF2-40B4-BE49-F238E27FC236}">
                    <a16:creationId xmlns:a16="http://schemas.microsoft.com/office/drawing/2014/main" id="{6F6B4408-3E44-58EF-E20E-F65CB1107B87}"/>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6" name="Oval 336">
                <a:extLst>
                  <a:ext uri="{FF2B5EF4-FFF2-40B4-BE49-F238E27FC236}">
                    <a16:creationId xmlns:a16="http://schemas.microsoft.com/office/drawing/2014/main" id="{3CE2E593-E5AC-43F3-0CCA-60C2D05DB812}"/>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7" name="Oval 337">
                <a:extLst>
                  <a:ext uri="{FF2B5EF4-FFF2-40B4-BE49-F238E27FC236}">
                    <a16:creationId xmlns:a16="http://schemas.microsoft.com/office/drawing/2014/main" id="{7CD9D77A-CCAF-F431-263C-7E1EF970E4BC}"/>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8" name="Oval 338">
                <a:extLst>
                  <a:ext uri="{FF2B5EF4-FFF2-40B4-BE49-F238E27FC236}">
                    <a16:creationId xmlns:a16="http://schemas.microsoft.com/office/drawing/2014/main" id="{85831BCA-DE7D-659D-FF3B-AA684BCFE7AD}"/>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9" name="Oval 339">
                <a:extLst>
                  <a:ext uri="{FF2B5EF4-FFF2-40B4-BE49-F238E27FC236}">
                    <a16:creationId xmlns:a16="http://schemas.microsoft.com/office/drawing/2014/main" id="{0408AB35-EC2F-C796-3EFA-CCFA80869160}"/>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0" name="Oval 340">
                <a:extLst>
                  <a:ext uri="{FF2B5EF4-FFF2-40B4-BE49-F238E27FC236}">
                    <a16:creationId xmlns:a16="http://schemas.microsoft.com/office/drawing/2014/main" id="{FC22E985-2956-8809-CE1F-58A091E817DB}"/>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1" name="Oval 341">
                <a:extLst>
                  <a:ext uri="{FF2B5EF4-FFF2-40B4-BE49-F238E27FC236}">
                    <a16:creationId xmlns:a16="http://schemas.microsoft.com/office/drawing/2014/main" id="{99914BD5-8853-FBB0-3C0B-B8DE48B621F0}"/>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2" name="Oval 342">
                <a:extLst>
                  <a:ext uri="{FF2B5EF4-FFF2-40B4-BE49-F238E27FC236}">
                    <a16:creationId xmlns:a16="http://schemas.microsoft.com/office/drawing/2014/main" id="{355BB7C0-A650-A63D-1136-EBEB6585A385}"/>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3" name="Oval 343">
                <a:extLst>
                  <a:ext uri="{FF2B5EF4-FFF2-40B4-BE49-F238E27FC236}">
                    <a16:creationId xmlns:a16="http://schemas.microsoft.com/office/drawing/2014/main" id="{9C13FAE8-1B88-CE0F-EC9E-FB8D4CE58BD9}"/>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4" name="Oval 344">
                <a:extLst>
                  <a:ext uri="{FF2B5EF4-FFF2-40B4-BE49-F238E27FC236}">
                    <a16:creationId xmlns:a16="http://schemas.microsoft.com/office/drawing/2014/main" id="{2E2CC80A-BD8E-02F9-9679-C115177995E2}"/>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5" name="Oval 345">
                <a:extLst>
                  <a:ext uri="{FF2B5EF4-FFF2-40B4-BE49-F238E27FC236}">
                    <a16:creationId xmlns:a16="http://schemas.microsoft.com/office/drawing/2014/main" id="{64CF312F-711E-49E4-DF28-AA64588B1A4B}"/>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6" name="Oval 346">
                <a:extLst>
                  <a:ext uri="{FF2B5EF4-FFF2-40B4-BE49-F238E27FC236}">
                    <a16:creationId xmlns:a16="http://schemas.microsoft.com/office/drawing/2014/main" id="{CF4ECF4A-A1F6-A66B-F58D-48A45FC8C316}"/>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7" name="Oval 347">
                <a:extLst>
                  <a:ext uri="{FF2B5EF4-FFF2-40B4-BE49-F238E27FC236}">
                    <a16:creationId xmlns:a16="http://schemas.microsoft.com/office/drawing/2014/main" id="{E30EA22A-C4F9-4A17-E302-945FE0C93FCC}"/>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8" name="Oval 348">
                <a:extLst>
                  <a:ext uri="{FF2B5EF4-FFF2-40B4-BE49-F238E27FC236}">
                    <a16:creationId xmlns:a16="http://schemas.microsoft.com/office/drawing/2014/main" id="{1AC372DE-28EA-272A-6674-5684DD4F4C23}"/>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9" name="Oval 349">
                <a:extLst>
                  <a:ext uri="{FF2B5EF4-FFF2-40B4-BE49-F238E27FC236}">
                    <a16:creationId xmlns:a16="http://schemas.microsoft.com/office/drawing/2014/main" id="{BB57A6A7-94B5-B794-5582-78218E78AEEE}"/>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0" name="Oval 350">
                <a:extLst>
                  <a:ext uri="{FF2B5EF4-FFF2-40B4-BE49-F238E27FC236}">
                    <a16:creationId xmlns:a16="http://schemas.microsoft.com/office/drawing/2014/main" id="{EAA86CBA-1AA6-7A03-B1C8-17CD12109423}"/>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1" name="Oval 351">
                <a:extLst>
                  <a:ext uri="{FF2B5EF4-FFF2-40B4-BE49-F238E27FC236}">
                    <a16:creationId xmlns:a16="http://schemas.microsoft.com/office/drawing/2014/main" id="{2CF490D3-6343-EFD1-CE94-1020E964C15F}"/>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2" name="Oval 352">
                <a:extLst>
                  <a:ext uri="{FF2B5EF4-FFF2-40B4-BE49-F238E27FC236}">
                    <a16:creationId xmlns:a16="http://schemas.microsoft.com/office/drawing/2014/main" id="{B776BA53-E149-939B-6446-F2F0C652E83D}"/>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3" name="Oval 353">
                <a:extLst>
                  <a:ext uri="{FF2B5EF4-FFF2-40B4-BE49-F238E27FC236}">
                    <a16:creationId xmlns:a16="http://schemas.microsoft.com/office/drawing/2014/main" id="{2D1384B3-A77C-17DE-9A39-91543096FC3D}"/>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4" name="Oval 354">
                <a:extLst>
                  <a:ext uri="{FF2B5EF4-FFF2-40B4-BE49-F238E27FC236}">
                    <a16:creationId xmlns:a16="http://schemas.microsoft.com/office/drawing/2014/main" id="{74A683DB-F87C-DEBB-8D6E-83079C7B1F81}"/>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5" name="Oval 355">
                <a:extLst>
                  <a:ext uri="{FF2B5EF4-FFF2-40B4-BE49-F238E27FC236}">
                    <a16:creationId xmlns:a16="http://schemas.microsoft.com/office/drawing/2014/main" id="{557C14FB-630A-F83B-FFC9-8FBDB2191BB8}"/>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6" name="Oval 356">
                <a:extLst>
                  <a:ext uri="{FF2B5EF4-FFF2-40B4-BE49-F238E27FC236}">
                    <a16:creationId xmlns:a16="http://schemas.microsoft.com/office/drawing/2014/main" id="{91005690-3FFC-FF9B-7134-E0ACC5B6292E}"/>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7" name="Oval 357">
                <a:extLst>
                  <a:ext uri="{FF2B5EF4-FFF2-40B4-BE49-F238E27FC236}">
                    <a16:creationId xmlns:a16="http://schemas.microsoft.com/office/drawing/2014/main" id="{8E927A79-7D0F-F632-1C86-4D33C6C6FA0E}"/>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8" name="Oval 358">
                <a:extLst>
                  <a:ext uri="{FF2B5EF4-FFF2-40B4-BE49-F238E27FC236}">
                    <a16:creationId xmlns:a16="http://schemas.microsoft.com/office/drawing/2014/main" id="{A222C240-F272-025B-CAC3-7F9BEEFDD430}"/>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9" name="Oval 359">
                <a:extLst>
                  <a:ext uri="{FF2B5EF4-FFF2-40B4-BE49-F238E27FC236}">
                    <a16:creationId xmlns:a16="http://schemas.microsoft.com/office/drawing/2014/main" id="{D96A8D65-46C6-7567-6775-726DF0AC0C34}"/>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0" name="Oval 360">
                <a:extLst>
                  <a:ext uri="{FF2B5EF4-FFF2-40B4-BE49-F238E27FC236}">
                    <a16:creationId xmlns:a16="http://schemas.microsoft.com/office/drawing/2014/main" id="{76D5B9B5-3BC3-532F-A3DC-489DFEFF58B3}"/>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1" name="Oval 361">
                <a:extLst>
                  <a:ext uri="{FF2B5EF4-FFF2-40B4-BE49-F238E27FC236}">
                    <a16:creationId xmlns:a16="http://schemas.microsoft.com/office/drawing/2014/main" id="{C44E4FF8-1031-9C91-AC0D-2AF17C08EBB4}"/>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2" name="Oval 362">
                <a:extLst>
                  <a:ext uri="{FF2B5EF4-FFF2-40B4-BE49-F238E27FC236}">
                    <a16:creationId xmlns:a16="http://schemas.microsoft.com/office/drawing/2014/main" id="{5C1B8AAA-29C0-47C6-2BFA-67E16939D7E3}"/>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3" name="Oval 363">
                <a:extLst>
                  <a:ext uri="{FF2B5EF4-FFF2-40B4-BE49-F238E27FC236}">
                    <a16:creationId xmlns:a16="http://schemas.microsoft.com/office/drawing/2014/main" id="{63B6B748-250A-2A51-C9E0-7CB2EFC732FF}"/>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4" name="Oval 364">
                <a:extLst>
                  <a:ext uri="{FF2B5EF4-FFF2-40B4-BE49-F238E27FC236}">
                    <a16:creationId xmlns:a16="http://schemas.microsoft.com/office/drawing/2014/main" id="{046C00F3-6B66-82B9-C35E-455000212541}"/>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5" name="Oval 365">
                <a:extLst>
                  <a:ext uri="{FF2B5EF4-FFF2-40B4-BE49-F238E27FC236}">
                    <a16:creationId xmlns:a16="http://schemas.microsoft.com/office/drawing/2014/main" id="{C314008E-FBD1-9381-3BE6-E8804B994CE7}"/>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6" name="Oval 366">
                <a:extLst>
                  <a:ext uri="{FF2B5EF4-FFF2-40B4-BE49-F238E27FC236}">
                    <a16:creationId xmlns:a16="http://schemas.microsoft.com/office/drawing/2014/main" id="{48DB20CE-6CA2-5BFD-F570-13E12A8B3937}"/>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7" name="Oval 367">
                <a:extLst>
                  <a:ext uri="{FF2B5EF4-FFF2-40B4-BE49-F238E27FC236}">
                    <a16:creationId xmlns:a16="http://schemas.microsoft.com/office/drawing/2014/main" id="{A6985823-0FAF-ECB3-302F-E2E4EE572CDD}"/>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8" name="Oval 368">
                <a:extLst>
                  <a:ext uri="{FF2B5EF4-FFF2-40B4-BE49-F238E27FC236}">
                    <a16:creationId xmlns:a16="http://schemas.microsoft.com/office/drawing/2014/main" id="{7FD367E7-014F-0411-B043-F61CAA0CB478}"/>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9" name="Oval 369">
                <a:extLst>
                  <a:ext uri="{FF2B5EF4-FFF2-40B4-BE49-F238E27FC236}">
                    <a16:creationId xmlns:a16="http://schemas.microsoft.com/office/drawing/2014/main" id="{1DAD1797-A95E-7B3B-A62E-1C16F7FA945C}"/>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0" name="Oval 370">
                <a:extLst>
                  <a:ext uri="{FF2B5EF4-FFF2-40B4-BE49-F238E27FC236}">
                    <a16:creationId xmlns:a16="http://schemas.microsoft.com/office/drawing/2014/main" id="{6ABFB498-047C-E2F3-3D22-CE5390A07DA4}"/>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1" name="Oval 371">
                <a:extLst>
                  <a:ext uri="{FF2B5EF4-FFF2-40B4-BE49-F238E27FC236}">
                    <a16:creationId xmlns:a16="http://schemas.microsoft.com/office/drawing/2014/main" id="{85040E07-180A-F86D-CB23-CC3E116DCACD}"/>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2" name="Oval 372">
                <a:extLst>
                  <a:ext uri="{FF2B5EF4-FFF2-40B4-BE49-F238E27FC236}">
                    <a16:creationId xmlns:a16="http://schemas.microsoft.com/office/drawing/2014/main" id="{CC3FD676-42F8-18C1-2B31-FC04AD8A3442}"/>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3" name="Oval 373">
                <a:extLst>
                  <a:ext uri="{FF2B5EF4-FFF2-40B4-BE49-F238E27FC236}">
                    <a16:creationId xmlns:a16="http://schemas.microsoft.com/office/drawing/2014/main" id="{893A46E5-E700-327A-AF61-5C9F2503AB9E}"/>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4" name="Oval 374">
                <a:extLst>
                  <a:ext uri="{FF2B5EF4-FFF2-40B4-BE49-F238E27FC236}">
                    <a16:creationId xmlns:a16="http://schemas.microsoft.com/office/drawing/2014/main" id="{35B5BF44-3686-1163-0719-732FAEE78ECA}"/>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5" name="Oval 375">
                <a:extLst>
                  <a:ext uri="{FF2B5EF4-FFF2-40B4-BE49-F238E27FC236}">
                    <a16:creationId xmlns:a16="http://schemas.microsoft.com/office/drawing/2014/main" id="{EAC82547-120B-AED3-6998-7DA2289EDE2A}"/>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6" name="Oval 376">
                <a:extLst>
                  <a:ext uri="{FF2B5EF4-FFF2-40B4-BE49-F238E27FC236}">
                    <a16:creationId xmlns:a16="http://schemas.microsoft.com/office/drawing/2014/main" id="{DACAF606-231A-EB64-1730-43D979543947}"/>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7" name="Oval 377">
                <a:extLst>
                  <a:ext uri="{FF2B5EF4-FFF2-40B4-BE49-F238E27FC236}">
                    <a16:creationId xmlns:a16="http://schemas.microsoft.com/office/drawing/2014/main" id="{E53F845C-5B96-D549-A43B-0F3BDB9B065A}"/>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8" name="Oval 378">
                <a:extLst>
                  <a:ext uri="{FF2B5EF4-FFF2-40B4-BE49-F238E27FC236}">
                    <a16:creationId xmlns:a16="http://schemas.microsoft.com/office/drawing/2014/main" id="{18B638AD-20D1-6CCC-B31D-5841AC45915B}"/>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9" name="Oval 379">
                <a:extLst>
                  <a:ext uri="{FF2B5EF4-FFF2-40B4-BE49-F238E27FC236}">
                    <a16:creationId xmlns:a16="http://schemas.microsoft.com/office/drawing/2014/main" id="{6C04942B-6843-0BAA-1941-C5CD4CE1C5DB}"/>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0" name="Oval 380">
                <a:extLst>
                  <a:ext uri="{FF2B5EF4-FFF2-40B4-BE49-F238E27FC236}">
                    <a16:creationId xmlns:a16="http://schemas.microsoft.com/office/drawing/2014/main" id="{1A90DDC8-A1BF-00C3-A802-282FB9FEB38D}"/>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1" name="Oval 381">
                <a:extLst>
                  <a:ext uri="{FF2B5EF4-FFF2-40B4-BE49-F238E27FC236}">
                    <a16:creationId xmlns:a16="http://schemas.microsoft.com/office/drawing/2014/main" id="{6F93B96D-D176-E64E-9C40-CF41064222E9}"/>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2" name="Oval 382">
                <a:extLst>
                  <a:ext uri="{FF2B5EF4-FFF2-40B4-BE49-F238E27FC236}">
                    <a16:creationId xmlns:a16="http://schemas.microsoft.com/office/drawing/2014/main" id="{3BCBC38E-5F98-68BF-DB50-73D12653E0F6}"/>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3" name="Oval 383">
                <a:extLst>
                  <a:ext uri="{FF2B5EF4-FFF2-40B4-BE49-F238E27FC236}">
                    <a16:creationId xmlns:a16="http://schemas.microsoft.com/office/drawing/2014/main" id="{BEE710CC-F365-918E-B31D-1A911EF643A9}"/>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4" name="Oval 384">
                <a:extLst>
                  <a:ext uri="{FF2B5EF4-FFF2-40B4-BE49-F238E27FC236}">
                    <a16:creationId xmlns:a16="http://schemas.microsoft.com/office/drawing/2014/main" id="{A50DF2BA-B7F8-EDC0-C60F-2773B6FC065A}"/>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5" name="Oval 385">
                <a:extLst>
                  <a:ext uri="{FF2B5EF4-FFF2-40B4-BE49-F238E27FC236}">
                    <a16:creationId xmlns:a16="http://schemas.microsoft.com/office/drawing/2014/main" id="{54AE1417-BC57-C1D9-F64B-1178CEBEA746}"/>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6" name="Oval 386">
                <a:extLst>
                  <a:ext uri="{FF2B5EF4-FFF2-40B4-BE49-F238E27FC236}">
                    <a16:creationId xmlns:a16="http://schemas.microsoft.com/office/drawing/2014/main" id="{F3854A3F-4EBE-1543-2E79-4641D8367C69}"/>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7" name="Oval 387">
                <a:extLst>
                  <a:ext uri="{FF2B5EF4-FFF2-40B4-BE49-F238E27FC236}">
                    <a16:creationId xmlns:a16="http://schemas.microsoft.com/office/drawing/2014/main" id="{380140D2-ED76-2CB3-FE47-0307E79CF16C}"/>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8" name="Oval 388">
                <a:extLst>
                  <a:ext uri="{FF2B5EF4-FFF2-40B4-BE49-F238E27FC236}">
                    <a16:creationId xmlns:a16="http://schemas.microsoft.com/office/drawing/2014/main" id="{AFF72E21-1D80-D776-87F0-248175A70B61}"/>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9" name="Oval 389">
                <a:extLst>
                  <a:ext uri="{FF2B5EF4-FFF2-40B4-BE49-F238E27FC236}">
                    <a16:creationId xmlns:a16="http://schemas.microsoft.com/office/drawing/2014/main" id="{1D1AE8FC-2853-77F0-A210-D9EB6C093A47}"/>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0" name="Oval 390">
                <a:extLst>
                  <a:ext uri="{FF2B5EF4-FFF2-40B4-BE49-F238E27FC236}">
                    <a16:creationId xmlns:a16="http://schemas.microsoft.com/office/drawing/2014/main" id="{CC296E3B-7AD5-7AA2-F5B5-AAC4CB679DBD}"/>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1" name="Oval 391">
                <a:extLst>
                  <a:ext uri="{FF2B5EF4-FFF2-40B4-BE49-F238E27FC236}">
                    <a16:creationId xmlns:a16="http://schemas.microsoft.com/office/drawing/2014/main" id="{D41EAD94-2A2D-67EE-7C2E-6199CB24077B}"/>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2" name="Oval 392">
                <a:extLst>
                  <a:ext uri="{FF2B5EF4-FFF2-40B4-BE49-F238E27FC236}">
                    <a16:creationId xmlns:a16="http://schemas.microsoft.com/office/drawing/2014/main" id="{B425312F-8022-0A87-4AB4-0CAF03FA95C3}"/>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3" name="Oval 393">
                <a:extLst>
                  <a:ext uri="{FF2B5EF4-FFF2-40B4-BE49-F238E27FC236}">
                    <a16:creationId xmlns:a16="http://schemas.microsoft.com/office/drawing/2014/main" id="{9E6C11D9-D7CB-F2B5-73DC-27DD6969B61D}"/>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4" name="Oval 394">
                <a:extLst>
                  <a:ext uri="{FF2B5EF4-FFF2-40B4-BE49-F238E27FC236}">
                    <a16:creationId xmlns:a16="http://schemas.microsoft.com/office/drawing/2014/main" id="{B9CAA027-EDD6-0062-CA8A-E7BB4BF836EB}"/>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5" name="Oval 395">
                <a:extLst>
                  <a:ext uri="{FF2B5EF4-FFF2-40B4-BE49-F238E27FC236}">
                    <a16:creationId xmlns:a16="http://schemas.microsoft.com/office/drawing/2014/main" id="{45A22014-3841-27D0-2EEF-CED28C0DD38D}"/>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6" name="Oval 396">
                <a:extLst>
                  <a:ext uri="{FF2B5EF4-FFF2-40B4-BE49-F238E27FC236}">
                    <a16:creationId xmlns:a16="http://schemas.microsoft.com/office/drawing/2014/main" id="{7BA0A7D0-DBD9-176F-4ACF-1EBDDD303B9D}"/>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7" name="Oval 397">
                <a:extLst>
                  <a:ext uri="{FF2B5EF4-FFF2-40B4-BE49-F238E27FC236}">
                    <a16:creationId xmlns:a16="http://schemas.microsoft.com/office/drawing/2014/main" id="{8F1CE820-6B57-9593-34BE-47CB47BD6FA2}"/>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8" name="Oval 398">
                <a:extLst>
                  <a:ext uri="{FF2B5EF4-FFF2-40B4-BE49-F238E27FC236}">
                    <a16:creationId xmlns:a16="http://schemas.microsoft.com/office/drawing/2014/main" id="{7BFECA82-B86B-216E-CE4E-15859F80A3BC}"/>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9" name="Oval 399">
                <a:extLst>
                  <a:ext uri="{FF2B5EF4-FFF2-40B4-BE49-F238E27FC236}">
                    <a16:creationId xmlns:a16="http://schemas.microsoft.com/office/drawing/2014/main" id="{BD59858C-70CC-92A7-BF52-5F1309781960}"/>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0" name="Oval 400">
                <a:extLst>
                  <a:ext uri="{FF2B5EF4-FFF2-40B4-BE49-F238E27FC236}">
                    <a16:creationId xmlns:a16="http://schemas.microsoft.com/office/drawing/2014/main" id="{6F1E2D49-C78E-23EE-A1B5-75FEC655F987}"/>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1" name="Oval 401">
                <a:extLst>
                  <a:ext uri="{FF2B5EF4-FFF2-40B4-BE49-F238E27FC236}">
                    <a16:creationId xmlns:a16="http://schemas.microsoft.com/office/drawing/2014/main" id="{D8DDEC52-327A-436C-D4E1-A746E25D99AE}"/>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2" name="Oval 402">
                <a:extLst>
                  <a:ext uri="{FF2B5EF4-FFF2-40B4-BE49-F238E27FC236}">
                    <a16:creationId xmlns:a16="http://schemas.microsoft.com/office/drawing/2014/main" id="{B47696AF-FB1A-B8B5-A0F0-8DFBCB54B630}"/>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3" name="Oval 403">
                <a:extLst>
                  <a:ext uri="{FF2B5EF4-FFF2-40B4-BE49-F238E27FC236}">
                    <a16:creationId xmlns:a16="http://schemas.microsoft.com/office/drawing/2014/main" id="{37F30249-F68C-4C3E-F762-A02BE3B41B48}"/>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4" name="Oval 404">
                <a:extLst>
                  <a:ext uri="{FF2B5EF4-FFF2-40B4-BE49-F238E27FC236}">
                    <a16:creationId xmlns:a16="http://schemas.microsoft.com/office/drawing/2014/main" id="{6C31AA7D-ECDD-D51A-0E11-56D570A97817}"/>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5" name="Oval 405">
                <a:extLst>
                  <a:ext uri="{FF2B5EF4-FFF2-40B4-BE49-F238E27FC236}">
                    <a16:creationId xmlns:a16="http://schemas.microsoft.com/office/drawing/2014/main" id="{F2B184B1-0C7A-988B-8DC4-A40DAFE4F5D7}"/>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7" name="Group 607">
              <a:extLst>
                <a:ext uri="{FF2B5EF4-FFF2-40B4-BE49-F238E27FC236}">
                  <a16:creationId xmlns:a16="http://schemas.microsoft.com/office/drawing/2014/main" id="{CDF9272F-7A12-DDCE-9C5E-876E926442B9}"/>
                </a:ext>
              </a:extLst>
            </p:cNvPr>
            <p:cNvGrpSpPr/>
            <p:nvPr/>
          </p:nvGrpSpPr>
          <p:grpSpPr bwMode="auto">
            <a:xfrm>
              <a:off x="453" y="1776"/>
              <a:ext cx="2722" cy="574"/>
              <a:chOff x="453" y="1776"/>
              <a:chExt cx="2722" cy="574"/>
            </a:xfrm>
            <a:grpFill/>
          </p:grpSpPr>
          <p:sp>
            <p:nvSpPr>
              <p:cNvPr id="1056" name="Oval 407">
                <a:extLst>
                  <a:ext uri="{FF2B5EF4-FFF2-40B4-BE49-F238E27FC236}">
                    <a16:creationId xmlns:a16="http://schemas.microsoft.com/office/drawing/2014/main" id="{27409DD2-0B3A-AC6E-CAE8-1371F34D6028}"/>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7" name="Oval 408">
                <a:extLst>
                  <a:ext uri="{FF2B5EF4-FFF2-40B4-BE49-F238E27FC236}">
                    <a16:creationId xmlns:a16="http://schemas.microsoft.com/office/drawing/2014/main" id="{BB03B366-4995-EB75-A0E1-3F7EE0094F26}"/>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8" name="Oval 409">
                <a:extLst>
                  <a:ext uri="{FF2B5EF4-FFF2-40B4-BE49-F238E27FC236}">
                    <a16:creationId xmlns:a16="http://schemas.microsoft.com/office/drawing/2014/main" id="{4D40B85F-7F4E-3E19-487B-B3633EBBC627}"/>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9" name="Oval 410">
                <a:extLst>
                  <a:ext uri="{FF2B5EF4-FFF2-40B4-BE49-F238E27FC236}">
                    <a16:creationId xmlns:a16="http://schemas.microsoft.com/office/drawing/2014/main" id="{A1B2281E-2875-E664-0B0E-8CE0E935E417}"/>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0" name="Oval 411">
                <a:extLst>
                  <a:ext uri="{FF2B5EF4-FFF2-40B4-BE49-F238E27FC236}">
                    <a16:creationId xmlns:a16="http://schemas.microsoft.com/office/drawing/2014/main" id="{017FDA7B-D344-95B7-93DC-EEB9C01EE1F2}"/>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1" name="Oval 412">
                <a:extLst>
                  <a:ext uri="{FF2B5EF4-FFF2-40B4-BE49-F238E27FC236}">
                    <a16:creationId xmlns:a16="http://schemas.microsoft.com/office/drawing/2014/main" id="{8268D434-A730-87A2-FA3A-BE0505A9A5C7}"/>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2" name="Oval 413">
                <a:extLst>
                  <a:ext uri="{FF2B5EF4-FFF2-40B4-BE49-F238E27FC236}">
                    <a16:creationId xmlns:a16="http://schemas.microsoft.com/office/drawing/2014/main" id="{2C46FFBA-08AD-1B6E-AC23-962D6689F14A}"/>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3" name="Oval 414">
                <a:extLst>
                  <a:ext uri="{FF2B5EF4-FFF2-40B4-BE49-F238E27FC236}">
                    <a16:creationId xmlns:a16="http://schemas.microsoft.com/office/drawing/2014/main" id="{8B8C2BFB-C390-4A3F-5F0C-31FA1008224A}"/>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4" name="Oval 415">
                <a:extLst>
                  <a:ext uri="{FF2B5EF4-FFF2-40B4-BE49-F238E27FC236}">
                    <a16:creationId xmlns:a16="http://schemas.microsoft.com/office/drawing/2014/main" id="{83D93F39-2423-3E1C-198E-8093ABF4C24C}"/>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5" name="Oval 416">
                <a:extLst>
                  <a:ext uri="{FF2B5EF4-FFF2-40B4-BE49-F238E27FC236}">
                    <a16:creationId xmlns:a16="http://schemas.microsoft.com/office/drawing/2014/main" id="{6D20CB3D-84F8-42E0-8CCA-E54B37A04ED6}"/>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6" name="Oval 417">
                <a:extLst>
                  <a:ext uri="{FF2B5EF4-FFF2-40B4-BE49-F238E27FC236}">
                    <a16:creationId xmlns:a16="http://schemas.microsoft.com/office/drawing/2014/main" id="{4FBD31CD-1EE8-0C71-1A8A-5390F9597494}"/>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7" name="Oval 418">
                <a:extLst>
                  <a:ext uri="{FF2B5EF4-FFF2-40B4-BE49-F238E27FC236}">
                    <a16:creationId xmlns:a16="http://schemas.microsoft.com/office/drawing/2014/main" id="{561973DB-876D-6745-F0B3-70C4FE4C15F6}"/>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8" name="Oval 419">
                <a:extLst>
                  <a:ext uri="{FF2B5EF4-FFF2-40B4-BE49-F238E27FC236}">
                    <a16:creationId xmlns:a16="http://schemas.microsoft.com/office/drawing/2014/main" id="{62839BEE-C7C7-1D52-6644-C85CFCC3E968}"/>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9" name="Oval 420">
                <a:extLst>
                  <a:ext uri="{FF2B5EF4-FFF2-40B4-BE49-F238E27FC236}">
                    <a16:creationId xmlns:a16="http://schemas.microsoft.com/office/drawing/2014/main" id="{D6058655-09D1-4B9B-F024-A0D98CEF685D}"/>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0" name="Oval 421">
                <a:extLst>
                  <a:ext uri="{FF2B5EF4-FFF2-40B4-BE49-F238E27FC236}">
                    <a16:creationId xmlns:a16="http://schemas.microsoft.com/office/drawing/2014/main" id="{6A40F5E5-4710-605D-7310-13FB260E8B18}"/>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1" name="Oval 422">
                <a:extLst>
                  <a:ext uri="{FF2B5EF4-FFF2-40B4-BE49-F238E27FC236}">
                    <a16:creationId xmlns:a16="http://schemas.microsoft.com/office/drawing/2014/main" id="{FC8C7861-E534-9F5E-74E2-59377E1AE90B}"/>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2" name="Oval 423">
                <a:extLst>
                  <a:ext uri="{FF2B5EF4-FFF2-40B4-BE49-F238E27FC236}">
                    <a16:creationId xmlns:a16="http://schemas.microsoft.com/office/drawing/2014/main" id="{0A31F63C-1298-B044-0D39-B188E29A1D5A}"/>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3" name="Oval 424">
                <a:extLst>
                  <a:ext uri="{FF2B5EF4-FFF2-40B4-BE49-F238E27FC236}">
                    <a16:creationId xmlns:a16="http://schemas.microsoft.com/office/drawing/2014/main" id="{0F849BFF-709D-03E3-4716-81775200BAAA}"/>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4" name="Oval 425">
                <a:extLst>
                  <a:ext uri="{FF2B5EF4-FFF2-40B4-BE49-F238E27FC236}">
                    <a16:creationId xmlns:a16="http://schemas.microsoft.com/office/drawing/2014/main" id="{E12D8855-C82F-8855-CB87-99AB02F0AE44}"/>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5" name="Oval 426">
                <a:extLst>
                  <a:ext uri="{FF2B5EF4-FFF2-40B4-BE49-F238E27FC236}">
                    <a16:creationId xmlns:a16="http://schemas.microsoft.com/office/drawing/2014/main" id="{DBF0394A-226B-2DED-6C9F-7CCD71EA8142}"/>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6" name="Oval 427">
                <a:extLst>
                  <a:ext uri="{FF2B5EF4-FFF2-40B4-BE49-F238E27FC236}">
                    <a16:creationId xmlns:a16="http://schemas.microsoft.com/office/drawing/2014/main" id="{57A287B0-B6C3-4624-F20E-41B5C80CAB36}"/>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7" name="Oval 428">
                <a:extLst>
                  <a:ext uri="{FF2B5EF4-FFF2-40B4-BE49-F238E27FC236}">
                    <a16:creationId xmlns:a16="http://schemas.microsoft.com/office/drawing/2014/main" id="{BD01B45A-1A08-99D8-48AC-505DCCCAA374}"/>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8" name="Oval 429">
                <a:extLst>
                  <a:ext uri="{FF2B5EF4-FFF2-40B4-BE49-F238E27FC236}">
                    <a16:creationId xmlns:a16="http://schemas.microsoft.com/office/drawing/2014/main" id="{5D0DD822-23E9-2276-BDC2-A54A318F41DC}"/>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9" name="Oval 430">
                <a:extLst>
                  <a:ext uri="{FF2B5EF4-FFF2-40B4-BE49-F238E27FC236}">
                    <a16:creationId xmlns:a16="http://schemas.microsoft.com/office/drawing/2014/main" id="{DC6E5052-A881-A039-3983-71913C103E4C}"/>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0" name="Oval 431">
                <a:extLst>
                  <a:ext uri="{FF2B5EF4-FFF2-40B4-BE49-F238E27FC236}">
                    <a16:creationId xmlns:a16="http://schemas.microsoft.com/office/drawing/2014/main" id="{079183EE-26DA-89FE-0CB2-A90B46A2E62D}"/>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1" name="Oval 432">
                <a:extLst>
                  <a:ext uri="{FF2B5EF4-FFF2-40B4-BE49-F238E27FC236}">
                    <a16:creationId xmlns:a16="http://schemas.microsoft.com/office/drawing/2014/main" id="{18D748B6-ECC6-3A0F-9C71-AF172C128436}"/>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2" name="Oval 433">
                <a:extLst>
                  <a:ext uri="{FF2B5EF4-FFF2-40B4-BE49-F238E27FC236}">
                    <a16:creationId xmlns:a16="http://schemas.microsoft.com/office/drawing/2014/main" id="{394D3729-42BF-2DD8-3816-8F1DB6DCCCF0}"/>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3" name="Oval 434">
                <a:extLst>
                  <a:ext uri="{FF2B5EF4-FFF2-40B4-BE49-F238E27FC236}">
                    <a16:creationId xmlns:a16="http://schemas.microsoft.com/office/drawing/2014/main" id="{CE9F232A-F3E4-34DA-5F23-3A48779AF9E2}"/>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4" name="Oval 435">
                <a:extLst>
                  <a:ext uri="{FF2B5EF4-FFF2-40B4-BE49-F238E27FC236}">
                    <a16:creationId xmlns:a16="http://schemas.microsoft.com/office/drawing/2014/main" id="{18C42667-A06A-5699-9C58-2B8DE1C1D5B5}"/>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5" name="Oval 436">
                <a:extLst>
                  <a:ext uri="{FF2B5EF4-FFF2-40B4-BE49-F238E27FC236}">
                    <a16:creationId xmlns:a16="http://schemas.microsoft.com/office/drawing/2014/main" id="{0E6151D1-6C58-E9BA-8C18-FEE94E4FBA7D}"/>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6" name="Oval 437">
                <a:extLst>
                  <a:ext uri="{FF2B5EF4-FFF2-40B4-BE49-F238E27FC236}">
                    <a16:creationId xmlns:a16="http://schemas.microsoft.com/office/drawing/2014/main" id="{309E2143-94EF-2183-8811-1C810A56CC0E}"/>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7" name="Oval 438">
                <a:extLst>
                  <a:ext uri="{FF2B5EF4-FFF2-40B4-BE49-F238E27FC236}">
                    <a16:creationId xmlns:a16="http://schemas.microsoft.com/office/drawing/2014/main" id="{C3B16676-E600-572F-D813-2E8D79F8E804}"/>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8" name="Oval 439">
                <a:extLst>
                  <a:ext uri="{FF2B5EF4-FFF2-40B4-BE49-F238E27FC236}">
                    <a16:creationId xmlns:a16="http://schemas.microsoft.com/office/drawing/2014/main" id="{3581B894-09DF-5F22-B15A-7C1D0099D659}"/>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9" name="Oval 440">
                <a:extLst>
                  <a:ext uri="{FF2B5EF4-FFF2-40B4-BE49-F238E27FC236}">
                    <a16:creationId xmlns:a16="http://schemas.microsoft.com/office/drawing/2014/main" id="{DF35B39B-A28E-14DB-E0C1-6156BC1D2562}"/>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0" name="Oval 441">
                <a:extLst>
                  <a:ext uri="{FF2B5EF4-FFF2-40B4-BE49-F238E27FC236}">
                    <a16:creationId xmlns:a16="http://schemas.microsoft.com/office/drawing/2014/main" id="{11E9B928-EBE4-88C8-6300-213B31D14843}"/>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1" name="Oval 442">
                <a:extLst>
                  <a:ext uri="{FF2B5EF4-FFF2-40B4-BE49-F238E27FC236}">
                    <a16:creationId xmlns:a16="http://schemas.microsoft.com/office/drawing/2014/main" id="{3FC2F72C-E8AC-3F9F-3538-1FB4E77B7BDA}"/>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2" name="Oval 443">
                <a:extLst>
                  <a:ext uri="{FF2B5EF4-FFF2-40B4-BE49-F238E27FC236}">
                    <a16:creationId xmlns:a16="http://schemas.microsoft.com/office/drawing/2014/main" id="{D6618323-708A-028B-519E-174F7D99560E}"/>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3" name="Oval 444">
                <a:extLst>
                  <a:ext uri="{FF2B5EF4-FFF2-40B4-BE49-F238E27FC236}">
                    <a16:creationId xmlns:a16="http://schemas.microsoft.com/office/drawing/2014/main" id="{274230ED-ABE1-2487-14D9-F7A9CB94DDD0}"/>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4" name="Oval 445">
                <a:extLst>
                  <a:ext uri="{FF2B5EF4-FFF2-40B4-BE49-F238E27FC236}">
                    <a16:creationId xmlns:a16="http://schemas.microsoft.com/office/drawing/2014/main" id="{6197039A-7EDE-6315-0B03-9BE5B90C2675}"/>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5" name="Oval 446">
                <a:extLst>
                  <a:ext uri="{FF2B5EF4-FFF2-40B4-BE49-F238E27FC236}">
                    <a16:creationId xmlns:a16="http://schemas.microsoft.com/office/drawing/2014/main" id="{7B6CDE7D-CF1F-EC37-A8FD-C8835B5EA2D1}"/>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6" name="Oval 447">
                <a:extLst>
                  <a:ext uri="{FF2B5EF4-FFF2-40B4-BE49-F238E27FC236}">
                    <a16:creationId xmlns:a16="http://schemas.microsoft.com/office/drawing/2014/main" id="{F6493EDF-4E82-C637-2B44-929D1786C4E4}"/>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7" name="Oval 448">
                <a:extLst>
                  <a:ext uri="{FF2B5EF4-FFF2-40B4-BE49-F238E27FC236}">
                    <a16:creationId xmlns:a16="http://schemas.microsoft.com/office/drawing/2014/main" id="{DA1595C3-1972-1D71-C25E-E196F2A654B4}"/>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8" name="Oval 449">
                <a:extLst>
                  <a:ext uri="{FF2B5EF4-FFF2-40B4-BE49-F238E27FC236}">
                    <a16:creationId xmlns:a16="http://schemas.microsoft.com/office/drawing/2014/main" id="{63777EF9-972C-FB04-1A24-3A9F7BD37A14}"/>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9" name="Oval 450">
                <a:extLst>
                  <a:ext uri="{FF2B5EF4-FFF2-40B4-BE49-F238E27FC236}">
                    <a16:creationId xmlns:a16="http://schemas.microsoft.com/office/drawing/2014/main" id="{2E945E76-203A-5675-C332-F4FE70FEDC36}"/>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0" name="Oval 451">
                <a:extLst>
                  <a:ext uri="{FF2B5EF4-FFF2-40B4-BE49-F238E27FC236}">
                    <a16:creationId xmlns:a16="http://schemas.microsoft.com/office/drawing/2014/main" id="{979FDE9A-6CB1-C2F8-DF4C-52E32DC45EA7}"/>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1" name="Oval 452">
                <a:extLst>
                  <a:ext uri="{FF2B5EF4-FFF2-40B4-BE49-F238E27FC236}">
                    <a16:creationId xmlns:a16="http://schemas.microsoft.com/office/drawing/2014/main" id="{2ACAB1B9-447C-9737-89DF-EFDA158E7BF9}"/>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2" name="Oval 453">
                <a:extLst>
                  <a:ext uri="{FF2B5EF4-FFF2-40B4-BE49-F238E27FC236}">
                    <a16:creationId xmlns:a16="http://schemas.microsoft.com/office/drawing/2014/main" id="{CBAE861B-8726-FEE0-CA76-AA1366AE6848}"/>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3" name="Oval 454">
                <a:extLst>
                  <a:ext uri="{FF2B5EF4-FFF2-40B4-BE49-F238E27FC236}">
                    <a16:creationId xmlns:a16="http://schemas.microsoft.com/office/drawing/2014/main" id="{1C64346F-A32E-1B67-FBD1-D1C56AD70317}"/>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4" name="Oval 455">
                <a:extLst>
                  <a:ext uri="{FF2B5EF4-FFF2-40B4-BE49-F238E27FC236}">
                    <a16:creationId xmlns:a16="http://schemas.microsoft.com/office/drawing/2014/main" id="{A6BA9ACD-7B19-89B8-12FB-831DBF06CA03}"/>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5" name="Oval 456">
                <a:extLst>
                  <a:ext uri="{FF2B5EF4-FFF2-40B4-BE49-F238E27FC236}">
                    <a16:creationId xmlns:a16="http://schemas.microsoft.com/office/drawing/2014/main" id="{32DA8D3C-05A6-46F6-2B01-4CF822375E5A}"/>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6" name="Oval 457">
                <a:extLst>
                  <a:ext uri="{FF2B5EF4-FFF2-40B4-BE49-F238E27FC236}">
                    <a16:creationId xmlns:a16="http://schemas.microsoft.com/office/drawing/2014/main" id="{32629B19-101B-3933-B911-F544B81C977F}"/>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7" name="Oval 458">
                <a:extLst>
                  <a:ext uri="{FF2B5EF4-FFF2-40B4-BE49-F238E27FC236}">
                    <a16:creationId xmlns:a16="http://schemas.microsoft.com/office/drawing/2014/main" id="{482C3EB0-32A5-41DF-31BF-43BDA313A020}"/>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8" name="Oval 459">
                <a:extLst>
                  <a:ext uri="{FF2B5EF4-FFF2-40B4-BE49-F238E27FC236}">
                    <a16:creationId xmlns:a16="http://schemas.microsoft.com/office/drawing/2014/main" id="{A7C679E4-9FF0-A2F4-254A-37AE24511A2F}"/>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9" name="Oval 460">
                <a:extLst>
                  <a:ext uri="{FF2B5EF4-FFF2-40B4-BE49-F238E27FC236}">
                    <a16:creationId xmlns:a16="http://schemas.microsoft.com/office/drawing/2014/main" id="{1FE99195-609C-F12D-6C28-F042D357C44A}"/>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0" name="Oval 461">
                <a:extLst>
                  <a:ext uri="{FF2B5EF4-FFF2-40B4-BE49-F238E27FC236}">
                    <a16:creationId xmlns:a16="http://schemas.microsoft.com/office/drawing/2014/main" id="{AF1C92D6-ED80-AB1C-04EC-48BC12D6B298}"/>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1" name="Oval 462">
                <a:extLst>
                  <a:ext uri="{FF2B5EF4-FFF2-40B4-BE49-F238E27FC236}">
                    <a16:creationId xmlns:a16="http://schemas.microsoft.com/office/drawing/2014/main" id="{8215EE2C-961B-7224-E85C-5A122FABF09B}"/>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2" name="Oval 463">
                <a:extLst>
                  <a:ext uri="{FF2B5EF4-FFF2-40B4-BE49-F238E27FC236}">
                    <a16:creationId xmlns:a16="http://schemas.microsoft.com/office/drawing/2014/main" id="{65332989-CB24-58D2-2144-BF045C717635}"/>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3" name="Oval 464">
                <a:extLst>
                  <a:ext uri="{FF2B5EF4-FFF2-40B4-BE49-F238E27FC236}">
                    <a16:creationId xmlns:a16="http://schemas.microsoft.com/office/drawing/2014/main" id="{A52DA217-C9A7-C908-B3E7-49387A17A00F}"/>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4" name="Oval 465">
                <a:extLst>
                  <a:ext uri="{FF2B5EF4-FFF2-40B4-BE49-F238E27FC236}">
                    <a16:creationId xmlns:a16="http://schemas.microsoft.com/office/drawing/2014/main" id="{7FB2F3A4-3301-9345-F579-D6E366F87C97}"/>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5" name="Oval 466">
                <a:extLst>
                  <a:ext uri="{FF2B5EF4-FFF2-40B4-BE49-F238E27FC236}">
                    <a16:creationId xmlns:a16="http://schemas.microsoft.com/office/drawing/2014/main" id="{5E3A0C7E-C8E5-4D26-7730-94C62A2090ED}"/>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6" name="Oval 467">
                <a:extLst>
                  <a:ext uri="{FF2B5EF4-FFF2-40B4-BE49-F238E27FC236}">
                    <a16:creationId xmlns:a16="http://schemas.microsoft.com/office/drawing/2014/main" id="{5D958548-EB71-5579-641B-FC487F0F3988}"/>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7" name="Oval 468">
                <a:extLst>
                  <a:ext uri="{FF2B5EF4-FFF2-40B4-BE49-F238E27FC236}">
                    <a16:creationId xmlns:a16="http://schemas.microsoft.com/office/drawing/2014/main" id="{D9144769-8807-4155-B00C-CA41BD0E5F59}"/>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8" name="Oval 469">
                <a:extLst>
                  <a:ext uri="{FF2B5EF4-FFF2-40B4-BE49-F238E27FC236}">
                    <a16:creationId xmlns:a16="http://schemas.microsoft.com/office/drawing/2014/main" id="{59BF22F1-C099-A9AE-12B8-7C2CF8409086}"/>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9" name="Oval 470">
                <a:extLst>
                  <a:ext uri="{FF2B5EF4-FFF2-40B4-BE49-F238E27FC236}">
                    <a16:creationId xmlns:a16="http://schemas.microsoft.com/office/drawing/2014/main" id="{24AE8874-0BD7-9844-7308-BD7D092F0169}"/>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0" name="Oval 471">
                <a:extLst>
                  <a:ext uri="{FF2B5EF4-FFF2-40B4-BE49-F238E27FC236}">
                    <a16:creationId xmlns:a16="http://schemas.microsoft.com/office/drawing/2014/main" id="{5FF38DB5-38AE-63CC-A6D4-5D6F5E249100}"/>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1" name="Oval 472">
                <a:extLst>
                  <a:ext uri="{FF2B5EF4-FFF2-40B4-BE49-F238E27FC236}">
                    <a16:creationId xmlns:a16="http://schemas.microsoft.com/office/drawing/2014/main" id="{D9A50B83-77C1-F71D-6318-224C1372B38B}"/>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2" name="Oval 473">
                <a:extLst>
                  <a:ext uri="{FF2B5EF4-FFF2-40B4-BE49-F238E27FC236}">
                    <a16:creationId xmlns:a16="http://schemas.microsoft.com/office/drawing/2014/main" id="{5EA3DF16-0EE8-D033-9D15-98C494DE8B5F}"/>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3" name="Oval 474">
                <a:extLst>
                  <a:ext uri="{FF2B5EF4-FFF2-40B4-BE49-F238E27FC236}">
                    <a16:creationId xmlns:a16="http://schemas.microsoft.com/office/drawing/2014/main" id="{650297CA-A7C0-A56C-C3A5-C16C05C1E05D}"/>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4" name="Oval 475">
                <a:extLst>
                  <a:ext uri="{FF2B5EF4-FFF2-40B4-BE49-F238E27FC236}">
                    <a16:creationId xmlns:a16="http://schemas.microsoft.com/office/drawing/2014/main" id="{7C1CFC92-06FD-F26D-B715-A3C6AD86F7AA}"/>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5" name="Oval 476">
                <a:extLst>
                  <a:ext uri="{FF2B5EF4-FFF2-40B4-BE49-F238E27FC236}">
                    <a16:creationId xmlns:a16="http://schemas.microsoft.com/office/drawing/2014/main" id="{3F4BACFF-3C26-68A3-020C-640A52053A2F}"/>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6" name="Oval 477">
                <a:extLst>
                  <a:ext uri="{FF2B5EF4-FFF2-40B4-BE49-F238E27FC236}">
                    <a16:creationId xmlns:a16="http://schemas.microsoft.com/office/drawing/2014/main" id="{85411597-55EF-80E1-E4CA-C3B56F267203}"/>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7" name="Oval 478">
                <a:extLst>
                  <a:ext uri="{FF2B5EF4-FFF2-40B4-BE49-F238E27FC236}">
                    <a16:creationId xmlns:a16="http://schemas.microsoft.com/office/drawing/2014/main" id="{0D68F9CC-47EE-5DB6-60E1-AA49FBA52F23}"/>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8" name="Oval 479">
                <a:extLst>
                  <a:ext uri="{FF2B5EF4-FFF2-40B4-BE49-F238E27FC236}">
                    <a16:creationId xmlns:a16="http://schemas.microsoft.com/office/drawing/2014/main" id="{968EEF31-C0E7-152A-11EC-936A9B8B891F}"/>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9" name="Oval 480">
                <a:extLst>
                  <a:ext uri="{FF2B5EF4-FFF2-40B4-BE49-F238E27FC236}">
                    <a16:creationId xmlns:a16="http://schemas.microsoft.com/office/drawing/2014/main" id="{08566495-3179-029F-CA06-338D74E4BB41}"/>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0" name="Oval 481">
                <a:extLst>
                  <a:ext uri="{FF2B5EF4-FFF2-40B4-BE49-F238E27FC236}">
                    <a16:creationId xmlns:a16="http://schemas.microsoft.com/office/drawing/2014/main" id="{7DDB25C3-D349-17CE-3C29-731F5ED21F28}"/>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1" name="Oval 482">
                <a:extLst>
                  <a:ext uri="{FF2B5EF4-FFF2-40B4-BE49-F238E27FC236}">
                    <a16:creationId xmlns:a16="http://schemas.microsoft.com/office/drawing/2014/main" id="{32ACE16D-E279-FAB7-2BE7-0FCE7122FEDF}"/>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2" name="Oval 483">
                <a:extLst>
                  <a:ext uri="{FF2B5EF4-FFF2-40B4-BE49-F238E27FC236}">
                    <a16:creationId xmlns:a16="http://schemas.microsoft.com/office/drawing/2014/main" id="{9313B9A4-BC0E-2954-B300-3220BB3ADA82}"/>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3" name="Oval 484">
                <a:extLst>
                  <a:ext uri="{FF2B5EF4-FFF2-40B4-BE49-F238E27FC236}">
                    <a16:creationId xmlns:a16="http://schemas.microsoft.com/office/drawing/2014/main" id="{5A2613A3-66DC-8C75-78F4-20D6BAA2977A}"/>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4" name="Oval 485">
                <a:extLst>
                  <a:ext uri="{FF2B5EF4-FFF2-40B4-BE49-F238E27FC236}">
                    <a16:creationId xmlns:a16="http://schemas.microsoft.com/office/drawing/2014/main" id="{5B596808-43B0-4BD0-318F-BB0EFD96A45D}"/>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5" name="Oval 486">
                <a:extLst>
                  <a:ext uri="{FF2B5EF4-FFF2-40B4-BE49-F238E27FC236}">
                    <a16:creationId xmlns:a16="http://schemas.microsoft.com/office/drawing/2014/main" id="{99444EE4-34AA-E42E-BA49-74416BD13D3C}"/>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6" name="Oval 487">
                <a:extLst>
                  <a:ext uri="{FF2B5EF4-FFF2-40B4-BE49-F238E27FC236}">
                    <a16:creationId xmlns:a16="http://schemas.microsoft.com/office/drawing/2014/main" id="{0E496555-1BB7-4941-63AF-3D6C7F9CD4AD}"/>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7" name="Oval 488">
                <a:extLst>
                  <a:ext uri="{FF2B5EF4-FFF2-40B4-BE49-F238E27FC236}">
                    <a16:creationId xmlns:a16="http://schemas.microsoft.com/office/drawing/2014/main" id="{04EC32BD-CF41-DD51-AEEA-A8FA460FD135}"/>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8" name="Oval 489">
                <a:extLst>
                  <a:ext uri="{FF2B5EF4-FFF2-40B4-BE49-F238E27FC236}">
                    <a16:creationId xmlns:a16="http://schemas.microsoft.com/office/drawing/2014/main" id="{65E8EA39-A29D-531C-C336-9DA87BA5C41E}"/>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9" name="Oval 490">
                <a:extLst>
                  <a:ext uri="{FF2B5EF4-FFF2-40B4-BE49-F238E27FC236}">
                    <a16:creationId xmlns:a16="http://schemas.microsoft.com/office/drawing/2014/main" id="{9ABA0C55-A3AC-5AA1-9726-EE87C117D4B3}"/>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0" name="Oval 491">
                <a:extLst>
                  <a:ext uri="{FF2B5EF4-FFF2-40B4-BE49-F238E27FC236}">
                    <a16:creationId xmlns:a16="http://schemas.microsoft.com/office/drawing/2014/main" id="{A403DF7B-E911-B539-D061-AB03A9294EBB}"/>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1" name="Oval 492">
                <a:extLst>
                  <a:ext uri="{FF2B5EF4-FFF2-40B4-BE49-F238E27FC236}">
                    <a16:creationId xmlns:a16="http://schemas.microsoft.com/office/drawing/2014/main" id="{F1D0C490-A82F-0015-7EA9-1A675B9B73A0}"/>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2" name="Oval 493">
                <a:extLst>
                  <a:ext uri="{FF2B5EF4-FFF2-40B4-BE49-F238E27FC236}">
                    <a16:creationId xmlns:a16="http://schemas.microsoft.com/office/drawing/2014/main" id="{75FF387F-038A-2FEB-0597-4893E82D9654}"/>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3" name="Oval 494">
                <a:extLst>
                  <a:ext uri="{FF2B5EF4-FFF2-40B4-BE49-F238E27FC236}">
                    <a16:creationId xmlns:a16="http://schemas.microsoft.com/office/drawing/2014/main" id="{80F451C9-8996-C1F3-8078-945093917C99}"/>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4" name="Oval 495">
                <a:extLst>
                  <a:ext uri="{FF2B5EF4-FFF2-40B4-BE49-F238E27FC236}">
                    <a16:creationId xmlns:a16="http://schemas.microsoft.com/office/drawing/2014/main" id="{B666E8C6-DA47-AA54-6A5F-5B61251A918B}"/>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5" name="Oval 496">
                <a:extLst>
                  <a:ext uri="{FF2B5EF4-FFF2-40B4-BE49-F238E27FC236}">
                    <a16:creationId xmlns:a16="http://schemas.microsoft.com/office/drawing/2014/main" id="{8E53C71F-C511-BE0A-2973-B9A9A15C4F2C}"/>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6" name="Oval 497">
                <a:extLst>
                  <a:ext uri="{FF2B5EF4-FFF2-40B4-BE49-F238E27FC236}">
                    <a16:creationId xmlns:a16="http://schemas.microsoft.com/office/drawing/2014/main" id="{FA055BEA-AADF-6632-77A4-8F52B1AD2436}"/>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7" name="Oval 498">
                <a:extLst>
                  <a:ext uri="{FF2B5EF4-FFF2-40B4-BE49-F238E27FC236}">
                    <a16:creationId xmlns:a16="http://schemas.microsoft.com/office/drawing/2014/main" id="{00418782-892D-2866-EBDF-DEED757EFABF}"/>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8" name="Oval 499">
                <a:extLst>
                  <a:ext uri="{FF2B5EF4-FFF2-40B4-BE49-F238E27FC236}">
                    <a16:creationId xmlns:a16="http://schemas.microsoft.com/office/drawing/2014/main" id="{D28678B7-6A71-CCD1-8CF3-D6054DA6C66A}"/>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9" name="Oval 500">
                <a:extLst>
                  <a:ext uri="{FF2B5EF4-FFF2-40B4-BE49-F238E27FC236}">
                    <a16:creationId xmlns:a16="http://schemas.microsoft.com/office/drawing/2014/main" id="{FDFD288D-F66A-8FC5-B295-BEA245BBEA8B}"/>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0" name="Oval 501">
                <a:extLst>
                  <a:ext uri="{FF2B5EF4-FFF2-40B4-BE49-F238E27FC236}">
                    <a16:creationId xmlns:a16="http://schemas.microsoft.com/office/drawing/2014/main" id="{EE75FDE0-D5C4-A62B-E2D0-6B0DC6C1B34F}"/>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1" name="Oval 502">
                <a:extLst>
                  <a:ext uri="{FF2B5EF4-FFF2-40B4-BE49-F238E27FC236}">
                    <a16:creationId xmlns:a16="http://schemas.microsoft.com/office/drawing/2014/main" id="{0D8FCC4A-D78B-BA6F-1BC4-33BAB76E2654}"/>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2" name="Oval 503">
                <a:extLst>
                  <a:ext uri="{FF2B5EF4-FFF2-40B4-BE49-F238E27FC236}">
                    <a16:creationId xmlns:a16="http://schemas.microsoft.com/office/drawing/2014/main" id="{5F3F4622-EA39-D2CC-3560-20DC4B529566}"/>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3" name="Oval 504">
                <a:extLst>
                  <a:ext uri="{FF2B5EF4-FFF2-40B4-BE49-F238E27FC236}">
                    <a16:creationId xmlns:a16="http://schemas.microsoft.com/office/drawing/2014/main" id="{4B27B33A-EDC7-2FFA-EF60-71BF060654CE}"/>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4" name="Oval 505">
                <a:extLst>
                  <a:ext uri="{FF2B5EF4-FFF2-40B4-BE49-F238E27FC236}">
                    <a16:creationId xmlns:a16="http://schemas.microsoft.com/office/drawing/2014/main" id="{039EEB12-C2E4-EF0A-ED05-3E9654622521}"/>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5" name="Oval 506">
                <a:extLst>
                  <a:ext uri="{FF2B5EF4-FFF2-40B4-BE49-F238E27FC236}">
                    <a16:creationId xmlns:a16="http://schemas.microsoft.com/office/drawing/2014/main" id="{FA0826D4-4C73-29D6-4B4F-DBC0C57E7D5B}"/>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6" name="Oval 507">
                <a:extLst>
                  <a:ext uri="{FF2B5EF4-FFF2-40B4-BE49-F238E27FC236}">
                    <a16:creationId xmlns:a16="http://schemas.microsoft.com/office/drawing/2014/main" id="{DCCC32BE-A2A8-AC78-7792-B998BF004194}"/>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7" name="Oval 508">
                <a:extLst>
                  <a:ext uri="{FF2B5EF4-FFF2-40B4-BE49-F238E27FC236}">
                    <a16:creationId xmlns:a16="http://schemas.microsoft.com/office/drawing/2014/main" id="{5110B9BD-AC17-66DA-6C5C-ADA50CA3E509}"/>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8" name="Oval 509">
                <a:extLst>
                  <a:ext uri="{FF2B5EF4-FFF2-40B4-BE49-F238E27FC236}">
                    <a16:creationId xmlns:a16="http://schemas.microsoft.com/office/drawing/2014/main" id="{EFD302A6-2283-3CD3-38EE-619F00D288A0}"/>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9" name="Oval 510">
                <a:extLst>
                  <a:ext uri="{FF2B5EF4-FFF2-40B4-BE49-F238E27FC236}">
                    <a16:creationId xmlns:a16="http://schemas.microsoft.com/office/drawing/2014/main" id="{19060282-0133-2F2B-86A0-043D2AE3E3C2}"/>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0" name="Oval 511">
                <a:extLst>
                  <a:ext uri="{FF2B5EF4-FFF2-40B4-BE49-F238E27FC236}">
                    <a16:creationId xmlns:a16="http://schemas.microsoft.com/office/drawing/2014/main" id="{2E5B7AF3-61A6-6E2E-BD7A-04BF5B858323}"/>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1" name="Oval 512">
                <a:extLst>
                  <a:ext uri="{FF2B5EF4-FFF2-40B4-BE49-F238E27FC236}">
                    <a16:creationId xmlns:a16="http://schemas.microsoft.com/office/drawing/2014/main" id="{21810026-6E35-2C87-A3FA-6B43AA85A8B8}"/>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2" name="Oval 513">
                <a:extLst>
                  <a:ext uri="{FF2B5EF4-FFF2-40B4-BE49-F238E27FC236}">
                    <a16:creationId xmlns:a16="http://schemas.microsoft.com/office/drawing/2014/main" id="{850BAA91-4C3C-EE61-E568-13F7AE18B417}"/>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3" name="Oval 514">
                <a:extLst>
                  <a:ext uri="{FF2B5EF4-FFF2-40B4-BE49-F238E27FC236}">
                    <a16:creationId xmlns:a16="http://schemas.microsoft.com/office/drawing/2014/main" id="{DA1C7AFD-1281-1AA1-AE66-0A45DD13B54B}"/>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4" name="Oval 515">
                <a:extLst>
                  <a:ext uri="{FF2B5EF4-FFF2-40B4-BE49-F238E27FC236}">
                    <a16:creationId xmlns:a16="http://schemas.microsoft.com/office/drawing/2014/main" id="{786F7E58-F114-48D6-135B-42FDB022928A}"/>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5" name="Oval 516">
                <a:extLst>
                  <a:ext uri="{FF2B5EF4-FFF2-40B4-BE49-F238E27FC236}">
                    <a16:creationId xmlns:a16="http://schemas.microsoft.com/office/drawing/2014/main" id="{DDA00B5D-12F1-0675-BB9C-B0FBAB5D6E5C}"/>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6" name="Oval 517">
                <a:extLst>
                  <a:ext uri="{FF2B5EF4-FFF2-40B4-BE49-F238E27FC236}">
                    <a16:creationId xmlns:a16="http://schemas.microsoft.com/office/drawing/2014/main" id="{DF5E7C3F-9EE4-FA75-FD58-E8A9AD55113A}"/>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7" name="Oval 518">
                <a:extLst>
                  <a:ext uri="{FF2B5EF4-FFF2-40B4-BE49-F238E27FC236}">
                    <a16:creationId xmlns:a16="http://schemas.microsoft.com/office/drawing/2014/main" id="{41684035-EC57-3B0F-6DCB-34FAB78920DD}"/>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8" name="Oval 519">
                <a:extLst>
                  <a:ext uri="{FF2B5EF4-FFF2-40B4-BE49-F238E27FC236}">
                    <a16:creationId xmlns:a16="http://schemas.microsoft.com/office/drawing/2014/main" id="{25735FF4-D515-5E03-EEE2-6AF22250C27B}"/>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9" name="Oval 520">
                <a:extLst>
                  <a:ext uri="{FF2B5EF4-FFF2-40B4-BE49-F238E27FC236}">
                    <a16:creationId xmlns:a16="http://schemas.microsoft.com/office/drawing/2014/main" id="{BB87F66E-E93D-BDC8-7174-D05FF2778580}"/>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0" name="Oval 521">
                <a:extLst>
                  <a:ext uri="{FF2B5EF4-FFF2-40B4-BE49-F238E27FC236}">
                    <a16:creationId xmlns:a16="http://schemas.microsoft.com/office/drawing/2014/main" id="{DDE1B51C-6774-F02F-6B10-8D7281876DE0}"/>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1" name="Oval 522">
                <a:extLst>
                  <a:ext uri="{FF2B5EF4-FFF2-40B4-BE49-F238E27FC236}">
                    <a16:creationId xmlns:a16="http://schemas.microsoft.com/office/drawing/2014/main" id="{5729D445-CD60-5B0C-33E3-09EF28BC953E}"/>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2" name="Oval 523">
                <a:extLst>
                  <a:ext uri="{FF2B5EF4-FFF2-40B4-BE49-F238E27FC236}">
                    <a16:creationId xmlns:a16="http://schemas.microsoft.com/office/drawing/2014/main" id="{024D233C-8278-75C0-BC8F-25A55FC9E47E}"/>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3" name="Oval 524">
                <a:extLst>
                  <a:ext uri="{FF2B5EF4-FFF2-40B4-BE49-F238E27FC236}">
                    <a16:creationId xmlns:a16="http://schemas.microsoft.com/office/drawing/2014/main" id="{E13154A7-69CB-59A8-492A-87F18DFBCD46}"/>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4" name="Oval 525">
                <a:extLst>
                  <a:ext uri="{FF2B5EF4-FFF2-40B4-BE49-F238E27FC236}">
                    <a16:creationId xmlns:a16="http://schemas.microsoft.com/office/drawing/2014/main" id="{6D5A4668-7D4A-CB26-137F-D1F253DB19EC}"/>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5" name="Oval 526">
                <a:extLst>
                  <a:ext uri="{FF2B5EF4-FFF2-40B4-BE49-F238E27FC236}">
                    <a16:creationId xmlns:a16="http://schemas.microsoft.com/office/drawing/2014/main" id="{366EEBCE-B8AA-B184-B6F6-A68FD82D5D7E}"/>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6" name="Oval 527">
                <a:extLst>
                  <a:ext uri="{FF2B5EF4-FFF2-40B4-BE49-F238E27FC236}">
                    <a16:creationId xmlns:a16="http://schemas.microsoft.com/office/drawing/2014/main" id="{4293E339-6BA3-6E3B-5404-642D9088262D}"/>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7" name="Oval 528">
                <a:extLst>
                  <a:ext uri="{FF2B5EF4-FFF2-40B4-BE49-F238E27FC236}">
                    <a16:creationId xmlns:a16="http://schemas.microsoft.com/office/drawing/2014/main" id="{475F4DFE-C026-F79A-64FA-12D24868024B}"/>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8" name="Oval 529">
                <a:extLst>
                  <a:ext uri="{FF2B5EF4-FFF2-40B4-BE49-F238E27FC236}">
                    <a16:creationId xmlns:a16="http://schemas.microsoft.com/office/drawing/2014/main" id="{C7852003-965B-D237-908A-D906FF271B03}"/>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9" name="Oval 530">
                <a:extLst>
                  <a:ext uri="{FF2B5EF4-FFF2-40B4-BE49-F238E27FC236}">
                    <a16:creationId xmlns:a16="http://schemas.microsoft.com/office/drawing/2014/main" id="{81C59ABF-DD33-9869-FE26-31CFC0A832EA}"/>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0" name="Oval 531">
                <a:extLst>
                  <a:ext uri="{FF2B5EF4-FFF2-40B4-BE49-F238E27FC236}">
                    <a16:creationId xmlns:a16="http://schemas.microsoft.com/office/drawing/2014/main" id="{8BA54885-9235-0D59-ED3D-8F502CB3693D}"/>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1" name="Oval 532">
                <a:extLst>
                  <a:ext uri="{FF2B5EF4-FFF2-40B4-BE49-F238E27FC236}">
                    <a16:creationId xmlns:a16="http://schemas.microsoft.com/office/drawing/2014/main" id="{1CD07858-F285-26E0-2F07-DED002156A90}"/>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2" name="Oval 533">
                <a:extLst>
                  <a:ext uri="{FF2B5EF4-FFF2-40B4-BE49-F238E27FC236}">
                    <a16:creationId xmlns:a16="http://schemas.microsoft.com/office/drawing/2014/main" id="{91EEE324-0DF2-67CE-AB56-241DEDD8EF3A}"/>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3" name="Oval 534">
                <a:extLst>
                  <a:ext uri="{FF2B5EF4-FFF2-40B4-BE49-F238E27FC236}">
                    <a16:creationId xmlns:a16="http://schemas.microsoft.com/office/drawing/2014/main" id="{720D9891-246A-63D1-E0B5-B091524B6A7D}"/>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4" name="Oval 535">
                <a:extLst>
                  <a:ext uri="{FF2B5EF4-FFF2-40B4-BE49-F238E27FC236}">
                    <a16:creationId xmlns:a16="http://schemas.microsoft.com/office/drawing/2014/main" id="{BD208B3B-1C8D-D58B-F55D-E0503F0FDB8C}"/>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5" name="Oval 536">
                <a:extLst>
                  <a:ext uri="{FF2B5EF4-FFF2-40B4-BE49-F238E27FC236}">
                    <a16:creationId xmlns:a16="http://schemas.microsoft.com/office/drawing/2014/main" id="{DBF2926B-1F50-24E6-3DF8-B7CD2E98E881}"/>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6" name="Oval 537">
                <a:extLst>
                  <a:ext uri="{FF2B5EF4-FFF2-40B4-BE49-F238E27FC236}">
                    <a16:creationId xmlns:a16="http://schemas.microsoft.com/office/drawing/2014/main" id="{6557FB7A-CB29-2AE5-88E5-28F6D988B686}"/>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7" name="Oval 538">
                <a:extLst>
                  <a:ext uri="{FF2B5EF4-FFF2-40B4-BE49-F238E27FC236}">
                    <a16:creationId xmlns:a16="http://schemas.microsoft.com/office/drawing/2014/main" id="{D90FBB5C-0417-CC6D-A9AF-D78BB5DAC773}"/>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8" name="Oval 539">
                <a:extLst>
                  <a:ext uri="{FF2B5EF4-FFF2-40B4-BE49-F238E27FC236}">
                    <a16:creationId xmlns:a16="http://schemas.microsoft.com/office/drawing/2014/main" id="{D135FB64-9CDF-1B14-2AAC-F19E6318B1BC}"/>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9" name="Oval 540">
                <a:extLst>
                  <a:ext uri="{FF2B5EF4-FFF2-40B4-BE49-F238E27FC236}">
                    <a16:creationId xmlns:a16="http://schemas.microsoft.com/office/drawing/2014/main" id="{F64101C1-866E-5A30-286D-5B72194395B6}"/>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0" name="Oval 541">
                <a:extLst>
                  <a:ext uri="{FF2B5EF4-FFF2-40B4-BE49-F238E27FC236}">
                    <a16:creationId xmlns:a16="http://schemas.microsoft.com/office/drawing/2014/main" id="{DFC95DF8-F63C-4776-59CB-30C8EB226FFB}"/>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1" name="Oval 542">
                <a:extLst>
                  <a:ext uri="{FF2B5EF4-FFF2-40B4-BE49-F238E27FC236}">
                    <a16:creationId xmlns:a16="http://schemas.microsoft.com/office/drawing/2014/main" id="{13FC3510-B2CE-A57C-CEF8-E61CB3E2EB72}"/>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2" name="Oval 543">
                <a:extLst>
                  <a:ext uri="{FF2B5EF4-FFF2-40B4-BE49-F238E27FC236}">
                    <a16:creationId xmlns:a16="http://schemas.microsoft.com/office/drawing/2014/main" id="{6D45FB28-E1DD-D9B6-B2E0-513F500C8426}"/>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3" name="Oval 544">
                <a:extLst>
                  <a:ext uri="{FF2B5EF4-FFF2-40B4-BE49-F238E27FC236}">
                    <a16:creationId xmlns:a16="http://schemas.microsoft.com/office/drawing/2014/main" id="{5414B5B2-C1CB-F258-B89A-EE7C843645F4}"/>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4" name="Oval 545">
                <a:extLst>
                  <a:ext uri="{FF2B5EF4-FFF2-40B4-BE49-F238E27FC236}">
                    <a16:creationId xmlns:a16="http://schemas.microsoft.com/office/drawing/2014/main" id="{89518DB8-F4FB-F462-B189-8D0694C1A39F}"/>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5" name="Oval 546">
                <a:extLst>
                  <a:ext uri="{FF2B5EF4-FFF2-40B4-BE49-F238E27FC236}">
                    <a16:creationId xmlns:a16="http://schemas.microsoft.com/office/drawing/2014/main" id="{FB89CE06-9143-5365-884E-0505A8CCFA17}"/>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6" name="Oval 547">
                <a:extLst>
                  <a:ext uri="{FF2B5EF4-FFF2-40B4-BE49-F238E27FC236}">
                    <a16:creationId xmlns:a16="http://schemas.microsoft.com/office/drawing/2014/main" id="{02A95A94-4F7C-0C67-95F0-C2777CABF32B}"/>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7" name="Oval 548">
                <a:extLst>
                  <a:ext uri="{FF2B5EF4-FFF2-40B4-BE49-F238E27FC236}">
                    <a16:creationId xmlns:a16="http://schemas.microsoft.com/office/drawing/2014/main" id="{2CC0A23F-5476-58C0-E26C-AE2CEEE2EE1E}"/>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8" name="Oval 549">
                <a:extLst>
                  <a:ext uri="{FF2B5EF4-FFF2-40B4-BE49-F238E27FC236}">
                    <a16:creationId xmlns:a16="http://schemas.microsoft.com/office/drawing/2014/main" id="{DB5FFBA7-1AF3-3523-7040-0F7388621805}"/>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9" name="Oval 550">
                <a:extLst>
                  <a:ext uri="{FF2B5EF4-FFF2-40B4-BE49-F238E27FC236}">
                    <a16:creationId xmlns:a16="http://schemas.microsoft.com/office/drawing/2014/main" id="{78C2675C-1AE4-7A09-7750-C0AB31A5BE81}"/>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0" name="Oval 551">
                <a:extLst>
                  <a:ext uri="{FF2B5EF4-FFF2-40B4-BE49-F238E27FC236}">
                    <a16:creationId xmlns:a16="http://schemas.microsoft.com/office/drawing/2014/main" id="{B7D64366-0057-5629-D4CB-0D31463A45E0}"/>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1" name="Oval 552">
                <a:extLst>
                  <a:ext uri="{FF2B5EF4-FFF2-40B4-BE49-F238E27FC236}">
                    <a16:creationId xmlns:a16="http://schemas.microsoft.com/office/drawing/2014/main" id="{08625C58-EA1F-81B3-D6D6-8CE40B3E015F}"/>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2" name="Oval 553">
                <a:extLst>
                  <a:ext uri="{FF2B5EF4-FFF2-40B4-BE49-F238E27FC236}">
                    <a16:creationId xmlns:a16="http://schemas.microsoft.com/office/drawing/2014/main" id="{9FFFF38E-9EC3-17C6-F239-9B86D20F107B}"/>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3" name="Oval 554">
                <a:extLst>
                  <a:ext uri="{FF2B5EF4-FFF2-40B4-BE49-F238E27FC236}">
                    <a16:creationId xmlns:a16="http://schemas.microsoft.com/office/drawing/2014/main" id="{D904D074-6A54-5F04-F575-2AA886E28C96}"/>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4" name="Oval 555">
                <a:extLst>
                  <a:ext uri="{FF2B5EF4-FFF2-40B4-BE49-F238E27FC236}">
                    <a16:creationId xmlns:a16="http://schemas.microsoft.com/office/drawing/2014/main" id="{C48E0B22-C9CC-8891-F746-57D0DA69827D}"/>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5" name="Oval 556">
                <a:extLst>
                  <a:ext uri="{FF2B5EF4-FFF2-40B4-BE49-F238E27FC236}">
                    <a16:creationId xmlns:a16="http://schemas.microsoft.com/office/drawing/2014/main" id="{3677C584-281F-DE14-741F-C4A08B308258}"/>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6" name="Oval 557">
                <a:extLst>
                  <a:ext uri="{FF2B5EF4-FFF2-40B4-BE49-F238E27FC236}">
                    <a16:creationId xmlns:a16="http://schemas.microsoft.com/office/drawing/2014/main" id="{55721718-2D5E-6C6D-29A8-518B71FB4EC5}"/>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7" name="Oval 558">
                <a:extLst>
                  <a:ext uri="{FF2B5EF4-FFF2-40B4-BE49-F238E27FC236}">
                    <a16:creationId xmlns:a16="http://schemas.microsoft.com/office/drawing/2014/main" id="{457E7610-FCF3-718F-D673-A12A87F54D40}"/>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8" name="Oval 559">
                <a:extLst>
                  <a:ext uri="{FF2B5EF4-FFF2-40B4-BE49-F238E27FC236}">
                    <a16:creationId xmlns:a16="http://schemas.microsoft.com/office/drawing/2014/main" id="{B705C136-0129-6128-D3BD-96EBAB3CD1AF}"/>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9" name="Oval 560">
                <a:extLst>
                  <a:ext uri="{FF2B5EF4-FFF2-40B4-BE49-F238E27FC236}">
                    <a16:creationId xmlns:a16="http://schemas.microsoft.com/office/drawing/2014/main" id="{26F15B52-A93B-75B9-3520-C1A143D2DA47}"/>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0" name="Oval 561">
                <a:extLst>
                  <a:ext uri="{FF2B5EF4-FFF2-40B4-BE49-F238E27FC236}">
                    <a16:creationId xmlns:a16="http://schemas.microsoft.com/office/drawing/2014/main" id="{DE5B97CB-A3E8-4506-288A-FB625F3426D8}"/>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1" name="Oval 562">
                <a:extLst>
                  <a:ext uri="{FF2B5EF4-FFF2-40B4-BE49-F238E27FC236}">
                    <a16:creationId xmlns:a16="http://schemas.microsoft.com/office/drawing/2014/main" id="{3D0C152C-8670-F493-8380-C7B9ECEC83A8}"/>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2" name="Oval 563">
                <a:extLst>
                  <a:ext uri="{FF2B5EF4-FFF2-40B4-BE49-F238E27FC236}">
                    <a16:creationId xmlns:a16="http://schemas.microsoft.com/office/drawing/2014/main" id="{AB2D6D9F-DD57-DAE8-DE37-2E40B948B940}"/>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3" name="Oval 564">
                <a:extLst>
                  <a:ext uri="{FF2B5EF4-FFF2-40B4-BE49-F238E27FC236}">
                    <a16:creationId xmlns:a16="http://schemas.microsoft.com/office/drawing/2014/main" id="{7BD4DC92-364F-52D8-F357-44F4C15D8B85}"/>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4" name="Oval 565">
                <a:extLst>
                  <a:ext uri="{FF2B5EF4-FFF2-40B4-BE49-F238E27FC236}">
                    <a16:creationId xmlns:a16="http://schemas.microsoft.com/office/drawing/2014/main" id="{D02E8585-48D0-88C0-D53D-77AA2BB77BD4}"/>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5" name="Oval 566">
                <a:extLst>
                  <a:ext uri="{FF2B5EF4-FFF2-40B4-BE49-F238E27FC236}">
                    <a16:creationId xmlns:a16="http://schemas.microsoft.com/office/drawing/2014/main" id="{94A923B8-3B2E-4404-D62C-59414B66F3CB}"/>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6" name="Oval 567">
                <a:extLst>
                  <a:ext uri="{FF2B5EF4-FFF2-40B4-BE49-F238E27FC236}">
                    <a16:creationId xmlns:a16="http://schemas.microsoft.com/office/drawing/2014/main" id="{97E9F2E3-81B2-8829-B7F4-800A862918D1}"/>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7" name="Oval 568">
                <a:extLst>
                  <a:ext uri="{FF2B5EF4-FFF2-40B4-BE49-F238E27FC236}">
                    <a16:creationId xmlns:a16="http://schemas.microsoft.com/office/drawing/2014/main" id="{5342CBFF-804E-19AF-95B1-9631A83EB4B5}"/>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8" name="Oval 569">
                <a:extLst>
                  <a:ext uri="{FF2B5EF4-FFF2-40B4-BE49-F238E27FC236}">
                    <a16:creationId xmlns:a16="http://schemas.microsoft.com/office/drawing/2014/main" id="{8447643F-86E0-A202-37DB-936256854F47}"/>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9" name="Oval 570">
                <a:extLst>
                  <a:ext uri="{FF2B5EF4-FFF2-40B4-BE49-F238E27FC236}">
                    <a16:creationId xmlns:a16="http://schemas.microsoft.com/office/drawing/2014/main" id="{71C26559-E338-B115-4753-16FC86E67996}"/>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0" name="Oval 571">
                <a:extLst>
                  <a:ext uri="{FF2B5EF4-FFF2-40B4-BE49-F238E27FC236}">
                    <a16:creationId xmlns:a16="http://schemas.microsoft.com/office/drawing/2014/main" id="{45316E00-AFF8-ABFE-AC0C-39495F1CE7C8}"/>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1" name="Oval 572">
                <a:extLst>
                  <a:ext uri="{FF2B5EF4-FFF2-40B4-BE49-F238E27FC236}">
                    <a16:creationId xmlns:a16="http://schemas.microsoft.com/office/drawing/2014/main" id="{6416FC65-D376-42CE-D637-43F4AADB9BAC}"/>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2" name="Oval 573">
                <a:extLst>
                  <a:ext uri="{FF2B5EF4-FFF2-40B4-BE49-F238E27FC236}">
                    <a16:creationId xmlns:a16="http://schemas.microsoft.com/office/drawing/2014/main" id="{A234D2BE-1543-6BF4-517B-6F9BEF9CA55A}"/>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3" name="Oval 574">
                <a:extLst>
                  <a:ext uri="{FF2B5EF4-FFF2-40B4-BE49-F238E27FC236}">
                    <a16:creationId xmlns:a16="http://schemas.microsoft.com/office/drawing/2014/main" id="{5AA8399D-7EE3-0CBF-BE02-B05A4F8ED040}"/>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4" name="Oval 575">
                <a:extLst>
                  <a:ext uri="{FF2B5EF4-FFF2-40B4-BE49-F238E27FC236}">
                    <a16:creationId xmlns:a16="http://schemas.microsoft.com/office/drawing/2014/main" id="{69E999F0-D35A-E68C-2B65-0B961335408B}"/>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5" name="Oval 576">
                <a:extLst>
                  <a:ext uri="{FF2B5EF4-FFF2-40B4-BE49-F238E27FC236}">
                    <a16:creationId xmlns:a16="http://schemas.microsoft.com/office/drawing/2014/main" id="{F60A58B4-1281-76D0-1496-AA3E4729FF91}"/>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6" name="Oval 577">
                <a:extLst>
                  <a:ext uri="{FF2B5EF4-FFF2-40B4-BE49-F238E27FC236}">
                    <a16:creationId xmlns:a16="http://schemas.microsoft.com/office/drawing/2014/main" id="{02073233-CEB2-6FCE-CC2B-562155936DD9}"/>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7" name="Oval 578">
                <a:extLst>
                  <a:ext uri="{FF2B5EF4-FFF2-40B4-BE49-F238E27FC236}">
                    <a16:creationId xmlns:a16="http://schemas.microsoft.com/office/drawing/2014/main" id="{ED43BD56-CDE4-2D17-64CF-5F79AF3A4B3D}"/>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8" name="Oval 579">
                <a:extLst>
                  <a:ext uri="{FF2B5EF4-FFF2-40B4-BE49-F238E27FC236}">
                    <a16:creationId xmlns:a16="http://schemas.microsoft.com/office/drawing/2014/main" id="{0A76E0E6-CC48-5B2A-188C-03C0C257A792}"/>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9" name="Oval 580">
                <a:extLst>
                  <a:ext uri="{FF2B5EF4-FFF2-40B4-BE49-F238E27FC236}">
                    <a16:creationId xmlns:a16="http://schemas.microsoft.com/office/drawing/2014/main" id="{D1CF2F41-754A-131E-49D3-68585B18C128}"/>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0" name="Oval 581">
                <a:extLst>
                  <a:ext uri="{FF2B5EF4-FFF2-40B4-BE49-F238E27FC236}">
                    <a16:creationId xmlns:a16="http://schemas.microsoft.com/office/drawing/2014/main" id="{C156AD83-891C-31DD-E48A-19A5F9BC126B}"/>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1" name="Oval 582">
                <a:extLst>
                  <a:ext uri="{FF2B5EF4-FFF2-40B4-BE49-F238E27FC236}">
                    <a16:creationId xmlns:a16="http://schemas.microsoft.com/office/drawing/2014/main" id="{D3E847B0-79C4-6485-8D06-5AB7FA6890D3}"/>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2" name="Oval 583">
                <a:extLst>
                  <a:ext uri="{FF2B5EF4-FFF2-40B4-BE49-F238E27FC236}">
                    <a16:creationId xmlns:a16="http://schemas.microsoft.com/office/drawing/2014/main" id="{61131D04-0F56-2F1A-DB52-C88D10CEEEF7}"/>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3" name="Oval 584">
                <a:extLst>
                  <a:ext uri="{FF2B5EF4-FFF2-40B4-BE49-F238E27FC236}">
                    <a16:creationId xmlns:a16="http://schemas.microsoft.com/office/drawing/2014/main" id="{CC83B3A7-BC28-FB78-CD1E-C47E558A44F1}"/>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4" name="Oval 585">
                <a:extLst>
                  <a:ext uri="{FF2B5EF4-FFF2-40B4-BE49-F238E27FC236}">
                    <a16:creationId xmlns:a16="http://schemas.microsoft.com/office/drawing/2014/main" id="{98B73B92-5C0C-A7BF-ED56-B726CE1F17EF}"/>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5" name="Oval 586">
                <a:extLst>
                  <a:ext uri="{FF2B5EF4-FFF2-40B4-BE49-F238E27FC236}">
                    <a16:creationId xmlns:a16="http://schemas.microsoft.com/office/drawing/2014/main" id="{4064F92B-0405-12EC-DB36-8DA392C1C286}"/>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6" name="Oval 587">
                <a:extLst>
                  <a:ext uri="{FF2B5EF4-FFF2-40B4-BE49-F238E27FC236}">
                    <a16:creationId xmlns:a16="http://schemas.microsoft.com/office/drawing/2014/main" id="{00AB8F5D-42EE-6687-A070-B42390DF9EED}"/>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7" name="Oval 588">
                <a:extLst>
                  <a:ext uri="{FF2B5EF4-FFF2-40B4-BE49-F238E27FC236}">
                    <a16:creationId xmlns:a16="http://schemas.microsoft.com/office/drawing/2014/main" id="{D0D4B119-631D-02E7-9500-26C4F2F3107E}"/>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8" name="Oval 589">
                <a:extLst>
                  <a:ext uri="{FF2B5EF4-FFF2-40B4-BE49-F238E27FC236}">
                    <a16:creationId xmlns:a16="http://schemas.microsoft.com/office/drawing/2014/main" id="{66163B24-6D19-DAD2-7D56-17EE427760A3}"/>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9" name="Oval 590">
                <a:extLst>
                  <a:ext uri="{FF2B5EF4-FFF2-40B4-BE49-F238E27FC236}">
                    <a16:creationId xmlns:a16="http://schemas.microsoft.com/office/drawing/2014/main" id="{F230379E-370B-EB9E-D2D0-64463BF549AD}"/>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0" name="Oval 591">
                <a:extLst>
                  <a:ext uri="{FF2B5EF4-FFF2-40B4-BE49-F238E27FC236}">
                    <a16:creationId xmlns:a16="http://schemas.microsoft.com/office/drawing/2014/main" id="{A3DB0C15-C371-2F3B-CA06-D58F0AC0B0A3}"/>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1" name="Oval 592">
                <a:extLst>
                  <a:ext uri="{FF2B5EF4-FFF2-40B4-BE49-F238E27FC236}">
                    <a16:creationId xmlns:a16="http://schemas.microsoft.com/office/drawing/2014/main" id="{E8D54388-EE9B-39F1-0A9F-7D03A4411F5E}"/>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2" name="Oval 593">
                <a:extLst>
                  <a:ext uri="{FF2B5EF4-FFF2-40B4-BE49-F238E27FC236}">
                    <a16:creationId xmlns:a16="http://schemas.microsoft.com/office/drawing/2014/main" id="{4C601E15-D1C1-0489-9DE0-27D394765188}"/>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3" name="Oval 594">
                <a:extLst>
                  <a:ext uri="{FF2B5EF4-FFF2-40B4-BE49-F238E27FC236}">
                    <a16:creationId xmlns:a16="http://schemas.microsoft.com/office/drawing/2014/main" id="{EE3006A2-094D-7332-4936-BBAF70AC0C47}"/>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4" name="Oval 595">
                <a:extLst>
                  <a:ext uri="{FF2B5EF4-FFF2-40B4-BE49-F238E27FC236}">
                    <a16:creationId xmlns:a16="http://schemas.microsoft.com/office/drawing/2014/main" id="{CECC48B5-F679-75D1-0408-E181418A12C1}"/>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5" name="Oval 596">
                <a:extLst>
                  <a:ext uri="{FF2B5EF4-FFF2-40B4-BE49-F238E27FC236}">
                    <a16:creationId xmlns:a16="http://schemas.microsoft.com/office/drawing/2014/main" id="{87D3B75E-13F2-40FE-A072-9558C4E9CB65}"/>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6" name="Oval 597">
                <a:extLst>
                  <a:ext uri="{FF2B5EF4-FFF2-40B4-BE49-F238E27FC236}">
                    <a16:creationId xmlns:a16="http://schemas.microsoft.com/office/drawing/2014/main" id="{1CA975B0-2215-1A01-E364-AC6476E121B0}"/>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7" name="Oval 598">
                <a:extLst>
                  <a:ext uri="{FF2B5EF4-FFF2-40B4-BE49-F238E27FC236}">
                    <a16:creationId xmlns:a16="http://schemas.microsoft.com/office/drawing/2014/main" id="{4FCAA7F5-864F-8BB2-D1AF-4162D13C4477}"/>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8" name="Oval 599">
                <a:extLst>
                  <a:ext uri="{FF2B5EF4-FFF2-40B4-BE49-F238E27FC236}">
                    <a16:creationId xmlns:a16="http://schemas.microsoft.com/office/drawing/2014/main" id="{CD763EB2-1249-A80F-E36D-E349F11BFD08}"/>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9" name="Oval 600">
                <a:extLst>
                  <a:ext uri="{FF2B5EF4-FFF2-40B4-BE49-F238E27FC236}">
                    <a16:creationId xmlns:a16="http://schemas.microsoft.com/office/drawing/2014/main" id="{263EA139-E043-716E-138E-67C238C82821}"/>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0" name="Oval 601">
                <a:extLst>
                  <a:ext uri="{FF2B5EF4-FFF2-40B4-BE49-F238E27FC236}">
                    <a16:creationId xmlns:a16="http://schemas.microsoft.com/office/drawing/2014/main" id="{95920C89-C997-CD5F-61BE-64DACCC85669}"/>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1" name="Oval 602">
                <a:extLst>
                  <a:ext uri="{FF2B5EF4-FFF2-40B4-BE49-F238E27FC236}">
                    <a16:creationId xmlns:a16="http://schemas.microsoft.com/office/drawing/2014/main" id="{527EBC1D-B18C-0073-A7CE-886EF6051C49}"/>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2" name="Oval 603">
                <a:extLst>
                  <a:ext uri="{FF2B5EF4-FFF2-40B4-BE49-F238E27FC236}">
                    <a16:creationId xmlns:a16="http://schemas.microsoft.com/office/drawing/2014/main" id="{9B378DDE-2C35-A712-AB66-F0C15C374497}"/>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3" name="Oval 604">
                <a:extLst>
                  <a:ext uri="{FF2B5EF4-FFF2-40B4-BE49-F238E27FC236}">
                    <a16:creationId xmlns:a16="http://schemas.microsoft.com/office/drawing/2014/main" id="{D8D94E86-AE84-9BF6-2010-2FB1D550249C}"/>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4" name="Oval 605">
                <a:extLst>
                  <a:ext uri="{FF2B5EF4-FFF2-40B4-BE49-F238E27FC236}">
                    <a16:creationId xmlns:a16="http://schemas.microsoft.com/office/drawing/2014/main" id="{11B8B0DA-C464-CE6A-B138-578CA9ED78FF}"/>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5" name="Oval 606">
                <a:extLst>
                  <a:ext uri="{FF2B5EF4-FFF2-40B4-BE49-F238E27FC236}">
                    <a16:creationId xmlns:a16="http://schemas.microsoft.com/office/drawing/2014/main" id="{02854699-79EB-CDBE-C200-B613EB0D53AC}"/>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8" name="Group 808">
              <a:extLst>
                <a:ext uri="{FF2B5EF4-FFF2-40B4-BE49-F238E27FC236}">
                  <a16:creationId xmlns:a16="http://schemas.microsoft.com/office/drawing/2014/main" id="{C086E5B0-B684-DA35-B8CC-85EC3B2FF6D2}"/>
                </a:ext>
              </a:extLst>
            </p:cNvPr>
            <p:cNvGrpSpPr/>
            <p:nvPr/>
          </p:nvGrpSpPr>
          <p:grpSpPr bwMode="auto">
            <a:xfrm>
              <a:off x="623" y="2306"/>
              <a:ext cx="2467" cy="786"/>
              <a:chOff x="623" y="2306"/>
              <a:chExt cx="2467" cy="786"/>
            </a:xfrm>
            <a:grpFill/>
          </p:grpSpPr>
          <p:sp>
            <p:nvSpPr>
              <p:cNvPr id="856" name="Oval 608">
                <a:extLst>
                  <a:ext uri="{FF2B5EF4-FFF2-40B4-BE49-F238E27FC236}">
                    <a16:creationId xmlns:a16="http://schemas.microsoft.com/office/drawing/2014/main" id="{F81E8BC2-D03D-C981-787A-30628AB34408}"/>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7" name="Oval 609">
                <a:extLst>
                  <a:ext uri="{FF2B5EF4-FFF2-40B4-BE49-F238E27FC236}">
                    <a16:creationId xmlns:a16="http://schemas.microsoft.com/office/drawing/2014/main" id="{58273EB8-E672-2698-CE6F-D934BD1C7923}"/>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8" name="Oval 610">
                <a:extLst>
                  <a:ext uri="{FF2B5EF4-FFF2-40B4-BE49-F238E27FC236}">
                    <a16:creationId xmlns:a16="http://schemas.microsoft.com/office/drawing/2014/main" id="{D09A665B-0AC8-3EB6-231F-98A8A3175516}"/>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9" name="Oval 611">
                <a:extLst>
                  <a:ext uri="{FF2B5EF4-FFF2-40B4-BE49-F238E27FC236}">
                    <a16:creationId xmlns:a16="http://schemas.microsoft.com/office/drawing/2014/main" id="{989ECAFE-FD05-C7A3-51F5-74F2A1D460A9}"/>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0" name="Oval 612">
                <a:extLst>
                  <a:ext uri="{FF2B5EF4-FFF2-40B4-BE49-F238E27FC236}">
                    <a16:creationId xmlns:a16="http://schemas.microsoft.com/office/drawing/2014/main" id="{A31386D3-D092-89E6-9DCE-BA6491FEA4CB}"/>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1" name="Oval 613">
                <a:extLst>
                  <a:ext uri="{FF2B5EF4-FFF2-40B4-BE49-F238E27FC236}">
                    <a16:creationId xmlns:a16="http://schemas.microsoft.com/office/drawing/2014/main" id="{9382AA8C-5123-0F8D-E5DD-619BAFCDB88E}"/>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2" name="Oval 614">
                <a:extLst>
                  <a:ext uri="{FF2B5EF4-FFF2-40B4-BE49-F238E27FC236}">
                    <a16:creationId xmlns:a16="http://schemas.microsoft.com/office/drawing/2014/main" id="{A9DA7FE9-A299-5709-002F-C4538B0363DD}"/>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3" name="Oval 615">
                <a:extLst>
                  <a:ext uri="{FF2B5EF4-FFF2-40B4-BE49-F238E27FC236}">
                    <a16:creationId xmlns:a16="http://schemas.microsoft.com/office/drawing/2014/main" id="{42276C34-AED5-F89B-A3CD-D56A4B776424}"/>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4" name="Oval 616">
                <a:extLst>
                  <a:ext uri="{FF2B5EF4-FFF2-40B4-BE49-F238E27FC236}">
                    <a16:creationId xmlns:a16="http://schemas.microsoft.com/office/drawing/2014/main" id="{A38F9111-1580-E53A-4AF3-6E1C55720B34}"/>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5" name="Oval 617">
                <a:extLst>
                  <a:ext uri="{FF2B5EF4-FFF2-40B4-BE49-F238E27FC236}">
                    <a16:creationId xmlns:a16="http://schemas.microsoft.com/office/drawing/2014/main" id="{41C93252-D6F1-0549-3553-73B41015FF0A}"/>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6" name="Oval 618">
                <a:extLst>
                  <a:ext uri="{FF2B5EF4-FFF2-40B4-BE49-F238E27FC236}">
                    <a16:creationId xmlns:a16="http://schemas.microsoft.com/office/drawing/2014/main" id="{DEA39833-4674-E935-6279-39B291DA3718}"/>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7" name="Oval 619">
                <a:extLst>
                  <a:ext uri="{FF2B5EF4-FFF2-40B4-BE49-F238E27FC236}">
                    <a16:creationId xmlns:a16="http://schemas.microsoft.com/office/drawing/2014/main" id="{5017CA12-DA83-3076-3429-B3B01BABAEDE}"/>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8" name="Oval 620">
                <a:extLst>
                  <a:ext uri="{FF2B5EF4-FFF2-40B4-BE49-F238E27FC236}">
                    <a16:creationId xmlns:a16="http://schemas.microsoft.com/office/drawing/2014/main" id="{9837FA24-FF17-06C0-2867-E052A9843DD7}"/>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9" name="Oval 621">
                <a:extLst>
                  <a:ext uri="{FF2B5EF4-FFF2-40B4-BE49-F238E27FC236}">
                    <a16:creationId xmlns:a16="http://schemas.microsoft.com/office/drawing/2014/main" id="{70766BB1-EB30-F93E-1D03-DB6D08F16895}"/>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0" name="Oval 622">
                <a:extLst>
                  <a:ext uri="{FF2B5EF4-FFF2-40B4-BE49-F238E27FC236}">
                    <a16:creationId xmlns:a16="http://schemas.microsoft.com/office/drawing/2014/main" id="{4DC660F9-A74F-5902-6C2C-A08892F2EFF6}"/>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1" name="Oval 623">
                <a:extLst>
                  <a:ext uri="{FF2B5EF4-FFF2-40B4-BE49-F238E27FC236}">
                    <a16:creationId xmlns:a16="http://schemas.microsoft.com/office/drawing/2014/main" id="{25DB3898-5E48-6C9C-BCB7-71968A57A535}"/>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2" name="Oval 624">
                <a:extLst>
                  <a:ext uri="{FF2B5EF4-FFF2-40B4-BE49-F238E27FC236}">
                    <a16:creationId xmlns:a16="http://schemas.microsoft.com/office/drawing/2014/main" id="{1F660720-D4DA-0C4C-A7E6-D7F826C74F55}"/>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3" name="Oval 625">
                <a:extLst>
                  <a:ext uri="{FF2B5EF4-FFF2-40B4-BE49-F238E27FC236}">
                    <a16:creationId xmlns:a16="http://schemas.microsoft.com/office/drawing/2014/main" id="{57171D6D-DFC7-9D20-C745-7E8D84A92B33}"/>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4" name="Oval 626">
                <a:extLst>
                  <a:ext uri="{FF2B5EF4-FFF2-40B4-BE49-F238E27FC236}">
                    <a16:creationId xmlns:a16="http://schemas.microsoft.com/office/drawing/2014/main" id="{303DAF0E-DE33-CE8D-336F-0C21DD15CBB7}"/>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5" name="Oval 627">
                <a:extLst>
                  <a:ext uri="{FF2B5EF4-FFF2-40B4-BE49-F238E27FC236}">
                    <a16:creationId xmlns:a16="http://schemas.microsoft.com/office/drawing/2014/main" id="{5DE2C97D-1678-F099-3DAE-1DA9E07A01B5}"/>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6" name="Oval 628">
                <a:extLst>
                  <a:ext uri="{FF2B5EF4-FFF2-40B4-BE49-F238E27FC236}">
                    <a16:creationId xmlns:a16="http://schemas.microsoft.com/office/drawing/2014/main" id="{B29D86CD-0B62-2DC3-1CD1-720B5C9249BF}"/>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7" name="Oval 629">
                <a:extLst>
                  <a:ext uri="{FF2B5EF4-FFF2-40B4-BE49-F238E27FC236}">
                    <a16:creationId xmlns:a16="http://schemas.microsoft.com/office/drawing/2014/main" id="{AAB099ED-83C2-1B37-3F5C-42BE1AC91FFA}"/>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8" name="Oval 630">
                <a:extLst>
                  <a:ext uri="{FF2B5EF4-FFF2-40B4-BE49-F238E27FC236}">
                    <a16:creationId xmlns:a16="http://schemas.microsoft.com/office/drawing/2014/main" id="{6BA3FB34-5E26-AC26-FD9B-CD1D79B8CBF2}"/>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9" name="Oval 631">
                <a:extLst>
                  <a:ext uri="{FF2B5EF4-FFF2-40B4-BE49-F238E27FC236}">
                    <a16:creationId xmlns:a16="http://schemas.microsoft.com/office/drawing/2014/main" id="{ECC2C3AF-676D-101F-3DC5-841A715CE465}"/>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0" name="Oval 632">
                <a:extLst>
                  <a:ext uri="{FF2B5EF4-FFF2-40B4-BE49-F238E27FC236}">
                    <a16:creationId xmlns:a16="http://schemas.microsoft.com/office/drawing/2014/main" id="{BFCFB7C9-9BD0-1B46-4DFE-7BFC73387023}"/>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1" name="Oval 633">
                <a:extLst>
                  <a:ext uri="{FF2B5EF4-FFF2-40B4-BE49-F238E27FC236}">
                    <a16:creationId xmlns:a16="http://schemas.microsoft.com/office/drawing/2014/main" id="{F58F4D59-985E-431D-9015-28520CD30F1A}"/>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2" name="Oval 634">
                <a:extLst>
                  <a:ext uri="{FF2B5EF4-FFF2-40B4-BE49-F238E27FC236}">
                    <a16:creationId xmlns:a16="http://schemas.microsoft.com/office/drawing/2014/main" id="{22D070C7-E1CB-5795-0F03-E4DD9E6F7E4B}"/>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3" name="Oval 635">
                <a:extLst>
                  <a:ext uri="{FF2B5EF4-FFF2-40B4-BE49-F238E27FC236}">
                    <a16:creationId xmlns:a16="http://schemas.microsoft.com/office/drawing/2014/main" id="{CDF41135-2A5D-67D2-23EA-99B819C542A5}"/>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4" name="Oval 636">
                <a:extLst>
                  <a:ext uri="{FF2B5EF4-FFF2-40B4-BE49-F238E27FC236}">
                    <a16:creationId xmlns:a16="http://schemas.microsoft.com/office/drawing/2014/main" id="{7CD5A740-0477-C453-19F9-6999BCC052A8}"/>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5" name="Oval 637">
                <a:extLst>
                  <a:ext uri="{FF2B5EF4-FFF2-40B4-BE49-F238E27FC236}">
                    <a16:creationId xmlns:a16="http://schemas.microsoft.com/office/drawing/2014/main" id="{7A49B576-BF4D-07EB-BDA6-3FA3CAEC76E1}"/>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6" name="Oval 638">
                <a:extLst>
                  <a:ext uri="{FF2B5EF4-FFF2-40B4-BE49-F238E27FC236}">
                    <a16:creationId xmlns:a16="http://schemas.microsoft.com/office/drawing/2014/main" id="{14101A7B-A8E7-5CE4-C8A7-63F7BD70E133}"/>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7" name="Oval 639">
                <a:extLst>
                  <a:ext uri="{FF2B5EF4-FFF2-40B4-BE49-F238E27FC236}">
                    <a16:creationId xmlns:a16="http://schemas.microsoft.com/office/drawing/2014/main" id="{5B6A9DD9-800C-075B-BBFE-1A2A0F2A9812}"/>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8" name="Oval 640">
                <a:extLst>
                  <a:ext uri="{FF2B5EF4-FFF2-40B4-BE49-F238E27FC236}">
                    <a16:creationId xmlns:a16="http://schemas.microsoft.com/office/drawing/2014/main" id="{F2AF7C13-53AE-3807-A776-A8179C0A1740}"/>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9" name="Oval 641">
                <a:extLst>
                  <a:ext uri="{FF2B5EF4-FFF2-40B4-BE49-F238E27FC236}">
                    <a16:creationId xmlns:a16="http://schemas.microsoft.com/office/drawing/2014/main" id="{54174801-A400-C210-25FC-7A7F706753B9}"/>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0" name="Oval 642">
                <a:extLst>
                  <a:ext uri="{FF2B5EF4-FFF2-40B4-BE49-F238E27FC236}">
                    <a16:creationId xmlns:a16="http://schemas.microsoft.com/office/drawing/2014/main" id="{A2621AB1-9170-6F0A-A92C-CED6939EB182}"/>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1" name="Oval 643">
                <a:extLst>
                  <a:ext uri="{FF2B5EF4-FFF2-40B4-BE49-F238E27FC236}">
                    <a16:creationId xmlns:a16="http://schemas.microsoft.com/office/drawing/2014/main" id="{E14F4DA5-A51D-3C69-B4B9-4C3F154F5739}"/>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2" name="Oval 644">
                <a:extLst>
                  <a:ext uri="{FF2B5EF4-FFF2-40B4-BE49-F238E27FC236}">
                    <a16:creationId xmlns:a16="http://schemas.microsoft.com/office/drawing/2014/main" id="{26BB1BB9-A0B1-DAE6-ACBB-684F9BD481BC}"/>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3" name="Oval 645">
                <a:extLst>
                  <a:ext uri="{FF2B5EF4-FFF2-40B4-BE49-F238E27FC236}">
                    <a16:creationId xmlns:a16="http://schemas.microsoft.com/office/drawing/2014/main" id="{40B2821A-2C67-35B3-E02B-0B718B354EE3}"/>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4" name="Oval 646">
                <a:extLst>
                  <a:ext uri="{FF2B5EF4-FFF2-40B4-BE49-F238E27FC236}">
                    <a16:creationId xmlns:a16="http://schemas.microsoft.com/office/drawing/2014/main" id="{E8EBE885-04B3-1C82-2D0D-55AC8F2459C3}"/>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5" name="Oval 647">
                <a:extLst>
                  <a:ext uri="{FF2B5EF4-FFF2-40B4-BE49-F238E27FC236}">
                    <a16:creationId xmlns:a16="http://schemas.microsoft.com/office/drawing/2014/main" id="{1356E2EF-FB5B-9F0B-801E-E63087AA0E0D}"/>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6" name="Oval 648">
                <a:extLst>
                  <a:ext uri="{FF2B5EF4-FFF2-40B4-BE49-F238E27FC236}">
                    <a16:creationId xmlns:a16="http://schemas.microsoft.com/office/drawing/2014/main" id="{87FE854D-EFD2-4C97-2953-E49B5A8F250A}"/>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7" name="Oval 649">
                <a:extLst>
                  <a:ext uri="{FF2B5EF4-FFF2-40B4-BE49-F238E27FC236}">
                    <a16:creationId xmlns:a16="http://schemas.microsoft.com/office/drawing/2014/main" id="{957E09E7-7F79-44E1-6560-F80A786777F0}"/>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8" name="Oval 650">
                <a:extLst>
                  <a:ext uri="{FF2B5EF4-FFF2-40B4-BE49-F238E27FC236}">
                    <a16:creationId xmlns:a16="http://schemas.microsoft.com/office/drawing/2014/main" id="{43F3B81A-B0C9-23D8-B4B4-E71B61008B8B}"/>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9" name="Oval 651">
                <a:extLst>
                  <a:ext uri="{FF2B5EF4-FFF2-40B4-BE49-F238E27FC236}">
                    <a16:creationId xmlns:a16="http://schemas.microsoft.com/office/drawing/2014/main" id="{5383B1FB-026A-6AF4-0249-EA5403855F21}"/>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0" name="Oval 652">
                <a:extLst>
                  <a:ext uri="{FF2B5EF4-FFF2-40B4-BE49-F238E27FC236}">
                    <a16:creationId xmlns:a16="http://schemas.microsoft.com/office/drawing/2014/main" id="{51809731-49DE-7123-4F04-AC1E48ED26F7}"/>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1" name="Oval 653">
                <a:extLst>
                  <a:ext uri="{FF2B5EF4-FFF2-40B4-BE49-F238E27FC236}">
                    <a16:creationId xmlns:a16="http://schemas.microsoft.com/office/drawing/2014/main" id="{5C17A097-1739-B812-D634-A2728AB1B40D}"/>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2" name="Oval 654">
                <a:extLst>
                  <a:ext uri="{FF2B5EF4-FFF2-40B4-BE49-F238E27FC236}">
                    <a16:creationId xmlns:a16="http://schemas.microsoft.com/office/drawing/2014/main" id="{CC7B5CA7-B7EE-F39C-DDA4-8D582F836458}"/>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3" name="Oval 655">
                <a:extLst>
                  <a:ext uri="{FF2B5EF4-FFF2-40B4-BE49-F238E27FC236}">
                    <a16:creationId xmlns:a16="http://schemas.microsoft.com/office/drawing/2014/main" id="{64B112CB-027D-B34E-8A72-68379D76F62E}"/>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4" name="Oval 656">
                <a:extLst>
                  <a:ext uri="{FF2B5EF4-FFF2-40B4-BE49-F238E27FC236}">
                    <a16:creationId xmlns:a16="http://schemas.microsoft.com/office/drawing/2014/main" id="{ADEF1C7E-0CC9-AAB3-3ED2-F9DE73C741C0}"/>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5" name="Oval 657">
                <a:extLst>
                  <a:ext uri="{FF2B5EF4-FFF2-40B4-BE49-F238E27FC236}">
                    <a16:creationId xmlns:a16="http://schemas.microsoft.com/office/drawing/2014/main" id="{4C442434-241A-DDF4-E606-67D8DFD0F711}"/>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6" name="Oval 658">
                <a:extLst>
                  <a:ext uri="{FF2B5EF4-FFF2-40B4-BE49-F238E27FC236}">
                    <a16:creationId xmlns:a16="http://schemas.microsoft.com/office/drawing/2014/main" id="{C7DC735A-91EA-1E9A-3BAF-62A004C8E8E3}"/>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7" name="Oval 659">
                <a:extLst>
                  <a:ext uri="{FF2B5EF4-FFF2-40B4-BE49-F238E27FC236}">
                    <a16:creationId xmlns:a16="http://schemas.microsoft.com/office/drawing/2014/main" id="{FEB08EAB-0582-9D02-2F09-A4356053BCD5}"/>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8" name="Oval 660">
                <a:extLst>
                  <a:ext uri="{FF2B5EF4-FFF2-40B4-BE49-F238E27FC236}">
                    <a16:creationId xmlns:a16="http://schemas.microsoft.com/office/drawing/2014/main" id="{667A83EC-4249-5A59-28BA-F8FB4BB4ADE8}"/>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9" name="Oval 661">
                <a:extLst>
                  <a:ext uri="{FF2B5EF4-FFF2-40B4-BE49-F238E27FC236}">
                    <a16:creationId xmlns:a16="http://schemas.microsoft.com/office/drawing/2014/main" id="{16AFD08B-D617-9BCA-258A-DC555C7C49D2}"/>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0" name="Oval 662">
                <a:extLst>
                  <a:ext uri="{FF2B5EF4-FFF2-40B4-BE49-F238E27FC236}">
                    <a16:creationId xmlns:a16="http://schemas.microsoft.com/office/drawing/2014/main" id="{DA49737A-DD4A-B622-908D-A29ED5266A3D}"/>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1" name="Oval 663">
                <a:extLst>
                  <a:ext uri="{FF2B5EF4-FFF2-40B4-BE49-F238E27FC236}">
                    <a16:creationId xmlns:a16="http://schemas.microsoft.com/office/drawing/2014/main" id="{FCDF5044-98F0-1DD1-5DE2-3B263FAC425E}"/>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2" name="Oval 664">
                <a:extLst>
                  <a:ext uri="{FF2B5EF4-FFF2-40B4-BE49-F238E27FC236}">
                    <a16:creationId xmlns:a16="http://schemas.microsoft.com/office/drawing/2014/main" id="{0ED1462F-3124-A65E-BA2D-132344F31A80}"/>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3" name="Oval 665">
                <a:extLst>
                  <a:ext uri="{FF2B5EF4-FFF2-40B4-BE49-F238E27FC236}">
                    <a16:creationId xmlns:a16="http://schemas.microsoft.com/office/drawing/2014/main" id="{C9DE0788-9A03-AFA0-9ABA-2136EC58F0B0}"/>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4" name="Oval 666">
                <a:extLst>
                  <a:ext uri="{FF2B5EF4-FFF2-40B4-BE49-F238E27FC236}">
                    <a16:creationId xmlns:a16="http://schemas.microsoft.com/office/drawing/2014/main" id="{842D9952-8D28-7777-440E-80CF54A5022A}"/>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5" name="Oval 667">
                <a:extLst>
                  <a:ext uri="{FF2B5EF4-FFF2-40B4-BE49-F238E27FC236}">
                    <a16:creationId xmlns:a16="http://schemas.microsoft.com/office/drawing/2014/main" id="{F8B89E71-BA52-AAB3-7CFA-D2F7175E30FC}"/>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6" name="Oval 668">
                <a:extLst>
                  <a:ext uri="{FF2B5EF4-FFF2-40B4-BE49-F238E27FC236}">
                    <a16:creationId xmlns:a16="http://schemas.microsoft.com/office/drawing/2014/main" id="{30F022BA-903E-5119-C67A-5B80DB1B6D1F}"/>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7" name="Oval 669">
                <a:extLst>
                  <a:ext uri="{FF2B5EF4-FFF2-40B4-BE49-F238E27FC236}">
                    <a16:creationId xmlns:a16="http://schemas.microsoft.com/office/drawing/2014/main" id="{C4782737-56E6-4466-0B57-43CBDDA55E87}"/>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8" name="Oval 670">
                <a:extLst>
                  <a:ext uri="{FF2B5EF4-FFF2-40B4-BE49-F238E27FC236}">
                    <a16:creationId xmlns:a16="http://schemas.microsoft.com/office/drawing/2014/main" id="{F2F86507-627E-4BE4-130D-CEE282C6BDBA}"/>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9" name="Oval 671">
                <a:extLst>
                  <a:ext uri="{FF2B5EF4-FFF2-40B4-BE49-F238E27FC236}">
                    <a16:creationId xmlns:a16="http://schemas.microsoft.com/office/drawing/2014/main" id="{7BE49E42-1C59-BEB0-7236-6A01C1FDBFA7}"/>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0" name="Oval 672">
                <a:extLst>
                  <a:ext uri="{FF2B5EF4-FFF2-40B4-BE49-F238E27FC236}">
                    <a16:creationId xmlns:a16="http://schemas.microsoft.com/office/drawing/2014/main" id="{2405DA1E-748F-922B-C63B-894BAFC1A22F}"/>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1" name="Oval 673">
                <a:extLst>
                  <a:ext uri="{FF2B5EF4-FFF2-40B4-BE49-F238E27FC236}">
                    <a16:creationId xmlns:a16="http://schemas.microsoft.com/office/drawing/2014/main" id="{E810B3B5-1B93-6E8B-556F-C36C883FC9DA}"/>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2" name="Oval 674">
                <a:extLst>
                  <a:ext uri="{FF2B5EF4-FFF2-40B4-BE49-F238E27FC236}">
                    <a16:creationId xmlns:a16="http://schemas.microsoft.com/office/drawing/2014/main" id="{2CD1371D-6CFD-3068-BC4E-EB69DB10F7CA}"/>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3" name="Oval 675">
                <a:extLst>
                  <a:ext uri="{FF2B5EF4-FFF2-40B4-BE49-F238E27FC236}">
                    <a16:creationId xmlns:a16="http://schemas.microsoft.com/office/drawing/2014/main" id="{CE6C9246-3C82-E4CA-8940-63AC25AEEADA}"/>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4" name="Oval 676">
                <a:extLst>
                  <a:ext uri="{FF2B5EF4-FFF2-40B4-BE49-F238E27FC236}">
                    <a16:creationId xmlns:a16="http://schemas.microsoft.com/office/drawing/2014/main" id="{61F534A3-E471-8EB8-8594-2F3B922230FC}"/>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5" name="Oval 677">
                <a:extLst>
                  <a:ext uri="{FF2B5EF4-FFF2-40B4-BE49-F238E27FC236}">
                    <a16:creationId xmlns:a16="http://schemas.microsoft.com/office/drawing/2014/main" id="{8E923463-6B63-A52B-6D7D-627F80818FC6}"/>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6" name="Oval 678">
                <a:extLst>
                  <a:ext uri="{FF2B5EF4-FFF2-40B4-BE49-F238E27FC236}">
                    <a16:creationId xmlns:a16="http://schemas.microsoft.com/office/drawing/2014/main" id="{DB82B468-A893-C948-1F39-C553CBF21FA3}"/>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7" name="Oval 679">
                <a:extLst>
                  <a:ext uri="{FF2B5EF4-FFF2-40B4-BE49-F238E27FC236}">
                    <a16:creationId xmlns:a16="http://schemas.microsoft.com/office/drawing/2014/main" id="{8CFEFF53-612D-94CD-5E84-EA7620FAA35F}"/>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8" name="Oval 680">
                <a:extLst>
                  <a:ext uri="{FF2B5EF4-FFF2-40B4-BE49-F238E27FC236}">
                    <a16:creationId xmlns:a16="http://schemas.microsoft.com/office/drawing/2014/main" id="{6CB7D330-1657-D3F5-F261-E9CFDFFD0FDA}"/>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9" name="Oval 681">
                <a:extLst>
                  <a:ext uri="{FF2B5EF4-FFF2-40B4-BE49-F238E27FC236}">
                    <a16:creationId xmlns:a16="http://schemas.microsoft.com/office/drawing/2014/main" id="{4DC36829-3268-E838-D427-A4F5C410EDBC}"/>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0" name="Oval 682">
                <a:extLst>
                  <a:ext uri="{FF2B5EF4-FFF2-40B4-BE49-F238E27FC236}">
                    <a16:creationId xmlns:a16="http://schemas.microsoft.com/office/drawing/2014/main" id="{33848863-9DFD-61FC-D2AF-9C042301EBBF}"/>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1" name="Oval 683">
                <a:extLst>
                  <a:ext uri="{FF2B5EF4-FFF2-40B4-BE49-F238E27FC236}">
                    <a16:creationId xmlns:a16="http://schemas.microsoft.com/office/drawing/2014/main" id="{0E379B70-2C88-B6FC-DED9-74702EBAC26B}"/>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2" name="Oval 684">
                <a:extLst>
                  <a:ext uri="{FF2B5EF4-FFF2-40B4-BE49-F238E27FC236}">
                    <a16:creationId xmlns:a16="http://schemas.microsoft.com/office/drawing/2014/main" id="{22504B7B-AB56-2A80-AED1-D3BA3C8686BD}"/>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3" name="Oval 685">
                <a:extLst>
                  <a:ext uri="{FF2B5EF4-FFF2-40B4-BE49-F238E27FC236}">
                    <a16:creationId xmlns:a16="http://schemas.microsoft.com/office/drawing/2014/main" id="{903F0CBD-4B4B-90F3-F602-70828B4EA310}"/>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4" name="Oval 686">
                <a:extLst>
                  <a:ext uri="{FF2B5EF4-FFF2-40B4-BE49-F238E27FC236}">
                    <a16:creationId xmlns:a16="http://schemas.microsoft.com/office/drawing/2014/main" id="{07382098-FE92-8849-959A-A27D80D7090F}"/>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5" name="Oval 687">
                <a:extLst>
                  <a:ext uri="{FF2B5EF4-FFF2-40B4-BE49-F238E27FC236}">
                    <a16:creationId xmlns:a16="http://schemas.microsoft.com/office/drawing/2014/main" id="{2CB75CC1-254A-9D61-4DA9-3D25E6F3BFB5}"/>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6" name="Oval 688">
                <a:extLst>
                  <a:ext uri="{FF2B5EF4-FFF2-40B4-BE49-F238E27FC236}">
                    <a16:creationId xmlns:a16="http://schemas.microsoft.com/office/drawing/2014/main" id="{5F38A721-E2EB-641B-8A9C-210EF87ED69F}"/>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7" name="Oval 689">
                <a:extLst>
                  <a:ext uri="{FF2B5EF4-FFF2-40B4-BE49-F238E27FC236}">
                    <a16:creationId xmlns:a16="http://schemas.microsoft.com/office/drawing/2014/main" id="{E4DEA6A0-378B-064E-8F4A-6880A702093F}"/>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8" name="Oval 690">
                <a:extLst>
                  <a:ext uri="{FF2B5EF4-FFF2-40B4-BE49-F238E27FC236}">
                    <a16:creationId xmlns:a16="http://schemas.microsoft.com/office/drawing/2014/main" id="{C430E4C1-C14B-A844-FFCA-47B27AA46A43}"/>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9" name="Oval 691">
                <a:extLst>
                  <a:ext uri="{FF2B5EF4-FFF2-40B4-BE49-F238E27FC236}">
                    <a16:creationId xmlns:a16="http://schemas.microsoft.com/office/drawing/2014/main" id="{128D5D06-ACB3-6634-8777-8FA40645A5DF}"/>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0" name="Oval 692">
                <a:extLst>
                  <a:ext uri="{FF2B5EF4-FFF2-40B4-BE49-F238E27FC236}">
                    <a16:creationId xmlns:a16="http://schemas.microsoft.com/office/drawing/2014/main" id="{B412098A-75FD-54DA-2E61-793F23108EEE}"/>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1" name="Oval 693">
                <a:extLst>
                  <a:ext uri="{FF2B5EF4-FFF2-40B4-BE49-F238E27FC236}">
                    <a16:creationId xmlns:a16="http://schemas.microsoft.com/office/drawing/2014/main" id="{4477E240-983E-B5D1-56D3-FD497B706D1E}"/>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2" name="Oval 694">
                <a:extLst>
                  <a:ext uri="{FF2B5EF4-FFF2-40B4-BE49-F238E27FC236}">
                    <a16:creationId xmlns:a16="http://schemas.microsoft.com/office/drawing/2014/main" id="{E3F86734-6515-D7CE-B107-F6778A1F9AD0}"/>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3" name="Oval 695">
                <a:extLst>
                  <a:ext uri="{FF2B5EF4-FFF2-40B4-BE49-F238E27FC236}">
                    <a16:creationId xmlns:a16="http://schemas.microsoft.com/office/drawing/2014/main" id="{CF60D7D5-9537-D5AD-8BF4-BB7CFB754D1F}"/>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4" name="Oval 696">
                <a:extLst>
                  <a:ext uri="{FF2B5EF4-FFF2-40B4-BE49-F238E27FC236}">
                    <a16:creationId xmlns:a16="http://schemas.microsoft.com/office/drawing/2014/main" id="{175AB0AE-6BE0-886D-3227-38FDE9C11E71}"/>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5" name="Oval 697">
                <a:extLst>
                  <a:ext uri="{FF2B5EF4-FFF2-40B4-BE49-F238E27FC236}">
                    <a16:creationId xmlns:a16="http://schemas.microsoft.com/office/drawing/2014/main" id="{3DF34AB0-19D8-00E8-653F-C11CB9F7D817}"/>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6" name="Oval 698">
                <a:extLst>
                  <a:ext uri="{FF2B5EF4-FFF2-40B4-BE49-F238E27FC236}">
                    <a16:creationId xmlns:a16="http://schemas.microsoft.com/office/drawing/2014/main" id="{884A38D6-2488-34C0-C6D5-EC7B1B436C12}"/>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7" name="Oval 699">
                <a:extLst>
                  <a:ext uri="{FF2B5EF4-FFF2-40B4-BE49-F238E27FC236}">
                    <a16:creationId xmlns:a16="http://schemas.microsoft.com/office/drawing/2014/main" id="{1C7CC442-41E4-CBA1-16CF-471235182EAF}"/>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8" name="Oval 700">
                <a:extLst>
                  <a:ext uri="{FF2B5EF4-FFF2-40B4-BE49-F238E27FC236}">
                    <a16:creationId xmlns:a16="http://schemas.microsoft.com/office/drawing/2014/main" id="{193C7B78-F920-336C-1162-D16FD3A4730E}"/>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9" name="Oval 701">
                <a:extLst>
                  <a:ext uri="{FF2B5EF4-FFF2-40B4-BE49-F238E27FC236}">
                    <a16:creationId xmlns:a16="http://schemas.microsoft.com/office/drawing/2014/main" id="{C31D6B30-D66D-ED13-4B4E-815210D85322}"/>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0" name="Oval 702">
                <a:extLst>
                  <a:ext uri="{FF2B5EF4-FFF2-40B4-BE49-F238E27FC236}">
                    <a16:creationId xmlns:a16="http://schemas.microsoft.com/office/drawing/2014/main" id="{0969F13C-93F8-DD0F-63DA-A67DBC63B0BB}"/>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1" name="Oval 703">
                <a:extLst>
                  <a:ext uri="{FF2B5EF4-FFF2-40B4-BE49-F238E27FC236}">
                    <a16:creationId xmlns:a16="http://schemas.microsoft.com/office/drawing/2014/main" id="{2A3FB565-503D-A874-D14E-414D76EC70C3}"/>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2" name="Oval 704">
                <a:extLst>
                  <a:ext uri="{FF2B5EF4-FFF2-40B4-BE49-F238E27FC236}">
                    <a16:creationId xmlns:a16="http://schemas.microsoft.com/office/drawing/2014/main" id="{F3AA12C4-4636-F8F6-BD9B-8559884F6019}"/>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3" name="Oval 705">
                <a:extLst>
                  <a:ext uri="{FF2B5EF4-FFF2-40B4-BE49-F238E27FC236}">
                    <a16:creationId xmlns:a16="http://schemas.microsoft.com/office/drawing/2014/main" id="{DF955A0E-96A7-8D18-28DC-B8C782DD2984}"/>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4" name="Oval 706">
                <a:extLst>
                  <a:ext uri="{FF2B5EF4-FFF2-40B4-BE49-F238E27FC236}">
                    <a16:creationId xmlns:a16="http://schemas.microsoft.com/office/drawing/2014/main" id="{89FDB6C9-1A0B-546B-1A35-E3CB85DDAC9C}"/>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5" name="Oval 707">
                <a:extLst>
                  <a:ext uri="{FF2B5EF4-FFF2-40B4-BE49-F238E27FC236}">
                    <a16:creationId xmlns:a16="http://schemas.microsoft.com/office/drawing/2014/main" id="{B0E6F3CE-C049-6AB4-3BAB-40B5907DD596}"/>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6" name="Oval 708">
                <a:extLst>
                  <a:ext uri="{FF2B5EF4-FFF2-40B4-BE49-F238E27FC236}">
                    <a16:creationId xmlns:a16="http://schemas.microsoft.com/office/drawing/2014/main" id="{1248C84D-26FF-B759-4C80-8BADE00F4535}"/>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7" name="Oval 709">
                <a:extLst>
                  <a:ext uri="{FF2B5EF4-FFF2-40B4-BE49-F238E27FC236}">
                    <a16:creationId xmlns:a16="http://schemas.microsoft.com/office/drawing/2014/main" id="{F7CC4ED1-9C74-05C2-F9E2-B3324356A171}"/>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8" name="Oval 710">
                <a:extLst>
                  <a:ext uri="{FF2B5EF4-FFF2-40B4-BE49-F238E27FC236}">
                    <a16:creationId xmlns:a16="http://schemas.microsoft.com/office/drawing/2014/main" id="{84AA0722-F8A2-90B8-2CA6-2F0ECD370186}"/>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9" name="Oval 711">
                <a:extLst>
                  <a:ext uri="{FF2B5EF4-FFF2-40B4-BE49-F238E27FC236}">
                    <a16:creationId xmlns:a16="http://schemas.microsoft.com/office/drawing/2014/main" id="{C5AA42D2-FDC0-A12E-124F-91A82982753A}"/>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0" name="Oval 712">
                <a:extLst>
                  <a:ext uri="{FF2B5EF4-FFF2-40B4-BE49-F238E27FC236}">
                    <a16:creationId xmlns:a16="http://schemas.microsoft.com/office/drawing/2014/main" id="{235C6177-7572-5F08-2CCE-8028C60DC2C1}"/>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1" name="Oval 713">
                <a:extLst>
                  <a:ext uri="{FF2B5EF4-FFF2-40B4-BE49-F238E27FC236}">
                    <a16:creationId xmlns:a16="http://schemas.microsoft.com/office/drawing/2014/main" id="{F7229B1D-C37B-B1C3-4876-D1DCA073B268}"/>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2" name="Oval 714">
                <a:extLst>
                  <a:ext uri="{FF2B5EF4-FFF2-40B4-BE49-F238E27FC236}">
                    <a16:creationId xmlns:a16="http://schemas.microsoft.com/office/drawing/2014/main" id="{78F74305-9599-5725-B76B-CAC5A87B6E25}"/>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3" name="Oval 715">
                <a:extLst>
                  <a:ext uri="{FF2B5EF4-FFF2-40B4-BE49-F238E27FC236}">
                    <a16:creationId xmlns:a16="http://schemas.microsoft.com/office/drawing/2014/main" id="{FF7872EE-4761-B351-8B60-8CAF3549C9DE}"/>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4" name="Oval 716">
                <a:extLst>
                  <a:ext uri="{FF2B5EF4-FFF2-40B4-BE49-F238E27FC236}">
                    <a16:creationId xmlns:a16="http://schemas.microsoft.com/office/drawing/2014/main" id="{CD81068A-3D80-3B50-52D9-F7046078F92E}"/>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5" name="Oval 717">
                <a:extLst>
                  <a:ext uri="{FF2B5EF4-FFF2-40B4-BE49-F238E27FC236}">
                    <a16:creationId xmlns:a16="http://schemas.microsoft.com/office/drawing/2014/main" id="{A8525330-44B5-9C69-CCF4-35F24925FAE5}"/>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6" name="Oval 718">
                <a:extLst>
                  <a:ext uri="{FF2B5EF4-FFF2-40B4-BE49-F238E27FC236}">
                    <a16:creationId xmlns:a16="http://schemas.microsoft.com/office/drawing/2014/main" id="{719416B3-D49C-943A-18EE-7AD34561B7D4}"/>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7" name="Oval 719">
                <a:extLst>
                  <a:ext uri="{FF2B5EF4-FFF2-40B4-BE49-F238E27FC236}">
                    <a16:creationId xmlns:a16="http://schemas.microsoft.com/office/drawing/2014/main" id="{F022F5BB-30FC-BE3D-499B-6383E5011A3E}"/>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8" name="Oval 720">
                <a:extLst>
                  <a:ext uri="{FF2B5EF4-FFF2-40B4-BE49-F238E27FC236}">
                    <a16:creationId xmlns:a16="http://schemas.microsoft.com/office/drawing/2014/main" id="{195C61AD-391C-A568-D653-52B99E0BCABD}"/>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9" name="Oval 721">
                <a:extLst>
                  <a:ext uri="{FF2B5EF4-FFF2-40B4-BE49-F238E27FC236}">
                    <a16:creationId xmlns:a16="http://schemas.microsoft.com/office/drawing/2014/main" id="{5B13E55E-6B95-8453-AEAA-F3EFED7503F1}"/>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0" name="Oval 722">
                <a:extLst>
                  <a:ext uri="{FF2B5EF4-FFF2-40B4-BE49-F238E27FC236}">
                    <a16:creationId xmlns:a16="http://schemas.microsoft.com/office/drawing/2014/main" id="{5A4F0A0A-D41B-08EF-E225-C65B47A162D8}"/>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1" name="Oval 723">
                <a:extLst>
                  <a:ext uri="{FF2B5EF4-FFF2-40B4-BE49-F238E27FC236}">
                    <a16:creationId xmlns:a16="http://schemas.microsoft.com/office/drawing/2014/main" id="{816DF231-2F4C-369E-FA89-028948665B47}"/>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2" name="Oval 724">
                <a:extLst>
                  <a:ext uri="{FF2B5EF4-FFF2-40B4-BE49-F238E27FC236}">
                    <a16:creationId xmlns:a16="http://schemas.microsoft.com/office/drawing/2014/main" id="{C83B9579-5B90-961C-3422-16557122347E}"/>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3" name="Oval 725">
                <a:extLst>
                  <a:ext uri="{FF2B5EF4-FFF2-40B4-BE49-F238E27FC236}">
                    <a16:creationId xmlns:a16="http://schemas.microsoft.com/office/drawing/2014/main" id="{7D5ABA2C-8A30-3DFC-7F4A-AA3847D3F753}"/>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4" name="Oval 726">
                <a:extLst>
                  <a:ext uri="{FF2B5EF4-FFF2-40B4-BE49-F238E27FC236}">
                    <a16:creationId xmlns:a16="http://schemas.microsoft.com/office/drawing/2014/main" id="{3587F914-443F-569C-3FD6-116454BDF506}"/>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5" name="Oval 727">
                <a:extLst>
                  <a:ext uri="{FF2B5EF4-FFF2-40B4-BE49-F238E27FC236}">
                    <a16:creationId xmlns:a16="http://schemas.microsoft.com/office/drawing/2014/main" id="{27D94A81-4EA2-F9A5-8F01-4F624C2EC11B}"/>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6" name="Oval 728">
                <a:extLst>
                  <a:ext uri="{FF2B5EF4-FFF2-40B4-BE49-F238E27FC236}">
                    <a16:creationId xmlns:a16="http://schemas.microsoft.com/office/drawing/2014/main" id="{4E649202-0559-771C-3355-68580EFC6BEE}"/>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7" name="Oval 729">
                <a:extLst>
                  <a:ext uri="{FF2B5EF4-FFF2-40B4-BE49-F238E27FC236}">
                    <a16:creationId xmlns:a16="http://schemas.microsoft.com/office/drawing/2014/main" id="{CCAC5113-B4D0-743D-8E4B-B8E67961176E}"/>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8" name="Oval 730">
                <a:extLst>
                  <a:ext uri="{FF2B5EF4-FFF2-40B4-BE49-F238E27FC236}">
                    <a16:creationId xmlns:a16="http://schemas.microsoft.com/office/drawing/2014/main" id="{8DA46692-6EE1-C59F-66A9-AD779BFB4931}"/>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9" name="Oval 731">
                <a:extLst>
                  <a:ext uri="{FF2B5EF4-FFF2-40B4-BE49-F238E27FC236}">
                    <a16:creationId xmlns:a16="http://schemas.microsoft.com/office/drawing/2014/main" id="{8F53C466-3955-7D79-1F24-0ABCBE0B23E7}"/>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0" name="Oval 732">
                <a:extLst>
                  <a:ext uri="{FF2B5EF4-FFF2-40B4-BE49-F238E27FC236}">
                    <a16:creationId xmlns:a16="http://schemas.microsoft.com/office/drawing/2014/main" id="{B3513460-9A36-7F5B-7C9C-9882055AA039}"/>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1" name="Oval 733">
                <a:extLst>
                  <a:ext uri="{FF2B5EF4-FFF2-40B4-BE49-F238E27FC236}">
                    <a16:creationId xmlns:a16="http://schemas.microsoft.com/office/drawing/2014/main" id="{C93BF188-CCA6-A5F5-9A75-D38B4096E62C}"/>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2" name="Oval 734">
                <a:extLst>
                  <a:ext uri="{FF2B5EF4-FFF2-40B4-BE49-F238E27FC236}">
                    <a16:creationId xmlns:a16="http://schemas.microsoft.com/office/drawing/2014/main" id="{EB87AAA3-B127-F6AC-44FB-6E6141F9546B}"/>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3" name="Oval 735">
                <a:extLst>
                  <a:ext uri="{FF2B5EF4-FFF2-40B4-BE49-F238E27FC236}">
                    <a16:creationId xmlns:a16="http://schemas.microsoft.com/office/drawing/2014/main" id="{C0A06BFC-39E9-8BBF-6D41-00EEFBBFDB93}"/>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4" name="Oval 736">
                <a:extLst>
                  <a:ext uri="{FF2B5EF4-FFF2-40B4-BE49-F238E27FC236}">
                    <a16:creationId xmlns:a16="http://schemas.microsoft.com/office/drawing/2014/main" id="{185B6998-218F-9725-90EB-982233B391D8}"/>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5" name="Oval 737">
                <a:extLst>
                  <a:ext uri="{FF2B5EF4-FFF2-40B4-BE49-F238E27FC236}">
                    <a16:creationId xmlns:a16="http://schemas.microsoft.com/office/drawing/2014/main" id="{F206ACFC-6B5D-B7C7-7447-7DAD9E119334}"/>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6" name="Oval 738">
                <a:extLst>
                  <a:ext uri="{FF2B5EF4-FFF2-40B4-BE49-F238E27FC236}">
                    <a16:creationId xmlns:a16="http://schemas.microsoft.com/office/drawing/2014/main" id="{C1DD56B2-51EA-2E75-64BF-91B6AB9993B7}"/>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7" name="Oval 739">
                <a:extLst>
                  <a:ext uri="{FF2B5EF4-FFF2-40B4-BE49-F238E27FC236}">
                    <a16:creationId xmlns:a16="http://schemas.microsoft.com/office/drawing/2014/main" id="{8A696DC8-06B7-FC6B-C078-AD155BF0C378}"/>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8" name="Oval 740">
                <a:extLst>
                  <a:ext uri="{FF2B5EF4-FFF2-40B4-BE49-F238E27FC236}">
                    <a16:creationId xmlns:a16="http://schemas.microsoft.com/office/drawing/2014/main" id="{4A6C6117-3275-9ED9-8146-3CEF298E07C5}"/>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9" name="Oval 741">
                <a:extLst>
                  <a:ext uri="{FF2B5EF4-FFF2-40B4-BE49-F238E27FC236}">
                    <a16:creationId xmlns:a16="http://schemas.microsoft.com/office/drawing/2014/main" id="{B31744A6-2E8B-413B-5C50-B7BE196B98E4}"/>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0" name="Oval 742">
                <a:extLst>
                  <a:ext uri="{FF2B5EF4-FFF2-40B4-BE49-F238E27FC236}">
                    <a16:creationId xmlns:a16="http://schemas.microsoft.com/office/drawing/2014/main" id="{B59FD9ED-D6DE-85FB-C204-5B011AB428A7}"/>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1" name="Oval 743">
                <a:extLst>
                  <a:ext uri="{FF2B5EF4-FFF2-40B4-BE49-F238E27FC236}">
                    <a16:creationId xmlns:a16="http://schemas.microsoft.com/office/drawing/2014/main" id="{1E4B1D89-ADF6-CF54-BA5F-9C8FC17E2A12}"/>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2" name="Oval 744">
                <a:extLst>
                  <a:ext uri="{FF2B5EF4-FFF2-40B4-BE49-F238E27FC236}">
                    <a16:creationId xmlns:a16="http://schemas.microsoft.com/office/drawing/2014/main" id="{A4E7B9EB-1E9E-2C47-3328-31FBBCB23FB6}"/>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3" name="Oval 745">
                <a:extLst>
                  <a:ext uri="{FF2B5EF4-FFF2-40B4-BE49-F238E27FC236}">
                    <a16:creationId xmlns:a16="http://schemas.microsoft.com/office/drawing/2014/main" id="{C55792B7-47AE-22F7-0CC1-BC4676C08219}"/>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4" name="Oval 746">
                <a:extLst>
                  <a:ext uri="{FF2B5EF4-FFF2-40B4-BE49-F238E27FC236}">
                    <a16:creationId xmlns:a16="http://schemas.microsoft.com/office/drawing/2014/main" id="{9FB4E131-EA9A-5C66-E23B-30EC6778D920}"/>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5" name="Oval 747">
                <a:extLst>
                  <a:ext uri="{FF2B5EF4-FFF2-40B4-BE49-F238E27FC236}">
                    <a16:creationId xmlns:a16="http://schemas.microsoft.com/office/drawing/2014/main" id="{62182853-B275-C61F-7FC7-8FEA6C505CB9}"/>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6" name="Oval 748">
                <a:extLst>
                  <a:ext uri="{FF2B5EF4-FFF2-40B4-BE49-F238E27FC236}">
                    <a16:creationId xmlns:a16="http://schemas.microsoft.com/office/drawing/2014/main" id="{978DE5D3-96E9-92CC-CEBC-1C6FE59987DF}"/>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7" name="Oval 749">
                <a:extLst>
                  <a:ext uri="{FF2B5EF4-FFF2-40B4-BE49-F238E27FC236}">
                    <a16:creationId xmlns:a16="http://schemas.microsoft.com/office/drawing/2014/main" id="{598C8DF8-8376-C07F-80C6-57BCE50B9C0C}"/>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8" name="Oval 750">
                <a:extLst>
                  <a:ext uri="{FF2B5EF4-FFF2-40B4-BE49-F238E27FC236}">
                    <a16:creationId xmlns:a16="http://schemas.microsoft.com/office/drawing/2014/main" id="{391FBC07-298F-F7D1-84B5-5F198E2F59B5}"/>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9" name="Oval 751">
                <a:extLst>
                  <a:ext uri="{FF2B5EF4-FFF2-40B4-BE49-F238E27FC236}">
                    <a16:creationId xmlns:a16="http://schemas.microsoft.com/office/drawing/2014/main" id="{0AC8B9DC-12F2-B15C-8F1A-8085D6CF9AA2}"/>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0" name="Oval 752">
                <a:extLst>
                  <a:ext uri="{FF2B5EF4-FFF2-40B4-BE49-F238E27FC236}">
                    <a16:creationId xmlns:a16="http://schemas.microsoft.com/office/drawing/2014/main" id="{92FFB885-5DEA-9829-2522-39DEFB07C632}"/>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1" name="Oval 753">
                <a:extLst>
                  <a:ext uri="{FF2B5EF4-FFF2-40B4-BE49-F238E27FC236}">
                    <a16:creationId xmlns:a16="http://schemas.microsoft.com/office/drawing/2014/main" id="{FCF9192D-755C-D816-F8EC-A32E13EC47EF}"/>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2" name="Oval 754">
                <a:extLst>
                  <a:ext uri="{FF2B5EF4-FFF2-40B4-BE49-F238E27FC236}">
                    <a16:creationId xmlns:a16="http://schemas.microsoft.com/office/drawing/2014/main" id="{A4FDF891-63CD-9EC3-4E45-539611B81855}"/>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3" name="Oval 755">
                <a:extLst>
                  <a:ext uri="{FF2B5EF4-FFF2-40B4-BE49-F238E27FC236}">
                    <a16:creationId xmlns:a16="http://schemas.microsoft.com/office/drawing/2014/main" id="{03EC7316-80BD-1D4C-FB8A-663DE4B6D887}"/>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4" name="Oval 756">
                <a:extLst>
                  <a:ext uri="{FF2B5EF4-FFF2-40B4-BE49-F238E27FC236}">
                    <a16:creationId xmlns:a16="http://schemas.microsoft.com/office/drawing/2014/main" id="{991E13BA-9AD6-81E5-A498-C576C044150C}"/>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5" name="Oval 757">
                <a:extLst>
                  <a:ext uri="{FF2B5EF4-FFF2-40B4-BE49-F238E27FC236}">
                    <a16:creationId xmlns:a16="http://schemas.microsoft.com/office/drawing/2014/main" id="{4B19E9F0-7670-437A-FB2A-9EAFDFC23349}"/>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6" name="Oval 758">
                <a:extLst>
                  <a:ext uri="{FF2B5EF4-FFF2-40B4-BE49-F238E27FC236}">
                    <a16:creationId xmlns:a16="http://schemas.microsoft.com/office/drawing/2014/main" id="{41CB56E6-3399-3782-DB2B-AB87C91D9001}"/>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7" name="Oval 759">
                <a:extLst>
                  <a:ext uri="{FF2B5EF4-FFF2-40B4-BE49-F238E27FC236}">
                    <a16:creationId xmlns:a16="http://schemas.microsoft.com/office/drawing/2014/main" id="{F5412A96-E4B4-DF5B-25C5-3738D36089B9}"/>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8" name="Oval 760">
                <a:extLst>
                  <a:ext uri="{FF2B5EF4-FFF2-40B4-BE49-F238E27FC236}">
                    <a16:creationId xmlns:a16="http://schemas.microsoft.com/office/drawing/2014/main" id="{5DDA4BAB-D0CF-3D48-E2D8-D06AAE070800}"/>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9" name="Oval 761">
                <a:extLst>
                  <a:ext uri="{FF2B5EF4-FFF2-40B4-BE49-F238E27FC236}">
                    <a16:creationId xmlns:a16="http://schemas.microsoft.com/office/drawing/2014/main" id="{1CCA4986-487A-F7C3-C6A0-0AB026FA7819}"/>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0" name="Oval 762">
                <a:extLst>
                  <a:ext uri="{FF2B5EF4-FFF2-40B4-BE49-F238E27FC236}">
                    <a16:creationId xmlns:a16="http://schemas.microsoft.com/office/drawing/2014/main" id="{2D73467B-85EA-FDF6-3C86-E432E3D13F1B}"/>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1" name="Oval 763">
                <a:extLst>
                  <a:ext uri="{FF2B5EF4-FFF2-40B4-BE49-F238E27FC236}">
                    <a16:creationId xmlns:a16="http://schemas.microsoft.com/office/drawing/2014/main" id="{ACE5C417-446D-ED5E-23F0-F89A7D297F8B}"/>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2" name="Oval 764">
                <a:extLst>
                  <a:ext uri="{FF2B5EF4-FFF2-40B4-BE49-F238E27FC236}">
                    <a16:creationId xmlns:a16="http://schemas.microsoft.com/office/drawing/2014/main" id="{18593785-FBD6-2A75-027D-A7455FFB3307}"/>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3" name="Oval 765">
                <a:extLst>
                  <a:ext uri="{FF2B5EF4-FFF2-40B4-BE49-F238E27FC236}">
                    <a16:creationId xmlns:a16="http://schemas.microsoft.com/office/drawing/2014/main" id="{0AD7D3D8-C617-FCC3-2CE5-66ED27BA881B}"/>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4" name="Oval 766">
                <a:extLst>
                  <a:ext uri="{FF2B5EF4-FFF2-40B4-BE49-F238E27FC236}">
                    <a16:creationId xmlns:a16="http://schemas.microsoft.com/office/drawing/2014/main" id="{FADAC7C8-39F3-23B9-591F-13F0180CC64D}"/>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5" name="Oval 767">
                <a:extLst>
                  <a:ext uri="{FF2B5EF4-FFF2-40B4-BE49-F238E27FC236}">
                    <a16:creationId xmlns:a16="http://schemas.microsoft.com/office/drawing/2014/main" id="{BCDAA4E3-C59A-91BE-9B40-5BB39B7A1EB7}"/>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6" name="Oval 768">
                <a:extLst>
                  <a:ext uri="{FF2B5EF4-FFF2-40B4-BE49-F238E27FC236}">
                    <a16:creationId xmlns:a16="http://schemas.microsoft.com/office/drawing/2014/main" id="{8D9A6E94-09D2-FBB5-D3ED-12C5F1EC807F}"/>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7" name="Oval 769">
                <a:extLst>
                  <a:ext uri="{FF2B5EF4-FFF2-40B4-BE49-F238E27FC236}">
                    <a16:creationId xmlns:a16="http://schemas.microsoft.com/office/drawing/2014/main" id="{90CB24A4-D4B4-1F7B-D751-2C1592E47F97}"/>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8" name="Oval 770">
                <a:extLst>
                  <a:ext uri="{FF2B5EF4-FFF2-40B4-BE49-F238E27FC236}">
                    <a16:creationId xmlns:a16="http://schemas.microsoft.com/office/drawing/2014/main" id="{68C54EBF-6DD6-51EB-97B7-51A49B410459}"/>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9" name="Oval 771">
                <a:extLst>
                  <a:ext uri="{FF2B5EF4-FFF2-40B4-BE49-F238E27FC236}">
                    <a16:creationId xmlns:a16="http://schemas.microsoft.com/office/drawing/2014/main" id="{E571C769-FDFC-4C26-43A1-400115605244}"/>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0" name="Oval 772">
                <a:extLst>
                  <a:ext uri="{FF2B5EF4-FFF2-40B4-BE49-F238E27FC236}">
                    <a16:creationId xmlns:a16="http://schemas.microsoft.com/office/drawing/2014/main" id="{67AC34E4-CFFA-792C-1F32-C07862122BFA}"/>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1" name="Oval 773">
                <a:extLst>
                  <a:ext uri="{FF2B5EF4-FFF2-40B4-BE49-F238E27FC236}">
                    <a16:creationId xmlns:a16="http://schemas.microsoft.com/office/drawing/2014/main" id="{088D6103-C0BA-95B0-EAC3-662C3478EC4B}"/>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2" name="Oval 774">
                <a:extLst>
                  <a:ext uri="{FF2B5EF4-FFF2-40B4-BE49-F238E27FC236}">
                    <a16:creationId xmlns:a16="http://schemas.microsoft.com/office/drawing/2014/main" id="{A2E5F2BF-7DB4-3883-C1A2-D6348B3AB421}"/>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3" name="Oval 775">
                <a:extLst>
                  <a:ext uri="{FF2B5EF4-FFF2-40B4-BE49-F238E27FC236}">
                    <a16:creationId xmlns:a16="http://schemas.microsoft.com/office/drawing/2014/main" id="{97FCAF09-6580-ADF5-98A0-32BCA01DDCB4}"/>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4" name="Oval 776">
                <a:extLst>
                  <a:ext uri="{FF2B5EF4-FFF2-40B4-BE49-F238E27FC236}">
                    <a16:creationId xmlns:a16="http://schemas.microsoft.com/office/drawing/2014/main" id="{5DE935E9-6353-4FAD-C908-9D586F806DCE}"/>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5" name="Oval 777">
                <a:extLst>
                  <a:ext uri="{FF2B5EF4-FFF2-40B4-BE49-F238E27FC236}">
                    <a16:creationId xmlns:a16="http://schemas.microsoft.com/office/drawing/2014/main" id="{D344F1D5-EFD3-7218-BD0E-E13E6D9AF613}"/>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6" name="Oval 778">
                <a:extLst>
                  <a:ext uri="{FF2B5EF4-FFF2-40B4-BE49-F238E27FC236}">
                    <a16:creationId xmlns:a16="http://schemas.microsoft.com/office/drawing/2014/main" id="{E3836CBF-D8CF-CE4E-6B0B-E84A03F7A7E7}"/>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7" name="Oval 779">
                <a:extLst>
                  <a:ext uri="{FF2B5EF4-FFF2-40B4-BE49-F238E27FC236}">
                    <a16:creationId xmlns:a16="http://schemas.microsoft.com/office/drawing/2014/main" id="{B307881C-B7C0-09D3-AEE3-2182394A2FA6}"/>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8" name="Oval 780">
                <a:extLst>
                  <a:ext uri="{FF2B5EF4-FFF2-40B4-BE49-F238E27FC236}">
                    <a16:creationId xmlns:a16="http://schemas.microsoft.com/office/drawing/2014/main" id="{20133823-3797-3987-A24F-F56C5136BD63}"/>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9" name="Oval 781">
                <a:extLst>
                  <a:ext uri="{FF2B5EF4-FFF2-40B4-BE49-F238E27FC236}">
                    <a16:creationId xmlns:a16="http://schemas.microsoft.com/office/drawing/2014/main" id="{75D8D584-3A6E-E403-C0AF-728421FC99FE}"/>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0" name="Oval 782">
                <a:extLst>
                  <a:ext uri="{FF2B5EF4-FFF2-40B4-BE49-F238E27FC236}">
                    <a16:creationId xmlns:a16="http://schemas.microsoft.com/office/drawing/2014/main" id="{C606990C-916B-1F5D-E30D-349353032693}"/>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1" name="Oval 783">
                <a:extLst>
                  <a:ext uri="{FF2B5EF4-FFF2-40B4-BE49-F238E27FC236}">
                    <a16:creationId xmlns:a16="http://schemas.microsoft.com/office/drawing/2014/main" id="{0B4CA22E-2296-25B9-B56F-8980246B18C8}"/>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2" name="Oval 784">
                <a:extLst>
                  <a:ext uri="{FF2B5EF4-FFF2-40B4-BE49-F238E27FC236}">
                    <a16:creationId xmlns:a16="http://schemas.microsoft.com/office/drawing/2014/main" id="{C88901C7-E1A6-1C86-64D9-37EF11653B21}"/>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3" name="Oval 785">
                <a:extLst>
                  <a:ext uri="{FF2B5EF4-FFF2-40B4-BE49-F238E27FC236}">
                    <a16:creationId xmlns:a16="http://schemas.microsoft.com/office/drawing/2014/main" id="{43DCCC77-4EFB-77D5-D1F7-661FF0A4B8DC}"/>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4" name="Oval 786">
                <a:extLst>
                  <a:ext uri="{FF2B5EF4-FFF2-40B4-BE49-F238E27FC236}">
                    <a16:creationId xmlns:a16="http://schemas.microsoft.com/office/drawing/2014/main" id="{3C3DBFEC-97DE-71F7-187E-99BEDFDF4EC9}"/>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5" name="Oval 787">
                <a:extLst>
                  <a:ext uri="{FF2B5EF4-FFF2-40B4-BE49-F238E27FC236}">
                    <a16:creationId xmlns:a16="http://schemas.microsoft.com/office/drawing/2014/main" id="{4CFD68D6-4288-6206-C926-15D6B5D47709}"/>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6" name="Oval 788">
                <a:extLst>
                  <a:ext uri="{FF2B5EF4-FFF2-40B4-BE49-F238E27FC236}">
                    <a16:creationId xmlns:a16="http://schemas.microsoft.com/office/drawing/2014/main" id="{D429AAA2-CFB2-CECB-2999-0B83AAA45EC2}"/>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7" name="Oval 789">
                <a:extLst>
                  <a:ext uri="{FF2B5EF4-FFF2-40B4-BE49-F238E27FC236}">
                    <a16:creationId xmlns:a16="http://schemas.microsoft.com/office/drawing/2014/main" id="{D9773AEB-383E-7863-89A2-A0C93301ADF8}"/>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8" name="Oval 790">
                <a:extLst>
                  <a:ext uri="{FF2B5EF4-FFF2-40B4-BE49-F238E27FC236}">
                    <a16:creationId xmlns:a16="http://schemas.microsoft.com/office/drawing/2014/main" id="{885AA17F-BDE7-F297-5CD6-57DC7C136130}"/>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9" name="Oval 791">
                <a:extLst>
                  <a:ext uri="{FF2B5EF4-FFF2-40B4-BE49-F238E27FC236}">
                    <a16:creationId xmlns:a16="http://schemas.microsoft.com/office/drawing/2014/main" id="{63AB3B3A-AC32-3F27-ACDC-A963F2C85C7E}"/>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0" name="Oval 792">
                <a:extLst>
                  <a:ext uri="{FF2B5EF4-FFF2-40B4-BE49-F238E27FC236}">
                    <a16:creationId xmlns:a16="http://schemas.microsoft.com/office/drawing/2014/main" id="{9CDA77CB-9953-3E1D-06C7-BFED16F1C3D9}"/>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1" name="Oval 793">
                <a:extLst>
                  <a:ext uri="{FF2B5EF4-FFF2-40B4-BE49-F238E27FC236}">
                    <a16:creationId xmlns:a16="http://schemas.microsoft.com/office/drawing/2014/main" id="{D0B523DD-FDA1-1742-3F1B-357176C8827E}"/>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2" name="Oval 794">
                <a:extLst>
                  <a:ext uri="{FF2B5EF4-FFF2-40B4-BE49-F238E27FC236}">
                    <a16:creationId xmlns:a16="http://schemas.microsoft.com/office/drawing/2014/main" id="{FA18853A-44B7-65FD-9EE7-70B8781BD046}"/>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3" name="Oval 795">
                <a:extLst>
                  <a:ext uri="{FF2B5EF4-FFF2-40B4-BE49-F238E27FC236}">
                    <a16:creationId xmlns:a16="http://schemas.microsoft.com/office/drawing/2014/main" id="{BE1F199C-17FC-2C62-D41C-5612DBC8E4E6}"/>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4" name="Oval 796">
                <a:extLst>
                  <a:ext uri="{FF2B5EF4-FFF2-40B4-BE49-F238E27FC236}">
                    <a16:creationId xmlns:a16="http://schemas.microsoft.com/office/drawing/2014/main" id="{A1A369E4-407F-2B69-9649-8524A6E22CC1}"/>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5" name="Oval 797">
                <a:extLst>
                  <a:ext uri="{FF2B5EF4-FFF2-40B4-BE49-F238E27FC236}">
                    <a16:creationId xmlns:a16="http://schemas.microsoft.com/office/drawing/2014/main" id="{97D418C6-52C2-9734-DD81-DD689A7B2F63}"/>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6" name="Oval 798">
                <a:extLst>
                  <a:ext uri="{FF2B5EF4-FFF2-40B4-BE49-F238E27FC236}">
                    <a16:creationId xmlns:a16="http://schemas.microsoft.com/office/drawing/2014/main" id="{533B3C49-17B1-6DEC-93BC-FC1B47F7C39D}"/>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7" name="Oval 799">
                <a:extLst>
                  <a:ext uri="{FF2B5EF4-FFF2-40B4-BE49-F238E27FC236}">
                    <a16:creationId xmlns:a16="http://schemas.microsoft.com/office/drawing/2014/main" id="{F51D8E71-743C-9A00-A4D7-0BED9592AED5}"/>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8" name="Oval 800">
                <a:extLst>
                  <a:ext uri="{FF2B5EF4-FFF2-40B4-BE49-F238E27FC236}">
                    <a16:creationId xmlns:a16="http://schemas.microsoft.com/office/drawing/2014/main" id="{5059F623-9C0D-4095-6D31-071BC45E36BC}"/>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9" name="Oval 801">
                <a:extLst>
                  <a:ext uri="{FF2B5EF4-FFF2-40B4-BE49-F238E27FC236}">
                    <a16:creationId xmlns:a16="http://schemas.microsoft.com/office/drawing/2014/main" id="{1B88A2B9-19BA-E9AE-EB9C-1C0A05F7C39F}"/>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0" name="Oval 802">
                <a:extLst>
                  <a:ext uri="{FF2B5EF4-FFF2-40B4-BE49-F238E27FC236}">
                    <a16:creationId xmlns:a16="http://schemas.microsoft.com/office/drawing/2014/main" id="{923917E9-BA8C-DE34-9DCD-C84C3C109A20}"/>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1" name="Oval 803">
                <a:extLst>
                  <a:ext uri="{FF2B5EF4-FFF2-40B4-BE49-F238E27FC236}">
                    <a16:creationId xmlns:a16="http://schemas.microsoft.com/office/drawing/2014/main" id="{E411C397-06C0-B04B-5811-5621B277DAAA}"/>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2" name="Oval 804">
                <a:extLst>
                  <a:ext uri="{FF2B5EF4-FFF2-40B4-BE49-F238E27FC236}">
                    <a16:creationId xmlns:a16="http://schemas.microsoft.com/office/drawing/2014/main" id="{553B8667-0DBF-8F69-C2BB-36AB81D80A53}"/>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3" name="Oval 805">
                <a:extLst>
                  <a:ext uri="{FF2B5EF4-FFF2-40B4-BE49-F238E27FC236}">
                    <a16:creationId xmlns:a16="http://schemas.microsoft.com/office/drawing/2014/main" id="{83370A1F-D474-EB2C-F3A5-BEAA54A043AE}"/>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4" name="Oval 806">
                <a:extLst>
                  <a:ext uri="{FF2B5EF4-FFF2-40B4-BE49-F238E27FC236}">
                    <a16:creationId xmlns:a16="http://schemas.microsoft.com/office/drawing/2014/main" id="{D1BF9B58-5166-F969-E22F-C8A4114D424D}"/>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5" name="Oval 807">
                <a:extLst>
                  <a:ext uri="{FF2B5EF4-FFF2-40B4-BE49-F238E27FC236}">
                    <a16:creationId xmlns:a16="http://schemas.microsoft.com/office/drawing/2014/main" id="{13B67027-F604-3FC0-7606-3B1969F7498F}"/>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839" name="Oval 809">
              <a:extLst>
                <a:ext uri="{FF2B5EF4-FFF2-40B4-BE49-F238E27FC236}">
                  <a16:creationId xmlns:a16="http://schemas.microsoft.com/office/drawing/2014/main" id="{DF9969BB-8156-649D-8CE5-503C07DCDDC2}"/>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0" name="Oval 810">
              <a:extLst>
                <a:ext uri="{FF2B5EF4-FFF2-40B4-BE49-F238E27FC236}">
                  <a16:creationId xmlns:a16="http://schemas.microsoft.com/office/drawing/2014/main" id="{5EFDB9CF-1455-1535-140F-D2E028439E41}"/>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1" name="Oval 811">
              <a:extLst>
                <a:ext uri="{FF2B5EF4-FFF2-40B4-BE49-F238E27FC236}">
                  <a16:creationId xmlns:a16="http://schemas.microsoft.com/office/drawing/2014/main" id="{73CE48C3-0EA3-16C7-32DE-8656C8580C21}"/>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2" name="Oval 812">
              <a:extLst>
                <a:ext uri="{FF2B5EF4-FFF2-40B4-BE49-F238E27FC236}">
                  <a16:creationId xmlns:a16="http://schemas.microsoft.com/office/drawing/2014/main" id="{47499BC9-B9DC-1768-9B55-40BFCF0EBC6F}"/>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3" name="Oval 813">
              <a:extLst>
                <a:ext uri="{FF2B5EF4-FFF2-40B4-BE49-F238E27FC236}">
                  <a16:creationId xmlns:a16="http://schemas.microsoft.com/office/drawing/2014/main" id="{AAA86A6D-EA14-3D85-C973-5CE819155772}"/>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4" name="Oval 814">
              <a:extLst>
                <a:ext uri="{FF2B5EF4-FFF2-40B4-BE49-F238E27FC236}">
                  <a16:creationId xmlns:a16="http://schemas.microsoft.com/office/drawing/2014/main" id="{D6EDFB3E-7929-7F02-B20C-C5C23D84AFFA}"/>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5" name="Oval 815">
              <a:extLst>
                <a:ext uri="{FF2B5EF4-FFF2-40B4-BE49-F238E27FC236}">
                  <a16:creationId xmlns:a16="http://schemas.microsoft.com/office/drawing/2014/main" id="{FD4F04A3-E1D9-1BBB-B3E8-1527696C7C1B}"/>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6" name="Oval 816">
              <a:extLst>
                <a:ext uri="{FF2B5EF4-FFF2-40B4-BE49-F238E27FC236}">
                  <a16:creationId xmlns:a16="http://schemas.microsoft.com/office/drawing/2014/main" id="{917DAA3C-A658-97B1-14E2-FC9A325EE401}"/>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7" name="Oval 817">
              <a:extLst>
                <a:ext uri="{FF2B5EF4-FFF2-40B4-BE49-F238E27FC236}">
                  <a16:creationId xmlns:a16="http://schemas.microsoft.com/office/drawing/2014/main" id="{639346AF-8EF9-6EBA-AE14-3FCE39DF7234}"/>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8" name="Oval 818">
              <a:extLst>
                <a:ext uri="{FF2B5EF4-FFF2-40B4-BE49-F238E27FC236}">
                  <a16:creationId xmlns:a16="http://schemas.microsoft.com/office/drawing/2014/main" id="{2B2A3C9A-3254-6E6D-59F0-1E7A021DC673}"/>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9" name="Oval 819">
              <a:extLst>
                <a:ext uri="{FF2B5EF4-FFF2-40B4-BE49-F238E27FC236}">
                  <a16:creationId xmlns:a16="http://schemas.microsoft.com/office/drawing/2014/main" id="{A00B12DC-CDCE-8CB5-2ED9-E4D7B6F06BED}"/>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0" name="Oval 820">
              <a:extLst>
                <a:ext uri="{FF2B5EF4-FFF2-40B4-BE49-F238E27FC236}">
                  <a16:creationId xmlns:a16="http://schemas.microsoft.com/office/drawing/2014/main" id="{4B080AC0-7DC6-B652-70BB-88EFB0451D31}"/>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1" name="Oval 821">
              <a:extLst>
                <a:ext uri="{FF2B5EF4-FFF2-40B4-BE49-F238E27FC236}">
                  <a16:creationId xmlns:a16="http://schemas.microsoft.com/office/drawing/2014/main" id="{DFE29889-F367-02BE-8D44-9B7694D9D68B}"/>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2" name="Oval 822">
              <a:extLst>
                <a:ext uri="{FF2B5EF4-FFF2-40B4-BE49-F238E27FC236}">
                  <a16:creationId xmlns:a16="http://schemas.microsoft.com/office/drawing/2014/main" id="{A73720C0-0C08-00A7-1CE3-CAF09D379078}"/>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3" name="Oval 823">
              <a:extLst>
                <a:ext uri="{FF2B5EF4-FFF2-40B4-BE49-F238E27FC236}">
                  <a16:creationId xmlns:a16="http://schemas.microsoft.com/office/drawing/2014/main" id="{EB54979A-3159-1F59-2DB5-ADB9D2DC90F0}"/>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4" name="Oval 824">
              <a:extLst>
                <a:ext uri="{FF2B5EF4-FFF2-40B4-BE49-F238E27FC236}">
                  <a16:creationId xmlns:a16="http://schemas.microsoft.com/office/drawing/2014/main" id="{507C3B33-D263-E8F4-0E99-50824745DCD2}"/>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5" name="Oval 825">
              <a:extLst>
                <a:ext uri="{FF2B5EF4-FFF2-40B4-BE49-F238E27FC236}">
                  <a16:creationId xmlns:a16="http://schemas.microsoft.com/office/drawing/2014/main" id="{406813AE-5226-1856-4CF7-E022FF0B2DC6}"/>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244059184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章节页">
    <p:bg>
      <p:bgPr>
        <a:gradFill>
          <a:gsLst>
            <a:gs pos="0">
              <a:schemeClr val="accent1"/>
            </a:gs>
            <a:gs pos="100000">
              <a:schemeClr val="accent4"/>
            </a:gs>
          </a:gsLst>
          <a:lin ang="5400000" scaled="1"/>
        </a:gradFill>
        <a:effectLst/>
      </p:bgPr>
    </p:bg>
    <p:spTree>
      <p:nvGrpSpPr>
        <p:cNvPr id="1" name=""/>
        <p:cNvGrpSpPr/>
        <p:nvPr/>
      </p:nvGrpSpPr>
      <p:grpSpPr>
        <a:xfrm>
          <a:off x="0" y="0"/>
          <a:ext cx="0" cy="0"/>
          <a:chOff x="0" y="0"/>
          <a:chExt cx="0" cy="0"/>
        </a:xfrm>
      </p:grpSpPr>
      <p:grpSp>
        <p:nvGrpSpPr>
          <p:cNvPr id="9" name="Group 4">
            <a:extLst>
              <a:ext uri="{FF2B5EF4-FFF2-40B4-BE49-F238E27FC236}">
                <a16:creationId xmlns:a16="http://schemas.microsoft.com/office/drawing/2014/main" id="{4822C066-6450-63A9-D847-D27BD79CD67C}"/>
              </a:ext>
            </a:extLst>
          </p:cNvPr>
          <p:cNvGrpSpPr>
            <a:grpSpLocks noChangeAspect="1"/>
          </p:cNvGrpSpPr>
          <p:nvPr userDrawn="1"/>
        </p:nvGrpSpPr>
        <p:grpSpPr bwMode="auto">
          <a:xfrm rot="1380944" flipH="1">
            <a:off x="5757571" y="4884015"/>
            <a:ext cx="5384869" cy="5390807"/>
            <a:chOff x="453" y="452"/>
            <a:chExt cx="2722" cy="2725"/>
          </a:xfrm>
          <a:solidFill>
            <a:schemeClr val="accent3">
              <a:alpha val="43000"/>
            </a:schemeClr>
          </a:solidFill>
        </p:grpSpPr>
        <p:grpSp>
          <p:nvGrpSpPr>
            <p:cNvPr id="10" name="Group 205">
              <a:extLst>
                <a:ext uri="{FF2B5EF4-FFF2-40B4-BE49-F238E27FC236}">
                  <a16:creationId xmlns:a16="http://schemas.microsoft.com/office/drawing/2014/main" id="{E9044BD2-A285-0551-D8B1-DFB82C203CE3}"/>
                </a:ext>
              </a:extLst>
            </p:cNvPr>
            <p:cNvGrpSpPr/>
            <p:nvPr/>
          </p:nvGrpSpPr>
          <p:grpSpPr bwMode="auto">
            <a:xfrm>
              <a:off x="623" y="452"/>
              <a:ext cx="2382" cy="789"/>
              <a:chOff x="623" y="452"/>
              <a:chExt cx="2382" cy="789"/>
            </a:xfrm>
            <a:grpFill/>
          </p:grpSpPr>
          <p:sp>
            <p:nvSpPr>
              <p:cNvPr id="631" name="Oval 5">
                <a:extLst>
                  <a:ext uri="{FF2B5EF4-FFF2-40B4-BE49-F238E27FC236}">
                    <a16:creationId xmlns:a16="http://schemas.microsoft.com/office/drawing/2014/main" id="{6A6E188D-DF2A-5F1A-CCD0-C340E860D2EC}"/>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2" name="Oval 6">
                <a:extLst>
                  <a:ext uri="{FF2B5EF4-FFF2-40B4-BE49-F238E27FC236}">
                    <a16:creationId xmlns:a16="http://schemas.microsoft.com/office/drawing/2014/main" id="{F85A0861-C0D2-6FB1-F6B9-4EB772E90AD2}"/>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3" name="Oval 7">
                <a:extLst>
                  <a:ext uri="{FF2B5EF4-FFF2-40B4-BE49-F238E27FC236}">
                    <a16:creationId xmlns:a16="http://schemas.microsoft.com/office/drawing/2014/main" id="{570FCE36-C72F-6020-9B09-B923A3DD8B8D}"/>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4" name="Oval 8">
                <a:extLst>
                  <a:ext uri="{FF2B5EF4-FFF2-40B4-BE49-F238E27FC236}">
                    <a16:creationId xmlns:a16="http://schemas.microsoft.com/office/drawing/2014/main" id="{7B74BE47-8A3D-EBE3-03AE-DB6E4D0CFF1C}"/>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5" name="Oval 9">
                <a:extLst>
                  <a:ext uri="{FF2B5EF4-FFF2-40B4-BE49-F238E27FC236}">
                    <a16:creationId xmlns:a16="http://schemas.microsoft.com/office/drawing/2014/main" id="{A8E234E7-971E-D7C7-8F7A-4AC86AE8EEF2}"/>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6" name="Oval 10">
                <a:extLst>
                  <a:ext uri="{FF2B5EF4-FFF2-40B4-BE49-F238E27FC236}">
                    <a16:creationId xmlns:a16="http://schemas.microsoft.com/office/drawing/2014/main" id="{8D03D628-9CF7-5174-D06A-280B9BFB4535}"/>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7" name="Oval 11">
                <a:extLst>
                  <a:ext uri="{FF2B5EF4-FFF2-40B4-BE49-F238E27FC236}">
                    <a16:creationId xmlns:a16="http://schemas.microsoft.com/office/drawing/2014/main" id="{26DAF1E9-E83A-2D5A-7DD9-D66B88DAAFA7}"/>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8" name="Oval 12">
                <a:extLst>
                  <a:ext uri="{FF2B5EF4-FFF2-40B4-BE49-F238E27FC236}">
                    <a16:creationId xmlns:a16="http://schemas.microsoft.com/office/drawing/2014/main" id="{CD5972F6-27C5-ADB8-C8B6-9E0C6C790D1B}"/>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9" name="Oval 13">
                <a:extLst>
                  <a:ext uri="{FF2B5EF4-FFF2-40B4-BE49-F238E27FC236}">
                    <a16:creationId xmlns:a16="http://schemas.microsoft.com/office/drawing/2014/main" id="{6831DA22-1F51-1389-275A-1C88ABB34942}"/>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0" name="Oval 14">
                <a:extLst>
                  <a:ext uri="{FF2B5EF4-FFF2-40B4-BE49-F238E27FC236}">
                    <a16:creationId xmlns:a16="http://schemas.microsoft.com/office/drawing/2014/main" id="{F79EE6B8-E819-F439-3D34-B40525ABB23F}"/>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1" name="Oval 15">
                <a:extLst>
                  <a:ext uri="{FF2B5EF4-FFF2-40B4-BE49-F238E27FC236}">
                    <a16:creationId xmlns:a16="http://schemas.microsoft.com/office/drawing/2014/main" id="{E20D8E11-84D7-C5FD-7717-5F3B9232B3BA}"/>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2" name="Oval 16">
                <a:extLst>
                  <a:ext uri="{FF2B5EF4-FFF2-40B4-BE49-F238E27FC236}">
                    <a16:creationId xmlns:a16="http://schemas.microsoft.com/office/drawing/2014/main" id="{5CBC534D-C6C7-6411-F936-3A8F1D772860}"/>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3" name="Oval 17">
                <a:extLst>
                  <a:ext uri="{FF2B5EF4-FFF2-40B4-BE49-F238E27FC236}">
                    <a16:creationId xmlns:a16="http://schemas.microsoft.com/office/drawing/2014/main" id="{5AAFA8DB-1195-F05C-6C18-2E47C2164146}"/>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4" name="Oval 18">
                <a:extLst>
                  <a:ext uri="{FF2B5EF4-FFF2-40B4-BE49-F238E27FC236}">
                    <a16:creationId xmlns:a16="http://schemas.microsoft.com/office/drawing/2014/main" id="{FEF0F1D8-3EA0-8484-4255-F8A4D668331B}"/>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5" name="Oval 19">
                <a:extLst>
                  <a:ext uri="{FF2B5EF4-FFF2-40B4-BE49-F238E27FC236}">
                    <a16:creationId xmlns:a16="http://schemas.microsoft.com/office/drawing/2014/main" id="{35C02246-A8B5-8364-2A13-1BC6CA3004A8}"/>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6" name="Oval 20">
                <a:extLst>
                  <a:ext uri="{FF2B5EF4-FFF2-40B4-BE49-F238E27FC236}">
                    <a16:creationId xmlns:a16="http://schemas.microsoft.com/office/drawing/2014/main" id="{3BCE6941-6896-4344-8F79-CCD7B371EDC1}"/>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7" name="Oval 21">
                <a:extLst>
                  <a:ext uri="{FF2B5EF4-FFF2-40B4-BE49-F238E27FC236}">
                    <a16:creationId xmlns:a16="http://schemas.microsoft.com/office/drawing/2014/main" id="{66607E0F-82AD-02D3-308B-9855D43C469B}"/>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8" name="Oval 22">
                <a:extLst>
                  <a:ext uri="{FF2B5EF4-FFF2-40B4-BE49-F238E27FC236}">
                    <a16:creationId xmlns:a16="http://schemas.microsoft.com/office/drawing/2014/main" id="{70215A39-465D-E365-3D1D-11C6B15F5B17}"/>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9" name="Oval 23">
                <a:extLst>
                  <a:ext uri="{FF2B5EF4-FFF2-40B4-BE49-F238E27FC236}">
                    <a16:creationId xmlns:a16="http://schemas.microsoft.com/office/drawing/2014/main" id="{805F7938-D3B6-FE8C-DEF1-C091115EDAA8}"/>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0" name="Oval 24">
                <a:extLst>
                  <a:ext uri="{FF2B5EF4-FFF2-40B4-BE49-F238E27FC236}">
                    <a16:creationId xmlns:a16="http://schemas.microsoft.com/office/drawing/2014/main" id="{14D284C6-3C83-EE50-986C-05BF8176FAF7}"/>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1" name="Oval 25">
                <a:extLst>
                  <a:ext uri="{FF2B5EF4-FFF2-40B4-BE49-F238E27FC236}">
                    <a16:creationId xmlns:a16="http://schemas.microsoft.com/office/drawing/2014/main" id="{0689AD32-2D80-3C75-BD96-A6CDB8734F67}"/>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2" name="Oval 26">
                <a:extLst>
                  <a:ext uri="{FF2B5EF4-FFF2-40B4-BE49-F238E27FC236}">
                    <a16:creationId xmlns:a16="http://schemas.microsoft.com/office/drawing/2014/main" id="{CEE3D0A6-E5C3-53F2-AC1E-61783BAA9176}"/>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3" name="Oval 27">
                <a:extLst>
                  <a:ext uri="{FF2B5EF4-FFF2-40B4-BE49-F238E27FC236}">
                    <a16:creationId xmlns:a16="http://schemas.microsoft.com/office/drawing/2014/main" id="{0D8B831A-FF58-65DF-2263-F9FAA991F2F9}"/>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4" name="Oval 28">
                <a:extLst>
                  <a:ext uri="{FF2B5EF4-FFF2-40B4-BE49-F238E27FC236}">
                    <a16:creationId xmlns:a16="http://schemas.microsoft.com/office/drawing/2014/main" id="{11FD7148-06BD-0C81-34AE-2B40380A471D}"/>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5" name="Oval 29">
                <a:extLst>
                  <a:ext uri="{FF2B5EF4-FFF2-40B4-BE49-F238E27FC236}">
                    <a16:creationId xmlns:a16="http://schemas.microsoft.com/office/drawing/2014/main" id="{06FEC1EC-A708-F269-514B-E6B9993FF440}"/>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6" name="Oval 30">
                <a:extLst>
                  <a:ext uri="{FF2B5EF4-FFF2-40B4-BE49-F238E27FC236}">
                    <a16:creationId xmlns:a16="http://schemas.microsoft.com/office/drawing/2014/main" id="{0BC77289-BFD7-20B7-F2B2-2D928A523C16}"/>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7" name="Oval 31">
                <a:extLst>
                  <a:ext uri="{FF2B5EF4-FFF2-40B4-BE49-F238E27FC236}">
                    <a16:creationId xmlns:a16="http://schemas.microsoft.com/office/drawing/2014/main" id="{C07A52B2-97CF-1DE2-1C8F-83EE605E9FA8}"/>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8" name="Oval 32">
                <a:extLst>
                  <a:ext uri="{FF2B5EF4-FFF2-40B4-BE49-F238E27FC236}">
                    <a16:creationId xmlns:a16="http://schemas.microsoft.com/office/drawing/2014/main" id="{2449E00B-E49B-CABE-E37A-F3C401FF5AE9}"/>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9" name="Oval 33">
                <a:extLst>
                  <a:ext uri="{FF2B5EF4-FFF2-40B4-BE49-F238E27FC236}">
                    <a16:creationId xmlns:a16="http://schemas.microsoft.com/office/drawing/2014/main" id="{B73FB4A8-6C80-7FDE-5B2D-3F6D7A43DA1C}"/>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0" name="Oval 34">
                <a:extLst>
                  <a:ext uri="{FF2B5EF4-FFF2-40B4-BE49-F238E27FC236}">
                    <a16:creationId xmlns:a16="http://schemas.microsoft.com/office/drawing/2014/main" id="{F576CC89-6E2C-F670-06C1-1BF0CF0F8441}"/>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1" name="Oval 35">
                <a:extLst>
                  <a:ext uri="{FF2B5EF4-FFF2-40B4-BE49-F238E27FC236}">
                    <a16:creationId xmlns:a16="http://schemas.microsoft.com/office/drawing/2014/main" id="{0E504C3F-3259-F91D-A933-040B50C7E423}"/>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2" name="Oval 36">
                <a:extLst>
                  <a:ext uri="{FF2B5EF4-FFF2-40B4-BE49-F238E27FC236}">
                    <a16:creationId xmlns:a16="http://schemas.microsoft.com/office/drawing/2014/main" id="{6C3B4569-608F-AD22-5E8B-9C6633A36BB4}"/>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3" name="Oval 37">
                <a:extLst>
                  <a:ext uri="{FF2B5EF4-FFF2-40B4-BE49-F238E27FC236}">
                    <a16:creationId xmlns:a16="http://schemas.microsoft.com/office/drawing/2014/main" id="{705D628F-32CA-B808-9D34-A2F09C595BE8}"/>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4" name="Oval 38">
                <a:extLst>
                  <a:ext uri="{FF2B5EF4-FFF2-40B4-BE49-F238E27FC236}">
                    <a16:creationId xmlns:a16="http://schemas.microsoft.com/office/drawing/2014/main" id="{2AA44F9B-B730-88D1-FD5A-D2E247D97D42}"/>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5" name="Oval 39">
                <a:extLst>
                  <a:ext uri="{FF2B5EF4-FFF2-40B4-BE49-F238E27FC236}">
                    <a16:creationId xmlns:a16="http://schemas.microsoft.com/office/drawing/2014/main" id="{26BB79A7-750F-D3A4-9058-12D896D2EB6C}"/>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6" name="Oval 40">
                <a:extLst>
                  <a:ext uri="{FF2B5EF4-FFF2-40B4-BE49-F238E27FC236}">
                    <a16:creationId xmlns:a16="http://schemas.microsoft.com/office/drawing/2014/main" id="{E57E918F-8F52-0703-BBF1-051C7EB990D6}"/>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7" name="Oval 41">
                <a:extLst>
                  <a:ext uri="{FF2B5EF4-FFF2-40B4-BE49-F238E27FC236}">
                    <a16:creationId xmlns:a16="http://schemas.microsoft.com/office/drawing/2014/main" id="{082500DC-A9DB-AB04-E130-529CF4FEBAFE}"/>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8" name="Oval 42">
                <a:extLst>
                  <a:ext uri="{FF2B5EF4-FFF2-40B4-BE49-F238E27FC236}">
                    <a16:creationId xmlns:a16="http://schemas.microsoft.com/office/drawing/2014/main" id="{B8372BC9-C5D5-654C-D64B-9A05A2039C12}"/>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9" name="Oval 43">
                <a:extLst>
                  <a:ext uri="{FF2B5EF4-FFF2-40B4-BE49-F238E27FC236}">
                    <a16:creationId xmlns:a16="http://schemas.microsoft.com/office/drawing/2014/main" id="{0348EF24-696B-DCCF-339B-D0D0B1F83EDE}"/>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0" name="Oval 44">
                <a:extLst>
                  <a:ext uri="{FF2B5EF4-FFF2-40B4-BE49-F238E27FC236}">
                    <a16:creationId xmlns:a16="http://schemas.microsoft.com/office/drawing/2014/main" id="{4B378EA9-085F-3B6E-D860-0C12959E8D7D}"/>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1" name="Oval 45">
                <a:extLst>
                  <a:ext uri="{FF2B5EF4-FFF2-40B4-BE49-F238E27FC236}">
                    <a16:creationId xmlns:a16="http://schemas.microsoft.com/office/drawing/2014/main" id="{488B8C29-C32B-DA78-2B58-28209E744C7C}"/>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2" name="Oval 46">
                <a:extLst>
                  <a:ext uri="{FF2B5EF4-FFF2-40B4-BE49-F238E27FC236}">
                    <a16:creationId xmlns:a16="http://schemas.microsoft.com/office/drawing/2014/main" id="{6838030C-E134-511C-5C71-9927CF1FDAD5}"/>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3" name="Oval 47">
                <a:extLst>
                  <a:ext uri="{FF2B5EF4-FFF2-40B4-BE49-F238E27FC236}">
                    <a16:creationId xmlns:a16="http://schemas.microsoft.com/office/drawing/2014/main" id="{DEB6D58D-0EBA-E5F3-DF76-E6990167610D}"/>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4" name="Oval 48">
                <a:extLst>
                  <a:ext uri="{FF2B5EF4-FFF2-40B4-BE49-F238E27FC236}">
                    <a16:creationId xmlns:a16="http://schemas.microsoft.com/office/drawing/2014/main" id="{D7813C78-BB82-7EB5-9D67-6A968DFBE75C}"/>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5" name="Oval 49">
                <a:extLst>
                  <a:ext uri="{FF2B5EF4-FFF2-40B4-BE49-F238E27FC236}">
                    <a16:creationId xmlns:a16="http://schemas.microsoft.com/office/drawing/2014/main" id="{F2B7CC52-C2B4-35A0-BE03-0326613BA156}"/>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6" name="Oval 50">
                <a:extLst>
                  <a:ext uri="{FF2B5EF4-FFF2-40B4-BE49-F238E27FC236}">
                    <a16:creationId xmlns:a16="http://schemas.microsoft.com/office/drawing/2014/main" id="{5E103033-1A31-A0FD-7A7C-79D24506EED3}"/>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7" name="Oval 51">
                <a:extLst>
                  <a:ext uri="{FF2B5EF4-FFF2-40B4-BE49-F238E27FC236}">
                    <a16:creationId xmlns:a16="http://schemas.microsoft.com/office/drawing/2014/main" id="{19077BFA-7D9C-FA93-5B21-3F4562258D02}"/>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8" name="Oval 52">
                <a:extLst>
                  <a:ext uri="{FF2B5EF4-FFF2-40B4-BE49-F238E27FC236}">
                    <a16:creationId xmlns:a16="http://schemas.microsoft.com/office/drawing/2014/main" id="{5468AB87-B379-84C9-CF80-D6D1DCBD47E2}"/>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9" name="Oval 53">
                <a:extLst>
                  <a:ext uri="{FF2B5EF4-FFF2-40B4-BE49-F238E27FC236}">
                    <a16:creationId xmlns:a16="http://schemas.microsoft.com/office/drawing/2014/main" id="{15BEB112-8064-BC0A-E841-3C13200C06F5}"/>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0" name="Oval 54">
                <a:extLst>
                  <a:ext uri="{FF2B5EF4-FFF2-40B4-BE49-F238E27FC236}">
                    <a16:creationId xmlns:a16="http://schemas.microsoft.com/office/drawing/2014/main" id="{D70EA1F5-4CFA-9430-F407-743C5AF68041}"/>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1" name="Oval 55">
                <a:extLst>
                  <a:ext uri="{FF2B5EF4-FFF2-40B4-BE49-F238E27FC236}">
                    <a16:creationId xmlns:a16="http://schemas.microsoft.com/office/drawing/2014/main" id="{FD09F7A3-B42A-66A0-F309-71144030AE07}"/>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2" name="Oval 56">
                <a:extLst>
                  <a:ext uri="{FF2B5EF4-FFF2-40B4-BE49-F238E27FC236}">
                    <a16:creationId xmlns:a16="http://schemas.microsoft.com/office/drawing/2014/main" id="{95D89497-57B1-DB0C-40DD-02B5C7ED56EE}"/>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3" name="Oval 57">
                <a:extLst>
                  <a:ext uri="{FF2B5EF4-FFF2-40B4-BE49-F238E27FC236}">
                    <a16:creationId xmlns:a16="http://schemas.microsoft.com/office/drawing/2014/main" id="{489AA728-CA1F-1295-0FA7-D68ACE63398D}"/>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4" name="Oval 58">
                <a:extLst>
                  <a:ext uri="{FF2B5EF4-FFF2-40B4-BE49-F238E27FC236}">
                    <a16:creationId xmlns:a16="http://schemas.microsoft.com/office/drawing/2014/main" id="{27925120-B23D-343C-937F-933F8097CE42}"/>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5" name="Oval 59">
                <a:extLst>
                  <a:ext uri="{FF2B5EF4-FFF2-40B4-BE49-F238E27FC236}">
                    <a16:creationId xmlns:a16="http://schemas.microsoft.com/office/drawing/2014/main" id="{5DFFA506-B00C-1227-2602-1ED4BEB41343}"/>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6" name="Oval 60">
                <a:extLst>
                  <a:ext uri="{FF2B5EF4-FFF2-40B4-BE49-F238E27FC236}">
                    <a16:creationId xmlns:a16="http://schemas.microsoft.com/office/drawing/2014/main" id="{DE3E5411-8340-C9B8-EBD2-93303AF47F3A}"/>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7" name="Oval 61">
                <a:extLst>
                  <a:ext uri="{FF2B5EF4-FFF2-40B4-BE49-F238E27FC236}">
                    <a16:creationId xmlns:a16="http://schemas.microsoft.com/office/drawing/2014/main" id="{2DC65AAD-947A-40F5-2368-FA3A0AC1A304}"/>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8" name="Oval 62">
                <a:extLst>
                  <a:ext uri="{FF2B5EF4-FFF2-40B4-BE49-F238E27FC236}">
                    <a16:creationId xmlns:a16="http://schemas.microsoft.com/office/drawing/2014/main" id="{623CD4A3-1076-1730-732D-1AE6FF326DC4}"/>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9" name="Oval 63">
                <a:extLst>
                  <a:ext uri="{FF2B5EF4-FFF2-40B4-BE49-F238E27FC236}">
                    <a16:creationId xmlns:a16="http://schemas.microsoft.com/office/drawing/2014/main" id="{D32AEEFB-1BC5-9509-CFED-D92F15C1D2F6}"/>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0" name="Oval 64">
                <a:extLst>
                  <a:ext uri="{FF2B5EF4-FFF2-40B4-BE49-F238E27FC236}">
                    <a16:creationId xmlns:a16="http://schemas.microsoft.com/office/drawing/2014/main" id="{16693AAA-3F75-C7C5-F8BE-FC15F26A561A}"/>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1" name="Oval 65">
                <a:extLst>
                  <a:ext uri="{FF2B5EF4-FFF2-40B4-BE49-F238E27FC236}">
                    <a16:creationId xmlns:a16="http://schemas.microsoft.com/office/drawing/2014/main" id="{A8D7F65B-C2EE-CD8C-9E49-BEFFDB3D2B68}"/>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2" name="Oval 66">
                <a:extLst>
                  <a:ext uri="{FF2B5EF4-FFF2-40B4-BE49-F238E27FC236}">
                    <a16:creationId xmlns:a16="http://schemas.microsoft.com/office/drawing/2014/main" id="{0F5E9F30-DCFA-8192-26A8-5171A4CB978B}"/>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3" name="Oval 67">
                <a:extLst>
                  <a:ext uri="{FF2B5EF4-FFF2-40B4-BE49-F238E27FC236}">
                    <a16:creationId xmlns:a16="http://schemas.microsoft.com/office/drawing/2014/main" id="{B0169192-D06F-764A-DF7F-C9B0BA71ED2B}"/>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4" name="Oval 68">
                <a:extLst>
                  <a:ext uri="{FF2B5EF4-FFF2-40B4-BE49-F238E27FC236}">
                    <a16:creationId xmlns:a16="http://schemas.microsoft.com/office/drawing/2014/main" id="{64E22A2D-0DC7-2A25-783D-FF2DB47AAB4B}"/>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5" name="Oval 69">
                <a:extLst>
                  <a:ext uri="{FF2B5EF4-FFF2-40B4-BE49-F238E27FC236}">
                    <a16:creationId xmlns:a16="http://schemas.microsoft.com/office/drawing/2014/main" id="{7F897B61-724C-75CC-CA47-E69810059BAC}"/>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6" name="Oval 70">
                <a:extLst>
                  <a:ext uri="{FF2B5EF4-FFF2-40B4-BE49-F238E27FC236}">
                    <a16:creationId xmlns:a16="http://schemas.microsoft.com/office/drawing/2014/main" id="{62517760-972F-B049-400F-CE63C75FA787}"/>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7" name="Oval 71">
                <a:extLst>
                  <a:ext uri="{FF2B5EF4-FFF2-40B4-BE49-F238E27FC236}">
                    <a16:creationId xmlns:a16="http://schemas.microsoft.com/office/drawing/2014/main" id="{D93FCFBF-0521-4D89-5EBF-C7B53B4E4CBC}"/>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8" name="Oval 72">
                <a:extLst>
                  <a:ext uri="{FF2B5EF4-FFF2-40B4-BE49-F238E27FC236}">
                    <a16:creationId xmlns:a16="http://schemas.microsoft.com/office/drawing/2014/main" id="{A9A408B7-2EE0-4CF5-6DC5-0349CC3C85D2}"/>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9" name="Oval 73">
                <a:extLst>
                  <a:ext uri="{FF2B5EF4-FFF2-40B4-BE49-F238E27FC236}">
                    <a16:creationId xmlns:a16="http://schemas.microsoft.com/office/drawing/2014/main" id="{D5F47F0C-FB61-6C0C-7F39-3E94497AC81D}"/>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0" name="Oval 74">
                <a:extLst>
                  <a:ext uri="{FF2B5EF4-FFF2-40B4-BE49-F238E27FC236}">
                    <a16:creationId xmlns:a16="http://schemas.microsoft.com/office/drawing/2014/main" id="{EE8D08EE-7A48-729A-6C22-29F5062FFC4D}"/>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1" name="Oval 75">
                <a:extLst>
                  <a:ext uri="{FF2B5EF4-FFF2-40B4-BE49-F238E27FC236}">
                    <a16:creationId xmlns:a16="http://schemas.microsoft.com/office/drawing/2014/main" id="{7F7B8C17-15D4-D12B-BA02-291E0B1686BC}"/>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2" name="Oval 76">
                <a:extLst>
                  <a:ext uri="{FF2B5EF4-FFF2-40B4-BE49-F238E27FC236}">
                    <a16:creationId xmlns:a16="http://schemas.microsoft.com/office/drawing/2014/main" id="{0A8EE8ED-6F1A-0AB2-81F4-812E930D9D41}"/>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3" name="Oval 77">
                <a:extLst>
                  <a:ext uri="{FF2B5EF4-FFF2-40B4-BE49-F238E27FC236}">
                    <a16:creationId xmlns:a16="http://schemas.microsoft.com/office/drawing/2014/main" id="{50B30A97-9A4D-C228-BFA6-9D02D3FB8A27}"/>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4" name="Oval 78">
                <a:extLst>
                  <a:ext uri="{FF2B5EF4-FFF2-40B4-BE49-F238E27FC236}">
                    <a16:creationId xmlns:a16="http://schemas.microsoft.com/office/drawing/2014/main" id="{C3041712-45C2-2942-1416-D2603BD9FB16}"/>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5" name="Oval 79">
                <a:extLst>
                  <a:ext uri="{FF2B5EF4-FFF2-40B4-BE49-F238E27FC236}">
                    <a16:creationId xmlns:a16="http://schemas.microsoft.com/office/drawing/2014/main" id="{E5A314E3-6971-7EFD-56DC-2D9BC647ED90}"/>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6" name="Oval 80">
                <a:extLst>
                  <a:ext uri="{FF2B5EF4-FFF2-40B4-BE49-F238E27FC236}">
                    <a16:creationId xmlns:a16="http://schemas.microsoft.com/office/drawing/2014/main" id="{0A4863EF-3BBE-AF91-C3B7-80541F3E9E3C}"/>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7" name="Oval 81">
                <a:extLst>
                  <a:ext uri="{FF2B5EF4-FFF2-40B4-BE49-F238E27FC236}">
                    <a16:creationId xmlns:a16="http://schemas.microsoft.com/office/drawing/2014/main" id="{A6A3E2C1-2073-C2A5-251C-E5A15FD44F75}"/>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8" name="Oval 82">
                <a:extLst>
                  <a:ext uri="{FF2B5EF4-FFF2-40B4-BE49-F238E27FC236}">
                    <a16:creationId xmlns:a16="http://schemas.microsoft.com/office/drawing/2014/main" id="{0DC41F2D-CF01-A198-B848-DFCB95AFE686}"/>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9" name="Oval 83">
                <a:extLst>
                  <a:ext uri="{FF2B5EF4-FFF2-40B4-BE49-F238E27FC236}">
                    <a16:creationId xmlns:a16="http://schemas.microsoft.com/office/drawing/2014/main" id="{BA1D6FE0-0EF0-ABC2-A475-02B9E661D2C5}"/>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0" name="Oval 84">
                <a:extLst>
                  <a:ext uri="{FF2B5EF4-FFF2-40B4-BE49-F238E27FC236}">
                    <a16:creationId xmlns:a16="http://schemas.microsoft.com/office/drawing/2014/main" id="{16592296-3CCE-CF46-1B48-A475DCB6084E}"/>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1" name="Oval 85">
                <a:extLst>
                  <a:ext uri="{FF2B5EF4-FFF2-40B4-BE49-F238E27FC236}">
                    <a16:creationId xmlns:a16="http://schemas.microsoft.com/office/drawing/2014/main" id="{1483AC9D-BDF1-1DC8-4F35-CB86D4DC4984}"/>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2" name="Oval 86">
                <a:extLst>
                  <a:ext uri="{FF2B5EF4-FFF2-40B4-BE49-F238E27FC236}">
                    <a16:creationId xmlns:a16="http://schemas.microsoft.com/office/drawing/2014/main" id="{4523A97E-32CD-CDDF-06C0-7F9C490731B5}"/>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3" name="Oval 87">
                <a:extLst>
                  <a:ext uri="{FF2B5EF4-FFF2-40B4-BE49-F238E27FC236}">
                    <a16:creationId xmlns:a16="http://schemas.microsoft.com/office/drawing/2014/main" id="{8BF9C9C5-0B32-F9FF-AF01-56487CE37CFF}"/>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4" name="Oval 88">
                <a:extLst>
                  <a:ext uri="{FF2B5EF4-FFF2-40B4-BE49-F238E27FC236}">
                    <a16:creationId xmlns:a16="http://schemas.microsoft.com/office/drawing/2014/main" id="{AAE6C549-FCCF-A0AB-6C38-83AC8F49D1DC}"/>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5" name="Oval 89">
                <a:extLst>
                  <a:ext uri="{FF2B5EF4-FFF2-40B4-BE49-F238E27FC236}">
                    <a16:creationId xmlns:a16="http://schemas.microsoft.com/office/drawing/2014/main" id="{089347F2-23AB-8CFD-AF10-DCCFA70A8135}"/>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6" name="Oval 90">
                <a:extLst>
                  <a:ext uri="{FF2B5EF4-FFF2-40B4-BE49-F238E27FC236}">
                    <a16:creationId xmlns:a16="http://schemas.microsoft.com/office/drawing/2014/main" id="{7F12759A-CDC6-ED8E-C2CB-4955E32793FA}"/>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7" name="Oval 91">
                <a:extLst>
                  <a:ext uri="{FF2B5EF4-FFF2-40B4-BE49-F238E27FC236}">
                    <a16:creationId xmlns:a16="http://schemas.microsoft.com/office/drawing/2014/main" id="{D1A11DCB-4B44-43FB-FDC2-808340F60447}"/>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8" name="Oval 92">
                <a:extLst>
                  <a:ext uri="{FF2B5EF4-FFF2-40B4-BE49-F238E27FC236}">
                    <a16:creationId xmlns:a16="http://schemas.microsoft.com/office/drawing/2014/main" id="{470F7930-4891-90EA-1C54-4B138764B4CC}"/>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9" name="Oval 93">
                <a:extLst>
                  <a:ext uri="{FF2B5EF4-FFF2-40B4-BE49-F238E27FC236}">
                    <a16:creationId xmlns:a16="http://schemas.microsoft.com/office/drawing/2014/main" id="{F81F266A-C211-A769-D21B-272209B7F7F8}"/>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0" name="Oval 94">
                <a:extLst>
                  <a:ext uri="{FF2B5EF4-FFF2-40B4-BE49-F238E27FC236}">
                    <a16:creationId xmlns:a16="http://schemas.microsoft.com/office/drawing/2014/main" id="{CBF2E491-F710-F7BF-E848-7DB442793EC0}"/>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1" name="Oval 95">
                <a:extLst>
                  <a:ext uri="{FF2B5EF4-FFF2-40B4-BE49-F238E27FC236}">
                    <a16:creationId xmlns:a16="http://schemas.microsoft.com/office/drawing/2014/main" id="{2A7ED0E5-6232-F04C-942E-A293AF0692D7}"/>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2" name="Oval 96">
                <a:extLst>
                  <a:ext uri="{FF2B5EF4-FFF2-40B4-BE49-F238E27FC236}">
                    <a16:creationId xmlns:a16="http://schemas.microsoft.com/office/drawing/2014/main" id="{25BCB733-4657-EE6D-D0CD-F7F636E076D9}"/>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3" name="Oval 97">
                <a:extLst>
                  <a:ext uri="{FF2B5EF4-FFF2-40B4-BE49-F238E27FC236}">
                    <a16:creationId xmlns:a16="http://schemas.microsoft.com/office/drawing/2014/main" id="{82E249EB-78BB-C6F1-4A5F-FCA590DC4DF8}"/>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4" name="Oval 98">
                <a:extLst>
                  <a:ext uri="{FF2B5EF4-FFF2-40B4-BE49-F238E27FC236}">
                    <a16:creationId xmlns:a16="http://schemas.microsoft.com/office/drawing/2014/main" id="{D23DFFAF-F65B-A241-53A3-98D0D3D608CB}"/>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5" name="Oval 99">
                <a:extLst>
                  <a:ext uri="{FF2B5EF4-FFF2-40B4-BE49-F238E27FC236}">
                    <a16:creationId xmlns:a16="http://schemas.microsoft.com/office/drawing/2014/main" id="{23A98C35-1BB8-ADD2-31E2-19925FC811D7}"/>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6" name="Oval 100">
                <a:extLst>
                  <a:ext uri="{FF2B5EF4-FFF2-40B4-BE49-F238E27FC236}">
                    <a16:creationId xmlns:a16="http://schemas.microsoft.com/office/drawing/2014/main" id="{9122397D-7A98-D5AC-6675-4C94EB6B2CF1}"/>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7" name="Oval 101">
                <a:extLst>
                  <a:ext uri="{FF2B5EF4-FFF2-40B4-BE49-F238E27FC236}">
                    <a16:creationId xmlns:a16="http://schemas.microsoft.com/office/drawing/2014/main" id="{1AD291A7-E21B-D82C-EF10-4AFCD22C64B5}"/>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8" name="Oval 102">
                <a:extLst>
                  <a:ext uri="{FF2B5EF4-FFF2-40B4-BE49-F238E27FC236}">
                    <a16:creationId xmlns:a16="http://schemas.microsoft.com/office/drawing/2014/main" id="{790F2574-83CE-775C-3B0F-609D747CA5CE}"/>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9" name="Oval 103">
                <a:extLst>
                  <a:ext uri="{FF2B5EF4-FFF2-40B4-BE49-F238E27FC236}">
                    <a16:creationId xmlns:a16="http://schemas.microsoft.com/office/drawing/2014/main" id="{EA5F5062-BEAF-F85E-C089-6437C7BF8FF5}"/>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0" name="Oval 104">
                <a:extLst>
                  <a:ext uri="{FF2B5EF4-FFF2-40B4-BE49-F238E27FC236}">
                    <a16:creationId xmlns:a16="http://schemas.microsoft.com/office/drawing/2014/main" id="{F279DF8E-A34F-0330-A6C1-BB1282D225AA}"/>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1" name="Oval 105">
                <a:extLst>
                  <a:ext uri="{FF2B5EF4-FFF2-40B4-BE49-F238E27FC236}">
                    <a16:creationId xmlns:a16="http://schemas.microsoft.com/office/drawing/2014/main" id="{55E7B0EF-7C2B-B05D-DF3E-213FBDBD9845}"/>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2" name="Oval 106">
                <a:extLst>
                  <a:ext uri="{FF2B5EF4-FFF2-40B4-BE49-F238E27FC236}">
                    <a16:creationId xmlns:a16="http://schemas.microsoft.com/office/drawing/2014/main" id="{F1F94DF7-3CE2-26C3-7367-EE9AFD3CC774}"/>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3" name="Oval 107">
                <a:extLst>
                  <a:ext uri="{FF2B5EF4-FFF2-40B4-BE49-F238E27FC236}">
                    <a16:creationId xmlns:a16="http://schemas.microsoft.com/office/drawing/2014/main" id="{79531BBB-9A4F-08B6-708D-779DEF0738C8}"/>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4" name="Oval 108">
                <a:extLst>
                  <a:ext uri="{FF2B5EF4-FFF2-40B4-BE49-F238E27FC236}">
                    <a16:creationId xmlns:a16="http://schemas.microsoft.com/office/drawing/2014/main" id="{D0A268AF-DFFF-F2ED-6445-D1C67A8E167F}"/>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5" name="Oval 109">
                <a:extLst>
                  <a:ext uri="{FF2B5EF4-FFF2-40B4-BE49-F238E27FC236}">
                    <a16:creationId xmlns:a16="http://schemas.microsoft.com/office/drawing/2014/main" id="{A718EDF1-708D-211F-5AED-25EA3A6B58A5}"/>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6" name="Oval 110">
                <a:extLst>
                  <a:ext uri="{FF2B5EF4-FFF2-40B4-BE49-F238E27FC236}">
                    <a16:creationId xmlns:a16="http://schemas.microsoft.com/office/drawing/2014/main" id="{6D0D9C66-692A-9139-AAED-47C9CA3759BB}"/>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7" name="Oval 111">
                <a:extLst>
                  <a:ext uri="{FF2B5EF4-FFF2-40B4-BE49-F238E27FC236}">
                    <a16:creationId xmlns:a16="http://schemas.microsoft.com/office/drawing/2014/main" id="{35931444-A39E-EC45-2FC4-AC121D8B9C8E}"/>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8" name="Oval 112">
                <a:extLst>
                  <a:ext uri="{FF2B5EF4-FFF2-40B4-BE49-F238E27FC236}">
                    <a16:creationId xmlns:a16="http://schemas.microsoft.com/office/drawing/2014/main" id="{994379F0-4335-2CAE-DF89-52F7E3102849}"/>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9" name="Oval 113">
                <a:extLst>
                  <a:ext uri="{FF2B5EF4-FFF2-40B4-BE49-F238E27FC236}">
                    <a16:creationId xmlns:a16="http://schemas.microsoft.com/office/drawing/2014/main" id="{9D9E9779-3472-7308-B181-03A4ECBB4F82}"/>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0" name="Oval 114">
                <a:extLst>
                  <a:ext uri="{FF2B5EF4-FFF2-40B4-BE49-F238E27FC236}">
                    <a16:creationId xmlns:a16="http://schemas.microsoft.com/office/drawing/2014/main" id="{C0AB2E23-E583-18C0-9436-D72F98335333}"/>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1" name="Oval 115">
                <a:extLst>
                  <a:ext uri="{FF2B5EF4-FFF2-40B4-BE49-F238E27FC236}">
                    <a16:creationId xmlns:a16="http://schemas.microsoft.com/office/drawing/2014/main" id="{93DAC14E-E087-8620-89E6-55A930D44840}"/>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2" name="Oval 116">
                <a:extLst>
                  <a:ext uri="{FF2B5EF4-FFF2-40B4-BE49-F238E27FC236}">
                    <a16:creationId xmlns:a16="http://schemas.microsoft.com/office/drawing/2014/main" id="{30A7B926-DB3C-F252-5E70-AFDAD4C78749}"/>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3" name="Oval 117">
                <a:extLst>
                  <a:ext uri="{FF2B5EF4-FFF2-40B4-BE49-F238E27FC236}">
                    <a16:creationId xmlns:a16="http://schemas.microsoft.com/office/drawing/2014/main" id="{E461C545-2004-0B03-5F16-EF5880C38347}"/>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4" name="Oval 118">
                <a:extLst>
                  <a:ext uri="{FF2B5EF4-FFF2-40B4-BE49-F238E27FC236}">
                    <a16:creationId xmlns:a16="http://schemas.microsoft.com/office/drawing/2014/main" id="{76CC8E35-12EB-A15A-F333-B6ED13F94780}"/>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5" name="Oval 119">
                <a:extLst>
                  <a:ext uri="{FF2B5EF4-FFF2-40B4-BE49-F238E27FC236}">
                    <a16:creationId xmlns:a16="http://schemas.microsoft.com/office/drawing/2014/main" id="{6B8D3656-A656-2F46-43C2-0BBDA308F85C}"/>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6" name="Oval 120">
                <a:extLst>
                  <a:ext uri="{FF2B5EF4-FFF2-40B4-BE49-F238E27FC236}">
                    <a16:creationId xmlns:a16="http://schemas.microsoft.com/office/drawing/2014/main" id="{557C210A-F4C0-8EE7-2D4B-44C7EB15184C}"/>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7" name="Oval 121">
                <a:extLst>
                  <a:ext uri="{FF2B5EF4-FFF2-40B4-BE49-F238E27FC236}">
                    <a16:creationId xmlns:a16="http://schemas.microsoft.com/office/drawing/2014/main" id="{511F52D9-F3D3-606F-2E77-0372719089BF}"/>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8" name="Oval 122">
                <a:extLst>
                  <a:ext uri="{FF2B5EF4-FFF2-40B4-BE49-F238E27FC236}">
                    <a16:creationId xmlns:a16="http://schemas.microsoft.com/office/drawing/2014/main" id="{A217E256-BDEC-4793-4FC0-A5900FCACA6F}"/>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9" name="Oval 123">
                <a:extLst>
                  <a:ext uri="{FF2B5EF4-FFF2-40B4-BE49-F238E27FC236}">
                    <a16:creationId xmlns:a16="http://schemas.microsoft.com/office/drawing/2014/main" id="{4B90985C-2907-C5C5-88A7-B5859C4CC45C}"/>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0" name="Oval 124">
                <a:extLst>
                  <a:ext uri="{FF2B5EF4-FFF2-40B4-BE49-F238E27FC236}">
                    <a16:creationId xmlns:a16="http://schemas.microsoft.com/office/drawing/2014/main" id="{F11C773C-E069-B21F-8A10-B13A2A57F52B}"/>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1" name="Oval 125">
                <a:extLst>
                  <a:ext uri="{FF2B5EF4-FFF2-40B4-BE49-F238E27FC236}">
                    <a16:creationId xmlns:a16="http://schemas.microsoft.com/office/drawing/2014/main" id="{CD76E8C6-6036-BAB1-330F-0368A2FB4BBD}"/>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2" name="Oval 126">
                <a:extLst>
                  <a:ext uri="{FF2B5EF4-FFF2-40B4-BE49-F238E27FC236}">
                    <a16:creationId xmlns:a16="http://schemas.microsoft.com/office/drawing/2014/main" id="{C0A719A5-BF81-6570-2458-116D83BB506F}"/>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3" name="Oval 127">
                <a:extLst>
                  <a:ext uri="{FF2B5EF4-FFF2-40B4-BE49-F238E27FC236}">
                    <a16:creationId xmlns:a16="http://schemas.microsoft.com/office/drawing/2014/main" id="{C29137F6-4F47-2E15-5E6F-9C8A645C9729}"/>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4" name="Oval 128">
                <a:extLst>
                  <a:ext uri="{FF2B5EF4-FFF2-40B4-BE49-F238E27FC236}">
                    <a16:creationId xmlns:a16="http://schemas.microsoft.com/office/drawing/2014/main" id="{D6E0B737-A19A-9A40-5441-D55CE1D42090}"/>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5" name="Oval 129">
                <a:extLst>
                  <a:ext uri="{FF2B5EF4-FFF2-40B4-BE49-F238E27FC236}">
                    <a16:creationId xmlns:a16="http://schemas.microsoft.com/office/drawing/2014/main" id="{7D64506A-2A8D-96B0-CAFD-DA366F103627}"/>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6" name="Oval 130">
                <a:extLst>
                  <a:ext uri="{FF2B5EF4-FFF2-40B4-BE49-F238E27FC236}">
                    <a16:creationId xmlns:a16="http://schemas.microsoft.com/office/drawing/2014/main" id="{5DABAECF-E9CC-9ED9-1FB4-9D75B69D5903}"/>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7" name="Oval 131">
                <a:extLst>
                  <a:ext uri="{FF2B5EF4-FFF2-40B4-BE49-F238E27FC236}">
                    <a16:creationId xmlns:a16="http://schemas.microsoft.com/office/drawing/2014/main" id="{0B7F1073-4D6C-F5EA-200E-8D9208005056}"/>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8" name="Oval 132">
                <a:extLst>
                  <a:ext uri="{FF2B5EF4-FFF2-40B4-BE49-F238E27FC236}">
                    <a16:creationId xmlns:a16="http://schemas.microsoft.com/office/drawing/2014/main" id="{2A233388-D25A-8E45-8C17-E2E442085040}"/>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9" name="Oval 133">
                <a:extLst>
                  <a:ext uri="{FF2B5EF4-FFF2-40B4-BE49-F238E27FC236}">
                    <a16:creationId xmlns:a16="http://schemas.microsoft.com/office/drawing/2014/main" id="{03516457-EF95-AE83-A742-F084AE2F30FF}"/>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0" name="Oval 134">
                <a:extLst>
                  <a:ext uri="{FF2B5EF4-FFF2-40B4-BE49-F238E27FC236}">
                    <a16:creationId xmlns:a16="http://schemas.microsoft.com/office/drawing/2014/main" id="{AEFEBA04-AF3A-CDB8-8C2C-9DDAB44A1276}"/>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1" name="Oval 135">
                <a:extLst>
                  <a:ext uri="{FF2B5EF4-FFF2-40B4-BE49-F238E27FC236}">
                    <a16:creationId xmlns:a16="http://schemas.microsoft.com/office/drawing/2014/main" id="{E489C469-C5DA-AD92-0158-36D3EED5FDA0}"/>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2" name="Oval 136">
                <a:extLst>
                  <a:ext uri="{FF2B5EF4-FFF2-40B4-BE49-F238E27FC236}">
                    <a16:creationId xmlns:a16="http://schemas.microsoft.com/office/drawing/2014/main" id="{E5C996D9-1696-3C5C-49C5-EB18DACC0D71}"/>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3" name="Oval 137">
                <a:extLst>
                  <a:ext uri="{FF2B5EF4-FFF2-40B4-BE49-F238E27FC236}">
                    <a16:creationId xmlns:a16="http://schemas.microsoft.com/office/drawing/2014/main" id="{3A42C325-9CF1-2B4E-67DE-68A2E66163C9}"/>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4" name="Oval 138">
                <a:extLst>
                  <a:ext uri="{FF2B5EF4-FFF2-40B4-BE49-F238E27FC236}">
                    <a16:creationId xmlns:a16="http://schemas.microsoft.com/office/drawing/2014/main" id="{918292ED-A71B-BE67-F8B8-99CD2AE79C0A}"/>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5" name="Oval 139">
                <a:extLst>
                  <a:ext uri="{FF2B5EF4-FFF2-40B4-BE49-F238E27FC236}">
                    <a16:creationId xmlns:a16="http://schemas.microsoft.com/office/drawing/2014/main" id="{3E075503-5BC9-48CB-221D-1B34F0A71F57}"/>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6" name="Oval 140">
                <a:extLst>
                  <a:ext uri="{FF2B5EF4-FFF2-40B4-BE49-F238E27FC236}">
                    <a16:creationId xmlns:a16="http://schemas.microsoft.com/office/drawing/2014/main" id="{18748A59-983F-5C8D-D080-29655060EF4D}"/>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7" name="Oval 141">
                <a:extLst>
                  <a:ext uri="{FF2B5EF4-FFF2-40B4-BE49-F238E27FC236}">
                    <a16:creationId xmlns:a16="http://schemas.microsoft.com/office/drawing/2014/main" id="{2732C908-0C31-C0B1-FDC4-AB5587FEE8B5}"/>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8" name="Oval 142">
                <a:extLst>
                  <a:ext uri="{FF2B5EF4-FFF2-40B4-BE49-F238E27FC236}">
                    <a16:creationId xmlns:a16="http://schemas.microsoft.com/office/drawing/2014/main" id="{AF05E9E0-6F2B-F306-FA48-13332BC591C9}"/>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9" name="Oval 143">
                <a:extLst>
                  <a:ext uri="{FF2B5EF4-FFF2-40B4-BE49-F238E27FC236}">
                    <a16:creationId xmlns:a16="http://schemas.microsoft.com/office/drawing/2014/main" id="{830218A6-2855-C677-A530-F68143807B5D}"/>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0" name="Oval 144">
                <a:extLst>
                  <a:ext uri="{FF2B5EF4-FFF2-40B4-BE49-F238E27FC236}">
                    <a16:creationId xmlns:a16="http://schemas.microsoft.com/office/drawing/2014/main" id="{E4A4CC31-CB5E-7E04-C15E-1BD42E848A77}"/>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1" name="Oval 145">
                <a:extLst>
                  <a:ext uri="{FF2B5EF4-FFF2-40B4-BE49-F238E27FC236}">
                    <a16:creationId xmlns:a16="http://schemas.microsoft.com/office/drawing/2014/main" id="{3AAEBBBE-63D0-4997-D717-28491D26090F}"/>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2" name="Oval 146">
                <a:extLst>
                  <a:ext uri="{FF2B5EF4-FFF2-40B4-BE49-F238E27FC236}">
                    <a16:creationId xmlns:a16="http://schemas.microsoft.com/office/drawing/2014/main" id="{733C0EE6-D565-DF2E-B089-2682CEF66062}"/>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3" name="Oval 147">
                <a:extLst>
                  <a:ext uri="{FF2B5EF4-FFF2-40B4-BE49-F238E27FC236}">
                    <a16:creationId xmlns:a16="http://schemas.microsoft.com/office/drawing/2014/main" id="{4A9F090C-448C-E6CA-3CD5-D70C13247D6A}"/>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4" name="Oval 148">
                <a:extLst>
                  <a:ext uri="{FF2B5EF4-FFF2-40B4-BE49-F238E27FC236}">
                    <a16:creationId xmlns:a16="http://schemas.microsoft.com/office/drawing/2014/main" id="{072FA469-0181-6A37-9A9B-3E455392C71E}"/>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5" name="Oval 149">
                <a:extLst>
                  <a:ext uri="{FF2B5EF4-FFF2-40B4-BE49-F238E27FC236}">
                    <a16:creationId xmlns:a16="http://schemas.microsoft.com/office/drawing/2014/main" id="{E4F5E101-2AB6-C01F-544A-66ACF8CEB453}"/>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6" name="Oval 150">
                <a:extLst>
                  <a:ext uri="{FF2B5EF4-FFF2-40B4-BE49-F238E27FC236}">
                    <a16:creationId xmlns:a16="http://schemas.microsoft.com/office/drawing/2014/main" id="{61DA76DC-0B3F-3442-91C9-A90D07716DBF}"/>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7" name="Oval 151">
                <a:extLst>
                  <a:ext uri="{FF2B5EF4-FFF2-40B4-BE49-F238E27FC236}">
                    <a16:creationId xmlns:a16="http://schemas.microsoft.com/office/drawing/2014/main" id="{BF7B1A45-9CE3-4F5C-EC37-2DBBB3B9D305}"/>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8" name="Oval 152">
                <a:extLst>
                  <a:ext uri="{FF2B5EF4-FFF2-40B4-BE49-F238E27FC236}">
                    <a16:creationId xmlns:a16="http://schemas.microsoft.com/office/drawing/2014/main" id="{81BCE669-9059-2876-6BCF-DBD02C60BE1B}"/>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9" name="Oval 153">
                <a:extLst>
                  <a:ext uri="{FF2B5EF4-FFF2-40B4-BE49-F238E27FC236}">
                    <a16:creationId xmlns:a16="http://schemas.microsoft.com/office/drawing/2014/main" id="{9A02D47D-4DC2-E198-C972-79CEABBA85AD}"/>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0" name="Oval 154">
                <a:extLst>
                  <a:ext uri="{FF2B5EF4-FFF2-40B4-BE49-F238E27FC236}">
                    <a16:creationId xmlns:a16="http://schemas.microsoft.com/office/drawing/2014/main" id="{211AE659-15B9-C40E-ABFA-BEC2DCEF81CE}"/>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1" name="Oval 155">
                <a:extLst>
                  <a:ext uri="{FF2B5EF4-FFF2-40B4-BE49-F238E27FC236}">
                    <a16:creationId xmlns:a16="http://schemas.microsoft.com/office/drawing/2014/main" id="{F597581B-3902-A1DB-BE96-F172B6B26790}"/>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2" name="Oval 156">
                <a:extLst>
                  <a:ext uri="{FF2B5EF4-FFF2-40B4-BE49-F238E27FC236}">
                    <a16:creationId xmlns:a16="http://schemas.microsoft.com/office/drawing/2014/main" id="{32F11458-1803-0CF8-0016-38F1C8FABF62}"/>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3" name="Oval 157">
                <a:extLst>
                  <a:ext uri="{FF2B5EF4-FFF2-40B4-BE49-F238E27FC236}">
                    <a16:creationId xmlns:a16="http://schemas.microsoft.com/office/drawing/2014/main" id="{CDADC77B-A13F-89DF-84FE-3ADCF8E4CF6A}"/>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4" name="Oval 158">
                <a:extLst>
                  <a:ext uri="{FF2B5EF4-FFF2-40B4-BE49-F238E27FC236}">
                    <a16:creationId xmlns:a16="http://schemas.microsoft.com/office/drawing/2014/main" id="{AD43DF24-3F9A-0D1D-FB85-9F0B23733359}"/>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5" name="Oval 159">
                <a:extLst>
                  <a:ext uri="{FF2B5EF4-FFF2-40B4-BE49-F238E27FC236}">
                    <a16:creationId xmlns:a16="http://schemas.microsoft.com/office/drawing/2014/main" id="{0684FA18-7C57-AB79-C816-D4C5CBAA99F2}"/>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6" name="Oval 160">
                <a:extLst>
                  <a:ext uri="{FF2B5EF4-FFF2-40B4-BE49-F238E27FC236}">
                    <a16:creationId xmlns:a16="http://schemas.microsoft.com/office/drawing/2014/main" id="{0BEBB2DF-F7CB-AB81-18B9-6BB98B03527E}"/>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7" name="Oval 161">
                <a:extLst>
                  <a:ext uri="{FF2B5EF4-FFF2-40B4-BE49-F238E27FC236}">
                    <a16:creationId xmlns:a16="http://schemas.microsoft.com/office/drawing/2014/main" id="{7363803E-B331-CC6C-C4CE-32179DD5F0B3}"/>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8" name="Oval 162">
                <a:extLst>
                  <a:ext uri="{FF2B5EF4-FFF2-40B4-BE49-F238E27FC236}">
                    <a16:creationId xmlns:a16="http://schemas.microsoft.com/office/drawing/2014/main" id="{1CCA33C4-4759-444A-5DD2-2964DA9923F7}"/>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9" name="Oval 163">
                <a:extLst>
                  <a:ext uri="{FF2B5EF4-FFF2-40B4-BE49-F238E27FC236}">
                    <a16:creationId xmlns:a16="http://schemas.microsoft.com/office/drawing/2014/main" id="{7F663487-A031-52A3-82F0-E82902BBF6E3}"/>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0" name="Oval 164">
                <a:extLst>
                  <a:ext uri="{FF2B5EF4-FFF2-40B4-BE49-F238E27FC236}">
                    <a16:creationId xmlns:a16="http://schemas.microsoft.com/office/drawing/2014/main" id="{76E16C27-75E1-9E7F-6CD2-BB94286865D0}"/>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1" name="Oval 165">
                <a:extLst>
                  <a:ext uri="{FF2B5EF4-FFF2-40B4-BE49-F238E27FC236}">
                    <a16:creationId xmlns:a16="http://schemas.microsoft.com/office/drawing/2014/main" id="{C180EF69-F4D9-E29E-1057-F37AAB3D18F9}"/>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2" name="Oval 166">
                <a:extLst>
                  <a:ext uri="{FF2B5EF4-FFF2-40B4-BE49-F238E27FC236}">
                    <a16:creationId xmlns:a16="http://schemas.microsoft.com/office/drawing/2014/main" id="{09FA9CCC-89C0-E999-C0E4-B20B1A6DB4D9}"/>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3" name="Oval 167">
                <a:extLst>
                  <a:ext uri="{FF2B5EF4-FFF2-40B4-BE49-F238E27FC236}">
                    <a16:creationId xmlns:a16="http://schemas.microsoft.com/office/drawing/2014/main" id="{B822D226-229D-9891-6404-15532FEB731A}"/>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4" name="Oval 168">
                <a:extLst>
                  <a:ext uri="{FF2B5EF4-FFF2-40B4-BE49-F238E27FC236}">
                    <a16:creationId xmlns:a16="http://schemas.microsoft.com/office/drawing/2014/main" id="{E585FBFD-5166-C17D-57AA-8487A641ABF7}"/>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5" name="Oval 169">
                <a:extLst>
                  <a:ext uri="{FF2B5EF4-FFF2-40B4-BE49-F238E27FC236}">
                    <a16:creationId xmlns:a16="http://schemas.microsoft.com/office/drawing/2014/main" id="{792E6BD1-6DAC-3CA8-DE11-514CC58447C1}"/>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6" name="Oval 170">
                <a:extLst>
                  <a:ext uri="{FF2B5EF4-FFF2-40B4-BE49-F238E27FC236}">
                    <a16:creationId xmlns:a16="http://schemas.microsoft.com/office/drawing/2014/main" id="{25B4DD2E-5361-FD68-B4DA-7A2CA108964B}"/>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7" name="Oval 171">
                <a:extLst>
                  <a:ext uri="{FF2B5EF4-FFF2-40B4-BE49-F238E27FC236}">
                    <a16:creationId xmlns:a16="http://schemas.microsoft.com/office/drawing/2014/main" id="{5C706DF8-9619-EE79-41E5-0D9AC980E305}"/>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8" name="Oval 172">
                <a:extLst>
                  <a:ext uri="{FF2B5EF4-FFF2-40B4-BE49-F238E27FC236}">
                    <a16:creationId xmlns:a16="http://schemas.microsoft.com/office/drawing/2014/main" id="{99C59677-65E2-FA76-0053-C211CFCFDE99}"/>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9" name="Oval 173">
                <a:extLst>
                  <a:ext uri="{FF2B5EF4-FFF2-40B4-BE49-F238E27FC236}">
                    <a16:creationId xmlns:a16="http://schemas.microsoft.com/office/drawing/2014/main" id="{DA68E7F9-C0A9-A26D-A9CE-C916B977F093}"/>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0" name="Oval 174">
                <a:extLst>
                  <a:ext uri="{FF2B5EF4-FFF2-40B4-BE49-F238E27FC236}">
                    <a16:creationId xmlns:a16="http://schemas.microsoft.com/office/drawing/2014/main" id="{76E16862-B39E-A012-5B77-7B96AC9D576B}"/>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1" name="Oval 175">
                <a:extLst>
                  <a:ext uri="{FF2B5EF4-FFF2-40B4-BE49-F238E27FC236}">
                    <a16:creationId xmlns:a16="http://schemas.microsoft.com/office/drawing/2014/main" id="{EFB1E4D6-BD52-20D4-182A-EE989B1EE4F6}"/>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2" name="Oval 176">
                <a:extLst>
                  <a:ext uri="{FF2B5EF4-FFF2-40B4-BE49-F238E27FC236}">
                    <a16:creationId xmlns:a16="http://schemas.microsoft.com/office/drawing/2014/main" id="{8F3DED3F-E804-4B43-A01E-A1A1B5E20CCE}"/>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3" name="Oval 177">
                <a:extLst>
                  <a:ext uri="{FF2B5EF4-FFF2-40B4-BE49-F238E27FC236}">
                    <a16:creationId xmlns:a16="http://schemas.microsoft.com/office/drawing/2014/main" id="{F8E6257D-6EC0-93D1-7E5A-A4C11F2B28F9}"/>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4" name="Oval 178">
                <a:extLst>
                  <a:ext uri="{FF2B5EF4-FFF2-40B4-BE49-F238E27FC236}">
                    <a16:creationId xmlns:a16="http://schemas.microsoft.com/office/drawing/2014/main" id="{175E06C6-A79A-9422-3214-DED6FBA64DA0}"/>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5" name="Oval 179">
                <a:extLst>
                  <a:ext uri="{FF2B5EF4-FFF2-40B4-BE49-F238E27FC236}">
                    <a16:creationId xmlns:a16="http://schemas.microsoft.com/office/drawing/2014/main" id="{383D7F49-FD35-EFE8-795B-B59D2B9C4F14}"/>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6" name="Oval 180">
                <a:extLst>
                  <a:ext uri="{FF2B5EF4-FFF2-40B4-BE49-F238E27FC236}">
                    <a16:creationId xmlns:a16="http://schemas.microsoft.com/office/drawing/2014/main" id="{FEDF5218-2A36-D67C-DBAA-06784C3D1DAA}"/>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7" name="Oval 181">
                <a:extLst>
                  <a:ext uri="{FF2B5EF4-FFF2-40B4-BE49-F238E27FC236}">
                    <a16:creationId xmlns:a16="http://schemas.microsoft.com/office/drawing/2014/main" id="{F832F17C-E918-E206-9641-4DAB03646131}"/>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8" name="Oval 182">
                <a:extLst>
                  <a:ext uri="{FF2B5EF4-FFF2-40B4-BE49-F238E27FC236}">
                    <a16:creationId xmlns:a16="http://schemas.microsoft.com/office/drawing/2014/main" id="{0EF201DC-CB6D-56F2-F61D-98BB7A59C7C9}"/>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9" name="Oval 183">
                <a:extLst>
                  <a:ext uri="{FF2B5EF4-FFF2-40B4-BE49-F238E27FC236}">
                    <a16:creationId xmlns:a16="http://schemas.microsoft.com/office/drawing/2014/main" id="{7CD913E4-61A0-9A29-D67D-0475A0728E79}"/>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0" name="Oval 184">
                <a:extLst>
                  <a:ext uri="{FF2B5EF4-FFF2-40B4-BE49-F238E27FC236}">
                    <a16:creationId xmlns:a16="http://schemas.microsoft.com/office/drawing/2014/main" id="{39306DB5-51DD-C1F6-1F60-193EB6C691EE}"/>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1" name="Oval 185">
                <a:extLst>
                  <a:ext uri="{FF2B5EF4-FFF2-40B4-BE49-F238E27FC236}">
                    <a16:creationId xmlns:a16="http://schemas.microsoft.com/office/drawing/2014/main" id="{4F4B0867-1A08-E06C-A32D-32308053EF05}"/>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2" name="Oval 186">
                <a:extLst>
                  <a:ext uri="{FF2B5EF4-FFF2-40B4-BE49-F238E27FC236}">
                    <a16:creationId xmlns:a16="http://schemas.microsoft.com/office/drawing/2014/main" id="{F9B74472-7E2F-9197-EA10-EE4DA79273CB}"/>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3" name="Oval 187">
                <a:extLst>
                  <a:ext uri="{FF2B5EF4-FFF2-40B4-BE49-F238E27FC236}">
                    <a16:creationId xmlns:a16="http://schemas.microsoft.com/office/drawing/2014/main" id="{4DE66027-29AC-DAEB-BEA6-2C422E465BFA}"/>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4" name="Oval 188">
                <a:extLst>
                  <a:ext uri="{FF2B5EF4-FFF2-40B4-BE49-F238E27FC236}">
                    <a16:creationId xmlns:a16="http://schemas.microsoft.com/office/drawing/2014/main" id="{01C9F09B-56AF-9BF9-FB13-E39F4CEAEEFB}"/>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5" name="Oval 189">
                <a:extLst>
                  <a:ext uri="{FF2B5EF4-FFF2-40B4-BE49-F238E27FC236}">
                    <a16:creationId xmlns:a16="http://schemas.microsoft.com/office/drawing/2014/main" id="{B5D2418F-D88A-F8C4-396D-2B8917C3AD27}"/>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6" name="Oval 190">
                <a:extLst>
                  <a:ext uri="{FF2B5EF4-FFF2-40B4-BE49-F238E27FC236}">
                    <a16:creationId xmlns:a16="http://schemas.microsoft.com/office/drawing/2014/main" id="{C76FA3CE-BF77-4A37-6C7C-2F4583A21D50}"/>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7" name="Oval 191">
                <a:extLst>
                  <a:ext uri="{FF2B5EF4-FFF2-40B4-BE49-F238E27FC236}">
                    <a16:creationId xmlns:a16="http://schemas.microsoft.com/office/drawing/2014/main" id="{9A7B3EBA-B1F0-4CAA-F823-04EDB4128066}"/>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8" name="Oval 192">
                <a:extLst>
                  <a:ext uri="{FF2B5EF4-FFF2-40B4-BE49-F238E27FC236}">
                    <a16:creationId xmlns:a16="http://schemas.microsoft.com/office/drawing/2014/main" id="{25BD187D-E321-A4C4-BDD2-347A28A2DDEE}"/>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9" name="Oval 193">
                <a:extLst>
                  <a:ext uri="{FF2B5EF4-FFF2-40B4-BE49-F238E27FC236}">
                    <a16:creationId xmlns:a16="http://schemas.microsoft.com/office/drawing/2014/main" id="{43833403-0970-7BC9-25B3-EF93455F9450}"/>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0" name="Oval 194">
                <a:extLst>
                  <a:ext uri="{FF2B5EF4-FFF2-40B4-BE49-F238E27FC236}">
                    <a16:creationId xmlns:a16="http://schemas.microsoft.com/office/drawing/2014/main" id="{CC4EBE69-667B-07AF-E9BB-8BB25F99877B}"/>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1" name="Oval 195">
                <a:extLst>
                  <a:ext uri="{FF2B5EF4-FFF2-40B4-BE49-F238E27FC236}">
                    <a16:creationId xmlns:a16="http://schemas.microsoft.com/office/drawing/2014/main" id="{3F58F5CF-D796-0D31-4076-89B59FB8ED47}"/>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2" name="Oval 196">
                <a:extLst>
                  <a:ext uri="{FF2B5EF4-FFF2-40B4-BE49-F238E27FC236}">
                    <a16:creationId xmlns:a16="http://schemas.microsoft.com/office/drawing/2014/main" id="{EF5A65E1-AB81-2E78-81C6-BDFD7FAC86BC}"/>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3" name="Oval 197">
                <a:extLst>
                  <a:ext uri="{FF2B5EF4-FFF2-40B4-BE49-F238E27FC236}">
                    <a16:creationId xmlns:a16="http://schemas.microsoft.com/office/drawing/2014/main" id="{32FE5036-B46A-1BB4-8B12-DBED4F2ED6A8}"/>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4" name="Oval 198">
                <a:extLst>
                  <a:ext uri="{FF2B5EF4-FFF2-40B4-BE49-F238E27FC236}">
                    <a16:creationId xmlns:a16="http://schemas.microsoft.com/office/drawing/2014/main" id="{4E691054-8329-1C39-2743-6B00AD79D64D}"/>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5" name="Oval 199">
                <a:extLst>
                  <a:ext uri="{FF2B5EF4-FFF2-40B4-BE49-F238E27FC236}">
                    <a16:creationId xmlns:a16="http://schemas.microsoft.com/office/drawing/2014/main" id="{6D2B571B-AAA8-A6EA-BBE0-5038A41D8A0D}"/>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6" name="Oval 200">
                <a:extLst>
                  <a:ext uri="{FF2B5EF4-FFF2-40B4-BE49-F238E27FC236}">
                    <a16:creationId xmlns:a16="http://schemas.microsoft.com/office/drawing/2014/main" id="{16309E2B-0C2C-DA89-B75A-0FFF9D86359D}"/>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7" name="Oval 201">
                <a:extLst>
                  <a:ext uri="{FF2B5EF4-FFF2-40B4-BE49-F238E27FC236}">
                    <a16:creationId xmlns:a16="http://schemas.microsoft.com/office/drawing/2014/main" id="{C6B48939-22BC-6A61-DDFC-90BCD724E2D7}"/>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8" name="Oval 202">
                <a:extLst>
                  <a:ext uri="{FF2B5EF4-FFF2-40B4-BE49-F238E27FC236}">
                    <a16:creationId xmlns:a16="http://schemas.microsoft.com/office/drawing/2014/main" id="{089DB6B7-5672-2482-3FDA-BDC3E5E03793}"/>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9" name="Oval 203">
                <a:extLst>
                  <a:ext uri="{FF2B5EF4-FFF2-40B4-BE49-F238E27FC236}">
                    <a16:creationId xmlns:a16="http://schemas.microsoft.com/office/drawing/2014/main" id="{9D5753B9-3C17-70DD-F45B-13D5E1709C6B}"/>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0" name="Oval 204">
                <a:extLst>
                  <a:ext uri="{FF2B5EF4-FFF2-40B4-BE49-F238E27FC236}">
                    <a16:creationId xmlns:a16="http://schemas.microsoft.com/office/drawing/2014/main" id="{2C6E661F-9E5B-698D-8997-AD0A04E46A35}"/>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1" name="Group 406">
              <a:extLst>
                <a:ext uri="{FF2B5EF4-FFF2-40B4-BE49-F238E27FC236}">
                  <a16:creationId xmlns:a16="http://schemas.microsoft.com/office/drawing/2014/main" id="{150CA337-8912-70ED-25EF-9221E1AA76BA}"/>
                </a:ext>
              </a:extLst>
            </p:cNvPr>
            <p:cNvGrpSpPr/>
            <p:nvPr/>
          </p:nvGrpSpPr>
          <p:grpSpPr bwMode="auto">
            <a:xfrm>
              <a:off x="453" y="1218"/>
              <a:ext cx="2722" cy="621"/>
              <a:chOff x="453" y="1218"/>
              <a:chExt cx="2722" cy="621"/>
            </a:xfrm>
            <a:grpFill/>
          </p:grpSpPr>
          <p:sp>
            <p:nvSpPr>
              <p:cNvPr id="431" name="Oval 206">
                <a:extLst>
                  <a:ext uri="{FF2B5EF4-FFF2-40B4-BE49-F238E27FC236}">
                    <a16:creationId xmlns:a16="http://schemas.microsoft.com/office/drawing/2014/main" id="{F21CEED7-DC84-F891-A786-74DCB8736645}"/>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 name="Oval 207">
                <a:extLst>
                  <a:ext uri="{FF2B5EF4-FFF2-40B4-BE49-F238E27FC236}">
                    <a16:creationId xmlns:a16="http://schemas.microsoft.com/office/drawing/2014/main" id="{6636015D-E4DD-04CF-C3AD-7ED587185232}"/>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 name="Oval 208">
                <a:extLst>
                  <a:ext uri="{FF2B5EF4-FFF2-40B4-BE49-F238E27FC236}">
                    <a16:creationId xmlns:a16="http://schemas.microsoft.com/office/drawing/2014/main" id="{C705EEC7-4722-72CC-312B-C333C0E4BE37}"/>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 name="Oval 209">
                <a:extLst>
                  <a:ext uri="{FF2B5EF4-FFF2-40B4-BE49-F238E27FC236}">
                    <a16:creationId xmlns:a16="http://schemas.microsoft.com/office/drawing/2014/main" id="{EDF2C4F1-7B6B-1447-E561-10A60004990B}"/>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 name="Oval 210">
                <a:extLst>
                  <a:ext uri="{FF2B5EF4-FFF2-40B4-BE49-F238E27FC236}">
                    <a16:creationId xmlns:a16="http://schemas.microsoft.com/office/drawing/2014/main" id="{31ACA8A1-7F5F-3D84-C773-7645BBED35FD}"/>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 name="Oval 211">
                <a:extLst>
                  <a:ext uri="{FF2B5EF4-FFF2-40B4-BE49-F238E27FC236}">
                    <a16:creationId xmlns:a16="http://schemas.microsoft.com/office/drawing/2014/main" id="{79493D0F-9D15-8D42-D9E2-3D72DAED370A}"/>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 name="Oval 212">
                <a:extLst>
                  <a:ext uri="{FF2B5EF4-FFF2-40B4-BE49-F238E27FC236}">
                    <a16:creationId xmlns:a16="http://schemas.microsoft.com/office/drawing/2014/main" id="{8BB1ACE5-1250-E190-3E1C-CF808C5B4616}"/>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 name="Oval 213">
                <a:extLst>
                  <a:ext uri="{FF2B5EF4-FFF2-40B4-BE49-F238E27FC236}">
                    <a16:creationId xmlns:a16="http://schemas.microsoft.com/office/drawing/2014/main" id="{A2A2E27B-2BF2-12A8-6ECB-F32C643398DE}"/>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 name="Oval 214">
                <a:extLst>
                  <a:ext uri="{FF2B5EF4-FFF2-40B4-BE49-F238E27FC236}">
                    <a16:creationId xmlns:a16="http://schemas.microsoft.com/office/drawing/2014/main" id="{03ED548E-536E-FCF1-D4DE-8D06802020FD}"/>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 name="Oval 215">
                <a:extLst>
                  <a:ext uri="{FF2B5EF4-FFF2-40B4-BE49-F238E27FC236}">
                    <a16:creationId xmlns:a16="http://schemas.microsoft.com/office/drawing/2014/main" id="{E2EEE71F-D152-A3CA-F34A-41B8C60B35F1}"/>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 name="Oval 216">
                <a:extLst>
                  <a:ext uri="{FF2B5EF4-FFF2-40B4-BE49-F238E27FC236}">
                    <a16:creationId xmlns:a16="http://schemas.microsoft.com/office/drawing/2014/main" id="{A5A20598-2DE7-1085-4212-B4E73A333543}"/>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 name="Oval 217">
                <a:extLst>
                  <a:ext uri="{FF2B5EF4-FFF2-40B4-BE49-F238E27FC236}">
                    <a16:creationId xmlns:a16="http://schemas.microsoft.com/office/drawing/2014/main" id="{9FEAF9B6-9D72-96AC-82A9-DA626167B7DD}"/>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 name="Oval 218">
                <a:extLst>
                  <a:ext uri="{FF2B5EF4-FFF2-40B4-BE49-F238E27FC236}">
                    <a16:creationId xmlns:a16="http://schemas.microsoft.com/office/drawing/2014/main" id="{65BD6586-6D84-FE39-A729-387614B4EB71}"/>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 name="Oval 219">
                <a:extLst>
                  <a:ext uri="{FF2B5EF4-FFF2-40B4-BE49-F238E27FC236}">
                    <a16:creationId xmlns:a16="http://schemas.microsoft.com/office/drawing/2014/main" id="{C3EAFE71-0309-C172-56B4-1A8F1F91A49D}"/>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 name="Oval 220">
                <a:extLst>
                  <a:ext uri="{FF2B5EF4-FFF2-40B4-BE49-F238E27FC236}">
                    <a16:creationId xmlns:a16="http://schemas.microsoft.com/office/drawing/2014/main" id="{37B3822F-315C-B335-32B1-CBD30D090745}"/>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 name="Oval 221">
                <a:extLst>
                  <a:ext uri="{FF2B5EF4-FFF2-40B4-BE49-F238E27FC236}">
                    <a16:creationId xmlns:a16="http://schemas.microsoft.com/office/drawing/2014/main" id="{5E02994E-4F71-826B-4A8A-A26FE3D66333}"/>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 name="Oval 222">
                <a:extLst>
                  <a:ext uri="{FF2B5EF4-FFF2-40B4-BE49-F238E27FC236}">
                    <a16:creationId xmlns:a16="http://schemas.microsoft.com/office/drawing/2014/main" id="{85AC0BE0-95E1-D453-31F1-9766DD4C9A3E}"/>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 name="Oval 223">
                <a:extLst>
                  <a:ext uri="{FF2B5EF4-FFF2-40B4-BE49-F238E27FC236}">
                    <a16:creationId xmlns:a16="http://schemas.microsoft.com/office/drawing/2014/main" id="{F157D96B-B6AC-6665-B73C-5E15C90874B5}"/>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 name="Oval 224">
                <a:extLst>
                  <a:ext uri="{FF2B5EF4-FFF2-40B4-BE49-F238E27FC236}">
                    <a16:creationId xmlns:a16="http://schemas.microsoft.com/office/drawing/2014/main" id="{F303C662-8060-35CC-810C-447496810B4C}"/>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 name="Oval 225">
                <a:extLst>
                  <a:ext uri="{FF2B5EF4-FFF2-40B4-BE49-F238E27FC236}">
                    <a16:creationId xmlns:a16="http://schemas.microsoft.com/office/drawing/2014/main" id="{AD28AA93-A7E0-6A8F-2C52-EDF604E507B4}"/>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 name="Oval 226">
                <a:extLst>
                  <a:ext uri="{FF2B5EF4-FFF2-40B4-BE49-F238E27FC236}">
                    <a16:creationId xmlns:a16="http://schemas.microsoft.com/office/drawing/2014/main" id="{BEBB9B70-9AA1-D1D8-1A04-7D215060A0FC}"/>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 name="Oval 227">
                <a:extLst>
                  <a:ext uri="{FF2B5EF4-FFF2-40B4-BE49-F238E27FC236}">
                    <a16:creationId xmlns:a16="http://schemas.microsoft.com/office/drawing/2014/main" id="{38AC8319-8697-6A10-3215-B366D1F819E1}"/>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 name="Oval 228">
                <a:extLst>
                  <a:ext uri="{FF2B5EF4-FFF2-40B4-BE49-F238E27FC236}">
                    <a16:creationId xmlns:a16="http://schemas.microsoft.com/office/drawing/2014/main" id="{15CB7C2D-D472-09C6-7AD5-B148CFB6ED09}"/>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 name="Oval 229">
                <a:extLst>
                  <a:ext uri="{FF2B5EF4-FFF2-40B4-BE49-F238E27FC236}">
                    <a16:creationId xmlns:a16="http://schemas.microsoft.com/office/drawing/2014/main" id="{41461CD1-E9B1-0AFD-4647-B6B44C9ABDAD}"/>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 name="Oval 230">
                <a:extLst>
                  <a:ext uri="{FF2B5EF4-FFF2-40B4-BE49-F238E27FC236}">
                    <a16:creationId xmlns:a16="http://schemas.microsoft.com/office/drawing/2014/main" id="{0F865C77-61AB-4529-6236-C978517F496C}"/>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 name="Oval 231">
                <a:extLst>
                  <a:ext uri="{FF2B5EF4-FFF2-40B4-BE49-F238E27FC236}">
                    <a16:creationId xmlns:a16="http://schemas.microsoft.com/office/drawing/2014/main" id="{F33525D8-4771-5787-D319-E9C40F24CE5C}"/>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 name="Oval 232">
                <a:extLst>
                  <a:ext uri="{FF2B5EF4-FFF2-40B4-BE49-F238E27FC236}">
                    <a16:creationId xmlns:a16="http://schemas.microsoft.com/office/drawing/2014/main" id="{3EA69E7B-B653-9DAA-3470-32C3999A42FF}"/>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 name="Oval 233">
                <a:extLst>
                  <a:ext uri="{FF2B5EF4-FFF2-40B4-BE49-F238E27FC236}">
                    <a16:creationId xmlns:a16="http://schemas.microsoft.com/office/drawing/2014/main" id="{E9CBB939-5D98-9B19-BF4D-D849D0A2764F}"/>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 name="Oval 234">
                <a:extLst>
                  <a:ext uri="{FF2B5EF4-FFF2-40B4-BE49-F238E27FC236}">
                    <a16:creationId xmlns:a16="http://schemas.microsoft.com/office/drawing/2014/main" id="{310BC92A-8853-06E6-78AD-8F332BE7D2D5}"/>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 name="Oval 235">
                <a:extLst>
                  <a:ext uri="{FF2B5EF4-FFF2-40B4-BE49-F238E27FC236}">
                    <a16:creationId xmlns:a16="http://schemas.microsoft.com/office/drawing/2014/main" id="{6E2C76FA-189C-E011-BDB1-5733C989C13D}"/>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 name="Oval 236">
                <a:extLst>
                  <a:ext uri="{FF2B5EF4-FFF2-40B4-BE49-F238E27FC236}">
                    <a16:creationId xmlns:a16="http://schemas.microsoft.com/office/drawing/2014/main" id="{B54955DE-95B2-8722-6AEF-71E1AE0B4D97}"/>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 name="Oval 237">
                <a:extLst>
                  <a:ext uri="{FF2B5EF4-FFF2-40B4-BE49-F238E27FC236}">
                    <a16:creationId xmlns:a16="http://schemas.microsoft.com/office/drawing/2014/main" id="{C38F2C2E-485A-B00C-5558-929BDCF2FE44}"/>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 name="Oval 238">
                <a:extLst>
                  <a:ext uri="{FF2B5EF4-FFF2-40B4-BE49-F238E27FC236}">
                    <a16:creationId xmlns:a16="http://schemas.microsoft.com/office/drawing/2014/main" id="{806DAD21-408E-6AE7-F29E-BC5D772C3E45}"/>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 name="Oval 239">
                <a:extLst>
                  <a:ext uri="{FF2B5EF4-FFF2-40B4-BE49-F238E27FC236}">
                    <a16:creationId xmlns:a16="http://schemas.microsoft.com/office/drawing/2014/main" id="{395E92C9-DC14-66E6-F741-AE448781B5FA}"/>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 name="Oval 240">
                <a:extLst>
                  <a:ext uri="{FF2B5EF4-FFF2-40B4-BE49-F238E27FC236}">
                    <a16:creationId xmlns:a16="http://schemas.microsoft.com/office/drawing/2014/main" id="{D87929CC-821B-E82B-B1A2-4A067769CAEF}"/>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 name="Oval 241">
                <a:extLst>
                  <a:ext uri="{FF2B5EF4-FFF2-40B4-BE49-F238E27FC236}">
                    <a16:creationId xmlns:a16="http://schemas.microsoft.com/office/drawing/2014/main" id="{FF18DECD-6ED0-450C-0434-379C173BF5DD}"/>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 name="Oval 242">
                <a:extLst>
                  <a:ext uri="{FF2B5EF4-FFF2-40B4-BE49-F238E27FC236}">
                    <a16:creationId xmlns:a16="http://schemas.microsoft.com/office/drawing/2014/main" id="{20BE802F-2E6A-B805-2E68-7073A0FC8CE0}"/>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 name="Oval 243">
                <a:extLst>
                  <a:ext uri="{FF2B5EF4-FFF2-40B4-BE49-F238E27FC236}">
                    <a16:creationId xmlns:a16="http://schemas.microsoft.com/office/drawing/2014/main" id="{200EF20D-F064-D134-C96B-AC3D221C452C}"/>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 name="Oval 244">
                <a:extLst>
                  <a:ext uri="{FF2B5EF4-FFF2-40B4-BE49-F238E27FC236}">
                    <a16:creationId xmlns:a16="http://schemas.microsoft.com/office/drawing/2014/main" id="{6184A529-A172-562B-BAFD-2FDD9F482CC7}"/>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 name="Oval 245">
                <a:extLst>
                  <a:ext uri="{FF2B5EF4-FFF2-40B4-BE49-F238E27FC236}">
                    <a16:creationId xmlns:a16="http://schemas.microsoft.com/office/drawing/2014/main" id="{FE79A326-9522-B6E3-5B46-58983B7BF0C1}"/>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 name="Oval 246">
                <a:extLst>
                  <a:ext uri="{FF2B5EF4-FFF2-40B4-BE49-F238E27FC236}">
                    <a16:creationId xmlns:a16="http://schemas.microsoft.com/office/drawing/2014/main" id="{532F4242-CEE3-26B2-F80D-6D891CA044C9}"/>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 name="Oval 247">
                <a:extLst>
                  <a:ext uri="{FF2B5EF4-FFF2-40B4-BE49-F238E27FC236}">
                    <a16:creationId xmlns:a16="http://schemas.microsoft.com/office/drawing/2014/main" id="{6C096271-9A02-38D1-FD1C-52EA10884A6D}"/>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 name="Oval 248">
                <a:extLst>
                  <a:ext uri="{FF2B5EF4-FFF2-40B4-BE49-F238E27FC236}">
                    <a16:creationId xmlns:a16="http://schemas.microsoft.com/office/drawing/2014/main" id="{F5FA69E1-BEE3-6D09-CD6B-A099B33A1B60}"/>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 name="Oval 249">
                <a:extLst>
                  <a:ext uri="{FF2B5EF4-FFF2-40B4-BE49-F238E27FC236}">
                    <a16:creationId xmlns:a16="http://schemas.microsoft.com/office/drawing/2014/main" id="{69500F54-8BF8-929A-99D9-274CADAA6C65}"/>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 name="Oval 250">
                <a:extLst>
                  <a:ext uri="{FF2B5EF4-FFF2-40B4-BE49-F238E27FC236}">
                    <a16:creationId xmlns:a16="http://schemas.microsoft.com/office/drawing/2014/main" id="{767CB620-EC2B-CE43-C93A-24EC6A1AA9BA}"/>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 name="Oval 251">
                <a:extLst>
                  <a:ext uri="{FF2B5EF4-FFF2-40B4-BE49-F238E27FC236}">
                    <a16:creationId xmlns:a16="http://schemas.microsoft.com/office/drawing/2014/main" id="{9DBA3C81-F6F5-F1CA-78BF-5CDD9080E74E}"/>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 name="Oval 252">
                <a:extLst>
                  <a:ext uri="{FF2B5EF4-FFF2-40B4-BE49-F238E27FC236}">
                    <a16:creationId xmlns:a16="http://schemas.microsoft.com/office/drawing/2014/main" id="{D4580483-86EC-E4D1-A86F-1AD167B844B8}"/>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 name="Oval 253">
                <a:extLst>
                  <a:ext uri="{FF2B5EF4-FFF2-40B4-BE49-F238E27FC236}">
                    <a16:creationId xmlns:a16="http://schemas.microsoft.com/office/drawing/2014/main" id="{B9B82130-BCD6-02A1-C345-EB98115E20FB}"/>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 name="Oval 254">
                <a:extLst>
                  <a:ext uri="{FF2B5EF4-FFF2-40B4-BE49-F238E27FC236}">
                    <a16:creationId xmlns:a16="http://schemas.microsoft.com/office/drawing/2014/main" id="{83CE50A5-D5CB-87DF-8CF1-784C6C7E559E}"/>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 name="Oval 255">
                <a:extLst>
                  <a:ext uri="{FF2B5EF4-FFF2-40B4-BE49-F238E27FC236}">
                    <a16:creationId xmlns:a16="http://schemas.microsoft.com/office/drawing/2014/main" id="{4A8E9EA5-4902-741A-9133-C6FD47BF0DF4}"/>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 name="Oval 256">
                <a:extLst>
                  <a:ext uri="{FF2B5EF4-FFF2-40B4-BE49-F238E27FC236}">
                    <a16:creationId xmlns:a16="http://schemas.microsoft.com/office/drawing/2014/main" id="{763EC2B2-0F95-DE2E-C8DB-E8BF873BD3CC}"/>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 name="Oval 257">
                <a:extLst>
                  <a:ext uri="{FF2B5EF4-FFF2-40B4-BE49-F238E27FC236}">
                    <a16:creationId xmlns:a16="http://schemas.microsoft.com/office/drawing/2014/main" id="{2524B614-4AD4-5448-8519-A034CF7AD52D}"/>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 name="Oval 258">
                <a:extLst>
                  <a:ext uri="{FF2B5EF4-FFF2-40B4-BE49-F238E27FC236}">
                    <a16:creationId xmlns:a16="http://schemas.microsoft.com/office/drawing/2014/main" id="{0E1FF4B8-6B37-CD44-FE27-1C2EFB241856}"/>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 name="Oval 259">
                <a:extLst>
                  <a:ext uri="{FF2B5EF4-FFF2-40B4-BE49-F238E27FC236}">
                    <a16:creationId xmlns:a16="http://schemas.microsoft.com/office/drawing/2014/main" id="{BA56FEAE-D007-638F-E379-D1A46DFBACCA}"/>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 name="Oval 260">
                <a:extLst>
                  <a:ext uri="{FF2B5EF4-FFF2-40B4-BE49-F238E27FC236}">
                    <a16:creationId xmlns:a16="http://schemas.microsoft.com/office/drawing/2014/main" id="{361B8577-0C8B-294D-2236-A9C3241FC823}"/>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 name="Oval 261">
                <a:extLst>
                  <a:ext uri="{FF2B5EF4-FFF2-40B4-BE49-F238E27FC236}">
                    <a16:creationId xmlns:a16="http://schemas.microsoft.com/office/drawing/2014/main" id="{5B4598A9-7F3D-C2F0-A8AA-24E505043962}"/>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 name="Oval 262">
                <a:extLst>
                  <a:ext uri="{FF2B5EF4-FFF2-40B4-BE49-F238E27FC236}">
                    <a16:creationId xmlns:a16="http://schemas.microsoft.com/office/drawing/2014/main" id="{FD6DE474-86CC-E3C3-FB23-5D43832C5C14}"/>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 name="Oval 263">
                <a:extLst>
                  <a:ext uri="{FF2B5EF4-FFF2-40B4-BE49-F238E27FC236}">
                    <a16:creationId xmlns:a16="http://schemas.microsoft.com/office/drawing/2014/main" id="{8470E215-39A0-6849-B9E9-C49C4413F7F3}"/>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 name="Oval 264">
                <a:extLst>
                  <a:ext uri="{FF2B5EF4-FFF2-40B4-BE49-F238E27FC236}">
                    <a16:creationId xmlns:a16="http://schemas.microsoft.com/office/drawing/2014/main" id="{030D7B45-3055-4F24-7305-341FD7F1ADBD}"/>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 name="Oval 265">
                <a:extLst>
                  <a:ext uri="{FF2B5EF4-FFF2-40B4-BE49-F238E27FC236}">
                    <a16:creationId xmlns:a16="http://schemas.microsoft.com/office/drawing/2014/main" id="{02D7ACCD-A702-13B7-7D06-1437A76FFF09}"/>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 name="Oval 266">
                <a:extLst>
                  <a:ext uri="{FF2B5EF4-FFF2-40B4-BE49-F238E27FC236}">
                    <a16:creationId xmlns:a16="http://schemas.microsoft.com/office/drawing/2014/main" id="{68068EA8-6C37-DC2A-1830-5FC957B4AC82}"/>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 name="Oval 267">
                <a:extLst>
                  <a:ext uri="{FF2B5EF4-FFF2-40B4-BE49-F238E27FC236}">
                    <a16:creationId xmlns:a16="http://schemas.microsoft.com/office/drawing/2014/main" id="{29AB3A33-1AA7-4C67-2289-783D44F9DA78}"/>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 name="Oval 268">
                <a:extLst>
                  <a:ext uri="{FF2B5EF4-FFF2-40B4-BE49-F238E27FC236}">
                    <a16:creationId xmlns:a16="http://schemas.microsoft.com/office/drawing/2014/main" id="{50B762F3-2C4D-CBDA-91A4-32133277CB8C}"/>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 name="Oval 269">
                <a:extLst>
                  <a:ext uri="{FF2B5EF4-FFF2-40B4-BE49-F238E27FC236}">
                    <a16:creationId xmlns:a16="http://schemas.microsoft.com/office/drawing/2014/main" id="{6DA3871E-AFD4-4B75-494E-7835E0C4488F}"/>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 name="Oval 270">
                <a:extLst>
                  <a:ext uri="{FF2B5EF4-FFF2-40B4-BE49-F238E27FC236}">
                    <a16:creationId xmlns:a16="http://schemas.microsoft.com/office/drawing/2014/main" id="{3C558548-E9AE-D4B1-34CF-DF3A7F9F82F0}"/>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 name="Oval 271">
                <a:extLst>
                  <a:ext uri="{FF2B5EF4-FFF2-40B4-BE49-F238E27FC236}">
                    <a16:creationId xmlns:a16="http://schemas.microsoft.com/office/drawing/2014/main" id="{4BE2996E-E5D0-EF8E-7178-5921E37EC982}"/>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 name="Oval 272">
                <a:extLst>
                  <a:ext uri="{FF2B5EF4-FFF2-40B4-BE49-F238E27FC236}">
                    <a16:creationId xmlns:a16="http://schemas.microsoft.com/office/drawing/2014/main" id="{6F86E506-D949-7F2C-816A-1DA5843F27C7}"/>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 name="Oval 273">
                <a:extLst>
                  <a:ext uri="{FF2B5EF4-FFF2-40B4-BE49-F238E27FC236}">
                    <a16:creationId xmlns:a16="http://schemas.microsoft.com/office/drawing/2014/main" id="{728A2E21-FE6F-B6C0-51BF-636E5CED9F52}"/>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 name="Oval 274">
                <a:extLst>
                  <a:ext uri="{FF2B5EF4-FFF2-40B4-BE49-F238E27FC236}">
                    <a16:creationId xmlns:a16="http://schemas.microsoft.com/office/drawing/2014/main" id="{099B27DE-F0CF-743B-B382-59A789FCC909}"/>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 name="Oval 275">
                <a:extLst>
                  <a:ext uri="{FF2B5EF4-FFF2-40B4-BE49-F238E27FC236}">
                    <a16:creationId xmlns:a16="http://schemas.microsoft.com/office/drawing/2014/main" id="{6D08CACD-0729-EA05-C534-E558AF89084B}"/>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 name="Oval 276">
                <a:extLst>
                  <a:ext uri="{FF2B5EF4-FFF2-40B4-BE49-F238E27FC236}">
                    <a16:creationId xmlns:a16="http://schemas.microsoft.com/office/drawing/2014/main" id="{572C9753-5C89-BF72-33F4-3F1D00BD63C8}"/>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 name="Oval 277">
                <a:extLst>
                  <a:ext uri="{FF2B5EF4-FFF2-40B4-BE49-F238E27FC236}">
                    <a16:creationId xmlns:a16="http://schemas.microsoft.com/office/drawing/2014/main" id="{A220CC0D-6FA4-4960-0163-2A41D3EC33FD}"/>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 name="Oval 278">
                <a:extLst>
                  <a:ext uri="{FF2B5EF4-FFF2-40B4-BE49-F238E27FC236}">
                    <a16:creationId xmlns:a16="http://schemas.microsoft.com/office/drawing/2014/main" id="{53AD23EB-5CFF-5FA0-F8FC-479AC2B649A4}"/>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 name="Oval 279">
                <a:extLst>
                  <a:ext uri="{FF2B5EF4-FFF2-40B4-BE49-F238E27FC236}">
                    <a16:creationId xmlns:a16="http://schemas.microsoft.com/office/drawing/2014/main" id="{3C2CFF27-9454-BFE2-2AB3-DCCD800A9A13}"/>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 name="Oval 280">
                <a:extLst>
                  <a:ext uri="{FF2B5EF4-FFF2-40B4-BE49-F238E27FC236}">
                    <a16:creationId xmlns:a16="http://schemas.microsoft.com/office/drawing/2014/main" id="{2EF6995B-5B9E-DBE9-D6C5-DC4941403936}"/>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 name="Oval 281">
                <a:extLst>
                  <a:ext uri="{FF2B5EF4-FFF2-40B4-BE49-F238E27FC236}">
                    <a16:creationId xmlns:a16="http://schemas.microsoft.com/office/drawing/2014/main" id="{3DE0D746-2C51-B3ED-D203-77F3D116E477}"/>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 name="Oval 282">
                <a:extLst>
                  <a:ext uri="{FF2B5EF4-FFF2-40B4-BE49-F238E27FC236}">
                    <a16:creationId xmlns:a16="http://schemas.microsoft.com/office/drawing/2014/main" id="{002BC6AC-8346-EC4C-9F55-626994668931}"/>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 name="Oval 283">
                <a:extLst>
                  <a:ext uri="{FF2B5EF4-FFF2-40B4-BE49-F238E27FC236}">
                    <a16:creationId xmlns:a16="http://schemas.microsoft.com/office/drawing/2014/main" id="{A1EFAC35-8645-A2D9-57C3-01C1E98A9227}"/>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 name="Oval 284">
                <a:extLst>
                  <a:ext uri="{FF2B5EF4-FFF2-40B4-BE49-F238E27FC236}">
                    <a16:creationId xmlns:a16="http://schemas.microsoft.com/office/drawing/2014/main" id="{0E0C77D6-E3E7-6862-AFBC-2A9B9118858B}"/>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 name="Oval 285">
                <a:extLst>
                  <a:ext uri="{FF2B5EF4-FFF2-40B4-BE49-F238E27FC236}">
                    <a16:creationId xmlns:a16="http://schemas.microsoft.com/office/drawing/2014/main" id="{F1844250-6609-F426-CEB7-2CC965D42845}"/>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 name="Oval 286">
                <a:extLst>
                  <a:ext uri="{FF2B5EF4-FFF2-40B4-BE49-F238E27FC236}">
                    <a16:creationId xmlns:a16="http://schemas.microsoft.com/office/drawing/2014/main" id="{085E6102-C108-5AA8-A7C5-541CB5C88C57}"/>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 name="Oval 287">
                <a:extLst>
                  <a:ext uri="{FF2B5EF4-FFF2-40B4-BE49-F238E27FC236}">
                    <a16:creationId xmlns:a16="http://schemas.microsoft.com/office/drawing/2014/main" id="{C099D953-A4AA-36A0-C00C-2D6F1804A9C8}"/>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 name="Oval 288">
                <a:extLst>
                  <a:ext uri="{FF2B5EF4-FFF2-40B4-BE49-F238E27FC236}">
                    <a16:creationId xmlns:a16="http://schemas.microsoft.com/office/drawing/2014/main" id="{CB9D34AC-818D-94F2-3D78-60381BB5F238}"/>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 name="Oval 289">
                <a:extLst>
                  <a:ext uri="{FF2B5EF4-FFF2-40B4-BE49-F238E27FC236}">
                    <a16:creationId xmlns:a16="http://schemas.microsoft.com/office/drawing/2014/main" id="{63F6BA0D-0091-FBDF-984A-17D298A86873}"/>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 name="Oval 290">
                <a:extLst>
                  <a:ext uri="{FF2B5EF4-FFF2-40B4-BE49-F238E27FC236}">
                    <a16:creationId xmlns:a16="http://schemas.microsoft.com/office/drawing/2014/main" id="{E8E08FC2-9927-FD1B-1617-214562D6DBF2}"/>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 name="Oval 291">
                <a:extLst>
                  <a:ext uri="{FF2B5EF4-FFF2-40B4-BE49-F238E27FC236}">
                    <a16:creationId xmlns:a16="http://schemas.microsoft.com/office/drawing/2014/main" id="{FEF85125-1295-80D0-173E-5F45139B2DFC}"/>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 name="Oval 292">
                <a:extLst>
                  <a:ext uri="{FF2B5EF4-FFF2-40B4-BE49-F238E27FC236}">
                    <a16:creationId xmlns:a16="http://schemas.microsoft.com/office/drawing/2014/main" id="{132F6797-2B0B-67FE-ACC8-EF3F9A5BACEC}"/>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 name="Oval 293">
                <a:extLst>
                  <a:ext uri="{FF2B5EF4-FFF2-40B4-BE49-F238E27FC236}">
                    <a16:creationId xmlns:a16="http://schemas.microsoft.com/office/drawing/2014/main" id="{F558BD1F-474C-D5F4-11F5-AACB06FA7BF0}"/>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 name="Oval 294">
                <a:extLst>
                  <a:ext uri="{FF2B5EF4-FFF2-40B4-BE49-F238E27FC236}">
                    <a16:creationId xmlns:a16="http://schemas.microsoft.com/office/drawing/2014/main" id="{B979E955-0E7F-5FF4-ED1D-A8664DC7C623}"/>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 name="Oval 295">
                <a:extLst>
                  <a:ext uri="{FF2B5EF4-FFF2-40B4-BE49-F238E27FC236}">
                    <a16:creationId xmlns:a16="http://schemas.microsoft.com/office/drawing/2014/main" id="{92DCB589-644F-DA75-F1FA-248FCE74D0CD}"/>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 name="Oval 296">
                <a:extLst>
                  <a:ext uri="{FF2B5EF4-FFF2-40B4-BE49-F238E27FC236}">
                    <a16:creationId xmlns:a16="http://schemas.microsoft.com/office/drawing/2014/main" id="{734E9337-1A1D-78EE-A868-B95E124EA401}"/>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 name="Oval 297">
                <a:extLst>
                  <a:ext uri="{FF2B5EF4-FFF2-40B4-BE49-F238E27FC236}">
                    <a16:creationId xmlns:a16="http://schemas.microsoft.com/office/drawing/2014/main" id="{8530BCBF-952E-3532-8A6A-C9B3EF24B54B}"/>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 name="Oval 298">
                <a:extLst>
                  <a:ext uri="{FF2B5EF4-FFF2-40B4-BE49-F238E27FC236}">
                    <a16:creationId xmlns:a16="http://schemas.microsoft.com/office/drawing/2014/main" id="{72CF43E1-D0B1-72D7-E224-060C47420F1C}"/>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 name="Oval 299">
                <a:extLst>
                  <a:ext uri="{FF2B5EF4-FFF2-40B4-BE49-F238E27FC236}">
                    <a16:creationId xmlns:a16="http://schemas.microsoft.com/office/drawing/2014/main" id="{B03FD4D5-A6AE-C49E-3A2F-BB9B9263FEC5}"/>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 name="Oval 300">
                <a:extLst>
                  <a:ext uri="{FF2B5EF4-FFF2-40B4-BE49-F238E27FC236}">
                    <a16:creationId xmlns:a16="http://schemas.microsoft.com/office/drawing/2014/main" id="{A8E5D42E-1C35-C271-8195-19BA368E3EAD}"/>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 name="Oval 301">
                <a:extLst>
                  <a:ext uri="{FF2B5EF4-FFF2-40B4-BE49-F238E27FC236}">
                    <a16:creationId xmlns:a16="http://schemas.microsoft.com/office/drawing/2014/main" id="{C4354C3A-941A-8DBF-43C3-875735E0E7BE}"/>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 name="Oval 302">
                <a:extLst>
                  <a:ext uri="{FF2B5EF4-FFF2-40B4-BE49-F238E27FC236}">
                    <a16:creationId xmlns:a16="http://schemas.microsoft.com/office/drawing/2014/main" id="{45F081D9-1BCA-32A8-78C2-A04477373F0E}"/>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 name="Oval 303">
                <a:extLst>
                  <a:ext uri="{FF2B5EF4-FFF2-40B4-BE49-F238E27FC236}">
                    <a16:creationId xmlns:a16="http://schemas.microsoft.com/office/drawing/2014/main" id="{83999C9E-EAB2-D45E-D923-C41336CCC7A3}"/>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 name="Oval 304">
                <a:extLst>
                  <a:ext uri="{FF2B5EF4-FFF2-40B4-BE49-F238E27FC236}">
                    <a16:creationId xmlns:a16="http://schemas.microsoft.com/office/drawing/2014/main" id="{BC4F94E7-3DB9-A18A-14CE-B745713CA79E}"/>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 name="Oval 305">
                <a:extLst>
                  <a:ext uri="{FF2B5EF4-FFF2-40B4-BE49-F238E27FC236}">
                    <a16:creationId xmlns:a16="http://schemas.microsoft.com/office/drawing/2014/main" id="{44782D55-E64D-25AF-AECF-E506C080D215}"/>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 name="Oval 306">
                <a:extLst>
                  <a:ext uri="{FF2B5EF4-FFF2-40B4-BE49-F238E27FC236}">
                    <a16:creationId xmlns:a16="http://schemas.microsoft.com/office/drawing/2014/main" id="{0B388D1E-8FDC-3EFA-E06A-A8ED68F01E75}"/>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 name="Oval 307">
                <a:extLst>
                  <a:ext uri="{FF2B5EF4-FFF2-40B4-BE49-F238E27FC236}">
                    <a16:creationId xmlns:a16="http://schemas.microsoft.com/office/drawing/2014/main" id="{59248A3C-DDC7-9869-B0E1-A94C6CC67BF3}"/>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 name="Oval 308">
                <a:extLst>
                  <a:ext uri="{FF2B5EF4-FFF2-40B4-BE49-F238E27FC236}">
                    <a16:creationId xmlns:a16="http://schemas.microsoft.com/office/drawing/2014/main" id="{6AA58F55-A216-E373-5093-37E22C871B62}"/>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 name="Oval 309">
                <a:extLst>
                  <a:ext uri="{FF2B5EF4-FFF2-40B4-BE49-F238E27FC236}">
                    <a16:creationId xmlns:a16="http://schemas.microsoft.com/office/drawing/2014/main" id="{AB32B561-1D78-795E-8E79-B9924E99AD9F}"/>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 name="Oval 310">
                <a:extLst>
                  <a:ext uri="{FF2B5EF4-FFF2-40B4-BE49-F238E27FC236}">
                    <a16:creationId xmlns:a16="http://schemas.microsoft.com/office/drawing/2014/main" id="{807BC128-8986-3882-DAC7-9DA04BC74429}"/>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 name="Oval 311">
                <a:extLst>
                  <a:ext uri="{FF2B5EF4-FFF2-40B4-BE49-F238E27FC236}">
                    <a16:creationId xmlns:a16="http://schemas.microsoft.com/office/drawing/2014/main" id="{65F81CF4-3746-00B9-971E-B948A681F61A}"/>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 name="Oval 312">
                <a:extLst>
                  <a:ext uri="{FF2B5EF4-FFF2-40B4-BE49-F238E27FC236}">
                    <a16:creationId xmlns:a16="http://schemas.microsoft.com/office/drawing/2014/main" id="{9D757701-92AD-E566-F850-C28D351B6F10}"/>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 name="Oval 313">
                <a:extLst>
                  <a:ext uri="{FF2B5EF4-FFF2-40B4-BE49-F238E27FC236}">
                    <a16:creationId xmlns:a16="http://schemas.microsoft.com/office/drawing/2014/main" id="{2270F601-629C-1E34-8A1C-CA85227E9EEE}"/>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 name="Oval 314">
                <a:extLst>
                  <a:ext uri="{FF2B5EF4-FFF2-40B4-BE49-F238E27FC236}">
                    <a16:creationId xmlns:a16="http://schemas.microsoft.com/office/drawing/2014/main" id="{393EFBE5-D47D-79ED-7486-43540CA8B91B}"/>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 name="Oval 315">
                <a:extLst>
                  <a:ext uri="{FF2B5EF4-FFF2-40B4-BE49-F238E27FC236}">
                    <a16:creationId xmlns:a16="http://schemas.microsoft.com/office/drawing/2014/main" id="{856BB856-D9F5-26AD-BEAF-B5F892D81C9D}"/>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 name="Oval 316">
                <a:extLst>
                  <a:ext uri="{FF2B5EF4-FFF2-40B4-BE49-F238E27FC236}">
                    <a16:creationId xmlns:a16="http://schemas.microsoft.com/office/drawing/2014/main" id="{C3D7E61E-89C1-B76A-BD83-3E056C597369}"/>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 name="Oval 317">
                <a:extLst>
                  <a:ext uri="{FF2B5EF4-FFF2-40B4-BE49-F238E27FC236}">
                    <a16:creationId xmlns:a16="http://schemas.microsoft.com/office/drawing/2014/main" id="{BB142459-CEFC-C673-9CE3-51EC254B661F}"/>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 name="Oval 318">
                <a:extLst>
                  <a:ext uri="{FF2B5EF4-FFF2-40B4-BE49-F238E27FC236}">
                    <a16:creationId xmlns:a16="http://schemas.microsoft.com/office/drawing/2014/main" id="{ECE151FA-C642-374E-F544-706BA5ABE18A}"/>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 name="Oval 319">
                <a:extLst>
                  <a:ext uri="{FF2B5EF4-FFF2-40B4-BE49-F238E27FC236}">
                    <a16:creationId xmlns:a16="http://schemas.microsoft.com/office/drawing/2014/main" id="{4659445A-777E-94B8-2B35-46B40D783B12}"/>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 name="Oval 320">
                <a:extLst>
                  <a:ext uri="{FF2B5EF4-FFF2-40B4-BE49-F238E27FC236}">
                    <a16:creationId xmlns:a16="http://schemas.microsoft.com/office/drawing/2014/main" id="{E3323D1F-9764-DF09-4F48-831610B87E6C}"/>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 name="Oval 321">
                <a:extLst>
                  <a:ext uri="{FF2B5EF4-FFF2-40B4-BE49-F238E27FC236}">
                    <a16:creationId xmlns:a16="http://schemas.microsoft.com/office/drawing/2014/main" id="{7E876181-FC21-0397-43AF-F32F9F985320}"/>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 name="Oval 322">
                <a:extLst>
                  <a:ext uri="{FF2B5EF4-FFF2-40B4-BE49-F238E27FC236}">
                    <a16:creationId xmlns:a16="http://schemas.microsoft.com/office/drawing/2014/main" id="{9995EFB6-2E1D-6DC1-5D82-9A7A604C588D}"/>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 name="Oval 323">
                <a:extLst>
                  <a:ext uri="{FF2B5EF4-FFF2-40B4-BE49-F238E27FC236}">
                    <a16:creationId xmlns:a16="http://schemas.microsoft.com/office/drawing/2014/main" id="{5F798F00-FDA4-041E-1F4D-4C7B99325B98}"/>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 name="Oval 324">
                <a:extLst>
                  <a:ext uri="{FF2B5EF4-FFF2-40B4-BE49-F238E27FC236}">
                    <a16:creationId xmlns:a16="http://schemas.microsoft.com/office/drawing/2014/main" id="{40163E0F-8C3C-51C4-B12F-6D4A40C29B31}"/>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 name="Oval 325">
                <a:extLst>
                  <a:ext uri="{FF2B5EF4-FFF2-40B4-BE49-F238E27FC236}">
                    <a16:creationId xmlns:a16="http://schemas.microsoft.com/office/drawing/2014/main" id="{794738D3-3C5D-CF14-A518-0ED8950FD046}"/>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 name="Oval 326">
                <a:extLst>
                  <a:ext uri="{FF2B5EF4-FFF2-40B4-BE49-F238E27FC236}">
                    <a16:creationId xmlns:a16="http://schemas.microsoft.com/office/drawing/2014/main" id="{3C2FA481-EC7A-ACB7-5C72-560884621AD8}"/>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 name="Oval 327">
                <a:extLst>
                  <a:ext uri="{FF2B5EF4-FFF2-40B4-BE49-F238E27FC236}">
                    <a16:creationId xmlns:a16="http://schemas.microsoft.com/office/drawing/2014/main" id="{00B50DF9-D0AC-0CF8-DEFF-54EFC0A71C6E}"/>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 name="Oval 328">
                <a:extLst>
                  <a:ext uri="{FF2B5EF4-FFF2-40B4-BE49-F238E27FC236}">
                    <a16:creationId xmlns:a16="http://schemas.microsoft.com/office/drawing/2014/main" id="{BB49A419-0B5E-F0F0-C0F9-1A3E82FCD7F2}"/>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 name="Oval 329">
                <a:extLst>
                  <a:ext uri="{FF2B5EF4-FFF2-40B4-BE49-F238E27FC236}">
                    <a16:creationId xmlns:a16="http://schemas.microsoft.com/office/drawing/2014/main" id="{C37B4457-A377-0755-F1B2-DB19E6B7E57C}"/>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 name="Oval 330">
                <a:extLst>
                  <a:ext uri="{FF2B5EF4-FFF2-40B4-BE49-F238E27FC236}">
                    <a16:creationId xmlns:a16="http://schemas.microsoft.com/office/drawing/2014/main" id="{014E8E86-B4ED-12FE-8AA1-F2816ECF4CAF}"/>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 name="Oval 331">
                <a:extLst>
                  <a:ext uri="{FF2B5EF4-FFF2-40B4-BE49-F238E27FC236}">
                    <a16:creationId xmlns:a16="http://schemas.microsoft.com/office/drawing/2014/main" id="{4BC1900F-D0A9-8389-39D3-47D0D3C6278D}"/>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 name="Oval 332">
                <a:extLst>
                  <a:ext uri="{FF2B5EF4-FFF2-40B4-BE49-F238E27FC236}">
                    <a16:creationId xmlns:a16="http://schemas.microsoft.com/office/drawing/2014/main" id="{434BD76C-9493-9C00-7B8A-AE464186AE36}"/>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 name="Oval 333">
                <a:extLst>
                  <a:ext uri="{FF2B5EF4-FFF2-40B4-BE49-F238E27FC236}">
                    <a16:creationId xmlns:a16="http://schemas.microsoft.com/office/drawing/2014/main" id="{9E0B73B8-282A-DE92-D90E-D4C505908317}"/>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 name="Oval 334">
                <a:extLst>
                  <a:ext uri="{FF2B5EF4-FFF2-40B4-BE49-F238E27FC236}">
                    <a16:creationId xmlns:a16="http://schemas.microsoft.com/office/drawing/2014/main" id="{76ED8B80-4D9C-BE13-8764-3AFB03EE86CA}"/>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 name="Oval 335">
                <a:extLst>
                  <a:ext uri="{FF2B5EF4-FFF2-40B4-BE49-F238E27FC236}">
                    <a16:creationId xmlns:a16="http://schemas.microsoft.com/office/drawing/2014/main" id="{098A474F-33E8-8180-547F-9FEB8F0D1BC4}"/>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 name="Oval 336">
                <a:extLst>
                  <a:ext uri="{FF2B5EF4-FFF2-40B4-BE49-F238E27FC236}">
                    <a16:creationId xmlns:a16="http://schemas.microsoft.com/office/drawing/2014/main" id="{FAB00088-7C30-EBE1-113A-22F4DF8E3701}"/>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 name="Oval 337">
                <a:extLst>
                  <a:ext uri="{FF2B5EF4-FFF2-40B4-BE49-F238E27FC236}">
                    <a16:creationId xmlns:a16="http://schemas.microsoft.com/office/drawing/2014/main" id="{31201BC8-74D6-5EB9-229B-06D250B833DD}"/>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 name="Oval 338">
                <a:extLst>
                  <a:ext uri="{FF2B5EF4-FFF2-40B4-BE49-F238E27FC236}">
                    <a16:creationId xmlns:a16="http://schemas.microsoft.com/office/drawing/2014/main" id="{E9C869D1-8B70-8A12-F531-E73F09F9A0DD}"/>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 name="Oval 339">
                <a:extLst>
                  <a:ext uri="{FF2B5EF4-FFF2-40B4-BE49-F238E27FC236}">
                    <a16:creationId xmlns:a16="http://schemas.microsoft.com/office/drawing/2014/main" id="{5755AE77-0C53-BA4B-A9CE-30120697176D}"/>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 name="Oval 340">
                <a:extLst>
                  <a:ext uri="{FF2B5EF4-FFF2-40B4-BE49-F238E27FC236}">
                    <a16:creationId xmlns:a16="http://schemas.microsoft.com/office/drawing/2014/main" id="{1E1E6D18-51EE-540B-869E-EACE96A34228}"/>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 name="Oval 341">
                <a:extLst>
                  <a:ext uri="{FF2B5EF4-FFF2-40B4-BE49-F238E27FC236}">
                    <a16:creationId xmlns:a16="http://schemas.microsoft.com/office/drawing/2014/main" id="{6CAD2896-1E6B-8205-BFCB-33A5BFA8CDE7}"/>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 name="Oval 342">
                <a:extLst>
                  <a:ext uri="{FF2B5EF4-FFF2-40B4-BE49-F238E27FC236}">
                    <a16:creationId xmlns:a16="http://schemas.microsoft.com/office/drawing/2014/main" id="{D992712D-4E30-6A74-95A8-A554B672E8F1}"/>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 name="Oval 343">
                <a:extLst>
                  <a:ext uri="{FF2B5EF4-FFF2-40B4-BE49-F238E27FC236}">
                    <a16:creationId xmlns:a16="http://schemas.microsoft.com/office/drawing/2014/main" id="{C7830B6E-51CF-E409-52BC-D3651E9ADF4D}"/>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 name="Oval 344">
                <a:extLst>
                  <a:ext uri="{FF2B5EF4-FFF2-40B4-BE49-F238E27FC236}">
                    <a16:creationId xmlns:a16="http://schemas.microsoft.com/office/drawing/2014/main" id="{6A285CEA-3587-3F97-5A70-DD720C53F866}"/>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 name="Oval 345">
                <a:extLst>
                  <a:ext uri="{FF2B5EF4-FFF2-40B4-BE49-F238E27FC236}">
                    <a16:creationId xmlns:a16="http://schemas.microsoft.com/office/drawing/2014/main" id="{EA63C105-4A89-377D-6574-1348610596A7}"/>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 name="Oval 346">
                <a:extLst>
                  <a:ext uri="{FF2B5EF4-FFF2-40B4-BE49-F238E27FC236}">
                    <a16:creationId xmlns:a16="http://schemas.microsoft.com/office/drawing/2014/main" id="{513E52C5-F73E-5DEE-645A-BBE8D773FC81}"/>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 name="Oval 347">
                <a:extLst>
                  <a:ext uri="{FF2B5EF4-FFF2-40B4-BE49-F238E27FC236}">
                    <a16:creationId xmlns:a16="http://schemas.microsoft.com/office/drawing/2014/main" id="{362CAFDF-89C9-7AB8-7637-ABC3668695DC}"/>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 name="Oval 348">
                <a:extLst>
                  <a:ext uri="{FF2B5EF4-FFF2-40B4-BE49-F238E27FC236}">
                    <a16:creationId xmlns:a16="http://schemas.microsoft.com/office/drawing/2014/main" id="{AAAFAF83-A337-8086-AF19-1FF59A6B9B46}"/>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 name="Oval 349">
                <a:extLst>
                  <a:ext uri="{FF2B5EF4-FFF2-40B4-BE49-F238E27FC236}">
                    <a16:creationId xmlns:a16="http://schemas.microsoft.com/office/drawing/2014/main" id="{33AEAD27-15AC-6116-D23A-A9978053514C}"/>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 name="Oval 350">
                <a:extLst>
                  <a:ext uri="{FF2B5EF4-FFF2-40B4-BE49-F238E27FC236}">
                    <a16:creationId xmlns:a16="http://schemas.microsoft.com/office/drawing/2014/main" id="{CDE4C898-2E57-FDE2-E10D-491E980D1D8F}"/>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 name="Oval 351">
                <a:extLst>
                  <a:ext uri="{FF2B5EF4-FFF2-40B4-BE49-F238E27FC236}">
                    <a16:creationId xmlns:a16="http://schemas.microsoft.com/office/drawing/2014/main" id="{8DF37748-EE9C-0046-3DDA-3E9552730378}"/>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7" name="Oval 352">
                <a:extLst>
                  <a:ext uri="{FF2B5EF4-FFF2-40B4-BE49-F238E27FC236}">
                    <a16:creationId xmlns:a16="http://schemas.microsoft.com/office/drawing/2014/main" id="{26D7E606-7D47-9243-1EEA-67E57FBD8D98}"/>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8" name="Oval 353">
                <a:extLst>
                  <a:ext uri="{FF2B5EF4-FFF2-40B4-BE49-F238E27FC236}">
                    <a16:creationId xmlns:a16="http://schemas.microsoft.com/office/drawing/2014/main" id="{2D0E7C35-53F8-16DA-5591-D864B55A6BC7}"/>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9" name="Oval 354">
                <a:extLst>
                  <a:ext uri="{FF2B5EF4-FFF2-40B4-BE49-F238E27FC236}">
                    <a16:creationId xmlns:a16="http://schemas.microsoft.com/office/drawing/2014/main" id="{C714B9AB-9D92-4B73-B30C-2375381F8EE9}"/>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0" name="Oval 355">
                <a:extLst>
                  <a:ext uri="{FF2B5EF4-FFF2-40B4-BE49-F238E27FC236}">
                    <a16:creationId xmlns:a16="http://schemas.microsoft.com/office/drawing/2014/main" id="{96255D27-EF2D-2788-E69C-C428EC3A4F70}"/>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1" name="Oval 356">
                <a:extLst>
                  <a:ext uri="{FF2B5EF4-FFF2-40B4-BE49-F238E27FC236}">
                    <a16:creationId xmlns:a16="http://schemas.microsoft.com/office/drawing/2014/main" id="{7B8B805E-EF32-4D82-F9CA-DFE1970058FC}"/>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2" name="Oval 357">
                <a:extLst>
                  <a:ext uri="{FF2B5EF4-FFF2-40B4-BE49-F238E27FC236}">
                    <a16:creationId xmlns:a16="http://schemas.microsoft.com/office/drawing/2014/main" id="{356D42A8-5234-7996-F8C6-D9C18A117D78}"/>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3" name="Oval 358">
                <a:extLst>
                  <a:ext uri="{FF2B5EF4-FFF2-40B4-BE49-F238E27FC236}">
                    <a16:creationId xmlns:a16="http://schemas.microsoft.com/office/drawing/2014/main" id="{F2584620-EBB4-DDC0-4D5E-86A9DE755913}"/>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4" name="Oval 359">
                <a:extLst>
                  <a:ext uri="{FF2B5EF4-FFF2-40B4-BE49-F238E27FC236}">
                    <a16:creationId xmlns:a16="http://schemas.microsoft.com/office/drawing/2014/main" id="{EEA3931D-41B7-2DBA-DFE9-2C16FC28CFC0}"/>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5" name="Oval 360">
                <a:extLst>
                  <a:ext uri="{FF2B5EF4-FFF2-40B4-BE49-F238E27FC236}">
                    <a16:creationId xmlns:a16="http://schemas.microsoft.com/office/drawing/2014/main" id="{7C3EBFC8-6D8E-4AC9-3E8C-4A6169B0A6E8}"/>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6" name="Oval 361">
                <a:extLst>
                  <a:ext uri="{FF2B5EF4-FFF2-40B4-BE49-F238E27FC236}">
                    <a16:creationId xmlns:a16="http://schemas.microsoft.com/office/drawing/2014/main" id="{7E1D4AED-EF9F-401A-6B1D-9D80EA1C00FC}"/>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7" name="Oval 362">
                <a:extLst>
                  <a:ext uri="{FF2B5EF4-FFF2-40B4-BE49-F238E27FC236}">
                    <a16:creationId xmlns:a16="http://schemas.microsoft.com/office/drawing/2014/main" id="{FFD20775-C405-73AF-10F4-2AC629B61C7D}"/>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8" name="Oval 363">
                <a:extLst>
                  <a:ext uri="{FF2B5EF4-FFF2-40B4-BE49-F238E27FC236}">
                    <a16:creationId xmlns:a16="http://schemas.microsoft.com/office/drawing/2014/main" id="{FC1F1350-BD50-FD9D-DC7F-56A357A7F299}"/>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9" name="Oval 364">
                <a:extLst>
                  <a:ext uri="{FF2B5EF4-FFF2-40B4-BE49-F238E27FC236}">
                    <a16:creationId xmlns:a16="http://schemas.microsoft.com/office/drawing/2014/main" id="{B8C30BBE-3B34-C3DB-166B-C93CB4D6C92D}"/>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0" name="Oval 365">
                <a:extLst>
                  <a:ext uri="{FF2B5EF4-FFF2-40B4-BE49-F238E27FC236}">
                    <a16:creationId xmlns:a16="http://schemas.microsoft.com/office/drawing/2014/main" id="{08BCF7B3-2847-D03C-C7FF-A13EFBCADF57}"/>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1" name="Oval 366">
                <a:extLst>
                  <a:ext uri="{FF2B5EF4-FFF2-40B4-BE49-F238E27FC236}">
                    <a16:creationId xmlns:a16="http://schemas.microsoft.com/office/drawing/2014/main" id="{95A9E7E2-7AC6-2157-6FE4-5339372415B1}"/>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2" name="Oval 367">
                <a:extLst>
                  <a:ext uri="{FF2B5EF4-FFF2-40B4-BE49-F238E27FC236}">
                    <a16:creationId xmlns:a16="http://schemas.microsoft.com/office/drawing/2014/main" id="{5F53C64C-A06D-072D-29F8-6A9086267D40}"/>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3" name="Oval 368">
                <a:extLst>
                  <a:ext uri="{FF2B5EF4-FFF2-40B4-BE49-F238E27FC236}">
                    <a16:creationId xmlns:a16="http://schemas.microsoft.com/office/drawing/2014/main" id="{BD18B64B-146B-B906-D5C3-C81128742BE4}"/>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4" name="Oval 369">
                <a:extLst>
                  <a:ext uri="{FF2B5EF4-FFF2-40B4-BE49-F238E27FC236}">
                    <a16:creationId xmlns:a16="http://schemas.microsoft.com/office/drawing/2014/main" id="{F7B43D30-3352-4B4F-8C35-75F4DE88B3AE}"/>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5" name="Oval 370">
                <a:extLst>
                  <a:ext uri="{FF2B5EF4-FFF2-40B4-BE49-F238E27FC236}">
                    <a16:creationId xmlns:a16="http://schemas.microsoft.com/office/drawing/2014/main" id="{85FA674D-165A-0A0D-19A4-88F881FD37B8}"/>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6" name="Oval 371">
                <a:extLst>
                  <a:ext uri="{FF2B5EF4-FFF2-40B4-BE49-F238E27FC236}">
                    <a16:creationId xmlns:a16="http://schemas.microsoft.com/office/drawing/2014/main" id="{C8E758CD-A2AA-10D6-C4FE-428A054579CF}"/>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7" name="Oval 372">
                <a:extLst>
                  <a:ext uri="{FF2B5EF4-FFF2-40B4-BE49-F238E27FC236}">
                    <a16:creationId xmlns:a16="http://schemas.microsoft.com/office/drawing/2014/main" id="{25E34FAE-C049-720C-5B22-1D9B3D259AF9}"/>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8" name="Oval 373">
                <a:extLst>
                  <a:ext uri="{FF2B5EF4-FFF2-40B4-BE49-F238E27FC236}">
                    <a16:creationId xmlns:a16="http://schemas.microsoft.com/office/drawing/2014/main" id="{60AA9435-3124-C08E-1419-2B97CA28170C}"/>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9" name="Oval 374">
                <a:extLst>
                  <a:ext uri="{FF2B5EF4-FFF2-40B4-BE49-F238E27FC236}">
                    <a16:creationId xmlns:a16="http://schemas.microsoft.com/office/drawing/2014/main" id="{CD3584F3-78A2-1FF2-FAB1-DA2C3D9A6EAB}"/>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0" name="Oval 375">
                <a:extLst>
                  <a:ext uri="{FF2B5EF4-FFF2-40B4-BE49-F238E27FC236}">
                    <a16:creationId xmlns:a16="http://schemas.microsoft.com/office/drawing/2014/main" id="{E427EC69-820E-B4C4-0FDD-F715B08B43EA}"/>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1" name="Oval 376">
                <a:extLst>
                  <a:ext uri="{FF2B5EF4-FFF2-40B4-BE49-F238E27FC236}">
                    <a16:creationId xmlns:a16="http://schemas.microsoft.com/office/drawing/2014/main" id="{4C68FEE1-F940-D93D-6A2E-14D234F60307}"/>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2" name="Oval 377">
                <a:extLst>
                  <a:ext uri="{FF2B5EF4-FFF2-40B4-BE49-F238E27FC236}">
                    <a16:creationId xmlns:a16="http://schemas.microsoft.com/office/drawing/2014/main" id="{3DFECD65-F1F4-7A68-DD24-7CAE69C50F55}"/>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3" name="Oval 378">
                <a:extLst>
                  <a:ext uri="{FF2B5EF4-FFF2-40B4-BE49-F238E27FC236}">
                    <a16:creationId xmlns:a16="http://schemas.microsoft.com/office/drawing/2014/main" id="{08444B88-9208-1FBF-25F8-5126BAC83F9C}"/>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4" name="Oval 379">
                <a:extLst>
                  <a:ext uri="{FF2B5EF4-FFF2-40B4-BE49-F238E27FC236}">
                    <a16:creationId xmlns:a16="http://schemas.microsoft.com/office/drawing/2014/main" id="{D579248E-9B34-A4C7-9A1C-37F246005BC0}"/>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5" name="Oval 380">
                <a:extLst>
                  <a:ext uri="{FF2B5EF4-FFF2-40B4-BE49-F238E27FC236}">
                    <a16:creationId xmlns:a16="http://schemas.microsoft.com/office/drawing/2014/main" id="{DA1D427C-335D-855F-61DC-F875FFB6BA1F}"/>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6" name="Oval 381">
                <a:extLst>
                  <a:ext uri="{FF2B5EF4-FFF2-40B4-BE49-F238E27FC236}">
                    <a16:creationId xmlns:a16="http://schemas.microsoft.com/office/drawing/2014/main" id="{0D5F3D92-4733-F087-73CE-8D3D9A5BF54F}"/>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7" name="Oval 382">
                <a:extLst>
                  <a:ext uri="{FF2B5EF4-FFF2-40B4-BE49-F238E27FC236}">
                    <a16:creationId xmlns:a16="http://schemas.microsoft.com/office/drawing/2014/main" id="{2E47E03D-ECDB-EBC9-1C14-AAE24C0C90BA}"/>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8" name="Oval 383">
                <a:extLst>
                  <a:ext uri="{FF2B5EF4-FFF2-40B4-BE49-F238E27FC236}">
                    <a16:creationId xmlns:a16="http://schemas.microsoft.com/office/drawing/2014/main" id="{2B2C994F-A252-2455-AD41-94CA094D557D}"/>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9" name="Oval 384">
                <a:extLst>
                  <a:ext uri="{FF2B5EF4-FFF2-40B4-BE49-F238E27FC236}">
                    <a16:creationId xmlns:a16="http://schemas.microsoft.com/office/drawing/2014/main" id="{DDF8C005-37EF-BA34-7023-E4EB64491F8B}"/>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0" name="Oval 385">
                <a:extLst>
                  <a:ext uri="{FF2B5EF4-FFF2-40B4-BE49-F238E27FC236}">
                    <a16:creationId xmlns:a16="http://schemas.microsoft.com/office/drawing/2014/main" id="{E302448E-E601-9810-B3C0-A5FFB59DDD21}"/>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1" name="Oval 386">
                <a:extLst>
                  <a:ext uri="{FF2B5EF4-FFF2-40B4-BE49-F238E27FC236}">
                    <a16:creationId xmlns:a16="http://schemas.microsoft.com/office/drawing/2014/main" id="{31F0CA96-177A-35B4-C4B9-65467AFBB96C}"/>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2" name="Oval 387">
                <a:extLst>
                  <a:ext uri="{FF2B5EF4-FFF2-40B4-BE49-F238E27FC236}">
                    <a16:creationId xmlns:a16="http://schemas.microsoft.com/office/drawing/2014/main" id="{2241F290-FC0C-2425-BB2C-ED08216ED443}"/>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3" name="Oval 388">
                <a:extLst>
                  <a:ext uri="{FF2B5EF4-FFF2-40B4-BE49-F238E27FC236}">
                    <a16:creationId xmlns:a16="http://schemas.microsoft.com/office/drawing/2014/main" id="{7C684CA4-3F46-D697-680D-B4A137A99E34}"/>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4" name="Oval 389">
                <a:extLst>
                  <a:ext uri="{FF2B5EF4-FFF2-40B4-BE49-F238E27FC236}">
                    <a16:creationId xmlns:a16="http://schemas.microsoft.com/office/drawing/2014/main" id="{B1392044-634E-30F5-6613-50C2502DD1DE}"/>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5" name="Oval 390">
                <a:extLst>
                  <a:ext uri="{FF2B5EF4-FFF2-40B4-BE49-F238E27FC236}">
                    <a16:creationId xmlns:a16="http://schemas.microsoft.com/office/drawing/2014/main" id="{0E976C7A-0550-A98C-5C7D-1E629B76D11E}"/>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6" name="Oval 391">
                <a:extLst>
                  <a:ext uri="{FF2B5EF4-FFF2-40B4-BE49-F238E27FC236}">
                    <a16:creationId xmlns:a16="http://schemas.microsoft.com/office/drawing/2014/main" id="{AA78D5B4-8D24-7715-1483-E03749384A77}"/>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7" name="Oval 392">
                <a:extLst>
                  <a:ext uri="{FF2B5EF4-FFF2-40B4-BE49-F238E27FC236}">
                    <a16:creationId xmlns:a16="http://schemas.microsoft.com/office/drawing/2014/main" id="{BED53CC8-3342-8C91-6E71-154D326E51B8}"/>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8" name="Oval 393">
                <a:extLst>
                  <a:ext uri="{FF2B5EF4-FFF2-40B4-BE49-F238E27FC236}">
                    <a16:creationId xmlns:a16="http://schemas.microsoft.com/office/drawing/2014/main" id="{E73D6442-EDEE-F98F-F099-39AA796E7B71}"/>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9" name="Oval 394">
                <a:extLst>
                  <a:ext uri="{FF2B5EF4-FFF2-40B4-BE49-F238E27FC236}">
                    <a16:creationId xmlns:a16="http://schemas.microsoft.com/office/drawing/2014/main" id="{29811D8C-C9AF-719A-C79A-C2BDE3B73655}"/>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0" name="Oval 395">
                <a:extLst>
                  <a:ext uri="{FF2B5EF4-FFF2-40B4-BE49-F238E27FC236}">
                    <a16:creationId xmlns:a16="http://schemas.microsoft.com/office/drawing/2014/main" id="{D43A14FD-CE08-B416-6C28-2F24CA4BD3E4}"/>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1" name="Oval 396">
                <a:extLst>
                  <a:ext uri="{FF2B5EF4-FFF2-40B4-BE49-F238E27FC236}">
                    <a16:creationId xmlns:a16="http://schemas.microsoft.com/office/drawing/2014/main" id="{1AA70740-6F52-2F78-3D2C-3DB50B43F9DE}"/>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2" name="Oval 397">
                <a:extLst>
                  <a:ext uri="{FF2B5EF4-FFF2-40B4-BE49-F238E27FC236}">
                    <a16:creationId xmlns:a16="http://schemas.microsoft.com/office/drawing/2014/main" id="{38C12B74-16AF-AFDD-51A5-C377B99243F8}"/>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3" name="Oval 398">
                <a:extLst>
                  <a:ext uri="{FF2B5EF4-FFF2-40B4-BE49-F238E27FC236}">
                    <a16:creationId xmlns:a16="http://schemas.microsoft.com/office/drawing/2014/main" id="{F0A279F4-3398-472C-4EC4-4C338C6ABEE2}"/>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4" name="Oval 399">
                <a:extLst>
                  <a:ext uri="{FF2B5EF4-FFF2-40B4-BE49-F238E27FC236}">
                    <a16:creationId xmlns:a16="http://schemas.microsoft.com/office/drawing/2014/main" id="{41C98A57-F292-9683-76AB-64764051C18F}"/>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5" name="Oval 400">
                <a:extLst>
                  <a:ext uri="{FF2B5EF4-FFF2-40B4-BE49-F238E27FC236}">
                    <a16:creationId xmlns:a16="http://schemas.microsoft.com/office/drawing/2014/main" id="{4E80386D-C7F5-EE95-DC24-0F63C02DD1FB}"/>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6" name="Oval 401">
                <a:extLst>
                  <a:ext uri="{FF2B5EF4-FFF2-40B4-BE49-F238E27FC236}">
                    <a16:creationId xmlns:a16="http://schemas.microsoft.com/office/drawing/2014/main" id="{2D7A2983-6A42-5481-363C-28F4DE4AD06C}"/>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7" name="Oval 402">
                <a:extLst>
                  <a:ext uri="{FF2B5EF4-FFF2-40B4-BE49-F238E27FC236}">
                    <a16:creationId xmlns:a16="http://schemas.microsoft.com/office/drawing/2014/main" id="{4C226AA9-B7ED-5176-D5ED-7FBADED8E30E}"/>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8" name="Oval 403">
                <a:extLst>
                  <a:ext uri="{FF2B5EF4-FFF2-40B4-BE49-F238E27FC236}">
                    <a16:creationId xmlns:a16="http://schemas.microsoft.com/office/drawing/2014/main" id="{6493E0A4-F28A-C6E0-FA8A-E84508F74643}"/>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9" name="Oval 404">
                <a:extLst>
                  <a:ext uri="{FF2B5EF4-FFF2-40B4-BE49-F238E27FC236}">
                    <a16:creationId xmlns:a16="http://schemas.microsoft.com/office/drawing/2014/main" id="{20214714-B20D-5AFA-738C-17628F59EB9E}"/>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0" name="Oval 405">
                <a:extLst>
                  <a:ext uri="{FF2B5EF4-FFF2-40B4-BE49-F238E27FC236}">
                    <a16:creationId xmlns:a16="http://schemas.microsoft.com/office/drawing/2014/main" id="{6C715BE0-A78E-1C7E-22CA-0083487AB051}"/>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2" name="Group 607">
              <a:extLst>
                <a:ext uri="{FF2B5EF4-FFF2-40B4-BE49-F238E27FC236}">
                  <a16:creationId xmlns:a16="http://schemas.microsoft.com/office/drawing/2014/main" id="{DFE92205-1EAF-0BAB-9BBA-B5AAD4EEAE6A}"/>
                </a:ext>
              </a:extLst>
            </p:cNvPr>
            <p:cNvGrpSpPr/>
            <p:nvPr/>
          </p:nvGrpSpPr>
          <p:grpSpPr bwMode="auto">
            <a:xfrm>
              <a:off x="453" y="1776"/>
              <a:ext cx="2722" cy="574"/>
              <a:chOff x="453" y="1776"/>
              <a:chExt cx="2722" cy="574"/>
            </a:xfrm>
            <a:grpFill/>
          </p:grpSpPr>
          <p:sp>
            <p:nvSpPr>
              <p:cNvPr id="231" name="Oval 407">
                <a:extLst>
                  <a:ext uri="{FF2B5EF4-FFF2-40B4-BE49-F238E27FC236}">
                    <a16:creationId xmlns:a16="http://schemas.microsoft.com/office/drawing/2014/main" id="{684AC165-7C30-E5FE-79A3-91DA3F74AAB8}"/>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2" name="Oval 408">
                <a:extLst>
                  <a:ext uri="{FF2B5EF4-FFF2-40B4-BE49-F238E27FC236}">
                    <a16:creationId xmlns:a16="http://schemas.microsoft.com/office/drawing/2014/main" id="{42E43F8F-2422-8335-8CD7-6327DFB12FFE}"/>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3" name="Oval 409">
                <a:extLst>
                  <a:ext uri="{FF2B5EF4-FFF2-40B4-BE49-F238E27FC236}">
                    <a16:creationId xmlns:a16="http://schemas.microsoft.com/office/drawing/2014/main" id="{B5C55873-CB9F-301F-B654-094BC7FB6261}"/>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4" name="Oval 410">
                <a:extLst>
                  <a:ext uri="{FF2B5EF4-FFF2-40B4-BE49-F238E27FC236}">
                    <a16:creationId xmlns:a16="http://schemas.microsoft.com/office/drawing/2014/main" id="{8429838A-5040-C0F9-4B94-E28B493B5482}"/>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5" name="Oval 411">
                <a:extLst>
                  <a:ext uri="{FF2B5EF4-FFF2-40B4-BE49-F238E27FC236}">
                    <a16:creationId xmlns:a16="http://schemas.microsoft.com/office/drawing/2014/main" id="{E907E4E9-1EC7-CB9D-8822-D3EC468CB4A0}"/>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6" name="Oval 412">
                <a:extLst>
                  <a:ext uri="{FF2B5EF4-FFF2-40B4-BE49-F238E27FC236}">
                    <a16:creationId xmlns:a16="http://schemas.microsoft.com/office/drawing/2014/main" id="{2F12DBCD-9DA3-A04E-A0C7-CDDE853C8591}"/>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7" name="Oval 413">
                <a:extLst>
                  <a:ext uri="{FF2B5EF4-FFF2-40B4-BE49-F238E27FC236}">
                    <a16:creationId xmlns:a16="http://schemas.microsoft.com/office/drawing/2014/main" id="{F22B696A-F463-CEC9-C6D4-D1A0006F0902}"/>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8" name="Oval 414">
                <a:extLst>
                  <a:ext uri="{FF2B5EF4-FFF2-40B4-BE49-F238E27FC236}">
                    <a16:creationId xmlns:a16="http://schemas.microsoft.com/office/drawing/2014/main" id="{33973B3B-A5A2-0227-6C3B-C10855C0B553}"/>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9" name="Oval 415">
                <a:extLst>
                  <a:ext uri="{FF2B5EF4-FFF2-40B4-BE49-F238E27FC236}">
                    <a16:creationId xmlns:a16="http://schemas.microsoft.com/office/drawing/2014/main" id="{4D69CEC0-6B62-3BC8-1AF0-B3C5068852FD}"/>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0" name="Oval 416">
                <a:extLst>
                  <a:ext uri="{FF2B5EF4-FFF2-40B4-BE49-F238E27FC236}">
                    <a16:creationId xmlns:a16="http://schemas.microsoft.com/office/drawing/2014/main" id="{87333FDF-268F-E878-35ED-73C8B30BC1E0}"/>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1" name="Oval 417">
                <a:extLst>
                  <a:ext uri="{FF2B5EF4-FFF2-40B4-BE49-F238E27FC236}">
                    <a16:creationId xmlns:a16="http://schemas.microsoft.com/office/drawing/2014/main" id="{AD4885A5-457A-71AD-2BF5-8226AD236FCC}"/>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2" name="Oval 418">
                <a:extLst>
                  <a:ext uri="{FF2B5EF4-FFF2-40B4-BE49-F238E27FC236}">
                    <a16:creationId xmlns:a16="http://schemas.microsoft.com/office/drawing/2014/main" id="{B1724EAF-8388-6122-0FF5-DDC2083BE654}"/>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3" name="Oval 419">
                <a:extLst>
                  <a:ext uri="{FF2B5EF4-FFF2-40B4-BE49-F238E27FC236}">
                    <a16:creationId xmlns:a16="http://schemas.microsoft.com/office/drawing/2014/main" id="{9B93DF20-605E-D6B1-BEA2-875FE558A8CF}"/>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4" name="Oval 420">
                <a:extLst>
                  <a:ext uri="{FF2B5EF4-FFF2-40B4-BE49-F238E27FC236}">
                    <a16:creationId xmlns:a16="http://schemas.microsoft.com/office/drawing/2014/main" id="{72CB1102-CFE7-CC5B-9BBF-3F707472CB03}"/>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5" name="Oval 421">
                <a:extLst>
                  <a:ext uri="{FF2B5EF4-FFF2-40B4-BE49-F238E27FC236}">
                    <a16:creationId xmlns:a16="http://schemas.microsoft.com/office/drawing/2014/main" id="{2E1DCB09-EBAC-3ECA-5967-BE68F330C910}"/>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6" name="Oval 422">
                <a:extLst>
                  <a:ext uri="{FF2B5EF4-FFF2-40B4-BE49-F238E27FC236}">
                    <a16:creationId xmlns:a16="http://schemas.microsoft.com/office/drawing/2014/main" id="{C36A3AE8-EAED-A08A-E284-F9280D5FD92C}"/>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7" name="Oval 423">
                <a:extLst>
                  <a:ext uri="{FF2B5EF4-FFF2-40B4-BE49-F238E27FC236}">
                    <a16:creationId xmlns:a16="http://schemas.microsoft.com/office/drawing/2014/main" id="{F5A942E3-510D-7C67-AE63-69FF30588005}"/>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8" name="Oval 424">
                <a:extLst>
                  <a:ext uri="{FF2B5EF4-FFF2-40B4-BE49-F238E27FC236}">
                    <a16:creationId xmlns:a16="http://schemas.microsoft.com/office/drawing/2014/main" id="{415D57FE-DE56-FFF6-1D78-E4BD1150B014}"/>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 name="Oval 425">
                <a:extLst>
                  <a:ext uri="{FF2B5EF4-FFF2-40B4-BE49-F238E27FC236}">
                    <a16:creationId xmlns:a16="http://schemas.microsoft.com/office/drawing/2014/main" id="{F2DA2022-C6FA-AB12-4D8B-9E7DFA44D8AB}"/>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 name="Oval 426">
                <a:extLst>
                  <a:ext uri="{FF2B5EF4-FFF2-40B4-BE49-F238E27FC236}">
                    <a16:creationId xmlns:a16="http://schemas.microsoft.com/office/drawing/2014/main" id="{C11C24B3-48F6-900C-9BAD-EA6C82DC0AE5}"/>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 name="Oval 427">
                <a:extLst>
                  <a:ext uri="{FF2B5EF4-FFF2-40B4-BE49-F238E27FC236}">
                    <a16:creationId xmlns:a16="http://schemas.microsoft.com/office/drawing/2014/main" id="{ADE0CEBE-1753-63B9-CBF2-2C81422DA793}"/>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 name="Oval 428">
                <a:extLst>
                  <a:ext uri="{FF2B5EF4-FFF2-40B4-BE49-F238E27FC236}">
                    <a16:creationId xmlns:a16="http://schemas.microsoft.com/office/drawing/2014/main" id="{F29BD854-85ED-43EF-3CCA-6B04D8E1346D}"/>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 name="Oval 429">
                <a:extLst>
                  <a:ext uri="{FF2B5EF4-FFF2-40B4-BE49-F238E27FC236}">
                    <a16:creationId xmlns:a16="http://schemas.microsoft.com/office/drawing/2014/main" id="{1E8E009B-5306-6064-8AB9-D0EB71F07E9F}"/>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 name="Oval 430">
                <a:extLst>
                  <a:ext uri="{FF2B5EF4-FFF2-40B4-BE49-F238E27FC236}">
                    <a16:creationId xmlns:a16="http://schemas.microsoft.com/office/drawing/2014/main" id="{F9D753A0-62FC-6FE5-C79D-28FAFD80BF01}"/>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 name="Oval 431">
                <a:extLst>
                  <a:ext uri="{FF2B5EF4-FFF2-40B4-BE49-F238E27FC236}">
                    <a16:creationId xmlns:a16="http://schemas.microsoft.com/office/drawing/2014/main" id="{C7368194-9FB1-A713-6AEE-B6DCA99CB203}"/>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 name="Oval 432">
                <a:extLst>
                  <a:ext uri="{FF2B5EF4-FFF2-40B4-BE49-F238E27FC236}">
                    <a16:creationId xmlns:a16="http://schemas.microsoft.com/office/drawing/2014/main" id="{239CE83F-B9B1-3DAF-9E34-97E2FD2041D2}"/>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 name="Oval 433">
                <a:extLst>
                  <a:ext uri="{FF2B5EF4-FFF2-40B4-BE49-F238E27FC236}">
                    <a16:creationId xmlns:a16="http://schemas.microsoft.com/office/drawing/2014/main" id="{984EEC00-E9DA-9E3F-58D8-B5BE80EECF5F}"/>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 name="Oval 434">
                <a:extLst>
                  <a:ext uri="{FF2B5EF4-FFF2-40B4-BE49-F238E27FC236}">
                    <a16:creationId xmlns:a16="http://schemas.microsoft.com/office/drawing/2014/main" id="{A4E0E50D-8991-15E5-F674-89F42051A1E5}"/>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 name="Oval 435">
                <a:extLst>
                  <a:ext uri="{FF2B5EF4-FFF2-40B4-BE49-F238E27FC236}">
                    <a16:creationId xmlns:a16="http://schemas.microsoft.com/office/drawing/2014/main" id="{E5355801-E7FF-7DF1-69AB-2CF7F5651EBE}"/>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 name="Oval 436">
                <a:extLst>
                  <a:ext uri="{FF2B5EF4-FFF2-40B4-BE49-F238E27FC236}">
                    <a16:creationId xmlns:a16="http://schemas.microsoft.com/office/drawing/2014/main" id="{0A9509DC-D179-2098-F975-248EFCF71071}"/>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 name="Oval 437">
                <a:extLst>
                  <a:ext uri="{FF2B5EF4-FFF2-40B4-BE49-F238E27FC236}">
                    <a16:creationId xmlns:a16="http://schemas.microsoft.com/office/drawing/2014/main" id="{0F4ACF09-DB64-3A94-418C-5A5BF5949846}"/>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 name="Oval 438">
                <a:extLst>
                  <a:ext uri="{FF2B5EF4-FFF2-40B4-BE49-F238E27FC236}">
                    <a16:creationId xmlns:a16="http://schemas.microsoft.com/office/drawing/2014/main" id="{95CB2BE7-7848-8F7C-6204-9C6BDFC36C7E}"/>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 name="Oval 439">
                <a:extLst>
                  <a:ext uri="{FF2B5EF4-FFF2-40B4-BE49-F238E27FC236}">
                    <a16:creationId xmlns:a16="http://schemas.microsoft.com/office/drawing/2014/main" id="{A611ACA2-0AA0-EE8A-AFF6-75F849BCAD38}"/>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 name="Oval 440">
                <a:extLst>
                  <a:ext uri="{FF2B5EF4-FFF2-40B4-BE49-F238E27FC236}">
                    <a16:creationId xmlns:a16="http://schemas.microsoft.com/office/drawing/2014/main" id="{FEE1C064-6A00-CD32-CD44-49913D521439}"/>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 name="Oval 441">
                <a:extLst>
                  <a:ext uri="{FF2B5EF4-FFF2-40B4-BE49-F238E27FC236}">
                    <a16:creationId xmlns:a16="http://schemas.microsoft.com/office/drawing/2014/main" id="{C5DD3E3A-3698-01E0-651E-B0578B06C689}"/>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 name="Oval 442">
                <a:extLst>
                  <a:ext uri="{FF2B5EF4-FFF2-40B4-BE49-F238E27FC236}">
                    <a16:creationId xmlns:a16="http://schemas.microsoft.com/office/drawing/2014/main" id="{66666FFE-B591-B443-F8A6-40991ADC6640}"/>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 name="Oval 443">
                <a:extLst>
                  <a:ext uri="{FF2B5EF4-FFF2-40B4-BE49-F238E27FC236}">
                    <a16:creationId xmlns:a16="http://schemas.microsoft.com/office/drawing/2014/main" id="{215615DF-0020-FEFB-3ADB-A19F696FBD7D}"/>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 name="Oval 444">
                <a:extLst>
                  <a:ext uri="{FF2B5EF4-FFF2-40B4-BE49-F238E27FC236}">
                    <a16:creationId xmlns:a16="http://schemas.microsoft.com/office/drawing/2014/main" id="{696418FF-CD67-2AED-4A1E-5EF11CDE7540}"/>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 name="Oval 445">
                <a:extLst>
                  <a:ext uri="{FF2B5EF4-FFF2-40B4-BE49-F238E27FC236}">
                    <a16:creationId xmlns:a16="http://schemas.microsoft.com/office/drawing/2014/main" id="{AE777A34-1284-92E6-E47C-BA48A66E18AA}"/>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 name="Oval 446">
                <a:extLst>
                  <a:ext uri="{FF2B5EF4-FFF2-40B4-BE49-F238E27FC236}">
                    <a16:creationId xmlns:a16="http://schemas.microsoft.com/office/drawing/2014/main" id="{49989B81-FEB1-11DD-9913-8910BC24874D}"/>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 name="Oval 447">
                <a:extLst>
                  <a:ext uri="{FF2B5EF4-FFF2-40B4-BE49-F238E27FC236}">
                    <a16:creationId xmlns:a16="http://schemas.microsoft.com/office/drawing/2014/main" id="{D84E5401-292F-BF91-D800-2DC79AE63357}"/>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 name="Oval 448">
                <a:extLst>
                  <a:ext uri="{FF2B5EF4-FFF2-40B4-BE49-F238E27FC236}">
                    <a16:creationId xmlns:a16="http://schemas.microsoft.com/office/drawing/2014/main" id="{E87017D7-A280-4E45-FC4E-91F5E78FF6B7}"/>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 name="Oval 449">
                <a:extLst>
                  <a:ext uri="{FF2B5EF4-FFF2-40B4-BE49-F238E27FC236}">
                    <a16:creationId xmlns:a16="http://schemas.microsoft.com/office/drawing/2014/main" id="{C5FB591A-A95E-F02B-8359-1F7166EF4C90}"/>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 name="Oval 450">
                <a:extLst>
                  <a:ext uri="{FF2B5EF4-FFF2-40B4-BE49-F238E27FC236}">
                    <a16:creationId xmlns:a16="http://schemas.microsoft.com/office/drawing/2014/main" id="{51F13C78-36F5-365E-BACB-EC89D51FB8C6}"/>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 name="Oval 451">
                <a:extLst>
                  <a:ext uri="{FF2B5EF4-FFF2-40B4-BE49-F238E27FC236}">
                    <a16:creationId xmlns:a16="http://schemas.microsoft.com/office/drawing/2014/main" id="{EA588898-26D8-5465-F3AD-F291476FCE90}"/>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 name="Oval 452">
                <a:extLst>
                  <a:ext uri="{FF2B5EF4-FFF2-40B4-BE49-F238E27FC236}">
                    <a16:creationId xmlns:a16="http://schemas.microsoft.com/office/drawing/2014/main" id="{1EBD5B7E-03BA-80E8-0585-7AB94028EAAE}"/>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 name="Oval 453">
                <a:extLst>
                  <a:ext uri="{FF2B5EF4-FFF2-40B4-BE49-F238E27FC236}">
                    <a16:creationId xmlns:a16="http://schemas.microsoft.com/office/drawing/2014/main" id="{8C4E03CE-9FBC-9323-0A77-6EB4A464C252}"/>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 name="Oval 454">
                <a:extLst>
                  <a:ext uri="{FF2B5EF4-FFF2-40B4-BE49-F238E27FC236}">
                    <a16:creationId xmlns:a16="http://schemas.microsoft.com/office/drawing/2014/main" id="{365CF61F-859E-4773-6EA3-EF5590CDCB5B}"/>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 name="Oval 455">
                <a:extLst>
                  <a:ext uri="{FF2B5EF4-FFF2-40B4-BE49-F238E27FC236}">
                    <a16:creationId xmlns:a16="http://schemas.microsoft.com/office/drawing/2014/main" id="{E356A5AC-BEDE-90FE-BC03-D03810914361}"/>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 name="Oval 456">
                <a:extLst>
                  <a:ext uri="{FF2B5EF4-FFF2-40B4-BE49-F238E27FC236}">
                    <a16:creationId xmlns:a16="http://schemas.microsoft.com/office/drawing/2014/main" id="{BA869FBA-39A8-90AC-445B-B8B293D41980}"/>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 name="Oval 457">
                <a:extLst>
                  <a:ext uri="{FF2B5EF4-FFF2-40B4-BE49-F238E27FC236}">
                    <a16:creationId xmlns:a16="http://schemas.microsoft.com/office/drawing/2014/main" id="{2A65A8EB-FD10-5E96-A050-99191498BB90}"/>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 name="Oval 458">
                <a:extLst>
                  <a:ext uri="{FF2B5EF4-FFF2-40B4-BE49-F238E27FC236}">
                    <a16:creationId xmlns:a16="http://schemas.microsoft.com/office/drawing/2014/main" id="{CFD42B57-9628-EE5E-98B9-A808F94C29C7}"/>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 name="Oval 459">
                <a:extLst>
                  <a:ext uri="{FF2B5EF4-FFF2-40B4-BE49-F238E27FC236}">
                    <a16:creationId xmlns:a16="http://schemas.microsoft.com/office/drawing/2014/main" id="{BCF135C3-6B15-09B5-25F0-0D8542FFCC12}"/>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 name="Oval 460">
                <a:extLst>
                  <a:ext uri="{FF2B5EF4-FFF2-40B4-BE49-F238E27FC236}">
                    <a16:creationId xmlns:a16="http://schemas.microsoft.com/office/drawing/2014/main" id="{9B993708-FED4-2650-8924-9059B1B2E7E9}"/>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 name="Oval 461">
                <a:extLst>
                  <a:ext uri="{FF2B5EF4-FFF2-40B4-BE49-F238E27FC236}">
                    <a16:creationId xmlns:a16="http://schemas.microsoft.com/office/drawing/2014/main" id="{D5398030-6D26-7B08-AD75-7BC715E6C575}"/>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 name="Oval 462">
                <a:extLst>
                  <a:ext uri="{FF2B5EF4-FFF2-40B4-BE49-F238E27FC236}">
                    <a16:creationId xmlns:a16="http://schemas.microsoft.com/office/drawing/2014/main" id="{E6480C42-CE0E-4FC4-B81F-8DC31FDFA136}"/>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 name="Oval 463">
                <a:extLst>
                  <a:ext uri="{FF2B5EF4-FFF2-40B4-BE49-F238E27FC236}">
                    <a16:creationId xmlns:a16="http://schemas.microsoft.com/office/drawing/2014/main" id="{DE72B74D-3F5B-A80A-0A76-4B379E2A4F2F}"/>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 name="Oval 464">
                <a:extLst>
                  <a:ext uri="{FF2B5EF4-FFF2-40B4-BE49-F238E27FC236}">
                    <a16:creationId xmlns:a16="http://schemas.microsoft.com/office/drawing/2014/main" id="{BEEABD53-A989-36F5-373E-E49A5F5E3541}"/>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 name="Oval 465">
                <a:extLst>
                  <a:ext uri="{FF2B5EF4-FFF2-40B4-BE49-F238E27FC236}">
                    <a16:creationId xmlns:a16="http://schemas.microsoft.com/office/drawing/2014/main" id="{97519FDC-BC24-E592-348E-26199D008536}"/>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 name="Oval 466">
                <a:extLst>
                  <a:ext uri="{FF2B5EF4-FFF2-40B4-BE49-F238E27FC236}">
                    <a16:creationId xmlns:a16="http://schemas.microsoft.com/office/drawing/2014/main" id="{E85CB93F-7AE9-A37C-6886-75BFCEB05158}"/>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 name="Oval 467">
                <a:extLst>
                  <a:ext uri="{FF2B5EF4-FFF2-40B4-BE49-F238E27FC236}">
                    <a16:creationId xmlns:a16="http://schemas.microsoft.com/office/drawing/2014/main" id="{09657241-A5A8-53C7-695B-AA0DAEA14F4F}"/>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 name="Oval 468">
                <a:extLst>
                  <a:ext uri="{FF2B5EF4-FFF2-40B4-BE49-F238E27FC236}">
                    <a16:creationId xmlns:a16="http://schemas.microsoft.com/office/drawing/2014/main" id="{ECE78C3B-04B4-4C35-1689-3D5866CB29D6}"/>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 name="Oval 469">
                <a:extLst>
                  <a:ext uri="{FF2B5EF4-FFF2-40B4-BE49-F238E27FC236}">
                    <a16:creationId xmlns:a16="http://schemas.microsoft.com/office/drawing/2014/main" id="{92F5B05D-8553-3AB7-DE40-A52658605FBB}"/>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 name="Oval 470">
                <a:extLst>
                  <a:ext uri="{FF2B5EF4-FFF2-40B4-BE49-F238E27FC236}">
                    <a16:creationId xmlns:a16="http://schemas.microsoft.com/office/drawing/2014/main" id="{349E85B9-7DF8-B05E-C525-258534FC7711}"/>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 name="Oval 471">
                <a:extLst>
                  <a:ext uri="{FF2B5EF4-FFF2-40B4-BE49-F238E27FC236}">
                    <a16:creationId xmlns:a16="http://schemas.microsoft.com/office/drawing/2014/main" id="{1BCF69A2-313E-677F-0BF8-DD394F2F6803}"/>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 name="Oval 472">
                <a:extLst>
                  <a:ext uri="{FF2B5EF4-FFF2-40B4-BE49-F238E27FC236}">
                    <a16:creationId xmlns:a16="http://schemas.microsoft.com/office/drawing/2014/main" id="{20761419-AA97-B3E8-E750-08969F4EB3C0}"/>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 name="Oval 473">
                <a:extLst>
                  <a:ext uri="{FF2B5EF4-FFF2-40B4-BE49-F238E27FC236}">
                    <a16:creationId xmlns:a16="http://schemas.microsoft.com/office/drawing/2014/main" id="{94E87694-FBFC-7924-5FC8-6F56766776F1}"/>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 name="Oval 474">
                <a:extLst>
                  <a:ext uri="{FF2B5EF4-FFF2-40B4-BE49-F238E27FC236}">
                    <a16:creationId xmlns:a16="http://schemas.microsoft.com/office/drawing/2014/main" id="{3CA909E0-9723-47C8-5CAF-345225DB69A3}"/>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 name="Oval 475">
                <a:extLst>
                  <a:ext uri="{FF2B5EF4-FFF2-40B4-BE49-F238E27FC236}">
                    <a16:creationId xmlns:a16="http://schemas.microsoft.com/office/drawing/2014/main" id="{CA6BC58A-1655-3E7A-3EB4-CE211D8973A7}"/>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 name="Oval 476">
                <a:extLst>
                  <a:ext uri="{FF2B5EF4-FFF2-40B4-BE49-F238E27FC236}">
                    <a16:creationId xmlns:a16="http://schemas.microsoft.com/office/drawing/2014/main" id="{F086696F-C325-FE00-1F97-D2410A0711BB}"/>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 name="Oval 477">
                <a:extLst>
                  <a:ext uri="{FF2B5EF4-FFF2-40B4-BE49-F238E27FC236}">
                    <a16:creationId xmlns:a16="http://schemas.microsoft.com/office/drawing/2014/main" id="{708D182E-51F3-D01A-F92D-EC2BF67146DE}"/>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 name="Oval 478">
                <a:extLst>
                  <a:ext uri="{FF2B5EF4-FFF2-40B4-BE49-F238E27FC236}">
                    <a16:creationId xmlns:a16="http://schemas.microsoft.com/office/drawing/2014/main" id="{2F7DB542-C7CD-5A7D-8CDD-5BCA7425E268}"/>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 name="Oval 479">
                <a:extLst>
                  <a:ext uri="{FF2B5EF4-FFF2-40B4-BE49-F238E27FC236}">
                    <a16:creationId xmlns:a16="http://schemas.microsoft.com/office/drawing/2014/main" id="{5FD56BC0-36E1-5E8D-9C91-D35CE4741EDF}"/>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 name="Oval 480">
                <a:extLst>
                  <a:ext uri="{FF2B5EF4-FFF2-40B4-BE49-F238E27FC236}">
                    <a16:creationId xmlns:a16="http://schemas.microsoft.com/office/drawing/2014/main" id="{2AD489AE-171A-FC98-382C-525DB7C58954}"/>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 name="Oval 481">
                <a:extLst>
                  <a:ext uri="{FF2B5EF4-FFF2-40B4-BE49-F238E27FC236}">
                    <a16:creationId xmlns:a16="http://schemas.microsoft.com/office/drawing/2014/main" id="{8352AAD7-5C38-633E-2CF0-49DDC9C20293}"/>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 name="Oval 482">
                <a:extLst>
                  <a:ext uri="{FF2B5EF4-FFF2-40B4-BE49-F238E27FC236}">
                    <a16:creationId xmlns:a16="http://schemas.microsoft.com/office/drawing/2014/main" id="{AC3CBD24-6C55-3F18-F0DE-5CF865B71B35}"/>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 name="Oval 483">
                <a:extLst>
                  <a:ext uri="{FF2B5EF4-FFF2-40B4-BE49-F238E27FC236}">
                    <a16:creationId xmlns:a16="http://schemas.microsoft.com/office/drawing/2014/main" id="{67A7C271-FF8C-93B3-BC01-04A74DC1E9ED}"/>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 name="Oval 484">
                <a:extLst>
                  <a:ext uri="{FF2B5EF4-FFF2-40B4-BE49-F238E27FC236}">
                    <a16:creationId xmlns:a16="http://schemas.microsoft.com/office/drawing/2014/main" id="{F7B047AE-A0F3-52C8-C65B-007F7AFA19C7}"/>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 name="Oval 485">
                <a:extLst>
                  <a:ext uri="{FF2B5EF4-FFF2-40B4-BE49-F238E27FC236}">
                    <a16:creationId xmlns:a16="http://schemas.microsoft.com/office/drawing/2014/main" id="{F27BD5BF-25BA-5EBF-E806-9F60F50CC7DA}"/>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 name="Oval 486">
                <a:extLst>
                  <a:ext uri="{FF2B5EF4-FFF2-40B4-BE49-F238E27FC236}">
                    <a16:creationId xmlns:a16="http://schemas.microsoft.com/office/drawing/2014/main" id="{C9B09FF9-BA6F-2457-7E31-03E5621B17C4}"/>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 name="Oval 487">
                <a:extLst>
                  <a:ext uri="{FF2B5EF4-FFF2-40B4-BE49-F238E27FC236}">
                    <a16:creationId xmlns:a16="http://schemas.microsoft.com/office/drawing/2014/main" id="{1564A869-A013-A14D-8FC3-16DFBB6F5C91}"/>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 name="Oval 488">
                <a:extLst>
                  <a:ext uri="{FF2B5EF4-FFF2-40B4-BE49-F238E27FC236}">
                    <a16:creationId xmlns:a16="http://schemas.microsoft.com/office/drawing/2014/main" id="{28C50B8D-94A9-1CF4-A22B-CB13B8A06AA5}"/>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 name="Oval 489">
                <a:extLst>
                  <a:ext uri="{FF2B5EF4-FFF2-40B4-BE49-F238E27FC236}">
                    <a16:creationId xmlns:a16="http://schemas.microsoft.com/office/drawing/2014/main" id="{50896A29-A5DA-CC48-E45F-6AD6C5F8FBD0}"/>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 name="Oval 490">
                <a:extLst>
                  <a:ext uri="{FF2B5EF4-FFF2-40B4-BE49-F238E27FC236}">
                    <a16:creationId xmlns:a16="http://schemas.microsoft.com/office/drawing/2014/main" id="{62CA7786-6F2F-6684-5708-962652F39686}"/>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 name="Oval 491">
                <a:extLst>
                  <a:ext uri="{FF2B5EF4-FFF2-40B4-BE49-F238E27FC236}">
                    <a16:creationId xmlns:a16="http://schemas.microsoft.com/office/drawing/2014/main" id="{8F75C4BC-A66F-6F5E-F0A0-2C46D61540F9}"/>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 name="Oval 492">
                <a:extLst>
                  <a:ext uri="{FF2B5EF4-FFF2-40B4-BE49-F238E27FC236}">
                    <a16:creationId xmlns:a16="http://schemas.microsoft.com/office/drawing/2014/main" id="{5B9C34D2-7C57-6BF3-DF65-8ABF10735430}"/>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 name="Oval 493">
                <a:extLst>
                  <a:ext uri="{FF2B5EF4-FFF2-40B4-BE49-F238E27FC236}">
                    <a16:creationId xmlns:a16="http://schemas.microsoft.com/office/drawing/2014/main" id="{0CCC7691-2938-2395-CD10-DFB91A809D10}"/>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 name="Oval 494">
                <a:extLst>
                  <a:ext uri="{FF2B5EF4-FFF2-40B4-BE49-F238E27FC236}">
                    <a16:creationId xmlns:a16="http://schemas.microsoft.com/office/drawing/2014/main" id="{730E0167-775D-2B25-E601-C5E7F04D3DC8}"/>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 name="Oval 495">
                <a:extLst>
                  <a:ext uri="{FF2B5EF4-FFF2-40B4-BE49-F238E27FC236}">
                    <a16:creationId xmlns:a16="http://schemas.microsoft.com/office/drawing/2014/main" id="{3289884D-86B5-2B77-83C5-9F1AD102A151}"/>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 name="Oval 496">
                <a:extLst>
                  <a:ext uri="{FF2B5EF4-FFF2-40B4-BE49-F238E27FC236}">
                    <a16:creationId xmlns:a16="http://schemas.microsoft.com/office/drawing/2014/main" id="{61C360A5-D62C-64B6-5537-947D835D28F8}"/>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 name="Oval 497">
                <a:extLst>
                  <a:ext uri="{FF2B5EF4-FFF2-40B4-BE49-F238E27FC236}">
                    <a16:creationId xmlns:a16="http://schemas.microsoft.com/office/drawing/2014/main" id="{1AA766A7-51CB-4FF6-2974-86BAA8A43818}"/>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 name="Oval 498">
                <a:extLst>
                  <a:ext uri="{FF2B5EF4-FFF2-40B4-BE49-F238E27FC236}">
                    <a16:creationId xmlns:a16="http://schemas.microsoft.com/office/drawing/2014/main" id="{DFB5938F-51C7-6FD0-5B46-C932D2105BD8}"/>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 name="Oval 499">
                <a:extLst>
                  <a:ext uri="{FF2B5EF4-FFF2-40B4-BE49-F238E27FC236}">
                    <a16:creationId xmlns:a16="http://schemas.microsoft.com/office/drawing/2014/main" id="{ABD75BB6-1CEC-FAFD-2F40-EA441278EBCD}"/>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 name="Oval 500">
                <a:extLst>
                  <a:ext uri="{FF2B5EF4-FFF2-40B4-BE49-F238E27FC236}">
                    <a16:creationId xmlns:a16="http://schemas.microsoft.com/office/drawing/2014/main" id="{7A5FB3D4-6CF8-848C-6C37-F2E6BA4191E2}"/>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 name="Oval 501">
                <a:extLst>
                  <a:ext uri="{FF2B5EF4-FFF2-40B4-BE49-F238E27FC236}">
                    <a16:creationId xmlns:a16="http://schemas.microsoft.com/office/drawing/2014/main" id="{815983B5-E375-E460-38F3-2D6A64E6CA04}"/>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 name="Oval 502">
                <a:extLst>
                  <a:ext uri="{FF2B5EF4-FFF2-40B4-BE49-F238E27FC236}">
                    <a16:creationId xmlns:a16="http://schemas.microsoft.com/office/drawing/2014/main" id="{876AE0D8-F88C-E813-5053-14D816E4C310}"/>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 name="Oval 503">
                <a:extLst>
                  <a:ext uri="{FF2B5EF4-FFF2-40B4-BE49-F238E27FC236}">
                    <a16:creationId xmlns:a16="http://schemas.microsoft.com/office/drawing/2014/main" id="{B2708002-4849-41AD-B596-8BB39F0F5CA2}"/>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 name="Oval 504">
                <a:extLst>
                  <a:ext uri="{FF2B5EF4-FFF2-40B4-BE49-F238E27FC236}">
                    <a16:creationId xmlns:a16="http://schemas.microsoft.com/office/drawing/2014/main" id="{CB02CC4E-DCE2-0A0E-5A35-D6184B3AA4B7}"/>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 name="Oval 505">
                <a:extLst>
                  <a:ext uri="{FF2B5EF4-FFF2-40B4-BE49-F238E27FC236}">
                    <a16:creationId xmlns:a16="http://schemas.microsoft.com/office/drawing/2014/main" id="{AB4F8C90-B35B-4A55-F063-BB10B6E2AB61}"/>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0" name="Oval 506">
                <a:extLst>
                  <a:ext uri="{FF2B5EF4-FFF2-40B4-BE49-F238E27FC236}">
                    <a16:creationId xmlns:a16="http://schemas.microsoft.com/office/drawing/2014/main" id="{EB3090D9-F2BB-5748-6589-6D16054F0905}"/>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 name="Oval 507">
                <a:extLst>
                  <a:ext uri="{FF2B5EF4-FFF2-40B4-BE49-F238E27FC236}">
                    <a16:creationId xmlns:a16="http://schemas.microsoft.com/office/drawing/2014/main" id="{32E28323-365B-326B-7EE6-BEF704D6D083}"/>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 name="Oval 508">
                <a:extLst>
                  <a:ext uri="{FF2B5EF4-FFF2-40B4-BE49-F238E27FC236}">
                    <a16:creationId xmlns:a16="http://schemas.microsoft.com/office/drawing/2014/main" id="{7FAE9151-D26A-4CF7-A97F-38A04A7626DF}"/>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 name="Oval 509">
                <a:extLst>
                  <a:ext uri="{FF2B5EF4-FFF2-40B4-BE49-F238E27FC236}">
                    <a16:creationId xmlns:a16="http://schemas.microsoft.com/office/drawing/2014/main" id="{DBCB8FBD-3231-E768-10D4-2C8D26B5002B}"/>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 name="Oval 510">
                <a:extLst>
                  <a:ext uri="{FF2B5EF4-FFF2-40B4-BE49-F238E27FC236}">
                    <a16:creationId xmlns:a16="http://schemas.microsoft.com/office/drawing/2014/main" id="{67A524CE-DC5B-D603-A1E7-E5E271B02624}"/>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 name="Oval 511">
                <a:extLst>
                  <a:ext uri="{FF2B5EF4-FFF2-40B4-BE49-F238E27FC236}">
                    <a16:creationId xmlns:a16="http://schemas.microsoft.com/office/drawing/2014/main" id="{68FBD013-7C37-0EBB-EAA8-B97103055963}"/>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 name="Oval 512">
                <a:extLst>
                  <a:ext uri="{FF2B5EF4-FFF2-40B4-BE49-F238E27FC236}">
                    <a16:creationId xmlns:a16="http://schemas.microsoft.com/office/drawing/2014/main" id="{881B0F71-8B63-9823-A372-198BFA509E86}"/>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 name="Oval 513">
                <a:extLst>
                  <a:ext uri="{FF2B5EF4-FFF2-40B4-BE49-F238E27FC236}">
                    <a16:creationId xmlns:a16="http://schemas.microsoft.com/office/drawing/2014/main" id="{CC287439-9871-25DB-0F99-3C5123888EB8}"/>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 name="Oval 514">
                <a:extLst>
                  <a:ext uri="{FF2B5EF4-FFF2-40B4-BE49-F238E27FC236}">
                    <a16:creationId xmlns:a16="http://schemas.microsoft.com/office/drawing/2014/main" id="{53E8ED2B-79B6-6523-AB7A-4AE8E5414721}"/>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 name="Oval 515">
                <a:extLst>
                  <a:ext uri="{FF2B5EF4-FFF2-40B4-BE49-F238E27FC236}">
                    <a16:creationId xmlns:a16="http://schemas.microsoft.com/office/drawing/2014/main" id="{EBDFF532-6C12-4FCD-EA89-EB8F2E16D587}"/>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 name="Oval 516">
                <a:extLst>
                  <a:ext uri="{FF2B5EF4-FFF2-40B4-BE49-F238E27FC236}">
                    <a16:creationId xmlns:a16="http://schemas.microsoft.com/office/drawing/2014/main" id="{E157A726-A17E-0F2C-1B17-C5D6A3545EFB}"/>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 name="Oval 517">
                <a:extLst>
                  <a:ext uri="{FF2B5EF4-FFF2-40B4-BE49-F238E27FC236}">
                    <a16:creationId xmlns:a16="http://schemas.microsoft.com/office/drawing/2014/main" id="{CD9ECE40-1D76-5E26-9B47-A39E797B6B51}"/>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 name="Oval 518">
                <a:extLst>
                  <a:ext uri="{FF2B5EF4-FFF2-40B4-BE49-F238E27FC236}">
                    <a16:creationId xmlns:a16="http://schemas.microsoft.com/office/drawing/2014/main" id="{15A8ED4D-5C26-00CF-5FD0-7627BE56624C}"/>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 name="Oval 519">
                <a:extLst>
                  <a:ext uri="{FF2B5EF4-FFF2-40B4-BE49-F238E27FC236}">
                    <a16:creationId xmlns:a16="http://schemas.microsoft.com/office/drawing/2014/main" id="{E2D32F74-90F2-6648-979B-FBBADAE66E78}"/>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 name="Oval 520">
                <a:extLst>
                  <a:ext uri="{FF2B5EF4-FFF2-40B4-BE49-F238E27FC236}">
                    <a16:creationId xmlns:a16="http://schemas.microsoft.com/office/drawing/2014/main" id="{53BF795F-A881-0043-AD17-6E4AD0D96C7F}"/>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 name="Oval 521">
                <a:extLst>
                  <a:ext uri="{FF2B5EF4-FFF2-40B4-BE49-F238E27FC236}">
                    <a16:creationId xmlns:a16="http://schemas.microsoft.com/office/drawing/2014/main" id="{9D9F6720-52DE-9D4F-47E7-297BA50A9FC2}"/>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 name="Oval 522">
                <a:extLst>
                  <a:ext uri="{FF2B5EF4-FFF2-40B4-BE49-F238E27FC236}">
                    <a16:creationId xmlns:a16="http://schemas.microsoft.com/office/drawing/2014/main" id="{DE2C538D-BFDE-FA8A-E0E5-36F434279479}"/>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 name="Oval 523">
                <a:extLst>
                  <a:ext uri="{FF2B5EF4-FFF2-40B4-BE49-F238E27FC236}">
                    <a16:creationId xmlns:a16="http://schemas.microsoft.com/office/drawing/2014/main" id="{D99B0964-7E0F-2E09-B829-4F350EC811F1}"/>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 name="Oval 524">
                <a:extLst>
                  <a:ext uri="{FF2B5EF4-FFF2-40B4-BE49-F238E27FC236}">
                    <a16:creationId xmlns:a16="http://schemas.microsoft.com/office/drawing/2014/main" id="{EEFF0B66-1EF1-D0EF-0850-917881D46002}"/>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 name="Oval 525">
                <a:extLst>
                  <a:ext uri="{FF2B5EF4-FFF2-40B4-BE49-F238E27FC236}">
                    <a16:creationId xmlns:a16="http://schemas.microsoft.com/office/drawing/2014/main" id="{7AFF0E5B-B84A-D98A-311C-B36D64A74715}"/>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 name="Oval 526">
                <a:extLst>
                  <a:ext uri="{FF2B5EF4-FFF2-40B4-BE49-F238E27FC236}">
                    <a16:creationId xmlns:a16="http://schemas.microsoft.com/office/drawing/2014/main" id="{53CA630F-EC52-B89F-7030-F3BC8D16073A}"/>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 name="Oval 527">
                <a:extLst>
                  <a:ext uri="{FF2B5EF4-FFF2-40B4-BE49-F238E27FC236}">
                    <a16:creationId xmlns:a16="http://schemas.microsoft.com/office/drawing/2014/main" id="{7E35A53D-9474-BA35-F0E2-AD2799002179}"/>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 name="Oval 528">
                <a:extLst>
                  <a:ext uri="{FF2B5EF4-FFF2-40B4-BE49-F238E27FC236}">
                    <a16:creationId xmlns:a16="http://schemas.microsoft.com/office/drawing/2014/main" id="{81355C68-B50E-81D3-3561-6235B1DEA4F9}"/>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 name="Oval 529">
                <a:extLst>
                  <a:ext uri="{FF2B5EF4-FFF2-40B4-BE49-F238E27FC236}">
                    <a16:creationId xmlns:a16="http://schemas.microsoft.com/office/drawing/2014/main" id="{7168EB30-9F3F-4456-E99D-6D8757643160}"/>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 name="Oval 530">
                <a:extLst>
                  <a:ext uri="{FF2B5EF4-FFF2-40B4-BE49-F238E27FC236}">
                    <a16:creationId xmlns:a16="http://schemas.microsoft.com/office/drawing/2014/main" id="{D66F30A2-1CC8-FCFC-95FC-AD0AFD9468AD}"/>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 name="Oval 531">
                <a:extLst>
                  <a:ext uri="{FF2B5EF4-FFF2-40B4-BE49-F238E27FC236}">
                    <a16:creationId xmlns:a16="http://schemas.microsoft.com/office/drawing/2014/main" id="{F7373D48-66E0-7732-FCB0-C929837DDFEE}"/>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 name="Oval 532">
                <a:extLst>
                  <a:ext uri="{FF2B5EF4-FFF2-40B4-BE49-F238E27FC236}">
                    <a16:creationId xmlns:a16="http://schemas.microsoft.com/office/drawing/2014/main" id="{398F67B5-049B-75A2-3BD2-386D40D76442}"/>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 name="Oval 533">
                <a:extLst>
                  <a:ext uri="{FF2B5EF4-FFF2-40B4-BE49-F238E27FC236}">
                    <a16:creationId xmlns:a16="http://schemas.microsoft.com/office/drawing/2014/main" id="{80A58B6C-75B2-625E-7F39-A0BA95F195E4}"/>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 name="Oval 534">
                <a:extLst>
                  <a:ext uri="{FF2B5EF4-FFF2-40B4-BE49-F238E27FC236}">
                    <a16:creationId xmlns:a16="http://schemas.microsoft.com/office/drawing/2014/main" id="{FF3A9C9E-8595-4441-B2FA-95173DF65E71}"/>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 name="Oval 535">
                <a:extLst>
                  <a:ext uri="{FF2B5EF4-FFF2-40B4-BE49-F238E27FC236}">
                    <a16:creationId xmlns:a16="http://schemas.microsoft.com/office/drawing/2014/main" id="{C0D8F9A0-5251-DB9E-DD68-A00497FB2058}"/>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 name="Oval 536">
                <a:extLst>
                  <a:ext uri="{FF2B5EF4-FFF2-40B4-BE49-F238E27FC236}">
                    <a16:creationId xmlns:a16="http://schemas.microsoft.com/office/drawing/2014/main" id="{5939AAB8-83DE-141D-1305-F4DADB12EB41}"/>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 name="Oval 537">
                <a:extLst>
                  <a:ext uri="{FF2B5EF4-FFF2-40B4-BE49-F238E27FC236}">
                    <a16:creationId xmlns:a16="http://schemas.microsoft.com/office/drawing/2014/main" id="{4B647809-1DE0-EB24-A7EA-18710194332C}"/>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 name="Oval 538">
                <a:extLst>
                  <a:ext uri="{FF2B5EF4-FFF2-40B4-BE49-F238E27FC236}">
                    <a16:creationId xmlns:a16="http://schemas.microsoft.com/office/drawing/2014/main" id="{CDB772AF-EC1F-B4DF-B66D-C14B31AF39EA}"/>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 name="Oval 539">
                <a:extLst>
                  <a:ext uri="{FF2B5EF4-FFF2-40B4-BE49-F238E27FC236}">
                    <a16:creationId xmlns:a16="http://schemas.microsoft.com/office/drawing/2014/main" id="{0FE755C5-5A66-9B84-373D-0A547D72AE2E}"/>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 name="Oval 540">
                <a:extLst>
                  <a:ext uri="{FF2B5EF4-FFF2-40B4-BE49-F238E27FC236}">
                    <a16:creationId xmlns:a16="http://schemas.microsoft.com/office/drawing/2014/main" id="{9611779B-7989-C594-F0AF-5F050C38AFCC}"/>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 name="Oval 541">
                <a:extLst>
                  <a:ext uri="{FF2B5EF4-FFF2-40B4-BE49-F238E27FC236}">
                    <a16:creationId xmlns:a16="http://schemas.microsoft.com/office/drawing/2014/main" id="{7B7B9F96-4A88-8A9A-C8D3-F3A79B168BAA}"/>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 name="Oval 542">
                <a:extLst>
                  <a:ext uri="{FF2B5EF4-FFF2-40B4-BE49-F238E27FC236}">
                    <a16:creationId xmlns:a16="http://schemas.microsoft.com/office/drawing/2014/main" id="{8BA3FF4B-03F2-8E38-C810-8C0C40B15014}"/>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 name="Oval 543">
                <a:extLst>
                  <a:ext uri="{FF2B5EF4-FFF2-40B4-BE49-F238E27FC236}">
                    <a16:creationId xmlns:a16="http://schemas.microsoft.com/office/drawing/2014/main" id="{CA9EC38A-7EB0-4CEA-6A6D-FEC932B066E5}"/>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 name="Oval 544">
                <a:extLst>
                  <a:ext uri="{FF2B5EF4-FFF2-40B4-BE49-F238E27FC236}">
                    <a16:creationId xmlns:a16="http://schemas.microsoft.com/office/drawing/2014/main" id="{F34B8A8F-4431-B7A8-BBCD-D80F6D0193AB}"/>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 name="Oval 545">
                <a:extLst>
                  <a:ext uri="{FF2B5EF4-FFF2-40B4-BE49-F238E27FC236}">
                    <a16:creationId xmlns:a16="http://schemas.microsoft.com/office/drawing/2014/main" id="{51A268FD-081B-78AA-8DFD-322F474E5879}"/>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 name="Oval 546">
                <a:extLst>
                  <a:ext uri="{FF2B5EF4-FFF2-40B4-BE49-F238E27FC236}">
                    <a16:creationId xmlns:a16="http://schemas.microsoft.com/office/drawing/2014/main" id="{878CF012-E034-8196-1D83-6CAF6722B84D}"/>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 name="Oval 547">
                <a:extLst>
                  <a:ext uri="{FF2B5EF4-FFF2-40B4-BE49-F238E27FC236}">
                    <a16:creationId xmlns:a16="http://schemas.microsoft.com/office/drawing/2014/main" id="{C457EF7A-E97E-A8A5-FC50-5D08D8806B68}"/>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 name="Oval 548">
                <a:extLst>
                  <a:ext uri="{FF2B5EF4-FFF2-40B4-BE49-F238E27FC236}">
                    <a16:creationId xmlns:a16="http://schemas.microsoft.com/office/drawing/2014/main" id="{157B5F42-1E40-5690-8EA2-0309A0DE5F6E}"/>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 name="Oval 549">
                <a:extLst>
                  <a:ext uri="{FF2B5EF4-FFF2-40B4-BE49-F238E27FC236}">
                    <a16:creationId xmlns:a16="http://schemas.microsoft.com/office/drawing/2014/main" id="{C83D9102-B48F-C686-D0F1-034ECC8A651F}"/>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 name="Oval 550">
                <a:extLst>
                  <a:ext uri="{FF2B5EF4-FFF2-40B4-BE49-F238E27FC236}">
                    <a16:creationId xmlns:a16="http://schemas.microsoft.com/office/drawing/2014/main" id="{222AB15A-80D9-8E8A-75D6-77B13CD494A3}"/>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 name="Oval 551">
                <a:extLst>
                  <a:ext uri="{FF2B5EF4-FFF2-40B4-BE49-F238E27FC236}">
                    <a16:creationId xmlns:a16="http://schemas.microsoft.com/office/drawing/2014/main" id="{1E77D516-FA98-A313-4C25-C1EBA4F92A00}"/>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 name="Oval 552">
                <a:extLst>
                  <a:ext uri="{FF2B5EF4-FFF2-40B4-BE49-F238E27FC236}">
                    <a16:creationId xmlns:a16="http://schemas.microsoft.com/office/drawing/2014/main" id="{DF330E4C-3135-6BB7-7490-B2B0E61A2791}"/>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 name="Oval 553">
                <a:extLst>
                  <a:ext uri="{FF2B5EF4-FFF2-40B4-BE49-F238E27FC236}">
                    <a16:creationId xmlns:a16="http://schemas.microsoft.com/office/drawing/2014/main" id="{509CB030-DA1B-35F9-FE6C-97912FC5BC51}"/>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 name="Oval 554">
                <a:extLst>
                  <a:ext uri="{FF2B5EF4-FFF2-40B4-BE49-F238E27FC236}">
                    <a16:creationId xmlns:a16="http://schemas.microsoft.com/office/drawing/2014/main" id="{1782A0F0-36D5-70EE-5B22-51AB58FE6AF8}"/>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 name="Oval 555">
                <a:extLst>
                  <a:ext uri="{FF2B5EF4-FFF2-40B4-BE49-F238E27FC236}">
                    <a16:creationId xmlns:a16="http://schemas.microsoft.com/office/drawing/2014/main" id="{D342A905-E1E6-D341-2773-5CD76B530026}"/>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 name="Oval 556">
                <a:extLst>
                  <a:ext uri="{FF2B5EF4-FFF2-40B4-BE49-F238E27FC236}">
                    <a16:creationId xmlns:a16="http://schemas.microsoft.com/office/drawing/2014/main" id="{4AC1E477-8ED3-2A7A-552A-455D50F8C92A}"/>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 name="Oval 557">
                <a:extLst>
                  <a:ext uri="{FF2B5EF4-FFF2-40B4-BE49-F238E27FC236}">
                    <a16:creationId xmlns:a16="http://schemas.microsoft.com/office/drawing/2014/main" id="{B13E5C2C-ABFC-9333-2DE1-FAB2AA67DF9B}"/>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 name="Oval 558">
                <a:extLst>
                  <a:ext uri="{FF2B5EF4-FFF2-40B4-BE49-F238E27FC236}">
                    <a16:creationId xmlns:a16="http://schemas.microsoft.com/office/drawing/2014/main" id="{01A35C33-2D08-03C0-7799-858D8D0DF711}"/>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 name="Oval 559">
                <a:extLst>
                  <a:ext uri="{FF2B5EF4-FFF2-40B4-BE49-F238E27FC236}">
                    <a16:creationId xmlns:a16="http://schemas.microsoft.com/office/drawing/2014/main" id="{0B60776B-16B1-C28B-C87B-98EE2EC20592}"/>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 name="Oval 560">
                <a:extLst>
                  <a:ext uri="{FF2B5EF4-FFF2-40B4-BE49-F238E27FC236}">
                    <a16:creationId xmlns:a16="http://schemas.microsoft.com/office/drawing/2014/main" id="{CB9F3BFD-915D-8CC8-C346-8822A16C0EAA}"/>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 name="Oval 561">
                <a:extLst>
                  <a:ext uri="{FF2B5EF4-FFF2-40B4-BE49-F238E27FC236}">
                    <a16:creationId xmlns:a16="http://schemas.microsoft.com/office/drawing/2014/main" id="{3DB30A74-BC05-2414-0912-A3943A9A2371}"/>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 name="Oval 562">
                <a:extLst>
                  <a:ext uri="{FF2B5EF4-FFF2-40B4-BE49-F238E27FC236}">
                    <a16:creationId xmlns:a16="http://schemas.microsoft.com/office/drawing/2014/main" id="{86CA2C0B-FBF1-2142-1A83-33AF1FF0C87E}"/>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 name="Oval 563">
                <a:extLst>
                  <a:ext uri="{FF2B5EF4-FFF2-40B4-BE49-F238E27FC236}">
                    <a16:creationId xmlns:a16="http://schemas.microsoft.com/office/drawing/2014/main" id="{D767E3CC-194A-E9FD-FD1D-4597F88D15AF}"/>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 name="Oval 564">
                <a:extLst>
                  <a:ext uri="{FF2B5EF4-FFF2-40B4-BE49-F238E27FC236}">
                    <a16:creationId xmlns:a16="http://schemas.microsoft.com/office/drawing/2014/main" id="{44F030FF-207F-9582-2EC9-5493846BA344}"/>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 name="Oval 565">
                <a:extLst>
                  <a:ext uri="{FF2B5EF4-FFF2-40B4-BE49-F238E27FC236}">
                    <a16:creationId xmlns:a16="http://schemas.microsoft.com/office/drawing/2014/main" id="{69D360B4-1597-9C3A-07FC-73D012EDD25F}"/>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 name="Oval 566">
                <a:extLst>
                  <a:ext uri="{FF2B5EF4-FFF2-40B4-BE49-F238E27FC236}">
                    <a16:creationId xmlns:a16="http://schemas.microsoft.com/office/drawing/2014/main" id="{6629E139-B155-954D-35CB-30B9AEA6DDA8}"/>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 name="Oval 567">
                <a:extLst>
                  <a:ext uri="{FF2B5EF4-FFF2-40B4-BE49-F238E27FC236}">
                    <a16:creationId xmlns:a16="http://schemas.microsoft.com/office/drawing/2014/main" id="{169FA14B-76FC-DEEF-9D5E-88B6E59F67AB}"/>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 name="Oval 568">
                <a:extLst>
                  <a:ext uri="{FF2B5EF4-FFF2-40B4-BE49-F238E27FC236}">
                    <a16:creationId xmlns:a16="http://schemas.microsoft.com/office/drawing/2014/main" id="{B7941632-A116-1A0F-E89D-CFBB3E8A957F}"/>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 name="Oval 569">
                <a:extLst>
                  <a:ext uri="{FF2B5EF4-FFF2-40B4-BE49-F238E27FC236}">
                    <a16:creationId xmlns:a16="http://schemas.microsoft.com/office/drawing/2014/main" id="{A9C33B49-347C-64AF-4241-9324B218353E}"/>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 name="Oval 570">
                <a:extLst>
                  <a:ext uri="{FF2B5EF4-FFF2-40B4-BE49-F238E27FC236}">
                    <a16:creationId xmlns:a16="http://schemas.microsoft.com/office/drawing/2014/main" id="{F8C30A74-9F79-2755-8771-4E1BDA1ADD06}"/>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 name="Oval 571">
                <a:extLst>
                  <a:ext uri="{FF2B5EF4-FFF2-40B4-BE49-F238E27FC236}">
                    <a16:creationId xmlns:a16="http://schemas.microsoft.com/office/drawing/2014/main" id="{3734D4DE-1D9A-5D6B-BB40-07BAF6A946F5}"/>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 name="Oval 572">
                <a:extLst>
                  <a:ext uri="{FF2B5EF4-FFF2-40B4-BE49-F238E27FC236}">
                    <a16:creationId xmlns:a16="http://schemas.microsoft.com/office/drawing/2014/main" id="{A12FB16A-2B55-DC32-1360-87C4DA324EA7}"/>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 name="Oval 573">
                <a:extLst>
                  <a:ext uri="{FF2B5EF4-FFF2-40B4-BE49-F238E27FC236}">
                    <a16:creationId xmlns:a16="http://schemas.microsoft.com/office/drawing/2014/main" id="{74AAF80A-E696-CF3B-F43C-FF4F92666987}"/>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 name="Oval 574">
                <a:extLst>
                  <a:ext uri="{FF2B5EF4-FFF2-40B4-BE49-F238E27FC236}">
                    <a16:creationId xmlns:a16="http://schemas.microsoft.com/office/drawing/2014/main" id="{B9932486-C0ED-01CD-0351-15AF80829C13}"/>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 name="Oval 575">
                <a:extLst>
                  <a:ext uri="{FF2B5EF4-FFF2-40B4-BE49-F238E27FC236}">
                    <a16:creationId xmlns:a16="http://schemas.microsoft.com/office/drawing/2014/main" id="{BCD1595C-E776-9361-3E57-0BEC931090CB}"/>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 name="Oval 576">
                <a:extLst>
                  <a:ext uri="{FF2B5EF4-FFF2-40B4-BE49-F238E27FC236}">
                    <a16:creationId xmlns:a16="http://schemas.microsoft.com/office/drawing/2014/main" id="{E9E212FB-D2C7-B003-3812-6351F79C94A9}"/>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 name="Oval 577">
                <a:extLst>
                  <a:ext uri="{FF2B5EF4-FFF2-40B4-BE49-F238E27FC236}">
                    <a16:creationId xmlns:a16="http://schemas.microsoft.com/office/drawing/2014/main" id="{3320D9BF-7B97-72D9-5BFB-E4564DA88BCC}"/>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 name="Oval 578">
                <a:extLst>
                  <a:ext uri="{FF2B5EF4-FFF2-40B4-BE49-F238E27FC236}">
                    <a16:creationId xmlns:a16="http://schemas.microsoft.com/office/drawing/2014/main" id="{6D33BAA1-8744-20B6-4FF5-B1F4AD4F4CB5}"/>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 name="Oval 579">
                <a:extLst>
                  <a:ext uri="{FF2B5EF4-FFF2-40B4-BE49-F238E27FC236}">
                    <a16:creationId xmlns:a16="http://schemas.microsoft.com/office/drawing/2014/main" id="{4272A60F-B029-B010-50BB-09EEE123104D}"/>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 name="Oval 580">
                <a:extLst>
                  <a:ext uri="{FF2B5EF4-FFF2-40B4-BE49-F238E27FC236}">
                    <a16:creationId xmlns:a16="http://schemas.microsoft.com/office/drawing/2014/main" id="{11E94E43-53C0-BD03-55C4-1B8B5855E28D}"/>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 name="Oval 581">
                <a:extLst>
                  <a:ext uri="{FF2B5EF4-FFF2-40B4-BE49-F238E27FC236}">
                    <a16:creationId xmlns:a16="http://schemas.microsoft.com/office/drawing/2014/main" id="{4FD7CF45-9C26-18CD-BA9C-FB8FEE1BBAD6}"/>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 name="Oval 582">
                <a:extLst>
                  <a:ext uri="{FF2B5EF4-FFF2-40B4-BE49-F238E27FC236}">
                    <a16:creationId xmlns:a16="http://schemas.microsoft.com/office/drawing/2014/main" id="{0A2218A4-BDE9-E2D3-5374-5DFE32DD6B93}"/>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 name="Oval 583">
                <a:extLst>
                  <a:ext uri="{FF2B5EF4-FFF2-40B4-BE49-F238E27FC236}">
                    <a16:creationId xmlns:a16="http://schemas.microsoft.com/office/drawing/2014/main" id="{0AEE85BE-28F2-F972-17CC-5E707966753F}"/>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 name="Oval 584">
                <a:extLst>
                  <a:ext uri="{FF2B5EF4-FFF2-40B4-BE49-F238E27FC236}">
                    <a16:creationId xmlns:a16="http://schemas.microsoft.com/office/drawing/2014/main" id="{82E7CF8C-875F-4817-1AC0-1C7CFFD84C17}"/>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 name="Oval 585">
                <a:extLst>
                  <a:ext uri="{FF2B5EF4-FFF2-40B4-BE49-F238E27FC236}">
                    <a16:creationId xmlns:a16="http://schemas.microsoft.com/office/drawing/2014/main" id="{067B2F73-233B-77F7-A37F-3339F370A7CE}"/>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 name="Oval 586">
                <a:extLst>
                  <a:ext uri="{FF2B5EF4-FFF2-40B4-BE49-F238E27FC236}">
                    <a16:creationId xmlns:a16="http://schemas.microsoft.com/office/drawing/2014/main" id="{4DCBEEED-A082-7E45-677A-459B1DE2377A}"/>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 name="Oval 587">
                <a:extLst>
                  <a:ext uri="{FF2B5EF4-FFF2-40B4-BE49-F238E27FC236}">
                    <a16:creationId xmlns:a16="http://schemas.microsoft.com/office/drawing/2014/main" id="{9E8220E8-452E-829F-C2D4-1755483463AD}"/>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 name="Oval 588">
                <a:extLst>
                  <a:ext uri="{FF2B5EF4-FFF2-40B4-BE49-F238E27FC236}">
                    <a16:creationId xmlns:a16="http://schemas.microsoft.com/office/drawing/2014/main" id="{312FC41C-52A8-0E21-AE01-474BCC4EE515}"/>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 name="Oval 589">
                <a:extLst>
                  <a:ext uri="{FF2B5EF4-FFF2-40B4-BE49-F238E27FC236}">
                    <a16:creationId xmlns:a16="http://schemas.microsoft.com/office/drawing/2014/main" id="{3D125029-A949-F04A-CD31-829D677EA553}"/>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 name="Oval 590">
                <a:extLst>
                  <a:ext uri="{FF2B5EF4-FFF2-40B4-BE49-F238E27FC236}">
                    <a16:creationId xmlns:a16="http://schemas.microsoft.com/office/drawing/2014/main" id="{0CFE6637-710A-BB37-736C-547C9E7D87AE}"/>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 name="Oval 591">
                <a:extLst>
                  <a:ext uri="{FF2B5EF4-FFF2-40B4-BE49-F238E27FC236}">
                    <a16:creationId xmlns:a16="http://schemas.microsoft.com/office/drawing/2014/main" id="{1D2CC224-F6C5-2E06-21E3-17301DA6FBE6}"/>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 name="Oval 592">
                <a:extLst>
                  <a:ext uri="{FF2B5EF4-FFF2-40B4-BE49-F238E27FC236}">
                    <a16:creationId xmlns:a16="http://schemas.microsoft.com/office/drawing/2014/main" id="{481DBEB2-AB41-B41E-2C46-7F8B071DE9EF}"/>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 name="Oval 593">
                <a:extLst>
                  <a:ext uri="{FF2B5EF4-FFF2-40B4-BE49-F238E27FC236}">
                    <a16:creationId xmlns:a16="http://schemas.microsoft.com/office/drawing/2014/main" id="{8A659D19-9542-D694-6561-9635D8E673E7}"/>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 name="Oval 594">
                <a:extLst>
                  <a:ext uri="{FF2B5EF4-FFF2-40B4-BE49-F238E27FC236}">
                    <a16:creationId xmlns:a16="http://schemas.microsoft.com/office/drawing/2014/main" id="{376C84E7-DD77-DF90-6E61-259852ADD564}"/>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 name="Oval 595">
                <a:extLst>
                  <a:ext uri="{FF2B5EF4-FFF2-40B4-BE49-F238E27FC236}">
                    <a16:creationId xmlns:a16="http://schemas.microsoft.com/office/drawing/2014/main" id="{5F3EFF91-2CD8-1C6D-1392-D4BE2CEB8AE7}"/>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 name="Oval 596">
                <a:extLst>
                  <a:ext uri="{FF2B5EF4-FFF2-40B4-BE49-F238E27FC236}">
                    <a16:creationId xmlns:a16="http://schemas.microsoft.com/office/drawing/2014/main" id="{ADF0CF35-B768-0597-6284-E4A50DE38884}"/>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 name="Oval 597">
                <a:extLst>
                  <a:ext uri="{FF2B5EF4-FFF2-40B4-BE49-F238E27FC236}">
                    <a16:creationId xmlns:a16="http://schemas.microsoft.com/office/drawing/2014/main" id="{D4231109-70EF-6880-E4AC-FDDA42D397E4}"/>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 name="Oval 598">
                <a:extLst>
                  <a:ext uri="{FF2B5EF4-FFF2-40B4-BE49-F238E27FC236}">
                    <a16:creationId xmlns:a16="http://schemas.microsoft.com/office/drawing/2014/main" id="{E0A9D688-ACC4-52C9-E684-0389E4C01C05}"/>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 name="Oval 599">
                <a:extLst>
                  <a:ext uri="{FF2B5EF4-FFF2-40B4-BE49-F238E27FC236}">
                    <a16:creationId xmlns:a16="http://schemas.microsoft.com/office/drawing/2014/main" id="{67538D24-8330-FD75-DB03-64A40BE0B229}"/>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 name="Oval 600">
                <a:extLst>
                  <a:ext uri="{FF2B5EF4-FFF2-40B4-BE49-F238E27FC236}">
                    <a16:creationId xmlns:a16="http://schemas.microsoft.com/office/drawing/2014/main" id="{7FA362FB-5B38-5A9A-C8A6-8055A0A1591A}"/>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 name="Oval 601">
                <a:extLst>
                  <a:ext uri="{FF2B5EF4-FFF2-40B4-BE49-F238E27FC236}">
                    <a16:creationId xmlns:a16="http://schemas.microsoft.com/office/drawing/2014/main" id="{587DC006-96D4-0810-BFF3-5D4EFB88F5B9}"/>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 name="Oval 602">
                <a:extLst>
                  <a:ext uri="{FF2B5EF4-FFF2-40B4-BE49-F238E27FC236}">
                    <a16:creationId xmlns:a16="http://schemas.microsoft.com/office/drawing/2014/main" id="{9D566DA5-BE1C-E7C3-9324-52319898896F}"/>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 name="Oval 603">
                <a:extLst>
                  <a:ext uri="{FF2B5EF4-FFF2-40B4-BE49-F238E27FC236}">
                    <a16:creationId xmlns:a16="http://schemas.microsoft.com/office/drawing/2014/main" id="{BF061C6C-513A-C7DA-F00D-88228B70E732}"/>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 name="Oval 604">
                <a:extLst>
                  <a:ext uri="{FF2B5EF4-FFF2-40B4-BE49-F238E27FC236}">
                    <a16:creationId xmlns:a16="http://schemas.microsoft.com/office/drawing/2014/main" id="{9C03C1D8-FB67-0CBB-5425-D1E902FBEA17}"/>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 name="Oval 605">
                <a:extLst>
                  <a:ext uri="{FF2B5EF4-FFF2-40B4-BE49-F238E27FC236}">
                    <a16:creationId xmlns:a16="http://schemas.microsoft.com/office/drawing/2014/main" id="{DBDFF04F-7E8D-7719-D6CF-12CCD55727DF}"/>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 name="Oval 606">
                <a:extLst>
                  <a:ext uri="{FF2B5EF4-FFF2-40B4-BE49-F238E27FC236}">
                    <a16:creationId xmlns:a16="http://schemas.microsoft.com/office/drawing/2014/main" id="{5CD052BD-7312-B186-B4A6-420EF91D5A87}"/>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3" name="Group 808">
              <a:extLst>
                <a:ext uri="{FF2B5EF4-FFF2-40B4-BE49-F238E27FC236}">
                  <a16:creationId xmlns:a16="http://schemas.microsoft.com/office/drawing/2014/main" id="{30989A9C-8D55-E4F9-79A0-03B381E130E1}"/>
                </a:ext>
              </a:extLst>
            </p:cNvPr>
            <p:cNvGrpSpPr/>
            <p:nvPr/>
          </p:nvGrpSpPr>
          <p:grpSpPr bwMode="auto">
            <a:xfrm>
              <a:off x="623" y="2306"/>
              <a:ext cx="2467" cy="786"/>
              <a:chOff x="623" y="2306"/>
              <a:chExt cx="2467" cy="786"/>
            </a:xfrm>
            <a:grpFill/>
          </p:grpSpPr>
          <p:sp>
            <p:nvSpPr>
              <p:cNvPr id="31" name="Oval 608">
                <a:extLst>
                  <a:ext uri="{FF2B5EF4-FFF2-40B4-BE49-F238E27FC236}">
                    <a16:creationId xmlns:a16="http://schemas.microsoft.com/office/drawing/2014/main" id="{8F58E3F9-C0E5-6600-C3DF-35533F4B10AF}"/>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 name="Oval 609">
                <a:extLst>
                  <a:ext uri="{FF2B5EF4-FFF2-40B4-BE49-F238E27FC236}">
                    <a16:creationId xmlns:a16="http://schemas.microsoft.com/office/drawing/2014/main" id="{AE65BE70-D9DC-7CA2-C283-4E2ECB414E0F}"/>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 name="Oval 610">
                <a:extLst>
                  <a:ext uri="{FF2B5EF4-FFF2-40B4-BE49-F238E27FC236}">
                    <a16:creationId xmlns:a16="http://schemas.microsoft.com/office/drawing/2014/main" id="{F320A0CA-9350-C982-6CD1-C32A7C8DB571}"/>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 name="Oval 611">
                <a:extLst>
                  <a:ext uri="{FF2B5EF4-FFF2-40B4-BE49-F238E27FC236}">
                    <a16:creationId xmlns:a16="http://schemas.microsoft.com/office/drawing/2014/main" id="{1DEE13C1-F7D9-28F3-6D1C-53DB89B89518}"/>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 name="Oval 612">
                <a:extLst>
                  <a:ext uri="{FF2B5EF4-FFF2-40B4-BE49-F238E27FC236}">
                    <a16:creationId xmlns:a16="http://schemas.microsoft.com/office/drawing/2014/main" id="{C509396C-B345-4310-0CD6-D63C74876F17}"/>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 name="Oval 613">
                <a:extLst>
                  <a:ext uri="{FF2B5EF4-FFF2-40B4-BE49-F238E27FC236}">
                    <a16:creationId xmlns:a16="http://schemas.microsoft.com/office/drawing/2014/main" id="{46CB38A9-1002-3359-A2B3-4F0701C9B25A}"/>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 name="Oval 614">
                <a:extLst>
                  <a:ext uri="{FF2B5EF4-FFF2-40B4-BE49-F238E27FC236}">
                    <a16:creationId xmlns:a16="http://schemas.microsoft.com/office/drawing/2014/main" id="{912184B9-7CBD-E2C7-3D07-F0DAE1A593FE}"/>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 name="Oval 615">
                <a:extLst>
                  <a:ext uri="{FF2B5EF4-FFF2-40B4-BE49-F238E27FC236}">
                    <a16:creationId xmlns:a16="http://schemas.microsoft.com/office/drawing/2014/main" id="{66AA80AF-ABF7-2C42-4367-440F161CCD51}"/>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 name="Oval 616">
                <a:extLst>
                  <a:ext uri="{FF2B5EF4-FFF2-40B4-BE49-F238E27FC236}">
                    <a16:creationId xmlns:a16="http://schemas.microsoft.com/office/drawing/2014/main" id="{186C84CE-6331-C22F-76B9-3188B768ACEB}"/>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 name="Oval 617">
                <a:extLst>
                  <a:ext uri="{FF2B5EF4-FFF2-40B4-BE49-F238E27FC236}">
                    <a16:creationId xmlns:a16="http://schemas.microsoft.com/office/drawing/2014/main" id="{32B83BF9-DAAF-E117-F3CB-6F25A2D69C32}"/>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 name="Oval 618">
                <a:extLst>
                  <a:ext uri="{FF2B5EF4-FFF2-40B4-BE49-F238E27FC236}">
                    <a16:creationId xmlns:a16="http://schemas.microsoft.com/office/drawing/2014/main" id="{B9A2D477-0690-5065-BA73-40A391658387}"/>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 name="Oval 619">
                <a:extLst>
                  <a:ext uri="{FF2B5EF4-FFF2-40B4-BE49-F238E27FC236}">
                    <a16:creationId xmlns:a16="http://schemas.microsoft.com/office/drawing/2014/main" id="{693391CC-C15B-C341-A9E9-BA39C29F7FF5}"/>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 name="Oval 620">
                <a:extLst>
                  <a:ext uri="{FF2B5EF4-FFF2-40B4-BE49-F238E27FC236}">
                    <a16:creationId xmlns:a16="http://schemas.microsoft.com/office/drawing/2014/main" id="{487EB93C-5B83-E171-91EC-392E08683392}"/>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 name="Oval 621">
                <a:extLst>
                  <a:ext uri="{FF2B5EF4-FFF2-40B4-BE49-F238E27FC236}">
                    <a16:creationId xmlns:a16="http://schemas.microsoft.com/office/drawing/2014/main" id="{AFF30E14-A4F3-0670-6A90-1F5FE1342A61}"/>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 name="Oval 622">
                <a:extLst>
                  <a:ext uri="{FF2B5EF4-FFF2-40B4-BE49-F238E27FC236}">
                    <a16:creationId xmlns:a16="http://schemas.microsoft.com/office/drawing/2014/main" id="{08F8A85C-7020-5C45-CD5E-B69FCAC5C57A}"/>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 name="Oval 623">
                <a:extLst>
                  <a:ext uri="{FF2B5EF4-FFF2-40B4-BE49-F238E27FC236}">
                    <a16:creationId xmlns:a16="http://schemas.microsoft.com/office/drawing/2014/main" id="{0B2D7C19-BA8F-CC95-11EA-8B08CEFC872B}"/>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 name="Oval 624">
                <a:extLst>
                  <a:ext uri="{FF2B5EF4-FFF2-40B4-BE49-F238E27FC236}">
                    <a16:creationId xmlns:a16="http://schemas.microsoft.com/office/drawing/2014/main" id="{C7AE2198-1099-BFBC-714B-78D26758A31E}"/>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 name="Oval 625">
                <a:extLst>
                  <a:ext uri="{FF2B5EF4-FFF2-40B4-BE49-F238E27FC236}">
                    <a16:creationId xmlns:a16="http://schemas.microsoft.com/office/drawing/2014/main" id="{AB60BCFF-2E24-DB27-9602-E8DF5C680134}"/>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 name="Oval 626">
                <a:extLst>
                  <a:ext uri="{FF2B5EF4-FFF2-40B4-BE49-F238E27FC236}">
                    <a16:creationId xmlns:a16="http://schemas.microsoft.com/office/drawing/2014/main" id="{3F0BAB84-621C-26A0-C4B5-2896A2B25312}"/>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 name="Oval 627">
                <a:extLst>
                  <a:ext uri="{FF2B5EF4-FFF2-40B4-BE49-F238E27FC236}">
                    <a16:creationId xmlns:a16="http://schemas.microsoft.com/office/drawing/2014/main" id="{563920E7-EE98-8505-41D8-C82051F58020}"/>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 name="Oval 628">
                <a:extLst>
                  <a:ext uri="{FF2B5EF4-FFF2-40B4-BE49-F238E27FC236}">
                    <a16:creationId xmlns:a16="http://schemas.microsoft.com/office/drawing/2014/main" id="{DB84649D-8CAE-8D16-90E4-4D950E1F18EC}"/>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 name="Oval 629">
                <a:extLst>
                  <a:ext uri="{FF2B5EF4-FFF2-40B4-BE49-F238E27FC236}">
                    <a16:creationId xmlns:a16="http://schemas.microsoft.com/office/drawing/2014/main" id="{9A2429FC-6B08-58BC-324B-4C6A880D7E78}"/>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 name="Oval 630">
                <a:extLst>
                  <a:ext uri="{FF2B5EF4-FFF2-40B4-BE49-F238E27FC236}">
                    <a16:creationId xmlns:a16="http://schemas.microsoft.com/office/drawing/2014/main" id="{10C7A55D-A7D9-1ACE-3212-AAAE14B0E343}"/>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 name="Oval 631">
                <a:extLst>
                  <a:ext uri="{FF2B5EF4-FFF2-40B4-BE49-F238E27FC236}">
                    <a16:creationId xmlns:a16="http://schemas.microsoft.com/office/drawing/2014/main" id="{525F042E-B762-8BAF-2E14-2A1A42084A4D}"/>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 name="Oval 632">
                <a:extLst>
                  <a:ext uri="{FF2B5EF4-FFF2-40B4-BE49-F238E27FC236}">
                    <a16:creationId xmlns:a16="http://schemas.microsoft.com/office/drawing/2014/main" id="{24828116-CF86-DC98-1F5E-9D2F1BDB2E32}"/>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 name="Oval 633">
                <a:extLst>
                  <a:ext uri="{FF2B5EF4-FFF2-40B4-BE49-F238E27FC236}">
                    <a16:creationId xmlns:a16="http://schemas.microsoft.com/office/drawing/2014/main" id="{881B50A2-B791-4430-D2B1-338A6F78ED68}"/>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 name="Oval 634">
                <a:extLst>
                  <a:ext uri="{FF2B5EF4-FFF2-40B4-BE49-F238E27FC236}">
                    <a16:creationId xmlns:a16="http://schemas.microsoft.com/office/drawing/2014/main" id="{8424C3AA-796F-CF92-781A-CC7F55E67CFC}"/>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 name="Oval 635">
                <a:extLst>
                  <a:ext uri="{FF2B5EF4-FFF2-40B4-BE49-F238E27FC236}">
                    <a16:creationId xmlns:a16="http://schemas.microsoft.com/office/drawing/2014/main" id="{FE348874-C804-88BD-F79C-F5E638FE09C0}"/>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 name="Oval 636">
                <a:extLst>
                  <a:ext uri="{FF2B5EF4-FFF2-40B4-BE49-F238E27FC236}">
                    <a16:creationId xmlns:a16="http://schemas.microsoft.com/office/drawing/2014/main" id="{3709894D-3F9A-4E0E-99F3-39B34AEF83FD}"/>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 name="Oval 637">
                <a:extLst>
                  <a:ext uri="{FF2B5EF4-FFF2-40B4-BE49-F238E27FC236}">
                    <a16:creationId xmlns:a16="http://schemas.microsoft.com/office/drawing/2014/main" id="{CEB7A197-9889-607A-3356-E8A5AD0E67A8}"/>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 name="Oval 638">
                <a:extLst>
                  <a:ext uri="{FF2B5EF4-FFF2-40B4-BE49-F238E27FC236}">
                    <a16:creationId xmlns:a16="http://schemas.microsoft.com/office/drawing/2014/main" id="{67852C40-5FA0-23A9-634D-2CD0F4001ECD}"/>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 name="Oval 639">
                <a:extLst>
                  <a:ext uri="{FF2B5EF4-FFF2-40B4-BE49-F238E27FC236}">
                    <a16:creationId xmlns:a16="http://schemas.microsoft.com/office/drawing/2014/main" id="{671F859E-C63B-05F4-4ED1-C4779916D618}"/>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 name="Oval 640">
                <a:extLst>
                  <a:ext uri="{FF2B5EF4-FFF2-40B4-BE49-F238E27FC236}">
                    <a16:creationId xmlns:a16="http://schemas.microsoft.com/office/drawing/2014/main" id="{35B4284B-12DD-7F2A-9D71-42485B1362DC}"/>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 name="Oval 641">
                <a:extLst>
                  <a:ext uri="{FF2B5EF4-FFF2-40B4-BE49-F238E27FC236}">
                    <a16:creationId xmlns:a16="http://schemas.microsoft.com/office/drawing/2014/main" id="{6CF496E8-EF60-F67F-F08F-78AEE1B44328}"/>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 name="Oval 642">
                <a:extLst>
                  <a:ext uri="{FF2B5EF4-FFF2-40B4-BE49-F238E27FC236}">
                    <a16:creationId xmlns:a16="http://schemas.microsoft.com/office/drawing/2014/main" id="{E2B2C1FA-191D-DD69-851D-70B6BBEA18BE}"/>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 name="Oval 643">
                <a:extLst>
                  <a:ext uri="{FF2B5EF4-FFF2-40B4-BE49-F238E27FC236}">
                    <a16:creationId xmlns:a16="http://schemas.microsoft.com/office/drawing/2014/main" id="{72B13CF1-C920-620D-30C1-CCDF3467CBDB}"/>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 name="Oval 644">
                <a:extLst>
                  <a:ext uri="{FF2B5EF4-FFF2-40B4-BE49-F238E27FC236}">
                    <a16:creationId xmlns:a16="http://schemas.microsoft.com/office/drawing/2014/main" id="{51A4755A-7724-5290-BC07-7624EDF18E7F}"/>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 name="Oval 645">
                <a:extLst>
                  <a:ext uri="{FF2B5EF4-FFF2-40B4-BE49-F238E27FC236}">
                    <a16:creationId xmlns:a16="http://schemas.microsoft.com/office/drawing/2014/main" id="{06D1EA5E-DB24-7578-03E5-887E827B48A2}"/>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 name="Oval 646">
                <a:extLst>
                  <a:ext uri="{FF2B5EF4-FFF2-40B4-BE49-F238E27FC236}">
                    <a16:creationId xmlns:a16="http://schemas.microsoft.com/office/drawing/2014/main" id="{5AF8FC06-AEB2-BCB9-A479-4AC87869FD7F}"/>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 name="Oval 647">
                <a:extLst>
                  <a:ext uri="{FF2B5EF4-FFF2-40B4-BE49-F238E27FC236}">
                    <a16:creationId xmlns:a16="http://schemas.microsoft.com/office/drawing/2014/main" id="{C29EC962-A2D7-1F97-5F93-70075635CEFD}"/>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 name="Oval 648">
                <a:extLst>
                  <a:ext uri="{FF2B5EF4-FFF2-40B4-BE49-F238E27FC236}">
                    <a16:creationId xmlns:a16="http://schemas.microsoft.com/office/drawing/2014/main" id="{99E175F7-6428-7161-AB5E-5C210984AB11}"/>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 name="Oval 649">
                <a:extLst>
                  <a:ext uri="{FF2B5EF4-FFF2-40B4-BE49-F238E27FC236}">
                    <a16:creationId xmlns:a16="http://schemas.microsoft.com/office/drawing/2014/main" id="{76F5A5AC-A03E-F577-0820-86FC028B4432}"/>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 name="Oval 650">
                <a:extLst>
                  <a:ext uri="{FF2B5EF4-FFF2-40B4-BE49-F238E27FC236}">
                    <a16:creationId xmlns:a16="http://schemas.microsoft.com/office/drawing/2014/main" id="{F3395484-6299-0F90-09DC-9C27DD3E3B2E}"/>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 name="Oval 651">
                <a:extLst>
                  <a:ext uri="{FF2B5EF4-FFF2-40B4-BE49-F238E27FC236}">
                    <a16:creationId xmlns:a16="http://schemas.microsoft.com/office/drawing/2014/main" id="{35EDDF7B-42FB-1B0B-A5F8-2C53B5BB9F49}"/>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 name="Oval 652">
                <a:extLst>
                  <a:ext uri="{FF2B5EF4-FFF2-40B4-BE49-F238E27FC236}">
                    <a16:creationId xmlns:a16="http://schemas.microsoft.com/office/drawing/2014/main" id="{009C289B-E34D-209B-9229-07EA8E8148D7}"/>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 name="Oval 653">
                <a:extLst>
                  <a:ext uri="{FF2B5EF4-FFF2-40B4-BE49-F238E27FC236}">
                    <a16:creationId xmlns:a16="http://schemas.microsoft.com/office/drawing/2014/main" id="{52D32B3C-7E80-D156-6C21-B54B343C737E}"/>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 name="Oval 654">
                <a:extLst>
                  <a:ext uri="{FF2B5EF4-FFF2-40B4-BE49-F238E27FC236}">
                    <a16:creationId xmlns:a16="http://schemas.microsoft.com/office/drawing/2014/main" id="{FB48298C-2905-8CBB-B05B-631C7DD9C404}"/>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 name="Oval 655">
                <a:extLst>
                  <a:ext uri="{FF2B5EF4-FFF2-40B4-BE49-F238E27FC236}">
                    <a16:creationId xmlns:a16="http://schemas.microsoft.com/office/drawing/2014/main" id="{3F248B50-47D8-23F0-03F4-B756E864AEA9}"/>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 name="Oval 656">
                <a:extLst>
                  <a:ext uri="{FF2B5EF4-FFF2-40B4-BE49-F238E27FC236}">
                    <a16:creationId xmlns:a16="http://schemas.microsoft.com/office/drawing/2014/main" id="{473BE48A-D514-39C5-79A5-E9C4AC7BED9D}"/>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 name="Oval 657">
                <a:extLst>
                  <a:ext uri="{FF2B5EF4-FFF2-40B4-BE49-F238E27FC236}">
                    <a16:creationId xmlns:a16="http://schemas.microsoft.com/office/drawing/2014/main" id="{7C276744-8CC7-D0B1-D793-A1259307F740}"/>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 name="Oval 658">
                <a:extLst>
                  <a:ext uri="{FF2B5EF4-FFF2-40B4-BE49-F238E27FC236}">
                    <a16:creationId xmlns:a16="http://schemas.microsoft.com/office/drawing/2014/main" id="{63DAAA60-5E04-CB0B-E837-2007817D8E6D}"/>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 name="Oval 659">
                <a:extLst>
                  <a:ext uri="{FF2B5EF4-FFF2-40B4-BE49-F238E27FC236}">
                    <a16:creationId xmlns:a16="http://schemas.microsoft.com/office/drawing/2014/main" id="{A3381BBF-1466-0133-518D-9A2BFBEB4392}"/>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 name="Oval 660">
                <a:extLst>
                  <a:ext uri="{FF2B5EF4-FFF2-40B4-BE49-F238E27FC236}">
                    <a16:creationId xmlns:a16="http://schemas.microsoft.com/office/drawing/2014/main" id="{403677C6-802D-79EF-B3EF-572BDC18CF49}"/>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 name="Oval 661">
                <a:extLst>
                  <a:ext uri="{FF2B5EF4-FFF2-40B4-BE49-F238E27FC236}">
                    <a16:creationId xmlns:a16="http://schemas.microsoft.com/office/drawing/2014/main" id="{DA7C1111-C424-AD74-6E10-C14E601EECCE}"/>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 name="Oval 662">
                <a:extLst>
                  <a:ext uri="{FF2B5EF4-FFF2-40B4-BE49-F238E27FC236}">
                    <a16:creationId xmlns:a16="http://schemas.microsoft.com/office/drawing/2014/main" id="{1F2ACB35-5C1E-9FCA-3086-184E5598FAA7}"/>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 name="Oval 663">
                <a:extLst>
                  <a:ext uri="{FF2B5EF4-FFF2-40B4-BE49-F238E27FC236}">
                    <a16:creationId xmlns:a16="http://schemas.microsoft.com/office/drawing/2014/main" id="{AA6FB89D-4FC6-9A7D-FF59-D2CA7971B425}"/>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 name="Oval 664">
                <a:extLst>
                  <a:ext uri="{FF2B5EF4-FFF2-40B4-BE49-F238E27FC236}">
                    <a16:creationId xmlns:a16="http://schemas.microsoft.com/office/drawing/2014/main" id="{F3F6EB4B-E797-CEE5-45B4-45D9CF6451CF}"/>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 name="Oval 665">
                <a:extLst>
                  <a:ext uri="{FF2B5EF4-FFF2-40B4-BE49-F238E27FC236}">
                    <a16:creationId xmlns:a16="http://schemas.microsoft.com/office/drawing/2014/main" id="{1BC5AD96-6E99-338D-9BCD-DF9467067416}"/>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 name="Oval 666">
                <a:extLst>
                  <a:ext uri="{FF2B5EF4-FFF2-40B4-BE49-F238E27FC236}">
                    <a16:creationId xmlns:a16="http://schemas.microsoft.com/office/drawing/2014/main" id="{83E3647A-3704-45AB-1ED3-960D878283FC}"/>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 name="Oval 667">
                <a:extLst>
                  <a:ext uri="{FF2B5EF4-FFF2-40B4-BE49-F238E27FC236}">
                    <a16:creationId xmlns:a16="http://schemas.microsoft.com/office/drawing/2014/main" id="{E6A20BB2-A60E-18E5-33FD-1CA3BC539849}"/>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 name="Oval 668">
                <a:extLst>
                  <a:ext uri="{FF2B5EF4-FFF2-40B4-BE49-F238E27FC236}">
                    <a16:creationId xmlns:a16="http://schemas.microsoft.com/office/drawing/2014/main" id="{8017BA02-0F8A-26A3-15BB-6E7A150C4CC1}"/>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 name="Oval 669">
                <a:extLst>
                  <a:ext uri="{FF2B5EF4-FFF2-40B4-BE49-F238E27FC236}">
                    <a16:creationId xmlns:a16="http://schemas.microsoft.com/office/drawing/2014/main" id="{8B2CC8FB-7750-509F-AEF3-EC1D4297228E}"/>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 name="Oval 670">
                <a:extLst>
                  <a:ext uri="{FF2B5EF4-FFF2-40B4-BE49-F238E27FC236}">
                    <a16:creationId xmlns:a16="http://schemas.microsoft.com/office/drawing/2014/main" id="{497F059F-ECF1-DE69-16A9-E997252AAE08}"/>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 name="Oval 671">
                <a:extLst>
                  <a:ext uri="{FF2B5EF4-FFF2-40B4-BE49-F238E27FC236}">
                    <a16:creationId xmlns:a16="http://schemas.microsoft.com/office/drawing/2014/main" id="{A10DD66B-2D2E-1FD0-FFB8-27B77D53D222}"/>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 name="Oval 672">
                <a:extLst>
                  <a:ext uri="{FF2B5EF4-FFF2-40B4-BE49-F238E27FC236}">
                    <a16:creationId xmlns:a16="http://schemas.microsoft.com/office/drawing/2014/main" id="{A7749A73-1992-8238-4422-F7CEC9E6F243}"/>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 name="Oval 673">
                <a:extLst>
                  <a:ext uri="{FF2B5EF4-FFF2-40B4-BE49-F238E27FC236}">
                    <a16:creationId xmlns:a16="http://schemas.microsoft.com/office/drawing/2014/main" id="{6A7CEB7B-2F7C-478A-372A-615E83A8932A}"/>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 name="Oval 674">
                <a:extLst>
                  <a:ext uri="{FF2B5EF4-FFF2-40B4-BE49-F238E27FC236}">
                    <a16:creationId xmlns:a16="http://schemas.microsoft.com/office/drawing/2014/main" id="{B09FA8EF-90DD-A2DF-7F8E-3F1751DF8126}"/>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 name="Oval 675">
                <a:extLst>
                  <a:ext uri="{FF2B5EF4-FFF2-40B4-BE49-F238E27FC236}">
                    <a16:creationId xmlns:a16="http://schemas.microsoft.com/office/drawing/2014/main" id="{EB54F2D0-889A-8FB0-CFC4-4D4CD61542A0}"/>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 name="Oval 676">
                <a:extLst>
                  <a:ext uri="{FF2B5EF4-FFF2-40B4-BE49-F238E27FC236}">
                    <a16:creationId xmlns:a16="http://schemas.microsoft.com/office/drawing/2014/main" id="{6BCE5F6B-E24D-B89C-B5D6-CBA3DE97EFC1}"/>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 name="Oval 677">
                <a:extLst>
                  <a:ext uri="{FF2B5EF4-FFF2-40B4-BE49-F238E27FC236}">
                    <a16:creationId xmlns:a16="http://schemas.microsoft.com/office/drawing/2014/main" id="{B2339561-A6B1-391B-7B82-12FC84BFA07F}"/>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 name="Oval 678">
                <a:extLst>
                  <a:ext uri="{FF2B5EF4-FFF2-40B4-BE49-F238E27FC236}">
                    <a16:creationId xmlns:a16="http://schemas.microsoft.com/office/drawing/2014/main" id="{11D49C7C-BB7F-537C-A038-0CD34F42351F}"/>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 name="Oval 679">
                <a:extLst>
                  <a:ext uri="{FF2B5EF4-FFF2-40B4-BE49-F238E27FC236}">
                    <a16:creationId xmlns:a16="http://schemas.microsoft.com/office/drawing/2014/main" id="{5A0E1CB7-A1B6-6B6C-55C4-24081EB6C20D}"/>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 name="Oval 680">
                <a:extLst>
                  <a:ext uri="{FF2B5EF4-FFF2-40B4-BE49-F238E27FC236}">
                    <a16:creationId xmlns:a16="http://schemas.microsoft.com/office/drawing/2014/main" id="{C2634547-22FC-24EA-DCA4-DA9A3F868080}"/>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 name="Oval 681">
                <a:extLst>
                  <a:ext uri="{FF2B5EF4-FFF2-40B4-BE49-F238E27FC236}">
                    <a16:creationId xmlns:a16="http://schemas.microsoft.com/office/drawing/2014/main" id="{A26EDB07-F09D-18DD-C925-E61AD7E912F6}"/>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 name="Oval 682">
                <a:extLst>
                  <a:ext uri="{FF2B5EF4-FFF2-40B4-BE49-F238E27FC236}">
                    <a16:creationId xmlns:a16="http://schemas.microsoft.com/office/drawing/2014/main" id="{F36782D9-DA05-2F7E-199E-03A98EA8BC17}"/>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 name="Oval 683">
                <a:extLst>
                  <a:ext uri="{FF2B5EF4-FFF2-40B4-BE49-F238E27FC236}">
                    <a16:creationId xmlns:a16="http://schemas.microsoft.com/office/drawing/2014/main" id="{78FDA17D-F580-4273-35D1-683F64BA7C3C}"/>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 name="Oval 684">
                <a:extLst>
                  <a:ext uri="{FF2B5EF4-FFF2-40B4-BE49-F238E27FC236}">
                    <a16:creationId xmlns:a16="http://schemas.microsoft.com/office/drawing/2014/main" id="{25EB9F64-EE32-C036-46EF-0C0C7C1D7077}"/>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 name="Oval 685">
                <a:extLst>
                  <a:ext uri="{FF2B5EF4-FFF2-40B4-BE49-F238E27FC236}">
                    <a16:creationId xmlns:a16="http://schemas.microsoft.com/office/drawing/2014/main" id="{13C84DDB-2078-5195-8945-08F735BBF35C}"/>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 name="Oval 686">
                <a:extLst>
                  <a:ext uri="{FF2B5EF4-FFF2-40B4-BE49-F238E27FC236}">
                    <a16:creationId xmlns:a16="http://schemas.microsoft.com/office/drawing/2014/main" id="{82ACDCFD-5DD3-6B04-2140-F1FDE472EFF4}"/>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 name="Oval 687">
                <a:extLst>
                  <a:ext uri="{FF2B5EF4-FFF2-40B4-BE49-F238E27FC236}">
                    <a16:creationId xmlns:a16="http://schemas.microsoft.com/office/drawing/2014/main" id="{98C148B5-8B07-BF0F-BB29-95E6D7C5A33F}"/>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 name="Oval 688">
                <a:extLst>
                  <a:ext uri="{FF2B5EF4-FFF2-40B4-BE49-F238E27FC236}">
                    <a16:creationId xmlns:a16="http://schemas.microsoft.com/office/drawing/2014/main" id="{651D4741-2CDC-89AE-354C-EEE039D86AF8}"/>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 name="Oval 689">
                <a:extLst>
                  <a:ext uri="{FF2B5EF4-FFF2-40B4-BE49-F238E27FC236}">
                    <a16:creationId xmlns:a16="http://schemas.microsoft.com/office/drawing/2014/main" id="{08BEC3E7-CBD1-38B7-265C-F6E6976D2C4A}"/>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 name="Oval 690">
                <a:extLst>
                  <a:ext uri="{FF2B5EF4-FFF2-40B4-BE49-F238E27FC236}">
                    <a16:creationId xmlns:a16="http://schemas.microsoft.com/office/drawing/2014/main" id="{C997529D-AE4B-3D5B-69CC-859B89D99B37}"/>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 name="Oval 691">
                <a:extLst>
                  <a:ext uri="{FF2B5EF4-FFF2-40B4-BE49-F238E27FC236}">
                    <a16:creationId xmlns:a16="http://schemas.microsoft.com/office/drawing/2014/main" id="{A778F54A-4973-BABC-2BBB-AEAC00CB21F8}"/>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 name="Oval 692">
                <a:extLst>
                  <a:ext uri="{FF2B5EF4-FFF2-40B4-BE49-F238E27FC236}">
                    <a16:creationId xmlns:a16="http://schemas.microsoft.com/office/drawing/2014/main" id="{2F9AF8B4-6334-A268-ACB6-EB549CD5A40B}"/>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 name="Oval 693">
                <a:extLst>
                  <a:ext uri="{FF2B5EF4-FFF2-40B4-BE49-F238E27FC236}">
                    <a16:creationId xmlns:a16="http://schemas.microsoft.com/office/drawing/2014/main" id="{267298F7-B937-7319-47A1-BF664E3DF5C9}"/>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 name="Oval 694">
                <a:extLst>
                  <a:ext uri="{FF2B5EF4-FFF2-40B4-BE49-F238E27FC236}">
                    <a16:creationId xmlns:a16="http://schemas.microsoft.com/office/drawing/2014/main" id="{C0C594A7-B839-64DA-6103-4D6D1FFDAB92}"/>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 name="Oval 695">
                <a:extLst>
                  <a:ext uri="{FF2B5EF4-FFF2-40B4-BE49-F238E27FC236}">
                    <a16:creationId xmlns:a16="http://schemas.microsoft.com/office/drawing/2014/main" id="{803904A4-C9FA-FBF5-3F14-14A6FCBA4394}"/>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 name="Oval 696">
                <a:extLst>
                  <a:ext uri="{FF2B5EF4-FFF2-40B4-BE49-F238E27FC236}">
                    <a16:creationId xmlns:a16="http://schemas.microsoft.com/office/drawing/2014/main" id="{7661C889-393F-9863-AB60-0C9CF54F66A9}"/>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 name="Oval 697">
                <a:extLst>
                  <a:ext uri="{FF2B5EF4-FFF2-40B4-BE49-F238E27FC236}">
                    <a16:creationId xmlns:a16="http://schemas.microsoft.com/office/drawing/2014/main" id="{83C86057-644C-743D-C87B-6F69DA9EC9C7}"/>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 name="Oval 698">
                <a:extLst>
                  <a:ext uri="{FF2B5EF4-FFF2-40B4-BE49-F238E27FC236}">
                    <a16:creationId xmlns:a16="http://schemas.microsoft.com/office/drawing/2014/main" id="{B2A41BD0-9F41-E4F8-BABE-FBA2C5A570D2}"/>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 name="Oval 699">
                <a:extLst>
                  <a:ext uri="{FF2B5EF4-FFF2-40B4-BE49-F238E27FC236}">
                    <a16:creationId xmlns:a16="http://schemas.microsoft.com/office/drawing/2014/main" id="{7DE983C8-6956-9F4F-5882-C17D51CEA6D6}"/>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 name="Oval 700">
                <a:extLst>
                  <a:ext uri="{FF2B5EF4-FFF2-40B4-BE49-F238E27FC236}">
                    <a16:creationId xmlns:a16="http://schemas.microsoft.com/office/drawing/2014/main" id="{BD46431B-2E7A-B0CB-70D4-73E7CF346FB4}"/>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 name="Oval 701">
                <a:extLst>
                  <a:ext uri="{FF2B5EF4-FFF2-40B4-BE49-F238E27FC236}">
                    <a16:creationId xmlns:a16="http://schemas.microsoft.com/office/drawing/2014/main" id="{1BAB20CB-BB2C-6E32-D896-E8A910C5AB81}"/>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 name="Oval 702">
                <a:extLst>
                  <a:ext uri="{FF2B5EF4-FFF2-40B4-BE49-F238E27FC236}">
                    <a16:creationId xmlns:a16="http://schemas.microsoft.com/office/drawing/2014/main" id="{F5016F00-0CA5-5E78-F070-8580CA232A13}"/>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 name="Oval 703">
                <a:extLst>
                  <a:ext uri="{FF2B5EF4-FFF2-40B4-BE49-F238E27FC236}">
                    <a16:creationId xmlns:a16="http://schemas.microsoft.com/office/drawing/2014/main" id="{128B2B85-CC72-2247-32E5-8FF108DDAAE4}"/>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 name="Oval 704">
                <a:extLst>
                  <a:ext uri="{FF2B5EF4-FFF2-40B4-BE49-F238E27FC236}">
                    <a16:creationId xmlns:a16="http://schemas.microsoft.com/office/drawing/2014/main" id="{98F2D4DE-00AE-5DA1-2808-220F85348B01}"/>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 name="Oval 705">
                <a:extLst>
                  <a:ext uri="{FF2B5EF4-FFF2-40B4-BE49-F238E27FC236}">
                    <a16:creationId xmlns:a16="http://schemas.microsoft.com/office/drawing/2014/main" id="{0D51959A-BC98-9D8D-8D02-D9AF41F49889}"/>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 name="Oval 706">
                <a:extLst>
                  <a:ext uri="{FF2B5EF4-FFF2-40B4-BE49-F238E27FC236}">
                    <a16:creationId xmlns:a16="http://schemas.microsoft.com/office/drawing/2014/main" id="{AC0915F0-20CC-B931-ECC1-0684ADFC846B}"/>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 name="Oval 707">
                <a:extLst>
                  <a:ext uri="{FF2B5EF4-FFF2-40B4-BE49-F238E27FC236}">
                    <a16:creationId xmlns:a16="http://schemas.microsoft.com/office/drawing/2014/main" id="{22B395E1-652F-CB3E-B9FC-EA69848CFA29}"/>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 name="Oval 708">
                <a:extLst>
                  <a:ext uri="{FF2B5EF4-FFF2-40B4-BE49-F238E27FC236}">
                    <a16:creationId xmlns:a16="http://schemas.microsoft.com/office/drawing/2014/main" id="{C88DE347-9499-1313-2DC9-D4F9BFA9EBA1}"/>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 name="Oval 709">
                <a:extLst>
                  <a:ext uri="{FF2B5EF4-FFF2-40B4-BE49-F238E27FC236}">
                    <a16:creationId xmlns:a16="http://schemas.microsoft.com/office/drawing/2014/main" id="{D6ABDF19-02A6-5FB3-BFBD-5CD5AD5D75EA}"/>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 name="Oval 710">
                <a:extLst>
                  <a:ext uri="{FF2B5EF4-FFF2-40B4-BE49-F238E27FC236}">
                    <a16:creationId xmlns:a16="http://schemas.microsoft.com/office/drawing/2014/main" id="{071DA6C3-1615-6029-CE03-DEEBC0003417}"/>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 name="Oval 711">
                <a:extLst>
                  <a:ext uri="{FF2B5EF4-FFF2-40B4-BE49-F238E27FC236}">
                    <a16:creationId xmlns:a16="http://schemas.microsoft.com/office/drawing/2014/main" id="{71D77D91-673A-2076-8E40-3C212F42F9ED}"/>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 name="Oval 712">
                <a:extLst>
                  <a:ext uri="{FF2B5EF4-FFF2-40B4-BE49-F238E27FC236}">
                    <a16:creationId xmlns:a16="http://schemas.microsoft.com/office/drawing/2014/main" id="{2ABF71FB-E7EB-D200-99CC-597703AE0D41}"/>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 name="Oval 713">
                <a:extLst>
                  <a:ext uri="{FF2B5EF4-FFF2-40B4-BE49-F238E27FC236}">
                    <a16:creationId xmlns:a16="http://schemas.microsoft.com/office/drawing/2014/main" id="{EFB4A0AB-8331-4258-371B-95A2A0D68EC3}"/>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 name="Oval 714">
                <a:extLst>
                  <a:ext uri="{FF2B5EF4-FFF2-40B4-BE49-F238E27FC236}">
                    <a16:creationId xmlns:a16="http://schemas.microsoft.com/office/drawing/2014/main" id="{5C18B776-D0E9-8E06-1E52-6782C0B91346}"/>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 name="Oval 715">
                <a:extLst>
                  <a:ext uri="{FF2B5EF4-FFF2-40B4-BE49-F238E27FC236}">
                    <a16:creationId xmlns:a16="http://schemas.microsoft.com/office/drawing/2014/main" id="{EFACED89-2E4E-6527-B88B-2F99CA4635E7}"/>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 name="Oval 716">
                <a:extLst>
                  <a:ext uri="{FF2B5EF4-FFF2-40B4-BE49-F238E27FC236}">
                    <a16:creationId xmlns:a16="http://schemas.microsoft.com/office/drawing/2014/main" id="{F9480D46-8F51-5A0F-ED59-5E582FA436AF}"/>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 name="Oval 717">
                <a:extLst>
                  <a:ext uri="{FF2B5EF4-FFF2-40B4-BE49-F238E27FC236}">
                    <a16:creationId xmlns:a16="http://schemas.microsoft.com/office/drawing/2014/main" id="{22387E9A-62C8-8932-FBD8-487DCEE0081B}"/>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 name="Oval 718">
                <a:extLst>
                  <a:ext uri="{FF2B5EF4-FFF2-40B4-BE49-F238E27FC236}">
                    <a16:creationId xmlns:a16="http://schemas.microsoft.com/office/drawing/2014/main" id="{20231072-5D0D-7854-BC0A-5EC0B5FF8922}"/>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 name="Oval 719">
                <a:extLst>
                  <a:ext uri="{FF2B5EF4-FFF2-40B4-BE49-F238E27FC236}">
                    <a16:creationId xmlns:a16="http://schemas.microsoft.com/office/drawing/2014/main" id="{655A7C98-7EE9-846C-D988-934EEAF0988B}"/>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 name="Oval 720">
                <a:extLst>
                  <a:ext uri="{FF2B5EF4-FFF2-40B4-BE49-F238E27FC236}">
                    <a16:creationId xmlns:a16="http://schemas.microsoft.com/office/drawing/2014/main" id="{32A0B1DA-AEE3-DA13-A0C5-DE307EB8A6AC}"/>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 name="Oval 721">
                <a:extLst>
                  <a:ext uri="{FF2B5EF4-FFF2-40B4-BE49-F238E27FC236}">
                    <a16:creationId xmlns:a16="http://schemas.microsoft.com/office/drawing/2014/main" id="{1A3CCB83-D29A-0269-D0F3-D5291646B142}"/>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 name="Oval 722">
                <a:extLst>
                  <a:ext uri="{FF2B5EF4-FFF2-40B4-BE49-F238E27FC236}">
                    <a16:creationId xmlns:a16="http://schemas.microsoft.com/office/drawing/2014/main" id="{C2146602-B6D2-E40A-27AD-1E02F4B13344}"/>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 name="Oval 723">
                <a:extLst>
                  <a:ext uri="{FF2B5EF4-FFF2-40B4-BE49-F238E27FC236}">
                    <a16:creationId xmlns:a16="http://schemas.microsoft.com/office/drawing/2014/main" id="{795DBFC7-0770-A914-CA23-91CD519D6AC8}"/>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 name="Oval 724">
                <a:extLst>
                  <a:ext uri="{FF2B5EF4-FFF2-40B4-BE49-F238E27FC236}">
                    <a16:creationId xmlns:a16="http://schemas.microsoft.com/office/drawing/2014/main" id="{72F846B5-17BB-2DDC-964E-EED6F7C5BAA8}"/>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 name="Oval 725">
                <a:extLst>
                  <a:ext uri="{FF2B5EF4-FFF2-40B4-BE49-F238E27FC236}">
                    <a16:creationId xmlns:a16="http://schemas.microsoft.com/office/drawing/2014/main" id="{9B3141D9-B059-7251-0BBA-7CBF08CFE482}"/>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 name="Oval 726">
                <a:extLst>
                  <a:ext uri="{FF2B5EF4-FFF2-40B4-BE49-F238E27FC236}">
                    <a16:creationId xmlns:a16="http://schemas.microsoft.com/office/drawing/2014/main" id="{47217F7E-C200-7025-8091-C21EC697EF19}"/>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 name="Oval 727">
                <a:extLst>
                  <a:ext uri="{FF2B5EF4-FFF2-40B4-BE49-F238E27FC236}">
                    <a16:creationId xmlns:a16="http://schemas.microsoft.com/office/drawing/2014/main" id="{77D59DE2-E118-DCC3-FD4B-D6A13DE55B3E}"/>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 name="Oval 728">
                <a:extLst>
                  <a:ext uri="{FF2B5EF4-FFF2-40B4-BE49-F238E27FC236}">
                    <a16:creationId xmlns:a16="http://schemas.microsoft.com/office/drawing/2014/main" id="{F9F4C204-00A1-8D8B-8914-281B2C024B3E}"/>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 name="Oval 729">
                <a:extLst>
                  <a:ext uri="{FF2B5EF4-FFF2-40B4-BE49-F238E27FC236}">
                    <a16:creationId xmlns:a16="http://schemas.microsoft.com/office/drawing/2014/main" id="{BC01C34C-DB5B-E672-DE95-0610FE1D520F}"/>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 name="Oval 730">
                <a:extLst>
                  <a:ext uri="{FF2B5EF4-FFF2-40B4-BE49-F238E27FC236}">
                    <a16:creationId xmlns:a16="http://schemas.microsoft.com/office/drawing/2014/main" id="{3F5EFFED-5DCD-F4D7-44A6-7C913AC0B258}"/>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 name="Oval 731">
                <a:extLst>
                  <a:ext uri="{FF2B5EF4-FFF2-40B4-BE49-F238E27FC236}">
                    <a16:creationId xmlns:a16="http://schemas.microsoft.com/office/drawing/2014/main" id="{211AEBA9-688D-A4D7-806F-E9B63E1A27CB}"/>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 name="Oval 732">
                <a:extLst>
                  <a:ext uri="{FF2B5EF4-FFF2-40B4-BE49-F238E27FC236}">
                    <a16:creationId xmlns:a16="http://schemas.microsoft.com/office/drawing/2014/main" id="{65DEFD61-5402-3745-457D-9174E2EEEB14}"/>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 name="Oval 733">
                <a:extLst>
                  <a:ext uri="{FF2B5EF4-FFF2-40B4-BE49-F238E27FC236}">
                    <a16:creationId xmlns:a16="http://schemas.microsoft.com/office/drawing/2014/main" id="{4D2F461A-2890-DF2B-5B9F-B2CD2B2659BD}"/>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 name="Oval 734">
                <a:extLst>
                  <a:ext uri="{FF2B5EF4-FFF2-40B4-BE49-F238E27FC236}">
                    <a16:creationId xmlns:a16="http://schemas.microsoft.com/office/drawing/2014/main" id="{A6166F9D-B04C-7B88-C98E-994ED3581D8A}"/>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 name="Oval 735">
                <a:extLst>
                  <a:ext uri="{FF2B5EF4-FFF2-40B4-BE49-F238E27FC236}">
                    <a16:creationId xmlns:a16="http://schemas.microsoft.com/office/drawing/2014/main" id="{E602F843-9519-D099-6F71-759C777D349F}"/>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 name="Oval 736">
                <a:extLst>
                  <a:ext uri="{FF2B5EF4-FFF2-40B4-BE49-F238E27FC236}">
                    <a16:creationId xmlns:a16="http://schemas.microsoft.com/office/drawing/2014/main" id="{436F2DA7-FEC3-8BB5-4B5B-1EE71EAC6B96}"/>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 name="Oval 737">
                <a:extLst>
                  <a:ext uri="{FF2B5EF4-FFF2-40B4-BE49-F238E27FC236}">
                    <a16:creationId xmlns:a16="http://schemas.microsoft.com/office/drawing/2014/main" id="{971F7109-AF5B-CB69-B204-F1116C86D7D6}"/>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 name="Oval 738">
                <a:extLst>
                  <a:ext uri="{FF2B5EF4-FFF2-40B4-BE49-F238E27FC236}">
                    <a16:creationId xmlns:a16="http://schemas.microsoft.com/office/drawing/2014/main" id="{AC317C9D-CAD8-8F59-86D1-14DCAB5761F4}"/>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 name="Oval 739">
                <a:extLst>
                  <a:ext uri="{FF2B5EF4-FFF2-40B4-BE49-F238E27FC236}">
                    <a16:creationId xmlns:a16="http://schemas.microsoft.com/office/drawing/2014/main" id="{606AAC06-8EC7-6235-F714-2833AC18E988}"/>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 name="Oval 740">
                <a:extLst>
                  <a:ext uri="{FF2B5EF4-FFF2-40B4-BE49-F238E27FC236}">
                    <a16:creationId xmlns:a16="http://schemas.microsoft.com/office/drawing/2014/main" id="{65697480-6F9A-6C33-D93A-9A70A09026AA}"/>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 name="Oval 741">
                <a:extLst>
                  <a:ext uri="{FF2B5EF4-FFF2-40B4-BE49-F238E27FC236}">
                    <a16:creationId xmlns:a16="http://schemas.microsoft.com/office/drawing/2014/main" id="{6BCEBBDC-0BAF-33B6-05FA-873AF01EDCEE}"/>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 name="Oval 742">
                <a:extLst>
                  <a:ext uri="{FF2B5EF4-FFF2-40B4-BE49-F238E27FC236}">
                    <a16:creationId xmlns:a16="http://schemas.microsoft.com/office/drawing/2014/main" id="{1DE6700D-A789-11E8-BDF9-1CF9B44F4AA8}"/>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6" name="Oval 743">
                <a:extLst>
                  <a:ext uri="{FF2B5EF4-FFF2-40B4-BE49-F238E27FC236}">
                    <a16:creationId xmlns:a16="http://schemas.microsoft.com/office/drawing/2014/main" id="{2C5E8B4F-9396-F93B-9128-DB29A3B25255}"/>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7" name="Oval 744">
                <a:extLst>
                  <a:ext uri="{FF2B5EF4-FFF2-40B4-BE49-F238E27FC236}">
                    <a16:creationId xmlns:a16="http://schemas.microsoft.com/office/drawing/2014/main" id="{0EF48233-00E0-3F63-A405-30D079092954}"/>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8" name="Oval 745">
                <a:extLst>
                  <a:ext uri="{FF2B5EF4-FFF2-40B4-BE49-F238E27FC236}">
                    <a16:creationId xmlns:a16="http://schemas.microsoft.com/office/drawing/2014/main" id="{670C8F1E-E975-D380-9F91-BF27C17C26FF}"/>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9" name="Oval 746">
                <a:extLst>
                  <a:ext uri="{FF2B5EF4-FFF2-40B4-BE49-F238E27FC236}">
                    <a16:creationId xmlns:a16="http://schemas.microsoft.com/office/drawing/2014/main" id="{CE6290FC-C4C0-61D6-8A78-1E9F24C720FC}"/>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0" name="Oval 747">
                <a:extLst>
                  <a:ext uri="{FF2B5EF4-FFF2-40B4-BE49-F238E27FC236}">
                    <a16:creationId xmlns:a16="http://schemas.microsoft.com/office/drawing/2014/main" id="{D3EE910E-6625-C546-9EF2-2F0D31A778C6}"/>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1" name="Oval 748">
                <a:extLst>
                  <a:ext uri="{FF2B5EF4-FFF2-40B4-BE49-F238E27FC236}">
                    <a16:creationId xmlns:a16="http://schemas.microsoft.com/office/drawing/2014/main" id="{A4DC83B4-1946-709A-E8BF-FD73271C3DD7}"/>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2" name="Oval 749">
                <a:extLst>
                  <a:ext uri="{FF2B5EF4-FFF2-40B4-BE49-F238E27FC236}">
                    <a16:creationId xmlns:a16="http://schemas.microsoft.com/office/drawing/2014/main" id="{12A05241-70E2-207B-FECB-B3E99B350A15}"/>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3" name="Oval 750">
                <a:extLst>
                  <a:ext uri="{FF2B5EF4-FFF2-40B4-BE49-F238E27FC236}">
                    <a16:creationId xmlns:a16="http://schemas.microsoft.com/office/drawing/2014/main" id="{9ABEFF0E-C477-F119-734B-FE0FABC9EB5D}"/>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4" name="Oval 751">
                <a:extLst>
                  <a:ext uri="{FF2B5EF4-FFF2-40B4-BE49-F238E27FC236}">
                    <a16:creationId xmlns:a16="http://schemas.microsoft.com/office/drawing/2014/main" id="{D74FE3F2-1B84-5DB6-F841-534913CABA38}"/>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5" name="Oval 752">
                <a:extLst>
                  <a:ext uri="{FF2B5EF4-FFF2-40B4-BE49-F238E27FC236}">
                    <a16:creationId xmlns:a16="http://schemas.microsoft.com/office/drawing/2014/main" id="{3C2573A7-1689-9AD1-52D3-481D9DFE6D25}"/>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6" name="Oval 753">
                <a:extLst>
                  <a:ext uri="{FF2B5EF4-FFF2-40B4-BE49-F238E27FC236}">
                    <a16:creationId xmlns:a16="http://schemas.microsoft.com/office/drawing/2014/main" id="{2C829D78-C67F-9587-8E4C-1C537BBCC198}"/>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7" name="Oval 754">
                <a:extLst>
                  <a:ext uri="{FF2B5EF4-FFF2-40B4-BE49-F238E27FC236}">
                    <a16:creationId xmlns:a16="http://schemas.microsoft.com/office/drawing/2014/main" id="{354E0888-6166-7720-1093-FB9273CCB211}"/>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8" name="Oval 755">
                <a:extLst>
                  <a:ext uri="{FF2B5EF4-FFF2-40B4-BE49-F238E27FC236}">
                    <a16:creationId xmlns:a16="http://schemas.microsoft.com/office/drawing/2014/main" id="{C5173E1F-8991-6293-D4B4-B68EAD9BD2BA}"/>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9" name="Oval 756">
                <a:extLst>
                  <a:ext uri="{FF2B5EF4-FFF2-40B4-BE49-F238E27FC236}">
                    <a16:creationId xmlns:a16="http://schemas.microsoft.com/office/drawing/2014/main" id="{648730FE-72D4-D0D4-F09E-FBA4A82CA2F7}"/>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0" name="Oval 757">
                <a:extLst>
                  <a:ext uri="{FF2B5EF4-FFF2-40B4-BE49-F238E27FC236}">
                    <a16:creationId xmlns:a16="http://schemas.microsoft.com/office/drawing/2014/main" id="{BBC47489-6BB1-2916-3BC8-8BAEFDA589E2}"/>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1" name="Oval 758">
                <a:extLst>
                  <a:ext uri="{FF2B5EF4-FFF2-40B4-BE49-F238E27FC236}">
                    <a16:creationId xmlns:a16="http://schemas.microsoft.com/office/drawing/2014/main" id="{90F4D462-B6EB-C69A-F72C-CCBBF4EF9F90}"/>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2" name="Oval 759">
                <a:extLst>
                  <a:ext uri="{FF2B5EF4-FFF2-40B4-BE49-F238E27FC236}">
                    <a16:creationId xmlns:a16="http://schemas.microsoft.com/office/drawing/2014/main" id="{9212A195-FC2A-855B-EEDF-6FBEC090815D}"/>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3" name="Oval 760">
                <a:extLst>
                  <a:ext uri="{FF2B5EF4-FFF2-40B4-BE49-F238E27FC236}">
                    <a16:creationId xmlns:a16="http://schemas.microsoft.com/office/drawing/2014/main" id="{032880DA-9932-496E-BAAA-BEF73ACC792D}"/>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4" name="Oval 761">
                <a:extLst>
                  <a:ext uri="{FF2B5EF4-FFF2-40B4-BE49-F238E27FC236}">
                    <a16:creationId xmlns:a16="http://schemas.microsoft.com/office/drawing/2014/main" id="{630285C8-C333-6F1A-D547-01751B1A7DD2}"/>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5" name="Oval 762">
                <a:extLst>
                  <a:ext uri="{FF2B5EF4-FFF2-40B4-BE49-F238E27FC236}">
                    <a16:creationId xmlns:a16="http://schemas.microsoft.com/office/drawing/2014/main" id="{573F7C13-A4BA-0A9C-8AC7-8AD4966C0A9E}"/>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6" name="Oval 763">
                <a:extLst>
                  <a:ext uri="{FF2B5EF4-FFF2-40B4-BE49-F238E27FC236}">
                    <a16:creationId xmlns:a16="http://schemas.microsoft.com/office/drawing/2014/main" id="{B7BEBCB0-67BE-CD79-367C-D09185C52BFC}"/>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7" name="Oval 764">
                <a:extLst>
                  <a:ext uri="{FF2B5EF4-FFF2-40B4-BE49-F238E27FC236}">
                    <a16:creationId xmlns:a16="http://schemas.microsoft.com/office/drawing/2014/main" id="{8FDE0979-5972-4EFE-2D2E-F341E1401129}"/>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8" name="Oval 765">
                <a:extLst>
                  <a:ext uri="{FF2B5EF4-FFF2-40B4-BE49-F238E27FC236}">
                    <a16:creationId xmlns:a16="http://schemas.microsoft.com/office/drawing/2014/main" id="{4037A070-72DF-CA9C-E8D2-BC4BA9576067}"/>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9" name="Oval 766">
                <a:extLst>
                  <a:ext uri="{FF2B5EF4-FFF2-40B4-BE49-F238E27FC236}">
                    <a16:creationId xmlns:a16="http://schemas.microsoft.com/office/drawing/2014/main" id="{0B10DE3F-5DFD-97E8-121F-4F5C42BA87E7}"/>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0" name="Oval 767">
                <a:extLst>
                  <a:ext uri="{FF2B5EF4-FFF2-40B4-BE49-F238E27FC236}">
                    <a16:creationId xmlns:a16="http://schemas.microsoft.com/office/drawing/2014/main" id="{A339D7C8-0B7F-D5D2-EB02-D973CC8555D2}"/>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1" name="Oval 768">
                <a:extLst>
                  <a:ext uri="{FF2B5EF4-FFF2-40B4-BE49-F238E27FC236}">
                    <a16:creationId xmlns:a16="http://schemas.microsoft.com/office/drawing/2014/main" id="{0F7DA3E7-E668-3303-0BE0-5416EA46E934}"/>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2" name="Oval 769">
                <a:extLst>
                  <a:ext uri="{FF2B5EF4-FFF2-40B4-BE49-F238E27FC236}">
                    <a16:creationId xmlns:a16="http://schemas.microsoft.com/office/drawing/2014/main" id="{A0EA9B4B-B62D-6B4E-84FF-0F56EA9EB460}"/>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3" name="Oval 770">
                <a:extLst>
                  <a:ext uri="{FF2B5EF4-FFF2-40B4-BE49-F238E27FC236}">
                    <a16:creationId xmlns:a16="http://schemas.microsoft.com/office/drawing/2014/main" id="{D26DBD03-5F6C-6099-1E9B-E308C9C07E88}"/>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4" name="Oval 771">
                <a:extLst>
                  <a:ext uri="{FF2B5EF4-FFF2-40B4-BE49-F238E27FC236}">
                    <a16:creationId xmlns:a16="http://schemas.microsoft.com/office/drawing/2014/main" id="{CFEA8F8F-B74C-0376-3A5F-30ED0CA657FE}"/>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5" name="Oval 772">
                <a:extLst>
                  <a:ext uri="{FF2B5EF4-FFF2-40B4-BE49-F238E27FC236}">
                    <a16:creationId xmlns:a16="http://schemas.microsoft.com/office/drawing/2014/main" id="{3E4707DB-CA45-0AA0-D088-DCB3FCFE991E}"/>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6" name="Oval 773">
                <a:extLst>
                  <a:ext uri="{FF2B5EF4-FFF2-40B4-BE49-F238E27FC236}">
                    <a16:creationId xmlns:a16="http://schemas.microsoft.com/office/drawing/2014/main" id="{DDD27AFF-E6B9-D108-7D9E-1C4BFF8BB8D3}"/>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7" name="Oval 774">
                <a:extLst>
                  <a:ext uri="{FF2B5EF4-FFF2-40B4-BE49-F238E27FC236}">
                    <a16:creationId xmlns:a16="http://schemas.microsoft.com/office/drawing/2014/main" id="{8C868A79-0CFE-19FF-C442-DEFCC71FD8B2}"/>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8" name="Oval 775">
                <a:extLst>
                  <a:ext uri="{FF2B5EF4-FFF2-40B4-BE49-F238E27FC236}">
                    <a16:creationId xmlns:a16="http://schemas.microsoft.com/office/drawing/2014/main" id="{75FB886A-F348-FEC6-EC6B-6EBA1AC58FF4}"/>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9" name="Oval 776">
                <a:extLst>
                  <a:ext uri="{FF2B5EF4-FFF2-40B4-BE49-F238E27FC236}">
                    <a16:creationId xmlns:a16="http://schemas.microsoft.com/office/drawing/2014/main" id="{087D7D4E-9255-C170-59E4-91630404A5F6}"/>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0" name="Oval 777">
                <a:extLst>
                  <a:ext uri="{FF2B5EF4-FFF2-40B4-BE49-F238E27FC236}">
                    <a16:creationId xmlns:a16="http://schemas.microsoft.com/office/drawing/2014/main" id="{A6FCA32B-A748-293B-7CD7-74DF43F2ACE9}"/>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1" name="Oval 778">
                <a:extLst>
                  <a:ext uri="{FF2B5EF4-FFF2-40B4-BE49-F238E27FC236}">
                    <a16:creationId xmlns:a16="http://schemas.microsoft.com/office/drawing/2014/main" id="{444204FA-7B58-E94F-90E7-6496E5131A81}"/>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2" name="Oval 779">
                <a:extLst>
                  <a:ext uri="{FF2B5EF4-FFF2-40B4-BE49-F238E27FC236}">
                    <a16:creationId xmlns:a16="http://schemas.microsoft.com/office/drawing/2014/main" id="{7073F28D-23B5-7027-1671-95AAF0AABA15}"/>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3" name="Oval 780">
                <a:extLst>
                  <a:ext uri="{FF2B5EF4-FFF2-40B4-BE49-F238E27FC236}">
                    <a16:creationId xmlns:a16="http://schemas.microsoft.com/office/drawing/2014/main" id="{D2442C23-6831-0D97-0DC0-629688A929E4}"/>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4" name="Oval 781">
                <a:extLst>
                  <a:ext uri="{FF2B5EF4-FFF2-40B4-BE49-F238E27FC236}">
                    <a16:creationId xmlns:a16="http://schemas.microsoft.com/office/drawing/2014/main" id="{B98F6EFD-569C-7F83-C9C8-7519B8F9A0FD}"/>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5" name="Oval 782">
                <a:extLst>
                  <a:ext uri="{FF2B5EF4-FFF2-40B4-BE49-F238E27FC236}">
                    <a16:creationId xmlns:a16="http://schemas.microsoft.com/office/drawing/2014/main" id="{368D8647-7CAC-3426-BE86-F601D4F8A2BD}"/>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6" name="Oval 783">
                <a:extLst>
                  <a:ext uri="{FF2B5EF4-FFF2-40B4-BE49-F238E27FC236}">
                    <a16:creationId xmlns:a16="http://schemas.microsoft.com/office/drawing/2014/main" id="{67FA88D5-B014-0FDD-30D3-04A7135F94D3}"/>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7" name="Oval 784">
                <a:extLst>
                  <a:ext uri="{FF2B5EF4-FFF2-40B4-BE49-F238E27FC236}">
                    <a16:creationId xmlns:a16="http://schemas.microsoft.com/office/drawing/2014/main" id="{3C9CBA10-0D0F-5195-3D0D-70BA9B0835B1}"/>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8" name="Oval 785">
                <a:extLst>
                  <a:ext uri="{FF2B5EF4-FFF2-40B4-BE49-F238E27FC236}">
                    <a16:creationId xmlns:a16="http://schemas.microsoft.com/office/drawing/2014/main" id="{68D15747-A2ED-4023-3A70-CD59E568DD39}"/>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9" name="Oval 786">
                <a:extLst>
                  <a:ext uri="{FF2B5EF4-FFF2-40B4-BE49-F238E27FC236}">
                    <a16:creationId xmlns:a16="http://schemas.microsoft.com/office/drawing/2014/main" id="{FEBE47A9-5C81-CC60-C786-736D5A7AB6E3}"/>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0" name="Oval 787">
                <a:extLst>
                  <a:ext uri="{FF2B5EF4-FFF2-40B4-BE49-F238E27FC236}">
                    <a16:creationId xmlns:a16="http://schemas.microsoft.com/office/drawing/2014/main" id="{BEB77FA7-EB1C-4C1E-317B-336F33DF00F7}"/>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1" name="Oval 788">
                <a:extLst>
                  <a:ext uri="{FF2B5EF4-FFF2-40B4-BE49-F238E27FC236}">
                    <a16:creationId xmlns:a16="http://schemas.microsoft.com/office/drawing/2014/main" id="{60C3BAD3-DA31-1A3F-B840-45FA344E7773}"/>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2" name="Oval 789">
                <a:extLst>
                  <a:ext uri="{FF2B5EF4-FFF2-40B4-BE49-F238E27FC236}">
                    <a16:creationId xmlns:a16="http://schemas.microsoft.com/office/drawing/2014/main" id="{DCE56EC0-CABC-CED6-B38F-A1DAFABD515A}"/>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3" name="Oval 790">
                <a:extLst>
                  <a:ext uri="{FF2B5EF4-FFF2-40B4-BE49-F238E27FC236}">
                    <a16:creationId xmlns:a16="http://schemas.microsoft.com/office/drawing/2014/main" id="{3D45299D-59A3-C14B-9C6E-A886003849D1}"/>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4" name="Oval 791">
                <a:extLst>
                  <a:ext uri="{FF2B5EF4-FFF2-40B4-BE49-F238E27FC236}">
                    <a16:creationId xmlns:a16="http://schemas.microsoft.com/office/drawing/2014/main" id="{2E397061-B7A4-E2E1-36C3-FE21EE0FC0D1}"/>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5" name="Oval 792">
                <a:extLst>
                  <a:ext uri="{FF2B5EF4-FFF2-40B4-BE49-F238E27FC236}">
                    <a16:creationId xmlns:a16="http://schemas.microsoft.com/office/drawing/2014/main" id="{037DFEBC-6C14-CCD2-C129-775D99B538CA}"/>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6" name="Oval 793">
                <a:extLst>
                  <a:ext uri="{FF2B5EF4-FFF2-40B4-BE49-F238E27FC236}">
                    <a16:creationId xmlns:a16="http://schemas.microsoft.com/office/drawing/2014/main" id="{6D797EB2-8162-364B-FA58-3B78D6A59054}"/>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7" name="Oval 794">
                <a:extLst>
                  <a:ext uri="{FF2B5EF4-FFF2-40B4-BE49-F238E27FC236}">
                    <a16:creationId xmlns:a16="http://schemas.microsoft.com/office/drawing/2014/main" id="{2098EAB5-5434-8A71-4876-1DE939F6B176}"/>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8" name="Oval 795">
                <a:extLst>
                  <a:ext uri="{FF2B5EF4-FFF2-40B4-BE49-F238E27FC236}">
                    <a16:creationId xmlns:a16="http://schemas.microsoft.com/office/drawing/2014/main" id="{B0ECDBF4-4D06-24D1-DA68-BDBBFF8E9413}"/>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9" name="Oval 796">
                <a:extLst>
                  <a:ext uri="{FF2B5EF4-FFF2-40B4-BE49-F238E27FC236}">
                    <a16:creationId xmlns:a16="http://schemas.microsoft.com/office/drawing/2014/main" id="{A31C9621-40D1-1E7B-17B7-1890E2DD4C9C}"/>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0" name="Oval 797">
                <a:extLst>
                  <a:ext uri="{FF2B5EF4-FFF2-40B4-BE49-F238E27FC236}">
                    <a16:creationId xmlns:a16="http://schemas.microsoft.com/office/drawing/2014/main" id="{5C25AC96-D887-B15F-F61D-88F6534596C0}"/>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1" name="Oval 798">
                <a:extLst>
                  <a:ext uri="{FF2B5EF4-FFF2-40B4-BE49-F238E27FC236}">
                    <a16:creationId xmlns:a16="http://schemas.microsoft.com/office/drawing/2014/main" id="{48FD4352-132C-1AC0-0B29-DB8E8EE64B03}"/>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2" name="Oval 799">
                <a:extLst>
                  <a:ext uri="{FF2B5EF4-FFF2-40B4-BE49-F238E27FC236}">
                    <a16:creationId xmlns:a16="http://schemas.microsoft.com/office/drawing/2014/main" id="{4BCD0D10-B7F6-2343-2517-03E72780A04E}"/>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3" name="Oval 800">
                <a:extLst>
                  <a:ext uri="{FF2B5EF4-FFF2-40B4-BE49-F238E27FC236}">
                    <a16:creationId xmlns:a16="http://schemas.microsoft.com/office/drawing/2014/main" id="{3E5101BE-BFF5-09C6-8D7E-6A5EF0507EF1}"/>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4" name="Oval 801">
                <a:extLst>
                  <a:ext uri="{FF2B5EF4-FFF2-40B4-BE49-F238E27FC236}">
                    <a16:creationId xmlns:a16="http://schemas.microsoft.com/office/drawing/2014/main" id="{A6B14E13-48C1-1B31-A680-78E898E95986}"/>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5" name="Oval 802">
                <a:extLst>
                  <a:ext uri="{FF2B5EF4-FFF2-40B4-BE49-F238E27FC236}">
                    <a16:creationId xmlns:a16="http://schemas.microsoft.com/office/drawing/2014/main" id="{6A5F6AF9-590F-EA93-C4BF-FFBAB4FD4516}"/>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6" name="Oval 803">
                <a:extLst>
                  <a:ext uri="{FF2B5EF4-FFF2-40B4-BE49-F238E27FC236}">
                    <a16:creationId xmlns:a16="http://schemas.microsoft.com/office/drawing/2014/main" id="{A32E8701-7736-DC4F-651E-F1F7333FBB0C}"/>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7" name="Oval 804">
                <a:extLst>
                  <a:ext uri="{FF2B5EF4-FFF2-40B4-BE49-F238E27FC236}">
                    <a16:creationId xmlns:a16="http://schemas.microsoft.com/office/drawing/2014/main" id="{E1D2425E-BC2B-7FE5-7036-D70BB594DF74}"/>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8" name="Oval 805">
                <a:extLst>
                  <a:ext uri="{FF2B5EF4-FFF2-40B4-BE49-F238E27FC236}">
                    <a16:creationId xmlns:a16="http://schemas.microsoft.com/office/drawing/2014/main" id="{A10EC6BE-B8B6-092A-347E-2693095EF0A1}"/>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9" name="Oval 806">
                <a:extLst>
                  <a:ext uri="{FF2B5EF4-FFF2-40B4-BE49-F238E27FC236}">
                    <a16:creationId xmlns:a16="http://schemas.microsoft.com/office/drawing/2014/main" id="{9EEEDFAE-15E8-3049-89EC-91970E25527B}"/>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0" name="Oval 807">
                <a:extLst>
                  <a:ext uri="{FF2B5EF4-FFF2-40B4-BE49-F238E27FC236}">
                    <a16:creationId xmlns:a16="http://schemas.microsoft.com/office/drawing/2014/main" id="{50AD00F0-FC56-23BA-41BB-10DDB31EA8E6}"/>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14" name="Oval 809">
              <a:extLst>
                <a:ext uri="{FF2B5EF4-FFF2-40B4-BE49-F238E27FC236}">
                  <a16:creationId xmlns:a16="http://schemas.microsoft.com/office/drawing/2014/main" id="{1E85D1EA-5E07-6378-24E2-F349E8F19A58}"/>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 name="Oval 810">
              <a:extLst>
                <a:ext uri="{FF2B5EF4-FFF2-40B4-BE49-F238E27FC236}">
                  <a16:creationId xmlns:a16="http://schemas.microsoft.com/office/drawing/2014/main" id="{D15C7155-4FCC-CF2F-813E-1DF9959B95C8}"/>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 name="Oval 811">
              <a:extLst>
                <a:ext uri="{FF2B5EF4-FFF2-40B4-BE49-F238E27FC236}">
                  <a16:creationId xmlns:a16="http://schemas.microsoft.com/office/drawing/2014/main" id="{3F7F0B88-BCC8-3C7C-1F0D-349D338DBEAB}"/>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 name="Oval 812">
              <a:extLst>
                <a:ext uri="{FF2B5EF4-FFF2-40B4-BE49-F238E27FC236}">
                  <a16:creationId xmlns:a16="http://schemas.microsoft.com/office/drawing/2014/main" id="{F099179E-0AD4-B220-0F70-358EC4233C04}"/>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 name="Oval 813">
              <a:extLst>
                <a:ext uri="{FF2B5EF4-FFF2-40B4-BE49-F238E27FC236}">
                  <a16:creationId xmlns:a16="http://schemas.microsoft.com/office/drawing/2014/main" id="{A68094B3-3FF2-C457-A4F1-6A2D2551A3A5}"/>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 name="Oval 814">
              <a:extLst>
                <a:ext uri="{FF2B5EF4-FFF2-40B4-BE49-F238E27FC236}">
                  <a16:creationId xmlns:a16="http://schemas.microsoft.com/office/drawing/2014/main" id="{C6034ADB-1417-DA3B-6E6D-DF2DEF53CE6C}"/>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 name="Oval 815">
              <a:extLst>
                <a:ext uri="{FF2B5EF4-FFF2-40B4-BE49-F238E27FC236}">
                  <a16:creationId xmlns:a16="http://schemas.microsoft.com/office/drawing/2014/main" id="{FBEB5DB0-971A-7BEB-1721-40377910A8C8}"/>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 name="Oval 816">
              <a:extLst>
                <a:ext uri="{FF2B5EF4-FFF2-40B4-BE49-F238E27FC236}">
                  <a16:creationId xmlns:a16="http://schemas.microsoft.com/office/drawing/2014/main" id="{E5AB075A-3ACA-7D2C-BB3A-2B8CAD16F02C}"/>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 name="Oval 817">
              <a:extLst>
                <a:ext uri="{FF2B5EF4-FFF2-40B4-BE49-F238E27FC236}">
                  <a16:creationId xmlns:a16="http://schemas.microsoft.com/office/drawing/2014/main" id="{BE5403BD-59C1-1B75-02DC-D3C7A1571E21}"/>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 name="Oval 818">
              <a:extLst>
                <a:ext uri="{FF2B5EF4-FFF2-40B4-BE49-F238E27FC236}">
                  <a16:creationId xmlns:a16="http://schemas.microsoft.com/office/drawing/2014/main" id="{B707AD2F-6950-A719-6366-B703ADA98BF5}"/>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 name="Oval 819">
              <a:extLst>
                <a:ext uri="{FF2B5EF4-FFF2-40B4-BE49-F238E27FC236}">
                  <a16:creationId xmlns:a16="http://schemas.microsoft.com/office/drawing/2014/main" id="{699A06E0-B93E-D9FE-77B6-0B298CDDCAD6}"/>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 name="Oval 820">
              <a:extLst>
                <a:ext uri="{FF2B5EF4-FFF2-40B4-BE49-F238E27FC236}">
                  <a16:creationId xmlns:a16="http://schemas.microsoft.com/office/drawing/2014/main" id="{B97BF809-D1E7-820D-A867-E78A146690E4}"/>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 name="Oval 821">
              <a:extLst>
                <a:ext uri="{FF2B5EF4-FFF2-40B4-BE49-F238E27FC236}">
                  <a16:creationId xmlns:a16="http://schemas.microsoft.com/office/drawing/2014/main" id="{3C495DE9-E616-3715-8CEB-F38D10EF7B6B}"/>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 name="Oval 822">
              <a:extLst>
                <a:ext uri="{FF2B5EF4-FFF2-40B4-BE49-F238E27FC236}">
                  <a16:creationId xmlns:a16="http://schemas.microsoft.com/office/drawing/2014/main" id="{8E0983A7-B21B-9B37-0B76-862A5F43A7A0}"/>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 name="Oval 823">
              <a:extLst>
                <a:ext uri="{FF2B5EF4-FFF2-40B4-BE49-F238E27FC236}">
                  <a16:creationId xmlns:a16="http://schemas.microsoft.com/office/drawing/2014/main" id="{F7FE60D3-32B8-6648-1AFB-9A355F95E8CE}"/>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 name="Oval 824">
              <a:extLst>
                <a:ext uri="{FF2B5EF4-FFF2-40B4-BE49-F238E27FC236}">
                  <a16:creationId xmlns:a16="http://schemas.microsoft.com/office/drawing/2014/main" id="{6A4EE69F-5A9D-C331-8E92-22E5D584780F}"/>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 name="Oval 825">
              <a:extLst>
                <a:ext uri="{FF2B5EF4-FFF2-40B4-BE49-F238E27FC236}">
                  <a16:creationId xmlns:a16="http://schemas.microsoft.com/office/drawing/2014/main" id="{0A325F47-A6CB-E654-9339-CA93BBB43732}"/>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2479" name="任意多边形: 形状 2478">
            <a:extLst>
              <a:ext uri="{FF2B5EF4-FFF2-40B4-BE49-F238E27FC236}">
                <a16:creationId xmlns:a16="http://schemas.microsoft.com/office/drawing/2014/main" id="{81EB3D5A-4ADB-1CB4-C078-0869E93E658A}"/>
              </a:ext>
            </a:extLst>
          </p:cNvPr>
          <p:cNvSpPr/>
          <p:nvPr userDrawn="1"/>
        </p:nvSpPr>
        <p:spPr>
          <a:xfrm flipH="1">
            <a:off x="-2446" y="-4536"/>
            <a:ext cx="3263027" cy="3373211"/>
          </a:xfrm>
          <a:custGeom>
            <a:avLst/>
            <a:gdLst>
              <a:gd name="connsiteX0" fmla="*/ 232603 w 2467921"/>
              <a:gd name="connsiteY0" fmla="*/ 0 h 2551257"/>
              <a:gd name="connsiteX1" fmla="*/ 2467921 w 2467921"/>
              <a:gd name="connsiteY1" fmla="*/ 0 h 2551257"/>
              <a:gd name="connsiteX2" fmla="*/ 2467921 w 2467921"/>
              <a:gd name="connsiteY2" fmla="*/ 2364559 h 2551257"/>
              <a:gd name="connsiteX3" fmla="*/ 2357149 w 2467921"/>
              <a:gd name="connsiteY3" fmla="*/ 2417921 h 2551257"/>
              <a:gd name="connsiteX4" fmla="*/ 1696712 w 2467921"/>
              <a:gd name="connsiteY4" fmla="*/ 2551257 h 2551257"/>
              <a:gd name="connsiteX5" fmla="*/ 0 w 2467921"/>
              <a:gd name="connsiteY5" fmla="*/ 854545 h 2551257"/>
              <a:gd name="connsiteX6" fmla="*/ 204784 w 2467921"/>
              <a:gd name="connsiteY6" fmla="*/ 45791 h 25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921" h="2551257">
                <a:moveTo>
                  <a:pt x="232603" y="0"/>
                </a:moveTo>
                <a:lnTo>
                  <a:pt x="2467921" y="0"/>
                </a:lnTo>
                <a:lnTo>
                  <a:pt x="2467921" y="2364559"/>
                </a:lnTo>
                <a:lnTo>
                  <a:pt x="2357149" y="2417921"/>
                </a:lnTo>
                <a:cubicBezTo>
                  <a:pt x="2154157" y="2503779"/>
                  <a:pt x="1930979" y="2551257"/>
                  <a:pt x="1696712" y="2551257"/>
                </a:cubicBezTo>
                <a:cubicBezTo>
                  <a:pt x="759644" y="2551257"/>
                  <a:pt x="0" y="1791613"/>
                  <a:pt x="0" y="854545"/>
                </a:cubicBezTo>
                <a:cubicBezTo>
                  <a:pt x="0" y="561711"/>
                  <a:pt x="74184" y="286204"/>
                  <a:pt x="204784" y="45791"/>
                </a:cubicBezTo>
                <a:close/>
              </a:path>
            </a:pathLst>
          </a:cu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nvGrpSpPr>
          <p:cNvPr id="2480" name="Group 4">
            <a:extLst>
              <a:ext uri="{FF2B5EF4-FFF2-40B4-BE49-F238E27FC236}">
                <a16:creationId xmlns:a16="http://schemas.microsoft.com/office/drawing/2014/main" id="{4A6B7FE9-6CA8-9BFD-EEE9-E41F9D84147D}"/>
              </a:ext>
            </a:extLst>
          </p:cNvPr>
          <p:cNvGrpSpPr>
            <a:grpSpLocks noChangeAspect="1"/>
          </p:cNvGrpSpPr>
          <p:nvPr userDrawn="1"/>
        </p:nvGrpSpPr>
        <p:grpSpPr bwMode="auto">
          <a:xfrm rot="1380944" flipH="1">
            <a:off x="2658285" y="-2636062"/>
            <a:ext cx="4405409" cy="4410267"/>
            <a:chOff x="453" y="452"/>
            <a:chExt cx="2722" cy="2725"/>
          </a:xfrm>
          <a:solidFill>
            <a:schemeClr val="accent3">
              <a:alpha val="43000"/>
            </a:schemeClr>
          </a:solidFill>
        </p:grpSpPr>
        <p:grpSp>
          <p:nvGrpSpPr>
            <p:cNvPr id="2481" name="Group 205">
              <a:extLst>
                <a:ext uri="{FF2B5EF4-FFF2-40B4-BE49-F238E27FC236}">
                  <a16:creationId xmlns:a16="http://schemas.microsoft.com/office/drawing/2014/main" id="{75CED079-F1C2-88C0-96F6-A0F9572F4678}"/>
                </a:ext>
              </a:extLst>
            </p:cNvPr>
            <p:cNvGrpSpPr/>
            <p:nvPr/>
          </p:nvGrpSpPr>
          <p:grpSpPr bwMode="auto">
            <a:xfrm>
              <a:off x="623" y="452"/>
              <a:ext cx="2382" cy="789"/>
              <a:chOff x="623" y="452"/>
              <a:chExt cx="2382" cy="789"/>
            </a:xfrm>
            <a:grpFill/>
          </p:grpSpPr>
          <p:sp>
            <p:nvSpPr>
              <p:cNvPr id="3102" name="Oval 5">
                <a:extLst>
                  <a:ext uri="{FF2B5EF4-FFF2-40B4-BE49-F238E27FC236}">
                    <a16:creationId xmlns:a16="http://schemas.microsoft.com/office/drawing/2014/main" id="{F0E32E13-1765-E854-8DE4-6EEF0C7D2335}"/>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3" name="Oval 6">
                <a:extLst>
                  <a:ext uri="{FF2B5EF4-FFF2-40B4-BE49-F238E27FC236}">
                    <a16:creationId xmlns:a16="http://schemas.microsoft.com/office/drawing/2014/main" id="{04BC90E2-D7E3-B04D-56CA-9AB08350AC5C}"/>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4" name="Oval 7">
                <a:extLst>
                  <a:ext uri="{FF2B5EF4-FFF2-40B4-BE49-F238E27FC236}">
                    <a16:creationId xmlns:a16="http://schemas.microsoft.com/office/drawing/2014/main" id="{B2B1C7B0-EB87-FDF8-D2FB-D8E6D8FD483C}"/>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5" name="Oval 8">
                <a:extLst>
                  <a:ext uri="{FF2B5EF4-FFF2-40B4-BE49-F238E27FC236}">
                    <a16:creationId xmlns:a16="http://schemas.microsoft.com/office/drawing/2014/main" id="{78C71FED-2384-EC9F-5B2C-9A7370152418}"/>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6" name="Oval 9">
                <a:extLst>
                  <a:ext uri="{FF2B5EF4-FFF2-40B4-BE49-F238E27FC236}">
                    <a16:creationId xmlns:a16="http://schemas.microsoft.com/office/drawing/2014/main" id="{659EA93F-A954-45A2-26D1-8A4102785182}"/>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7" name="Oval 10">
                <a:extLst>
                  <a:ext uri="{FF2B5EF4-FFF2-40B4-BE49-F238E27FC236}">
                    <a16:creationId xmlns:a16="http://schemas.microsoft.com/office/drawing/2014/main" id="{7364A0C9-C003-7082-14CC-ACB2DEDB5D54}"/>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8" name="Oval 11">
                <a:extLst>
                  <a:ext uri="{FF2B5EF4-FFF2-40B4-BE49-F238E27FC236}">
                    <a16:creationId xmlns:a16="http://schemas.microsoft.com/office/drawing/2014/main" id="{DB0E6CF0-8328-B8A1-7BE5-16DD4347B988}"/>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9" name="Oval 12">
                <a:extLst>
                  <a:ext uri="{FF2B5EF4-FFF2-40B4-BE49-F238E27FC236}">
                    <a16:creationId xmlns:a16="http://schemas.microsoft.com/office/drawing/2014/main" id="{86F07036-9DD5-1F6D-9305-F26AF276F055}"/>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0" name="Oval 13">
                <a:extLst>
                  <a:ext uri="{FF2B5EF4-FFF2-40B4-BE49-F238E27FC236}">
                    <a16:creationId xmlns:a16="http://schemas.microsoft.com/office/drawing/2014/main" id="{CF4AA4EE-DC40-60D0-D747-9027B8A3C381}"/>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1" name="Oval 14">
                <a:extLst>
                  <a:ext uri="{FF2B5EF4-FFF2-40B4-BE49-F238E27FC236}">
                    <a16:creationId xmlns:a16="http://schemas.microsoft.com/office/drawing/2014/main" id="{BC42DE00-73BB-6CC5-C521-4F046035B9CA}"/>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2" name="Oval 15">
                <a:extLst>
                  <a:ext uri="{FF2B5EF4-FFF2-40B4-BE49-F238E27FC236}">
                    <a16:creationId xmlns:a16="http://schemas.microsoft.com/office/drawing/2014/main" id="{CA73ECF1-7F0C-6642-0349-E045A1DBE2C8}"/>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3" name="Oval 16">
                <a:extLst>
                  <a:ext uri="{FF2B5EF4-FFF2-40B4-BE49-F238E27FC236}">
                    <a16:creationId xmlns:a16="http://schemas.microsoft.com/office/drawing/2014/main" id="{C6D77B15-FCA3-E0FC-C409-6AF6553E6467}"/>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4" name="Oval 17">
                <a:extLst>
                  <a:ext uri="{FF2B5EF4-FFF2-40B4-BE49-F238E27FC236}">
                    <a16:creationId xmlns:a16="http://schemas.microsoft.com/office/drawing/2014/main" id="{9BD5F520-FB32-3926-62B6-DF1B191415AB}"/>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5" name="Oval 18">
                <a:extLst>
                  <a:ext uri="{FF2B5EF4-FFF2-40B4-BE49-F238E27FC236}">
                    <a16:creationId xmlns:a16="http://schemas.microsoft.com/office/drawing/2014/main" id="{C1B924B4-62D3-4FE0-DE43-607F18DED04A}"/>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6" name="Oval 19">
                <a:extLst>
                  <a:ext uri="{FF2B5EF4-FFF2-40B4-BE49-F238E27FC236}">
                    <a16:creationId xmlns:a16="http://schemas.microsoft.com/office/drawing/2014/main" id="{43821BFD-EC7C-0948-1F4B-BBD35F3AD631}"/>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7" name="Oval 20">
                <a:extLst>
                  <a:ext uri="{FF2B5EF4-FFF2-40B4-BE49-F238E27FC236}">
                    <a16:creationId xmlns:a16="http://schemas.microsoft.com/office/drawing/2014/main" id="{769C407C-8437-60EB-1EDA-EF9F6C0A1C9E}"/>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8" name="Oval 21">
                <a:extLst>
                  <a:ext uri="{FF2B5EF4-FFF2-40B4-BE49-F238E27FC236}">
                    <a16:creationId xmlns:a16="http://schemas.microsoft.com/office/drawing/2014/main" id="{3A428F50-4CA2-8392-80DC-1785DFA2160B}"/>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9" name="Oval 22">
                <a:extLst>
                  <a:ext uri="{FF2B5EF4-FFF2-40B4-BE49-F238E27FC236}">
                    <a16:creationId xmlns:a16="http://schemas.microsoft.com/office/drawing/2014/main" id="{77BF26D0-097C-A8DF-6937-06B04C513DA7}"/>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0" name="Oval 23">
                <a:extLst>
                  <a:ext uri="{FF2B5EF4-FFF2-40B4-BE49-F238E27FC236}">
                    <a16:creationId xmlns:a16="http://schemas.microsoft.com/office/drawing/2014/main" id="{26CFF838-9494-7991-2D6A-3AC484B7AE70}"/>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1" name="Oval 24">
                <a:extLst>
                  <a:ext uri="{FF2B5EF4-FFF2-40B4-BE49-F238E27FC236}">
                    <a16:creationId xmlns:a16="http://schemas.microsoft.com/office/drawing/2014/main" id="{A86AC0D5-1515-EB58-AAB3-709D37E80457}"/>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2" name="Oval 25">
                <a:extLst>
                  <a:ext uri="{FF2B5EF4-FFF2-40B4-BE49-F238E27FC236}">
                    <a16:creationId xmlns:a16="http://schemas.microsoft.com/office/drawing/2014/main" id="{4635B37A-7DB4-594B-92D9-E8DF8EB2F76D}"/>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3" name="Oval 26">
                <a:extLst>
                  <a:ext uri="{FF2B5EF4-FFF2-40B4-BE49-F238E27FC236}">
                    <a16:creationId xmlns:a16="http://schemas.microsoft.com/office/drawing/2014/main" id="{C5132B3B-7C7F-D611-BF8E-1E6FBA42A9C8}"/>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4" name="Oval 27">
                <a:extLst>
                  <a:ext uri="{FF2B5EF4-FFF2-40B4-BE49-F238E27FC236}">
                    <a16:creationId xmlns:a16="http://schemas.microsoft.com/office/drawing/2014/main" id="{83813DC6-60ED-412F-FE7B-19C4BAB77FB8}"/>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5" name="Oval 28">
                <a:extLst>
                  <a:ext uri="{FF2B5EF4-FFF2-40B4-BE49-F238E27FC236}">
                    <a16:creationId xmlns:a16="http://schemas.microsoft.com/office/drawing/2014/main" id="{CDFB91F7-EA09-5FF3-21FB-C0A77BB62B36}"/>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6" name="Oval 29">
                <a:extLst>
                  <a:ext uri="{FF2B5EF4-FFF2-40B4-BE49-F238E27FC236}">
                    <a16:creationId xmlns:a16="http://schemas.microsoft.com/office/drawing/2014/main" id="{79B587FE-27D1-908C-8ED2-1A5C154092EB}"/>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7" name="Oval 30">
                <a:extLst>
                  <a:ext uri="{FF2B5EF4-FFF2-40B4-BE49-F238E27FC236}">
                    <a16:creationId xmlns:a16="http://schemas.microsoft.com/office/drawing/2014/main" id="{8E323679-4A0F-5007-8C40-AA0E991FB873}"/>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8" name="Oval 31">
                <a:extLst>
                  <a:ext uri="{FF2B5EF4-FFF2-40B4-BE49-F238E27FC236}">
                    <a16:creationId xmlns:a16="http://schemas.microsoft.com/office/drawing/2014/main" id="{C1806DF4-6F48-D6C2-1608-80E6C174E7BF}"/>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9" name="Oval 32">
                <a:extLst>
                  <a:ext uri="{FF2B5EF4-FFF2-40B4-BE49-F238E27FC236}">
                    <a16:creationId xmlns:a16="http://schemas.microsoft.com/office/drawing/2014/main" id="{34E1C199-3B2E-9F09-4AEB-555BCD64CCE2}"/>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0" name="Oval 33">
                <a:extLst>
                  <a:ext uri="{FF2B5EF4-FFF2-40B4-BE49-F238E27FC236}">
                    <a16:creationId xmlns:a16="http://schemas.microsoft.com/office/drawing/2014/main" id="{6A6FB3F6-C886-D082-EDB4-932749D4C416}"/>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1" name="Oval 34">
                <a:extLst>
                  <a:ext uri="{FF2B5EF4-FFF2-40B4-BE49-F238E27FC236}">
                    <a16:creationId xmlns:a16="http://schemas.microsoft.com/office/drawing/2014/main" id="{5D7D4E74-06B5-F624-8B7D-088FA560D9BF}"/>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2" name="Oval 35">
                <a:extLst>
                  <a:ext uri="{FF2B5EF4-FFF2-40B4-BE49-F238E27FC236}">
                    <a16:creationId xmlns:a16="http://schemas.microsoft.com/office/drawing/2014/main" id="{3E34D033-F432-1465-90AC-18E04FB0DC72}"/>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3" name="Oval 36">
                <a:extLst>
                  <a:ext uri="{FF2B5EF4-FFF2-40B4-BE49-F238E27FC236}">
                    <a16:creationId xmlns:a16="http://schemas.microsoft.com/office/drawing/2014/main" id="{58F7EB70-0D62-9073-07E0-243E5FE73B78}"/>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4" name="Oval 37">
                <a:extLst>
                  <a:ext uri="{FF2B5EF4-FFF2-40B4-BE49-F238E27FC236}">
                    <a16:creationId xmlns:a16="http://schemas.microsoft.com/office/drawing/2014/main" id="{38DCF503-3D23-76B5-1EFC-666D8EBAE5AA}"/>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5" name="Oval 38">
                <a:extLst>
                  <a:ext uri="{FF2B5EF4-FFF2-40B4-BE49-F238E27FC236}">
                    <a16:creationId xmlns:a16="http://schemas.microsoft.com/office/drawing/2014/main" id="{BB81359A-0D35-2944-F51E-A850F806B8A4}"/>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6" name="Oval 39">
                <a:extLst>
                  <a:ext uri="{FF2B5EF4-FFF2-40B4-BE49-F238E27FC236}">
                    <a16:creationId xmlns:a16="http://schemas.microsoft.com/office/drawing/2014/main" id="{CFC5A843-C34A-217F-81AD-A8184C5F163C}"/>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7" name="Oval 40">
                <a:extLst>
                  <a:ext uri="{FF2B5EF4-FFF2-40B4-BE49-F238E27FC236}">
                    <a16:creationId xmlns:a16="http://schemas.microsoft.com/office/drawing/2014/main" id="{15CBC35E-E762-2996-DAF8-11065639CA7F}"/>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8" name="Oval 41">
                <a:extLst>
                  <a:ext uri="{FF2B5EF4-FFF2-40B4-BE49-F238E27FC236}">
                    <a16:creationId xmlns:a16="http://schemas.microsoft.com/office/drawing/2014/main" id="{4CBE6E54-D9A8-6E3F-F4A9-E2E87D03CAF0}"/>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9" name="Oval 42">
                <a:extLst>
                  <a:ext uri="{FF2B5EF4-FFF2-40B4-BE49-F238E27FC236}">
                    <a16:creationId xmlns:a16="http://schemas.microsoft.com/office/drawing/2014/main" id="{D67257B1-E86A-21A8-0D54-D1DD3C14BF03}"/>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0" name="Oval 43">
                <a:extLst>
                  <a:ext uri="{FF2B5EF4-FFF2-40B4-BE49-F238E27FC236}">
                    <a16:creationId xmlns:a16="http://schemas.microsoft.com/office/drawing/2014/main" id="{35FCAC3E-5071-8CC3-510B-D32D9927E241}"/>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1" name="Oval 44">
                <a:extLst>
                  <a:ext uri="{FF2B5EF4-FFF2-40B4-BE49-F238E27FC236}">
                    <a16:creationId xmlns:a16="http://schemas.microsoft.com/office/drawing/2014/main" id="{B51D65F0-59AF-1AEE-5951-E74F7C7CEDAC}"/>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2" name="Oval 45">
                <a:extLst>
                  <a:ext uri="{FF2B5EF4-FFF2-40B4-BE49-F238E27FC236}">
                    <a16:creationId xmlns:a16="http://schemas.microsoft.com/office/drawing/2014/main" id="{32018EF5-223E-E130-964F-BF388674E4B4}"/>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3" name="Oval 46">
                <a:extLst>
                  <a:ext uri="{FF2B5EF4-FFF2-40B4-BE49-F238E27FC236}">
                    <a16:creationId xmlns:a16="http://schemas.microsoft.com/office/drawing/2014/main" id="{35B6E89A-B58B-DC5A-797B-6663C4FCE5A5}"/>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4" name="Oval 47">
                <a:extLst>
                  <a:ext uri="{FF2B5EF4-FFF2-40B4-BE49-F238E27FC236}">
                    <a16:creationId xmlns:a16="http://schemas.microsoft.com/office/drawing/2014/main" id="{E6A5CD90-99C5-6CED-07C6-2DAC5819D6B0}"/>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5" name="Oval 48">
                <a:extLst>
                  <a:ext uri="{FF2B5EF4-FFF2-40B4-BE49-F238E27FC236}">
                    <a16:creationId xmlns:a16="http://schemas.microsoft.com/office/drawing/2014/main" id="{169C4D5B-C12B-FD4F-401C-2A57A7ABF958}"/>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6" name="Oval 49">
                <a:extLst>
                  <a:ext uri="{FF2B5EF4-FFF2-40B4-BE49-F238E27FC236}">
                    <a16:creationId xmlns:a16="http://schemas.microsoft.com/office/drawing/2014/main" id="{05473876-9E1F-54CB-C8C6-F5281EC3D50E}"/>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7" name="Oval 50">
                <a:extLst>
                  <a:ext uri="{FF2B5EF4-FFF2-40B4-BE49-F238E27FC236}">
                    <a16:creationId xmlns:a16="http://schemas.microsoft.com/office/drawing/2014/main" id="{6CB78B82-1CBA-E30D-3D0E-7BA76D1C3AB5}"/>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8" name="Oval 51">
                <a:extLst>
                  <a:ext uri="{FF2B5EF4-FFF2-40B4-BE49-F238E27FC236}">
                    <a16:creationId xmlns:a16="http://schemas.microsoft.com/office/drawing/2014/main" id="{0E11B460-7A68-E8A2-5AF1-DB0AC13F434F}"/>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9" name="Oval 52">
                <a:extLst>
                  <a:ext uri="{FF2B5EF4-FFF2-40B4-BE49-F238E27FC236}">
                    <a16:creationId xmlns:a16="http://schemas.microsoft.com/office/drawing/2014/main" id="{345B3AD8-2CF1-FA94-7E29-6E5986E24BB8}"/>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0" name="Oval 53">
                <a:extLst>
                  <a:ext uri="{FF2B5EF4-FFF2-40B4-BE49-F238E27FC236}">
                    <a16:creationId xmlns:a16="http://schemas.microsoft.com/office/drawing/2014/main" id="{AF60E372-8190-4A7B-26F5-AC341014BC8D}"/>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1" name="Oval 54">
                <a:extLst>
                  <a:ext uri="{FF2B5EF4-FFF2-40B4-BE49-F238E27FC236}">
                    <a16:creationId xmlns:a16="http://schemas.microsoft.com/office/drawing/2014/main" id="{96E2AB73-C1B8-7D30-681A-05071CB78758}"/>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2" name="Oval 55">
                <a:extLst>
                  <a:ext uri="{FF2B5EF4-FFF2-40B4-BE49-F238E27FC236}">
                    <a16:creationId xmlns:a16="http://schemas.microsoft.com/office/drawing/2014/main" id="{DCD714B9-5EB7-A342-B8B8-1B246B7EB9DD}"/>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3" name="Oval 56">
                <a:extLst>
                  <a:ext uri="{FF2B5EF4-FFF2-40B4-BE49-F238E27FC236}">
                    <a16:creationId xmlns:a16="http://schemas.microsoft.com/office/drawing/2014/main" id="{C69FCCC3-CF7D-8110-278B-0B16BFB2BA32}"/>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4" name="Oval 57">
                <a:extLst>
                  <a:ext uri="{FF2B5EF4-FFF2-40B4-BE49-F238E27FC236}">
                    <a16:creationId xmlns:a16="http://schemas.microsoft.com/office/drawing/2014/main" id="{33E56C98-456C-FFC9-3785-0AA501E573D7}"/>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5" name="Oval 58">
                <a:extLst>
                  <a:ext uri="{FF2B5EF4-FFF2-40B4-BE49-F238E27FC236}">
                    <a16:creationId xmlns:a16="http://schemas.microsoft.com/office/drawing/2014/main" id="{BE7BBCFB-438D-293C-5C60-77CA2B78A474}"/>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6" name="Oval 59">
                <a:extLst>
                  <a:ext uri="{FF2B5EF4-FFF2-40B4-BE49-F238E27FC236}">
                    <a16:creationId xmlns:a16="http://schemas.microsoft.com/office/drawing/2014/main" id="{C1478113-3E9B-A874-9AAD-71F1D562F13A}"/>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7" name="Oval 60">
                <a:extLst>
                  <a:ext uri="{FF2B5EF4-FFF2-40B4-BE49-F238E27FC236}">
                    <a16:creationId xmlns:a16="http://schemas.microsoft.com/office/drawing/2014/main" id="{3D81DD9B-1978-DAE2-5A35-CEB50D47A430}"/>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8" name="Oval 61">
                <a:extLst>
                  <a:ext uri="{FF2B5EF4-FFF2-40B4-BE49-F238E27FC236}">
                    <a16:creationId xmlns:a16="http://schemas.microsoft.com/office/drawing/2014/main" id="{26E16F30-E064-1CE2-E809-E8C65B13812F}"/>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9" name="Oval 62">
                <a:extLst>
                  <a:ext uri="{FF2B5EF4-FFF2-40B4-BE49-F238E27FC236}">
                    <a16:creationId xmlns:a16="http://schemas.microsoft.com/office/drawing/2014/main" id="{9F24DB0E-047E-E68F-8940-3409A842F873}"/>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0" name="Oval 63">
                <a:extLst>
                  <a:ext uri="{FF2B5EF4-FFF2-40B4-BE49-F238E27FC236}">
                    <a16:creationId xmlns:a16="http://schemas.microsoft.com/office/drawing/2014/main" id="{297D7A76-1EF3-444C-0DFA-1446D56F2C25}"/>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1" name="Oval 64">
                <a:extLst>
                  <a:ext uri="{FF2B5EF4-FFF2-40B4-BE49-F238E27FC236}">
                    <a16:creationId xmlns:a16="http://schemas.microsoft.com/office/drawing/2014/main" id="{F2599425-77F5-1339-67D4-E1B3282C413A}"/>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2" name="Oval 65">
                <a:extLst>
                  <a:ext uri="{FF2B5EF4-FFF2-40B4-BE49-F238E27FC236}">
                    <a16:creationId xmlns:a16="http://schemas.microsoft.com/office/drawing/2014/main" id="{BFED2C5D-B9EF-7FE7-ED38-B35CC858A2BD}"/>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3" name="Oval 66">
                <a:extLst>
                  <a:ext uri="{FF2B5EF4-FFF2-40B4-BE49-F238E27FC236}">
                    <a16:creationId xmlns:a16="http://schemas.microsoft.com/office/drawing/2014/main" id="{C043D049-87E0-4E44-D88D-158832DD1B41}"/>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4" name="Oval 67">
                <a:extLst>
                  <a:ext uri="{FF2B5EF4-FFF2-40B4-BE49-F238E27FC236}">
                    <a16:creationId xmlns:a16="http://schemas.microsoft.com/office/drawing/2014/main" id="{39CF2240-1D35-FB65-A6BB-358AC47A1373}"/>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5" name="Oval 68">
                <a:extLst>
                  <a:ext uri="{FF2B5EF4-FFF2-40B4-BE49-F238E27FC236}">
                    <a16:creationId xmlns:a16="http://schemas.microsoft.com/office/drawing/2014/main" id="{94BD1283-F9A2-E8A9-4A09-3238B90309DA}"/>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6" name="Oval 69">
                <a:extLst>
                  <a:ext uri="{FF2B5EF4-FFF2-40B4-BE49-F238E27FC236}">
                    <a16:creationId xmlns:a16="http://schemas.microsoft.com/office/drawing/2014/main" id="{63EF9624-0581-B762-5109-C8B0A3F5E99D}"/>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7" name="Oval 70">
                <a:extLst>
                  <a:ext uri="{FF2B5EF4-FFF2-40B4-BE49-F238E27FC236}">
                    <a16:creationId xmlns:a16="http://schemas.microsoft.com/office/drawing/2014/main" id="{3AA65D17-0CF3-07CF-9F17-220613FC6415}"/>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8" name="Oval 71">
                <a:extLst>
                  <a:ext uri="{FF2B5EF4-FFF2-40B4-BE49-F238E27FC236}">
                    <a16:creationId xmlns:a16="http://schemas.microsoft.com/office/drawing/2014/main" id="{C77AD0DC-E474-D5AB-DD14-0EA3891F886D}"/>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9" name="Oval 72">
                <a:extLst>
                  <a:ext uri="{FF2B5EF4-FFF2-40B4-BE49-F238E27FC236}">
                    <a16:creationId xmlns:a16="http://schemas.microsoft.com/office/drawing/2014/main" id="{62BF0D7D-1C6A-7E22-99D0-B739A14B32B6}"/>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0" name="Oval 73">
                <a:extLst>
                  <a:ext uri="{FF2B5EF4-FFF2-40B4-BE49-F238E27FC236}">
                    <a16:creationId xmlns:a16="http://schemas.microsoft.com/office/drawing/2014/main" id="{26D45FE3-6456-23DE-72A3-7C9CE58B5E57}"/>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1" name="Oval 74">
                <a:extLst>
                  <a:ext uri="{FF2B5EF4-FFF2-40B4-BE49-F238E27FC236}">
                    <a16:creationId xmlns:a16="http://schemas.microsoft.com/office/drawing/2014/main" id="{00D51471-AB85-7FAD-1C3D-A7571E6499EE}"/>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2" name="Oval 75">
                <a:extLst>
                  <a:ext uri="{FF2B5EF4-FFF2-40B4-BE49-F238E27FC236}">
                    <a16:creationId xmlns:a16="http://schemas.microsoft.com/office/drawing/2014/main" id="{3E814C78-148F-F50C-CF6E-A4FB4B31CF0F}"/>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3" name="Oval 76">
                <a:extLst>
                  <a:ext uri="{FF2B5EF4-FFF2-40B4-BE49-F238E27FC236}">
                    <a16:creationId xmlns:a16="http://schemas.microsoft.com/office/drawing/2014/main" id="{81DC6962-4DF3-ED54-ACF5-976991BA67EF}"/>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4" name="Oval 77">
                <a:extLst>
                  <a:ext uri="{FF2B5EF4-FFF2-40B4-BE49-F238E27FC236}">
                    <a16:creationId xmlns:a16="http://schemas.microsoft.com/office/drawing/2014/main" id="{A7E0D2EB-E9DB-EF75-5CC6-9744855BAF7C}"/>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5" name="Oval 78">
                <a:extLst>
                  <a:ext uri="{FF2B5EF4-FFF2-40B4-BE49-F238E27FC236}">
                    <a16:creationId xmlns:a16="http://schemas.microsoft.com/office/drawing/2014/main" id="{F54BD96F-D926-3959-9D1B-E76EC199C292}"/>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6" name="Oval 79">
                <a:extLst>
                  <a:ext uri="{FF2B5EF4-FFF2-40B4-BE49-F238E27FC236}">
                    <a16:creationId xmlns:a16="http://schemas.microsoft.com/office/drawing/2014/main" id="{6660111C-6015-36B2-CF85-95F2B019CAF5}"/>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7" name="Oval 80">
                <a:extLst>
                  <a:ext uri="{FF2B5EF4-FFF2-40B4-BE49-F238E27FC236}">
                    <a16:creationId xmlns:a16="http://schemas.microsoft.com/office/drawing/2014/main" id="{A912C042-E8A8-B83D-FB1A-BB2D25D57ABB}"/>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8" name="Oval 81">
                <a:extLst>
                  <a:ext uri="{FF2B5EF4-FFF2-40B4-BE49-F238E27FC236}">
                    <a16:creationId xmlns:a16="http://schemas.microsoft.com/office/drawing/2014/main" id="{EB668409-0C38-E8C4-D7C0-5033FB18A497}"/>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9" name="Oval 82">
                <a:extLst>
                  <a:ext uri="{FF2B5EF4-FFF2-40B4-BE49-F238E27FC236}">
                    <a16:creationId xmlns:a16="http://schemas.microsoft.com/office/drawing/2014/main" id="{5E07426E-F262-512A-64C8-6006D3E2E654}"/>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0" name="Oval 83">
                <a:extLst>
                  <a:ext uri="{FF2B5EF4-FFF2-40B4-BE49-F238E27FC236}">
                    <a16:creationId xmlns:a16="http://schemas.microsoft.com/office/drawing/2014/main" id="{42F12700-A287-1596-F8C9-243C6AB10CC9}"/>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1" name="Oval 84">
                <a:extLst>
                  <a:ext uri="{FF2B5EF4-FFF2-40B4-BE49-F238E27FC236}">
                    <a16:creationId xmlns:a16="http://schemas.microsoft.com/office/drawing/2014/main" id="{323DBF8A-49B6-420B-8A47-EC89C19DD885}"/>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2" name="Oval 85">
                <a:extLst>
                  <a:ext uri="{FF2B5EF4-FFF2-40B4-BE49-F238E27FC236}">
                    <a16:creationId xmlns:a16="http://schemas.microsoft.com/office/drawing/2014/main" id="{1F2F6FD1-8DB4-E570-282B-862B8B02333E}"/>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3" name="Oval 86">
                <a:extLst>
                  <a:ext uri="{FF2B5EF4-FFF2-40B4-BE49-F238E27FC236}">
                    <a16:creationId xmlns:a16="http://schemas.microsoft.com/office/drawing/2014/main" id="{A92BDDC1-0F55-3FDB-3C83-BDA482046DC0}"/>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4" name="Oval 87">
                <a:extLst>
                  <a:ext uri="{FF2B5EF4-FFF2-40B4-BE49-F238E27FC236}">
                    <a16:creationId xmlns:a16="http://schemas.microsoft.com/office/drawing/2014/main" id="{4E9CC1F9-8003-B0BA-2EC3-15367E8DC432}"/>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5" name="Oval 88">
                <a:extLst>
                  <a:ext uri="{FF2B5EF4-FFF2-40B4-BE49-F238E27FC236}">
                    <a16:creationId xmlns:a16="http://schemas.microsoft.com/office/drawing/2014/main" id="{E50AED7B-FFEF-7E44-9DEE-EE4289E74DEE}"/>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6" name="Oval 89">
                <a:extLst>
                  <a:ext uri="{FF2B5EF4-FFF2-40B4-BE49-F238E27FC236}">
                    <a16:creationId xmlns:a16="http://schemas.microsoft.com/office/drawing/2014/main" id="{FB6A3059-1B9D-4935-1F6F-DBA886DE55C3}"/>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7" name="Oval 90">
                <a:extLst>
                  <a:ext uri="{FF2B5EF4-FFF2-40B4-BE49-F238E27FC236}">
                    <a16:creationId xmlns:a16="http://schemas.microsoft.com/office/drawing/2014/main" id="{0EAF51E1-DBC1-DB6D-7957-D6B6579405EA}"/>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8" name="Oval 91">
                <a:extLst>
                  <a:ext uri="{FF2B5EF4-FFF2-40B4-BE49-F238E27FC236}">
                    <a16:creationId xmlns:a16="http://schemas.microsoft.com/office/drawing/2014/main" id="{CB261D6F-1C47-5056-CBEC-BA972F9BF3F9}"/>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9" name="Oval 92">
                <a:extLst>
                  <a:ext uri="{FF2B5EF4-FFF2-40B4-BE49-F238E27FC236}">
                    <a16:creationId xmlns:a16="http://schemas.microsoft.com/office/drawing/2014/main" id="{35164AAE-1BC7-BE62-6245-C7B8C0B97B8D}"/>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0" name="Oval 93">
                <a:extLst>
                  <a:ext uri="{FF2B5EF4-FFF2-40B4-BE49-F238E27FC236}">
                    <a16:creationId xmlns:a16="http://schemas.microsoft.com/office/drawing/2014/main" id="{4C7E789A-AC5A-0BA5-5337-33562B813428}"/>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1" name="Oval 94">
                <a:extLst>
                  <a:ext uri="{FF2B5EF4-FFF2-40B4-BE49-F238E27FC236}">
                    <a16:creationId xmlns:a16="http://schemas.microsoft.com/office/drawing/2014/main" id="{A9990CAD-62BF-3446-044A-65E8F10C7EA4}"/>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2" name="Oval 95">
                <a:extLst>
                  <a:ext uri="{FF2B5EF4-FFF2-40B4-BE49-F238E27FC236}">
                    <a16:creationId xmlns:a16="http://schemas.microsoft.com/office/drawing/2014/main" id="{4E1DF79A-8600-E301-C52B-872AA7841A5D}"/>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3" name="Oval 96">
                <a:extLst>
                  <a:ext uri="{FF2B5EF4-FFF2-40B4-BE49-F238E27FC236}">
                    <a16:creationId xmlns:a16="http://schemas.microsoft.com/office/drawing/2014/main" id="{D3E9861A-8F10-0C58-AE91-EF08885EAA9C}"/>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4" name="Oval 97">
                <a:extLst>
                  <a:ext uri="{FF2B5EF4-FFF2-40B4-BE49-F238E27FC236}">
                    <a16:creationId xmlns:a16="http://schemas.microsoft.com/office/drawing/2014/main" id="{EA9029AB-0461-84CB-D5F9-BA712C7841DA}"/>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5" name="Oval 98">
                <a:extLst>
                  <a:ext uri="{FF2B5EF4-FFF2-40B4-BE49-F238E27FC236}">
                    <a16:creationId xmlns:a16="http://schemas.microsoft.com/office/drawing/2014/main" id="{AFED9F82-D63F-9F6F-8EB6-78E95579E94D}"/>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6" name="Oval 99">
                <a:extLst>
                  <a:ext uri="{FF2B5EF4-FFF2-40B4-BE49-F238E27FC236}">
                    <a16:creationId xmlns:a16="http://schemas.microsoft.com/office/drawing/2014/main" id="{2308DF1F-6E2C-16A6-79E1-094E1EE1E0F5}"/>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7" name="Oval 100">
                <a:extLst>
                  <a:ext uri="{FF2B5EF4-FFF2-40B4-BE49-F238E27FC236}">
                    <a16:creationId xmlns:a16="http://schemas.microsoft.com/office/drawing/2014/main" id="{ECC11C43-95AC-592C-A73F-2EF7CB622C11}"/>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8" name="Oval 101">
                <a:extLst>
                  <a:ext uri="{FF2B5EF4-FFF2-40B4-BE49-F238E27FC236}">
                    <a16:creationId xmlns:a16="http://schemas.microsoft.com/office/drawing/2014/main" id="{44C9BFA1-0DD1-840B-2768-0E49B366E4C2}"/>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9" name="Oval 102">
                <a:extLst>
                  <a:ext uri="{FF2B5EF4-FFF2-40B4-BE49-F238E27FC236}">
                    <a16:creationId xmlns:a16="http://schemas.microsoft.com/office/drawing/2014/main" id="{E807EF4A-3D31-11C1-C917-2FDFFD777940}"/>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0" name="Oval 103">
                <a:extLst>
                  <a:ext uri="{FF2B5EF4-FFF2-40B4-BE49-F238E27FC236}">
                    <a16:creationId xmlns:a16="http://schemas.microsoft.com/office/drawing/2014/main" id="{5586A95B-944E-AB16-1671-776D852382C3}"/>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1" name="Oval 104">
                <a:extLst>
                  <a:ext uri="{FF2B5EF4-FFF2-40B4-BE49-F238E27FC236}">
                    <a16:creationId xmlns:a16="http://schemas.microsoft.com/office/drawing/2014/main" id="{10D79393-95A7-7E32-E054-2C1CF80DBE81}"/>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2" name="Oval 105">
                <a:extLst>
                  <a:ext uri="{FF2B5EF4-FFF2-40B4-BE49-F238E27FC236}">
                    <a16:creationId xmlns:a16="http://schemas.microsoft.com/office/drawing/2014/main" id="{DA4A8EE2-C31A-6C3C-9391-CD03A16BB616}"/>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3" name="Oval 106">
                <a:extLst>
                  <a:ext uri="{FF2B5EF4-FFF2-40B4-BE49-F238E27FC236}">
                    <a16:creationId xmlns:a16="http://schemas.microsoft.com/office/drawing/2014/main" id="{94B77FAE-89B6-38E9-E704-83C8B1C26FED}"/>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4" name="Oval 107">
                <a:extLst>
                  <a:ext uri="{FF2B5EF4-FFF2-40B4-BE49-F238E27FC236}">
                    <a16:creationId xmlns:a16="http://schemas.microsoft.com/office/drawing/2014/main" id="{E406C265-34CF-41F7-906D-13D56FF6DAB0}"/>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5" name="Oval 108">
                <a:extLst>
                  <a:ext uri="{FF2B5EF4-FFF2-40B4-BE49-F238E27FC236}">
                    <a16:creationId xmlns:a16="http://schemas.microsoft.com/office/drawing/2014/main" id="{966C2276-1BA1-3578-9CC8-309B8357DDA0}"/>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6" name="Oval 109">
                <a:extLst>
                  <a:ext uri="{FF2B5EF4-FFF2-40B4-BE49-F238E27FC236}">
                    <a16:creationId xmlns:a16="http://schemas.microsoft.com/office/drawing/2014/main" id="{B4B9B8AB-3114-61D8-B4E5-8C9B22BE7807}"/>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7" name="Oval 110">
                <a:extLst>
                  <a:ext uri="{FF2B5EF4-FFF2-40B4-BE49-F238E27FC236}">
                    <a16:creationId xmlns:a16="http://schemas.microsoft.com/office/drawing/2014/main" id="{AA24EC60-D1D2-52C6-E795-F1B7FF0724BC}"/>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8" name="Oval 111">
                <a:extLst>
                  <a:ext uri="{FF2B5EF4-FFF2-40B4-BE49-F238E27FC236}">
                    <a16:creationId xmlns:a16="http://schemas.microsoft.com/office/drawing/2014/main" id="{44F6DC4B-7EDA-2A40-F23E-7C566205D2BD}"/>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9" name="Oval 112">
                <a:extLst>
                  <a:ext uri="{FF2B5EF4-FFF2-40B4-BE49-F238E27FC236}">
                    <a16:creationId xmlns:a16="http://schemas.microsoft.com/office/drawing/2014/main" id="{7A5D0409-C664-C8E5-A4FE-4A9670CAE672}"/>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0" name="Oval 113">
                <a:extLst>
                  <a:ext uri="{FF2B5EF4-FFF2-40B4-BE49-F238E27FC236}">
                    <a16:creationId xmlns:a16="http://schemas.microsoft.com/office/drawing/2014/main" id="{DB213E7A-C1B1-EE51-4231-84024D8AD13C}"/>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1" name="Oval 114">
                <a:extLst>
                  <a:ext uri="{FF2B5EF4-FFF2-40B4-BE49-F238E27FC236}">
                    <a16:creationId xmlns:a16="http://schemas.microsoft.com/office/drawing/2014/main" id="{7838249E-087E-DFDE-5789-8C268FC0C744}"/>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2" name="Oval 115">
                <a:extLst>
                  <a:ext uri="{FF2B5EF4-FFF2-40B4-BE49-F238E27FC236}">
                    <a16:creationId xmlns:a16="http://schemas.microsoft.com/office/drawing/2014/main" id="{7314B9E5-561D-3D17-2719-D0CF4F4473C5}"/>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3" name="Oval 116">
                <a:extLst>
                  <a:ext uri="{FF2B5EF4-FFF2-40B4-BE49-F238E27FC236}">
                    <a16:creationId xmlns:a16="http://schemas.microsoft.com/office/drawing/2014/main" id="{DF98A237-D99F-6797-4FB3-255AD0FDE974}"/>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4" name="Oval 117">
                <a:extLst>
                  <a:ext uri="{FF2B5EF4-FFF2-40B4-BE49-F238E27FC236}">
                    <a16:creationId xmlns:a16="http://schemas.microsoft.com/office/drawing/2014/main" id="{445E24FE-8815-A70C-51F4-5179834319EE}"/>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5" name="Oval 118">
                <a:extLst>
                  <a:ext uri="{FF2B5EF4-FFF2-40B4-BE49-F238E27FC236}">
                    <a16:creationId xmlns:a16="http://schemas.microsoft.com/office/drawing/2014/main" id="{DB9DCE87-F814-B9EC-A600-FD8A4FE9CA27}"/>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6" name="Oval 119">
                <a:extLst>
                  <a:ext uri="{FF2B5EF4-FFF2-40B4-BE49-F238E27FC236}">
                    <a16:creationId xmlns:a16="http://schemas.microsoft.com/office/drawing/2014/main" id="{B21AAAC7-707A-F2BB-8123-00C5D17747CB}"/>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7" name="Oval 120">
                <a:extLst>
                  <a:ext uri="{FF2B5EF4-FFF2-40B4-BE49-F238E27FC236}">
                    <a16:creationId xmlns:a16="http://schemas.microsoft.com/office/drawing/2014/main" id="{9388049D-84AA-91B8-FC77-1797825E79BA}"/>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8" name="Oval 121">
                <a:extLst>
                  <a:ext uri="{FF2B5EF4-FFF2-40B4-BE49-F238E27FC236}">
                    <a16:creationId xmlns:a16="http://schemas.microsoft.com/office/drawing/2014/main" id="{D82AC1B9-4105-86D9-E653-1FB265B8D907}"/>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9" name="Oval 122">
                <a:extLst>
                  <a:ext uri="{FF2B5EF4-FFF2-40B4-BE49-F238E27FC236}">
                    <a16:creationId xmlns:a16="http://schemas.microsoft.com/office/drawing/2014/main" id="{9C883F4B-D779-8681-682A-65DD10A430E1}"/>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0" name="Oval 123">
                <a:extLst>
                  <a:ext uri="{FF2B5EF4-FFF2-40B4-BE49-F238E27FC236}">
                    <a16:creationId xmlns:a16="http://schemas.microsoft.com/office/drawing/2014/main" id="{8FD2B559-9F1A-9431-C4CC-1E275603CD8F}"/>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1" name="Oval 124">
                <a:extLst>
                  <a:ext uri="{FF2B5EF4-FFF2-40B4-BE49-F238E27FC236}">
                    <a16:creationId xmlns:a16="http://schemas.microsoft.com/office/drawing/2014/main" id="{84D50146-0A21-2601-A77A-3F325D35F063}"/>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2" name="Oval 125">
                <a:extLst>
                  <a:ext uri="{FF2B5EF4-FFF2-40B4-BE49-F238E27FC236}">
                    <a16:creationId xmlns:a16="http://schemas.microsoft.com/office/drawing/2014/main" id="{C6DC4BD5-BC0B-2661-AD11-12B6CB604CE2}"/>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3" name="Oval 126">
                <a:extLst>
                  <a:ext uri="{FF2B5EF4-FFF2-40B4-BE49-F238E27FC236}">
                    <a16:creationId xmlns:a16="http://schemas.microsoft.com/office/drawing/2014/main" id="{D44934FF-D737-DF14-BF32-3F9DBF85AF06}"/>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4" name="Oval 127">
                <a:extLst>
                  <a:ext uri="{FF2B5EF4-FFF2-40B4-BE49-F238E27FC236}">
                    <a16:creationId xmlns:a16="http://schemas.microsoft.com/office/drawing/2014/main" id="{45E26602-81FE-9C7D-D61C-984361638056}"/>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5" name="Oval 128">
                <a:extLst>
                  <a:ext uri="{FF2B5EF4-FFF2-40B4-BE49-F238E27FC236}">
                    <a16:creationId xmlns:a16="http://schemas.microsoft.com/office/drawing/2014/main" id="{4C434A63-5960-7A9A-8045-B793F1CDE401}"/>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6" name="Oval 129">
                <a:extLst>
                  <a:ext uri="{FF2B5EF4-FFF2-40B4-BE49-F238E27FC236}">
                    <a16:creationId xmlns:a16="http://schemas.microsoft.com/office/drawing/2014/main" id="{0CB23846-639E-8A87-2DCF-02BB0132BAD4}"/>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7" name="Oval 130">
                <a:extLst>
                  <a:ext uri="{FF2B5EF4-FFF2-40B4-BE49-F238E27FC236}">
                    <a16:creationId xmlns:a16="http://schemas.microsoft.com/office/drawing/2014/main" id="{70212F7D-B09C-1142-BF2B-BC80A3F47D44}"/>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8" name="Oval 131">
                <a:extLst>
                  <a:ext uri="{FF2B5EF4-FFF2-40B4-BE49-F238E27FC236}">
                    <a16:creationId xmlns:a16="http://schemas.microsoft.com/office/drawing/2014/main" id="{2BC19A9F-4553-D692-3767-EB736615B6FF}"/>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9" name="Oval 132">
                <a:extLst>
                  <a:ext uri="{FF2B5EF4-FFF2-40B4-BE49-F238E27FC236}">
                    <a16:creationId xmlns:a16="http://schemas.microsoft.com/office/drawing/2014/main" id="{B1CDFC3E-EBAE-EF4E-CE02-1CFA86B27D29}"/>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0" name="Oval 133">
                <a:extLst>
                  <a:ext uri="{FF2B5EF4-FFF2-40B4-BE49-F238E27FC236}">
                    <a16:creationId xmlns:a16="http://schemas.microsoft.com/office/drawing/2014/main" id="{60ED6415-D034-0562-A1A8-CACDE25FCDFE}"/>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1" name="Oval 134">
                <a:extLst>
                  <a:ext uri="{FF2B5EF4-FFF2-40B4-BE49-F238E27FC236}">
                    <a16:creationId xmlns:a16="http://schemas.microsoft.com/office/drawing/2014/main" id="{E9B73993-A605-595F-5034-00AF458E33D7}"/>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2" name="Oval 135">
                <a:extLst>
                  <a:ext uri="{FF2B5EF4-FFF2-40B4-BE49-F238E27FC236}">
                    <a16:creationId xmlns:a16="http://schemas.microsoft.com/office/drawing/2014/main" id="{A1EA73DF-AA1E-72AF-FF25-77A6D2234763}"/>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3" name="Oval 136">
                <a:extLst>
                  <a:ext uri="{FF2B5EF4-FFF2-40B4-BE49-F238E27FC236}">
                    <a16:creationId xmlns:a16="http://schemas.microsoft.com/office/drawing/2014/main" id="{868A40C3-FA94-97F6-5FD2-BFFC6FA5A4FA}"/>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4" name="Oval 137">
                <a:extLst>
                  <a:ext uri="{FF2B5EF4-FFF2-40B4-BE49-F238E27FC236}">
                    <a16:creationId xmlns:a16="http://schemas.microsoft.com/office/drawing/2014/main" id="{A5E05023-69B1-16AE-0272-ECCB3639C6EA}"/>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5" name="Oval 138">
                <a:extLst>
                  <a:ext uri="{FF2B5EF4-FFF2-40B4-BE49-F238E27FC236}">
                    <a16:creationId xmlns:a16="http://schemas.microsoft.com/office/drawing/2014/main" id="{A2A65911-BCB1-66BA-B5E9-7F959D312327}"/>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6" name="Oval 139">
                <a:extLst>
                  <a:ext uri="{FF2B5EF4-FFF2-40B4-BE49-F238E27FC236}">
                    <a16:creationId xmlns:a16="http://schemas.microsoft.com/office/drawing/2014/main" id="{FCF8E618-2909-9F57-F530-6DDB482C0BCF}"/>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7" name="Oval 140">
                <a:extLst>
                  <a:ext uri="{FF2B5EF4-FFF2-40B4-BE49-F238E27FC236}">
                    <a16:creationId xmlns:a16="http://schemas.microsoft.com/office/drawing/2014/main" id="{91A1B699-E727-616F-B222-F1F56AA163A4}"/>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8" name="Oval 141">
                <a:extLst>
                  <a:ext uri="{FF2B5EF4-FFF2-40B4-BE49-F238E27FC236}">
                    <a16:creationId xmlns:a16="http://schemas.microsoft.com/office/drawing/2014/main" id="{52DE09A0-A6AF-23F4-74A9-B7D09BD7524E}"/>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9" name="Oval 142">
                <a:extLst>
                  <a:ext uri="{FF2B5EF4-FFF2-40B4-BE49-F238E27FC236}">
                    <a16:creationId xmlns:a16="http://schemas.microsoft.com/office/drawing/2014/main" id="{F8AC0F8F-81B8-0D34-6517-A661305DEF9B}"/>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0" name="Oval 143">
                <a:extLst>
                  <a:ext uri="{FF2B5EF4-FFF2-40B4-BE49-F238E27FC236}">
                    <a16:creationId xmlns:a16="http://schemas.microsoft.com/office/drawing/2014/main" id="{64B4408B-794E-711E-953B-341C5C0D59D7}"/>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1" name="Oval 144">
                <a:extLst>
                  <a:ext uri="{FF2B5EF4-FFF2-40B4-BE49-F238E27FC236}">
                    <a16:creationId xmlns:a16="http://schemas.microsoft.com/office/drawing/2014/main" id="{411C4BBC-09AD-2A46-D48E-03DA2E33F642}"/>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2" name="Oval 145">
                <a:extLst>
                  <a:ext uri="{FF2B5EF4-FFF2-40B4-BE49-F238E27FC236}">
                    <a16:creationId xmlns:a16="http://schemas.microsoft.com/office/drawing/2014/main" id="{F3C53338-6E16-A5E0-98FE-4A773D22282A}"/>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3" name="Oval 146">
                <a:extLst>
                  <a:ext uri="{FF2B5EF4-FFF2-40B4-BE49-F238E27FC236}">
                    <a16:creationId xmlns:a16="http://schemas.microsoft.com/office/drawing/2014/main" id="{C7B5AE8E-E113-FE5E-8AF3-0471A020426F}"/>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4" name="Oval 147">
                <a:extLst>
                  <a:ext uri="{FF2B5EF4-FFF2-40B4-BE49-F238E27FC236}">
                    <a16:creationId xmlns:a16="http://schemas.microsoft.com/office/drawing/2014/main" id="{58CAAD49-7B42-2C26-6750-8B9EFD6C0618}"/>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5" name="Oval 148">
                <a:extLst>
                  <a:ext uri="{FF2B5EF4-FFF2-40B4-BE49-F238E27FC236}">
                    <a16:creationId xmlns:a16="http://schemas.microsoft.com/office/drawing/2014/main" id="{763006B1-797D-15C3-7D22-154F8F947547}"/>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6" name="Oval 149">
                <a:extLst>
                  <a:ext uri="{FF2B5EF4-FFF2-40B4-BE49-F238E27FC236}">
                    <a16:creationId xmlns:a16="http://schemas.microsoft.com/office/drawing/2014/main" id="{6F571A2A-0F66-F1E0-5C43-1FCB12FEA6EA}"/>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7" name="Oval 150">
                <a:extLst>
                  <a:ext uri="{FF2B5EF4-FFF2-40B4-BE49-F238E27FC236}">
                    <a16:creationId xmlns:a16="http://schemas.microsoft.com/office/drawing/2014/main" id="{7A64A55F-F52B-2D5E-954A-8DA7B709A154}"/>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8" name="Oval 151">
                <a:extLst>
                  <a:ext uri="{FF2B5EF4-FFF2-40B4-BE49-F238E27FC236}">
                    <a16:creationId xmlns:a16="http://schemas.microsoft.com/office/drawing/2014/main" id="{251C31BD-A7D2-A103-D54D-8F610C51521C}"/>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9" name="Oval 152">
                <a:extLst>
                  <a:ext uri="{FF2B5EF4-FFF2-40B4-BE49-F238E27FC236}">
                    <a16:creationId xmlns:a16="http://schemas.microsoft.com/office/drawing/2014/main" id="{8C0E27BB-9B69-602C-224D-91C8EDC82D90}"/>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0" name="Oval 153">
                <a:extLst>
                  <a:ext uri="{FF2B5EF4-FFF2-40B4-BE49-F238E27FC236}">
                    <a16:creationId xmlns:a16="http://schemas.microsoft.com/office/drawing/2014/main" id="{5B780E98-1B83-F532-B0EB-0044555E6142}"/>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1" name="Oval 154">
                <a:extLst>
                  <a:ext uri="{FF2B5EF4-FFF2-40B4-BE49-F238E27FC236}">
                    <a16:creationId xmlns:a16="http://schemas.microsoft.com/office/drawing/2014/main" id="{33D63CC3-74DF-FD57-7C51-109B90C8667A}"/>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2" name="Oval 155">
                <a:extLst>
                  <a:ext uri="{FF2B5EF4-FFF2-40B4-BE49-F238E27FC236}">
                    <a16:creationId xmlns:a16="http://schemas.microsoft.com/office/drawing/2014/main" id="{F7C28C73-FE1F-BB40-8C63-ABEFA99FCC92}"/>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3" name="Oval 156">
                <a:extLst>
                  <a:ext uri="{FF2B5EF4-FFF2-40B4-BE49-F238E27FC236}">
                    <a16:creationId xmlns:a16="http://schemas.microsoft.com/office/drawing/2014/main" id="{68C76D01-0560-08B8-9B75-715B0B9D8D2C}"/>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4" name="Oval 157">
                <a:extLst>
                  <a:ext uri="{FF2B5EF4-FFF2-40B4-BE49-F238E27FC236}">
                    <a16:creationId xmlns:a16="http://schemas.microsoft.com/office/drawing/2014/main" id="{F54D13EC-CE5D-F98E-BED0-6FF2F784619C}"/>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5" name="Oval 158">
                <a:extLst>
                  <a:ext uri="{FF2B5EF4-FFF2-40B4-BE49-F238E27FC236}">
                    <a16:creationId xmlns:a16="http://schemas.microsoft.com/office/drawing/2014/main" id="{AA566105-E26F-7BDD-6B0C-152CC6D59D53}"/>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6" name="Oval 159">
                <a:extLst>
                  <a:ext uri="{FF2B5EF4-FFF2-40B4-BE49-F238E27FC236}">
                    <a16:creationId xmlns:a16="http://schemas.microsoft.com/office/drawing/2014/main" id="{6EF145AE-F7D3-AF17-0CA0-75135FF3006B}"/>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7" name="Oval 160">
                <a:extLst>
                  <a:ext uri="{FF2B5EF4-FFF2-40B4-BE49-F238E27FC236}">
                    <a16:creationId xmlns:a16="http://schemas.microsoft.com/office/drawing/2014/main" id="{53BF0278-941F-4DE2-F9C5-BB307C7A6756}"/>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8" name="Oval 161">
                <a:extLst>
                  <a:ext uri="{FF2B5EF4-FFF2-40B4-BE49-F238E27FC236}">
                    <a16:creationId xmlns:a16="http://schemas.microsoft.com/office/drawing/2014/main" id="{F4856EA4-6023-55AC-9490-FDB4F79A700C}"/>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9" name="Oval 162">
                <a:extLst>
                  <a:ext uri="{FF2B5EF4-FFF2-40B4-BE49-F238E27FC236}">
                    <a16:creationId xmlns:a16="http://schemas.microsoft.com/office/drawing/2014/main" id="{DA0F4946-7322-4493-A54E-52A6ED160DD0}"/>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0" name="Oval 163">
                <a:extLst>
                  <a:ext uri="{FF2B5EF4-FFF2-40B4-BE49-F238E27FC236}">
                    <a16:creationId xmlns:a16="http://schemas.microsoft.com/office/drawing/2014/main" id="{0D41EDA7-13B2-2086-92E8-07FF9443D848}"/>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1" name="Oval 164">
                <a:extLst>
                  <a:ext uri="{FF2B5EF4-FFF2-40B4-BE49-F238E27FC236}">
                    <a16:creationId xmlns:a16="http://schemas.microsoft.com/office/drawing/2014/main" id="{F0791C0B-AA7F-6FB1-788C-F2EDD371C760}"/>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2" name="Oval 165">
                <a:extLst>
                  <a:ext uri="{FF2B5EF4-FFF2-40B4-BE49-F238E27FC236}">
                    <a16:creationId xmlns:a16="http://schemas.microsoft.com/office/drawing/2014/main" id="{104DFE80-4A8D-8138-1F7C-625856A6EA1D}"/>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3" name="Oval 166">
                <a:extLst>
                  <a:ext uri="{FF2B5EF4-FFF2-40B4-BE49-F238E27FC236}">
                    <a16:creationId xmlns:a16="http://schemas.microsoft.com/office/drawing/2014/main" id="{263E019A-F9B3-0BEE-109A-9A52C7FEFB6E}"/>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4" name="Oval 167">
                <a:extLst>
                  <a:ext uri="{FF2B5EF4-FFF2-40B4-BE49-F238E27FC236}">
                    <a16:creationId xmlns:a16="http://schemas.microsoft.com/office/drawing/2014/main" id="{94E93028-32FD-92A4-1D6F-9A397F24EC45}"/>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5" name="Oval 168">
                <a:extLst>
                  <a:ext uri="{FF2B5EF4-FFF2-40B4-BE49-F238E27FC236}">
                    <a16:creationId xmlns:a16="http://schemas.microsoft.com/office/drawing/2014/main" id="{D66D9544-8C4F-1439-5B9F-38A0C13DC318}"/>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6" name="Oval 169">
                <a:extLst>
                  <a:ext uri="{FF2B5EF4-FFF2-40B4-BE49-F238E27FC236}">
                    <a16:creationId xmlns:a16="http://schemas.microsoft.com/office/drawing/2014/main" id="{83705A86-8205-5CBE-9310-BF393D901A2A}"/>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7" name="Oval 170">
                <a:extLst>
                  <a:ext uri="{FF2B5EF4-FFF2-40B4-BE49-F238E27FC236}">
                    <a16:creationId xmlns:a16="http://schemas.microsoft.com/office/drawing/2014/main" id="{877F7137-50D2-F61A-BE41-A8CC8A10B5AE}"/>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8" name="Oval 171">
                <a:extLst>
                  <a:ext uri="{FF2B5EF4-FFF2-40B4-BE49-F238E27FC236}">
                    <a16:creationId xmlns:a16="http://schemas.microsoft.com/office/drawing/2014/main" id="{8BD98CA0-2282-55A2-C014-4BF2D7059374}"/>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9" name="Oval 172">
                <a:extLst>
                  <a:ext uri="{FF2B5EF4-FFF2-40B4-BE49-F238E27FC236}">
                    <a16:creationId xmlns:a16="http://schemas.microsoft.com/office/drawing/2014/main" id="{19DBBAEC-1948-3825-D92C-61AAEC504E2D}"/>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0" name="Oval 173">
                <a:extLst>
                  <a:ext uri="{FF2B5EF4-FFF2-40B4-BE49-F238E27FC236}">
                    <a16:creationId xmlns:a16="http://schemas.microsoft.com/office/drawing/2014/main" id="{0C7D377A-C264-425A-2519-48A04F527472}"/>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1" name="Oval 174">
                <a:extLst>
                  <a:ext uri="{FF2B5EF4-FFF2-40B4-BE49-F238E27FC236}">
                    <a16:creationId xmlns:a16="http://schemas.microsoft.com/office/drawing/2014/main" id="{C38A27F2-61B8-C1EE-9F84-D5ED781E5ED8}"/>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2" name="Oval 175">
                <a:extLst>
                  <a:ext uri="{FF2B5EF4-FFF2-40B4-BE49-F238E27FC236}">
                    <a16:creationId xmlns:a16="http://schemas.microsoft.com/office/drawing/2014/main" id="{3434A30E-ED58-FD23-7233-AC7E0FC3ED4C}"/>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3" name="Oval 176">
                <a:extLst>
                  <a:ext uri="{FF2B5EF4-FFF2-40B4-BE49-F238E27FC236}">
                    <a16:creationId xmlns:a16="http://schemas.microsoft.com/office/drawing/2014/main" id="{EF0CDE75-E4E0-D18D-F77A-BF553ED0A153}"/>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4" name="Oval 177">
                <a:extLst>
                  <a:ext uri="{FF2B5EF4-FFF2-40B4-BE49-F238E27FC236}">
                    <a16:creationId xmlns:a16="http://schemas.microsoft.com/office/drawing/2014/main" id="{2AB3C07E-A571-E1FE-07A4-9A9A1E00ABEF}"/>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5" name="Oval 178">
                <a:extLst>
                  <a:ext uri="{FF2B5EF4-FFF2-40B4-BE49-F238E27FC236}">
                    <a16:creationId xmlns:a16="http://schemas.microsoft.com/office/drawing/2014/main" id="{42F64EB4-DD6D-0E08-1F55-F7918B2D4EDB}"/>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6" name="Oval 179">
                <a:extLst>
                  <a:ext uri="{FF2B5EF4-FFF2-40B4-BE49-F238E27FC236}">
                    <a16:creationId xmlns:a16="http://schemas.microsoft.com/office/drawing/2014/main" id="{6964F8DC-8CE3-5723-45A8-B4A84E0AD43D}"/>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7" name="Oval 180">
                <a:extLst>
                  <a:ext uri="{FF2B5EF4-FFF2-40B4-BE49-F238E27FC236}">
                    <a16:creationId xmlns:a16="http://schemas.microsoft.com/office/drawing/2014/main" id="{DA3F33F6-F1E4-D7F3-1774-7C4886C49C31}"/>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8" name="Oval 181">
                <a:extLst>
                  <a:ext uri="{FF2B5EF4-FFF2-40B4-BE49-F238E27FC236}">
                    <a16:creationId xmlns:a16="http://schemas.microsoft.com/office/drawing/2014/main" id="{02587775-13A8-6C82-459A-E7A297BD4E1A}"/>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9" name="Oval 182">
                <a:extLst>
                  <a:ext uri="{FF2B5EF4-FFF2-40B4-BE49-F238E27FC236}">
                    <a16:creationId xmlns:a16="http://schemas.microsoft.com/office/drawing/2014/main" id="{2641FEC7-90C9-BC57-0239-9825A92AC5A0}"/>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0" name="Oval 183">
                <a:extLst>
                  <a:ext uri="{FF2B5EF4-FFF2-40B4-BE49-F238E27FC236}">
                    <a16:creationId xmlns:a16="http://schemas.microsoft.com/office/drawing/2014/main" id="{4A20DD82-5DBB-4EE5-31EE-E2599AFDB37C}"/>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1" name="Oval 184">
                <a:extLst>
                  <a:ext uri="{FF2B5EF4-FFF2-40B4-BE49-F238E27FC236}">
                    <a16:creationId xmlns:a16="http://schemas.microsoft.com/office/drawing/2014/main" id="{8BAEF92A-BCB1-A24E-ABF0-089FF1207EB9}"/>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2" name="Oval 185">
                <a:extLst>
                  <a:ext uri="{FF2B5EF4-FFF2-40B4-BE49-F238E27FC236}">
                    <a16:creationId xmlns:a16="http://schemas.microsoft.com/office/drawing/2014/main" id="{D012E882-3B5D-5C3E-EE92-DDE0FC2D0293}"/>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3" name="Oval 186">
                <a:extLst>
                  <a:ext uri="{FF2B5EF4-FFF2-40B4-BE49-F238E27FC236}">
                    <a16:creationId xmlns:a16="http://schemas.microsoft.com/office/drawing/2014/main" id="{9EB573F2-4E6F-C915-4AFF-55944489753C}"/>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4" name="Oval 187">
                <a:extLst>
                  <a:ext uri="{FF2B5EF4-FFF2-40B4-BE49-F238E27FC236}">
                    <a16:creationId xmlns:a16="http://schemas.microsoft.com/office/drawing/2014/main" id="{DF9FE1F2-3AC5-65FF-18B4-A370A198DD70}"/>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5" name="Oval 188">
                <a:extLst>
                  <a:ext uri="{FF2B5EF4-FFF2-40B4-BE49-F238E27FC236}">
                    <a16:creationId xmlns:a16="http://schemas.microsoft.com/office/drawing/2014/main" id="{29B61DC8-8E2A-1777-F345-733EC6B4E3D4}"/>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6" name="Oval 189">
                <a:extLst>
                  <a:ext uri="{FF2B5EF4-FFF2-40B4-BE49-F238E27FC236}">
                    <a16:creationId xmlns:a16="http://schemas.microsoft.com/office/drawing/2014/main" id="{393A3C8F-6A88-9234-C4F4-07110269BC71}"/>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7" name="Oval 190">
                <a:extLst>
                  <a:ext uri="{FF2B5EF4-FFF2-40B4-BE49-F238E27FC236}">
                    <a16:creationId xmlns:a16="http://schemas.microsoft.com/office/drawing/2014/main" id="{3D51074E-75AC-3250-D356-7FBCB00AC984}"/>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8" name="Oval 191">
                <a:extLst>
                  <a:ext uri="{FF2B5EF4-FFF2-40B4-BE49-F238E27FC236}">
                    <a16:creationId xmlns:a16="http://schemas.microsoft.com/office/drawing/2014/main" id="{39107AED-5768-4130-68B1-78A2FCA74ABA}"/>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9" name="Oval 192">
                <a:extLst>
                  <a:ext uri="{FF2B5EF4-FFF2-40B4-BE49-F238E27FC236}">
                    <a16:creationId xmlns:a16="http://schemas.microsoft.com/office/drawing/2014/main" id="{44D491DF-10E0-0A7F-2AE2-C6B3EABCBB5E}"/>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0" name="Oval 193">
                <a:extLst>
                  <a:ext uri="{FF2B5EF4-FFF2-40B4-BE49-F238E27FC236}">
                    <a16:creationId xmlns:a16="http://schemas.microsoft.com/office/drawing/2014/main" id="{26D4D53E-F43A-D2DA-ABD9-436BF2F907CD}"/>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1" name="Oval 194">
                <a:extLst>
                  <a:ext uri="{FF2B5EF4-FFF2-40B4-BE49-F238E27FC236}">
                    <a16:creationId xmlns:a16="http://schemas.microsoft.com/office/drawing/2014/main" id="{6C8B5844-9FC8-D4C7-B0EA-147A84CEFA37}"/>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2" name="Oval 195">
                <a:extLst>
                  <a:ext uri="{FF2B5EF4-FFF2-40B4-BE49-F238E27FC236}">
                    <a16:creationId xmlns:a16="http://schemas.microsoft.com/office/drawing/2014/main" id="{5C328DD8-1E09-B8B0-2CC7-B197B8A641E1}"/>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3" name="Oval 196">
                <a:extLst>
                  <a:ext uri="{FF2B5EF4-FFF2-40B4-BE49-F238E27FC236}">
                    <a16:creationId xmlns:a16="http://schemas.microsoft.com/office/drawing/2014/main" id="{D24545B0-77FF-95FB-EFB9-BE4C96A5C8EE}"/>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4" name="Oval 197">
                <a:extLst>
                  <a:ext uri="{FF2B5EF4-FFF2-40B4-BE49-F238E27FC236}">
                    <a16:creationId xmlns:a16="http://schemas.microsoft.com/office/drawing/2014/main" id="{4BCB6730-9F4C-2873-4DD5-DEDA2A1E0438}"/>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5" name="Oval 198">
                <a:extLst>
                  <a:ext uri="{FF2B5EF4-FFF2-40B4-BE49-F238E27FC236}">
                    <a16:creationId xmlns:a16="http://schemas.microsoft.com/office/drawing/2014/main" id="{D6B72967-6712-87E7-8D93-9D64BA530315}"/>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6" name="Oval 199">
                <a:extLst>
                  <a:ext uri="{FF2B5EF4-FFF2-40B4-BE49-F238E27FC236}">
                    <a16:creationId xmlns:a16="http://schemas.microsoft.com/office/drawing/2014/main" id="{11EE36CA-5122-5C61-FB5F-88C426D95881}"/>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7" name="Oval 200">
                <a:extLst>
                  <a:ext uri="{FF2B5EF4-FFF2-40B4-BE49-F238E27FC236}">
                    <a16:creationId xmlns:a16="http://schemas.microsoft.com/office/drawing/2014/main" id="{2A27EF7E-0EB2-3032-7E50-59CAD530C229}"/>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8" name="Oval 201">
                <a:extLst>
                  <a:ext uri="{FF2B5EF4-FFF2-40B4-BE49-F238E27FC236}">
                    <a16:creationId xmlns:a16="http://schemas.microsoft.com/office/drawing/2014/main" id="{9ADCFB1C-9C30-D535-7943-D6FB9D9595D7}"/>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9" name="Oval 202">
                <a:extLst>
                  <a:ext uri="{FF2B5EF4-FFF2-40B4-BE49-F238E27FC236}">
                    <a16:creationId xmlns:a16="http://schemas.microsoft.com/office/drawing/2014/main" id="{C241989C-4172-A546-8191-F148A2577348}"/>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00" name="Oval 203">
                <a:extLst>
                  <a:ext uri="{FF2B5EF4-FFF2-40B4-BE49-F238E27FC236}">
                    <a16:creationId xmlns:a16="http://schemas.microsoft.com/office/drawing/2014/main" id="{ABA388C9-A7C1-D77E-5812-FE80878630CC}"/>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01" name="Oval 204">
                <a:extLst>
                  <a:ext uri="{FF2B5EF4-FFF2-40B4-BE49-F238E27FC236}">
                    <a16:creationId xmlns:a16="http://schemas.microsoft.com/office/drawing/2014/main" id="{16498279-6494-81D0-66BA-71146789AB52}"/>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2482" name="Group 406">
              <a:extLst>
                <a:ext uri="{FF2B5EF4-FFF2-40B4-BE49-F238E27FC236}">
                  <a16:creationId xmlns:a16="http://schemas.microsoft.com/office/drawing/2014/main" id="{70570337-3651-C3F8-4CB1-5A300C108D69}"/>
                </a:ext>
              </a:extLst>
            </p:cNvPr>
            <p:cNvGrpSpPr/>
            <p:nvPr/>
          </p:nvGrpSpPr>
          <p:grpSpPr bwMode="auto">
            <a:xfrm>
              <a:off x="453" y="1218"/>
              <a:ext cx="2722" cy="621"/>
              <a:chOff x="453" y="1218"/>
              <a:chExt cx="2722" cy="621"/>
            </a:xfrm>
            <a:grpFill/>
          </p:grpSpPr>
          <p:sp>
            <p:nvSpPr>
              <p:cNvPr id="2902" name="Oval 206">
                <a:extLst>
                  <a:ext uri="{FF2B5EF4-FFF2-40B4-BE49-F238E27FC236}">
                    <a16:creationId xmlns:a16="http://schemas.microsoft.com/office/drawing/2014/main" id="{BDD96506-6EAB-43B8-0A4A-C70B1FB9E7EC}"/>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3" name="Oval 207">
                <a:extLst>
                  <a:ext uri="{FF2B5EF4-FFF2-40B4-BE49-F238E27FC236}">
                    <a16:creationId xmlns:a16="http://schemas.microsoft.com/office/drawing/2014/main" id="{A7980BAB-2C76-5A7B-1739-5C52BB41C05B}"/>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4" name="Oval 208">
                <a:extLst>
                  <a:ext uri="{FF2B5EF4-FFF2-40B4-BE49-F238E27FC236}">
                    <a16:creationId xmlns:a16="http://schemas.microsoft.com/office/drawing/2014/main" id="{424E95DB-C535-54D1-E8BC-40E40461DB6F}"/>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5" name="Oval 209">
                <a:extLst>
                  <a:ext uri="{FF2B5EF4-FFF2-40B4-BE49-F238E27FC236}">
                    <a16:creationId xmlns:a16="http://schemas.microsoft.com/office/drawing/2014/main" id="{3B411106-6AB9-4102-2577-AF49B53A29DB}"/>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6" name="Oval 210">
                <a:extLst>
                  <a:ext uri="{FF2B5EF4-FFF2-40B4-BE49-F238E27FC236}">
                    <a16:creationId xmlns:a16="http://schemas.microsoft.com/office/drawing/2014/main" id="{5AA200ED-1043-D6B3-9A6D-4DABADDCC302}"/>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7" name="Oval 211">
                <a:extLst>
                  <a:ext uri="{FF2B5EF4-FFF2-40B4-BE49-F238E27FC236}">
                    <a16:creationId xmlns:a16="http://schemas.microsoft.com/office/drawing/2014/main" id="{F6FDAC1E-88A0-E86F-A2BF-2B72A0F9F89B}"/>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8" name="Oval 212">
                <a:extLst>
                  <a:ext uri="{FF2B5EF4-FFF2-40B4-BE49-F238E27FC236}">
                    <a16:creationId xmlns:a16="http://schemas.microsoft.com/office/drawing/2014/main" id="{B35F2D56-F3BB-8F80-E2C1-7EB003B27B0F}"/>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9" name="Oval 213">
                <a:extLst>
                  <a:ext uri="{FF2B5EF4-FFF2-40B4-BE49-F238E27FC236}">
                    <a16:creationId xmlns:a16="http://schemas.microsoft.com/office/drawing/2014/main" id="{9F3300A0-69CF-7138-6BCD-4BC6CE7F5E44}"/>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0" name="Oval 214">
                <a:extLst>
                  <a:ext uri="{FF2B5EF4-FFF2-40B4-BE49-F238E27FC236}">
                    <a16:creationId xmlns:a16="http://schemas.microsoft.com/office/drawing/2014/main" id="{DE914CFF-6FC9-C861-546D-14828F65A4C3}"/>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1" name="Oval 215">
                <a:extLst>
                  <a:ext uri="{FF2B5EF4-FFF2-40B4-BE49-F238E27FC236}">
                    <a16:creationId xmlns:a16="http://schemas.microsoft.com/office/drawing/2014/main" id="{F1FD2DCA-97FE-3A61-582A-55B7A6D29A51}"/>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2" name="Oval 216">
                <a:extLst>
                  <a:ext uri="{FF2B5EF4-FFF2-40B4-BE49-F238E27FC236}">
                    <a16:creationId xmlns:a16="http://schemas.microsoft.com/office/drawing/2014/main" id="{4BC5BCBA-A9D6-9992-3C7F-27FDE783F141}"/>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3" name="Oval 217">
                <a:extLst>
                  <a:ext uri="{FF2B5EF4-FFF2-40B4-BE49-F238E27FC236}">
                    <a16:creationId xmlns:a16="http://schemas.microsoft.com/office/drawing/2014/main" id="{555CAA75-05AE-4D23-A6A0-4393DD3F2C80}"/>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4" name="Oval 218">
                <a:extLst>
                  <a:ext uri="{FF2B5EF4-FFF2-40B4-BE49-F238E27FC236}">
                    <a16:creationId xmlns:a16="http://schemas.microsoft.com/office/drawing/2014/main" id="{D63B29D6-ED3E-8E2C-EDD9-95CFA8476E6C}"/>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5" name="Oval 219">
                <a:extLst>
                  <a:ext uri="{FF2B5EF4-FFF2-40B4-BE49-F238E27FC236}">
                    <a16:creationId xmlns:a16="http://schemas.microsoft.com/office/drawing/2014/main" id="{BB0CCA5F-7197-E01C-A3F0-B3A5CD051516}"/>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6" name="Oval 220">
                <a:extLst>
                  <a:ext uri="{FF2B5EF4-FFF2-40B4-BE49-F238E27FC236}">
                    <a16:creationId xmlns:a16="http://schemas.microsoft.com/office/drawing/2014/main" id="{1E2890D7-81DE-8725-D153-0361078998FA}"/>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7" name="Oval 221">
                <a:extLst>
                  <a:ext uri="{FF2B5EF4-FFF2-40B4-BE49-F238E27FC236}">
                    <a16:creationId xmlns:a16="http://schemas.microsoft.com/office/drawing/2014/main" id="{41BB6617-BF89-ADE7-276B-8430B23F1B29}"/>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8" name="Oval 222">
                <a:extLst>
                  <a:ext uri="{FF2B5EF4-FFF2-40B4-BE49-F238E27FC236}">
                    <a16:creationId xmlns:a16="http://schemas.microsoft.com/office/drawing/2014/main" id="{C3A1E448-237A-0B64-77C8-A4EE3B274732}"/>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9" name="Oval 223">
                <a:extLst>
                  <a:ext uri="{FF2B5EF4-FFF2-40B4-BE49-F238E27FC236}">
                    <a16:creationId xmlns:a16="http://schemas.microsoft.com/office/drawing/2014/main" id="{4DE72486-B9FB-0CD1-30E3-902C248FD8C3}"/>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0" name="Oval 224">
                <a:extLst>
                  <a:ext uri="{FF2B5EF4-FFF2-40B4-BE49-F238E27FC236}">
                    <a16:creationId xmlns:a16="http://schemas.microsoft.com/office/drawing/2014/main" id="{FF56B025-7AF7-411A-406B-DE0E602A8056}"/>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1" name="Oval 225">
                <a:extLst>
                  <a:ext uri="{FF2B5EF4-FFF2-40B4-BE49-F238E27FC236}">
                    <a16:creationId xmlns:a16="http://schemas.microsoft.com/office/drawing/2014/main" id="{F36F50B8-382A-6F46-D961-45E9A600C21F}"/>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2" name="Oval 226">
                <a:extLst>
                  <a:ext uri="{FF2B5EF4-FFF2-40B4-BE49-F238E27FC236}">
                    <a16:creationId xmlns:a16="http://schemas.microsoft.com/office/drawing/2014/main" id="{8FC0D76F-6192-453F-A460-7E4D95DA805C}"/>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3" name="Oval 227">
                <a:extLst>
                  <a:ext uri="{FF2B5EF4-FFF2-40B4-BE49-F238E27FC236}">
                    <a16:creationId xmlns:a16="http://schemas.microsoft.com/office/drawing/2014/main" id="{C603FB22-ED45-F41F-CAD3-758E992C5F7F}"/>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4" name="Oval 228">
                <a:extLst>
                  <a:ext uri="{FF2B5EF4-FFF2-40B4-BE49-F238E27FC236}">
                    <a16:creationId xmlns:a16="http://schemas.microsoft.com/office/drawing/2014/main" id="{D98A1ED9-48CF-5376-9C0B-9AB8DAC29C75}"/>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5" name="Oval 229">
                <a:extLst>
                  <a:ext uri="{FF2B5EF4-FFF2-40B4-BE49-F238E27FC236}">
                    <a16:creationId xmlns:a16="http://schemas.microsoft.com/office/drawing/2014/main" id="{96BF1000-98AB-1840-60DB-1C32386F1604}"/>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6" name="Oval 230">
                <a:extLst>
                  <a:ext uri="{FF2B5EF4-FFF2-40B4-BE49-F238E27FC236}">
                    <a16:creationId xmlns:a16="http://schemas.microsoft.com/office/drawing/2014/main" id="{E8299999-7A24-D47B-15A3-46BEB37A50D7}"/>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7" name="Oval 231">
                <a:extLst>
                  <a:ext uri="{FF2B5EF4-FFF2-40B4-BE49-F238E27FC236}">
                    <a16:creationId xmlns:a16="http://schemas.microsoft.com/office/drawing/2014/main" id="{82CCFA4D-A655-7DE8-AA34-5F2AEAE18F2D}"/>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8" name="Oval 232">
                <a:extLst>
                  <a:ext uri="{FF2B5EF4-FFF2-40B4-BE49-F238E27FC236}">
                    <a16:creationId xmlns:a16="http://schemas.microsoft.com/office/drawing/2014/main" id="{4193AED7-9F67-7296-C7B1-5E08111FE783}"/>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9" name="Oval 233">
                <a:extLst>
                  <a:ext uri="{FF2B5EF4-FFF2-40B4-BE49-F238E27FC236}">
                    <a16:creationId xmlns:a16="http://schemas.microsoft.com/office/drawing/2014/main" id="{A4CD1758-A80C-ACA1-AA2E-CEF69CE6BA1D}"/>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0" name="Oval 234">
                <a:extLst>
                  <a:ext uri="{FF2B5EF4-FFF2-40B4-BE49-F238E27FC236}">
                    <a16:creationId xmlns:a16="http://schemas.microsoft.com/office/drawing/2014/main" id="{485C83E5-1B4B-A39C-3AAE-077DEAA49DF8}"/>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1" name="Oval 235">
                <a:extLst>
                  <a:ext uri="{FF2B5EF4-FFF2-40B4-BE49-F238E27FC236}">
                    <a16:creationId xmlns:a16="http://schemas.microsoft.com/office/drawing/2014/main" id="{E352339D-CF34-28A9-A31A-B19DA5E86277}"/>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2" name="Oval 236">
                <a:extLst>
                  <a:ext uri="{FF2B5EF4-FFF2-40B4-BE49-F238E27FC236}">
                    <a16:creationId xmlns:a16="http://schemas.microsoft.com/office/drawing/2014/main" id="{ACF338C4-7C6B-9F45-3C6C-5BC22D113294}"/>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3" name="Oval 237">
                <a:extLst>
                  <a:ext uri="{FF2B5EF4-FFF2-40B4-BE49-F238E27FC236}">
                    <a16:creationId xmlns:a16="http://schemas.microsoft.com/office/drawing/2014/main" id="{4213E44E-7186-943F-58EB-8BC157F872E7}"/>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4" name="Oval 238">
                <a:extLst>
                  <a:ext uri="{FF2B5EF4-FFF2-40B4-BE49-F238E27FC236}">
                    <a16:creationId xmlns:a16="http://schemas.microsoft.com/office/drawing/2014/main" id="{FF7AF719-7148-4E33-74F5-C8F987AB21B6}"/>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5" name="Oval 239">
                <a:extLst>
                  <a:ext uri="{FF2B5EF4-FFF2-40B4-BE49-F238E27FC236}">
                    <a16:creationId xmlns:a16="http://schemas.microsoft.com/office/drawing/2014/main" id="{352E4208-4E88-1A5F-BA5A-6F163DD942CE}"/>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6" name="Oval 240">
                <a:extLst>
                  <a:ext uri="{FF2B5EF4-FFF2-40B4-BE49-F238E27FC236}">
                    <a16:creationId xmlns:a16="http://schemas.microsoft.com/office/drawing/2014/main" id="{77FD7AC6-1E4F-4F14-62E8-25C786C82AE2}"/>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7" name="Oval 241">
                <a:extLst>
                  <a:ext uri="{FF2B5EF4-FFF2-40B4-BE49-F238E27FC236}">
                    <a16:creationId xmlns:a16="http://schemas.microsoft.com/office/drawing/2014/main" id="{4A553326-D25D-9E68-6183-6BF8D38BF23B}"/>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8" name="Oval 242">
                <a:extLst>
                  <a:ext uri="{FF2B5EF4-FFF2-40B4-BE49-F238E27FC236}">
                    <a16:creationId xmlns:a16="http://schemas.microsoft.com/office/drawing/2014/main" id="{79070A91-A854-CE20-7BAA-2E83C35980B3}"/>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9" name="Oval 243">
                <a:extLst>
                  <a:ext uri="{FF2B5EF4-FFF2-40B4-BE49-F238E27FC236}">
                    <a16:creationId xmlns:a16="http://schemas.microsoft.com/office/drawing/2014/main" id="{52F7809E-5244-8D0D-0F20-AB78CB94E1D7}"/>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0" name="Oval 244">
                <a:extLst>
                  <a:ext uri="{FF2B5EF4-FFF2-40B4-BE49-F238E27FC236}">
                    <a16:creationId xmlns:a16="http://schemas.microsoft.com/office/drawing/2014/main" id="{BD718126-18F9-1E2D-1147-01ECBCA85FF1}"/>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1" name="Oval 245">
                <a:extLst>
                  <a:ext uri="{FF2B5EF4-FFF2-40B4-BE49-F238E27FC236}">
                    <a16:creationId xmlns:a16="http://schemas.microsoft.com/office/drawing/2014/main" id="{E9C4271E-162C-CBA2-8805-F0D9C323E95A}"/>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2" name="Oval 246">
                <a:extLst>
                  <a:ext uri="{FF2B5EF4-FFF2-40B4-BE49-F238E27FC236}">
                    <a16:creationId xmlns:a16="http://schemas.microsoft.com/office/drawing/2014/main" id="{C6F87E84-EE4F-7615-63A0-EFE1931A3996}"/>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3" name="Oval 247">
                <a:extLst>
                  <a:ext uri="{FF2B5EF4-FFF2-40B4-BE49-F238E27FC236}">
                    <a16:creationId xmlns:a16="http://schemas.microsoft.com/office/drawing/2014/main" id="{C1453204-1B7A-92DF-7F19-BFFAA8446709}"/>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4" name="Oval 248">
                <a:extLst>
                  <a:ext uri="{FF2B5EF4-FFF2-40B4-BE49-F238E27FC236}">
                    <a16:creationId xmlns:a16="http://schemas.microsoft.com/office/drawing/2014/main" id="{14B24778-B509-549C-856D-9F15F0671C78}"/>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5" name="Oval 249">
                <a:extLst>
                  <a:ext uri="{FF2B5EF4-FFF2-40B4-BE49-F238E27FC236}">
                    <a16:creationId xmlns:a16="http://schemas.microsoft.com/office/drawing/2014/main" id="{1A544832-93FE-74E2-9082-1E235E2DBFB8}"/>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6" name="Oval 250">
                <a:extLst>
                  <a:ext uri="{FF2B5EF4-FFF2-40B4-BE49-F238E27FC236}">
                    <a16:creationId xmlns:a16="http://schemas.microsoft.com/office/drawing/2014/main" id="{8F139A51-73A0-4BC1-B893-0F889752AF14}"/>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7" name="Oval 251">
                <a:extLst>
                  <a:ext uri="{FF2B5EF4-FFF2-40B4-BE49-F238E27FC236}">
                    <a16:creationId xmlns:a16="http://schemas.microsoft.com/office/drawing/2014/main" id="{7BFA7CFF-54B6-BEE3-FD1E-D50491F44326}"/>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8" name="Oval 252">
                <a:extLst>
                  <a:ext uri="{FF2B5EF4-FFF2-40B4-BE49-F238E27FC236}">
                    <a16:creationId xmlns:a16="http://schemas.microsoft.com/office/drawing/2014/main" id="{9C73E113-6E84-0A20-15FB-E2B8F9E4311C}"/>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9" name="Oval 253">
                <a:extLst>
                  <a:ext uri="{FF2B5EF4-FFF2-40B4-BE49-F238E27FC236}">
                    <a16:creationId xmlns:a16="http://schemas.microsoft.com/office/drawing/2014/main" id="{D0383AC4-0351-1229-AA0F-ED2BE8595C29}"/>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0" name="Oval 254">
                <a:extLst>
                  <a:ext uri="{FF2B5EF4-FFF2-40B4-BE49-F238E27FC236}">
                    <a16:creationId xmlns:a16="http://schemas.microsoft.com/office/drawing/2014/main" id="{52A577BC-ECE0-FF07-120F-02B962BDBAE5}"/>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1" name="Oval 255">
                <a:extLst>
                  <a:ext uri="{FF2B5EF4-FFF2-40B4-BE49-F238E27FC236}">
                    <a16:creationId xmlns:a16="http://schemas.microsoft.com/office/drawing/2014/main" id="{B02D56A3-0DEF-E285-B6D3-16EC6BB725DE}"/>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2" name="Oval 256">
                <a:extLst>
                  <a:ext uri="{FF2B5EF4-FFF2-40B4-BE49-F238E27FC236}">
                    <a16:creationId xmlns:a16="http://schemas.microsoft.com/office/drawing/2014/main" id="{C5A05933-00B8-5414-9D68-61EF62CCC897}"/>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3" name="Oval 257">
                <a:extLst>
                  <a:ext uri="{FF2B5EF4-FFF2-40B4-BE49-F238E27FC236}">
                    <a16:creationId xmlns:a16="http://schemas.microsoft.com/office/drawing/2014/main" id="{5219AD3E-A807-8932-943D-FE1984F6FB1D}"/>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4" name="Oval 258">
                <a:extLst>
                  <a:ext uri="{FF2B5EF4-FFF2-40B4-BE49-F238E27FC236}">
                    <a16:creationId xmlns:a16="http://schemas.microsoft.com/office/drawing/2014/main" id="{56597868-7299-FDEA-8151-A525EE58504E}"/>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5" name="Oval 259">
                <a:extLst>
                  <a:ext uri="{FF2B5EF4-FFF2-40B4-BE49-F238E27FC236}">
                    <a16:creationId xmlns:a16="http://schemas.microsoft.com/office/drawing/2014/main" id="{DE95020E-1241-8A54-6F35-9B9294E20BE2}"/>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6" name="Oval 260">
                <a:extLst>
                  <a:ext uri="{FF2B5EF4-FFF2-40B4-BE49-F238E27FC236}">
                    <a16:creationId xmlns:a16="http://schemas.microsoft.com/office/drawing/2014/main" id="{98C69D87-4E76-7801-9596-D95AEBC2CD38}"/>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7" name="Oval 261">
                <a:extLst>
                  <a:ext uri="{FF2B5EF4-FFF2-40B4-BE49-F238E27FC236}">
                    <a16:creationId xmlns:a16="http://schemas.microsoft.com/office/drawing/2014/main" id="{BEAB2B50-1AC8-1D99-5246-3E88329DDCE8}"/>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8" name="Oval 262">
                <a:extLst>
                  <a:ext uri="{FF2B5EF4-FFF2-40B4-BE49-F238E27FC236}">
                    <a16:creationId xmlns:a16="http://schemas.microsoft.com/office/drawing/2014/main" id="{18021045-6FFB-3286-4378-002AEE1C097E}"/>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9" name="Oval 263">
                <a:extLst>
                  <a:ext uri="{FF2B5EF4-FFF2-40B4-BE49-F238E27FC236}">
                    <a16:creationId xmlns:a16="http://schemas.microsoft.com/office/drawing/2014/main" id="{0375961F-90A5-B70C-1639-28677C6763F5}"/>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0" name="Oval 264">
                <a:extLst>
                  <a:ext uri="{FF2B5EF4-FFF2-40B4-BE49-F238E27FC236}">
                    <a16:creationId xmlns:a16="http://schemas.microsoft.com/office/drawing/2014/main" id="{B95BF1A0-200B-1660-8D23-BC32C19260C2}"/>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1" name="Oval 265">
                <a:extLst>
                  <a:ext uri="{FF2B5EF4-FFF2-40B4-BE49-F238E27FC236}">
                    <a16:creationId xmlns:a16="http://schemas.microsoft.com/office/drawing/2014/main" id="{60E9DD34-6687-81B2-1C42-DA451A8CF132}"/>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2" name="Oval 266">
                <a:extLst>
                  <a:ext uri="{FF2B5EF4-FFF2-40B4-BE49-F238E27FC236}">
                    <a16:creationId xmlns:a16="http://schemas.microsoft.com/office/drawing/2014/main" id="{85B40D3F-035E-E245-96FF-1322E71F1BEE}"/>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3" name="Oval 267">
                <a:extLst>
                  <a:ext uri="{FF2B5EF4-FFF2-40B4-BE49-F238E27FC236}">
                    <a16:creationId xmlns:a16="http://schemas.microsoft.com/office/drawing/2014/main" id="{89CD783A-FB0D-0658-5175-24BA935570C4}"/>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4" name="Oval 268">
                <a:extLst>
                  <a:ext uri="{FF2B5EF4-FFF2-40B4-BE49-F238E27FC236}">
                    <a16:creationId xmlns:a16="http://schemas.microsoft.com/office/drawing/2014/main" id="{AD325A4E-CBCA-A947-015E-B788998930F5}"/>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5" name="Oval 269">
                <a:extLst>
                  <a:ext uri="{FF2B5EF4-FFF2-40B4-BE49-F238E27FC236}">
                    <a16:creationId xmlns:a16="http://schemas.microsoft.com/office/drawing/2014/main" id="{3A828061-6B10-910D-67EC-8690D39FF1FB}"/>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6" name="Oval 270">
                <a:extLst>
                  <a:ext uri="{FF2B5EF4-FFF2-40B4-BE49-F238E27FC236}">
                    <a16:creationId xmlns:a16="http://schemas.microsoft.com/office/drawing/2014/main" id="{08AFDAAC-2F0F-7EA7-2A13-D5F046FFE7D8}"/>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7" name="Oval 271">
                <a:extLst>
                  <a:ext uri="{FF2B5EF4-FFF2-40B4-BE49-F238E27FC236}">
                    <a16:creationId xmlns:a16="http://schemas.microsoft.com/office/drawing/2014/main" id="{F5507C56-32B4-60E7-0F47-64D65B8B7465}"/>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8" name="Oval 272">
                <a:extLst>
                  <a:ext uri="{FF2B5EF4-FFF2-40B4-BE49-F238E27FC236}">
                    <a16:creationId xmlns:a16="http://schemas.microsoft.com/office/drawing/2014/main" id="{928D5E9D-852D-0921-DDCE-DE69668D35BB}"/>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9" name="Oval 273">
                <a:extLst>
                  <a:ext uri="{FF2B5EF4-FFF2-40B4-BE49-F238E27FC236}">
                    <a16:creationId xmlns:a16="http://schemas.microsoft.com/office/drawing/2014/main" id="{5EC61E66-B1CD-6C44-AD8E-FA8AF934AF88}"/>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0" name="Oval 274">
                <a:extLst>
                  <a:ext uri="{FF2B5EF4-FFF2-40B4-BE49-F238E27FC236}">
                    <a16:creationId xmlns:a16="http://schemas.microsoft.com/office/drawing/2014/main" id="{4613F140-9099-6DBE-F742-001695C74717}"/>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1" name="Oval 275">
                <a:extLst>
                  <a:ext uri="{FF2B5EF4-FFF2-40B4-BE49-F238E27FC236}">
                    <a16:creationId xmlns:a16="http://schemas.microsoft.com/office/drawing/2014/main" id="{BA4BD4E2-8485-4B72-F159-70381659FDF8}"/>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2" name="Oval 276">
                <a:extLst>
                  <a:ext uri="{FF2B5EF4-FFF2-40B4-BE49-F238E27FC236}">
                    <a16:creationId xmlns:a16="http://schemas.microsoft.com/office/drawing/2014/main" id="{4193A477-2CE2-51C7-0022-75900CE4AD02}"/>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3" name="Oval 277">
                <a:extLst>
                  <a:ext uri="{FF2B5EF4-FFF2-40B4-BE49-F238E27FC236}">
                    <a16:creationId xmlns:a16="http://schemas.microsoft.com/office/drawing/2014/main" id="{D5BBFC20-4DC8-3C50-CF83-520667A127A3}"/>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4" name="Oval 278">
                <a:extLst>
                  <a:ext uri="{FF2B5EF4-FFF2-40B4-BE49-F238E27FC236}">
                    <a16:creationId xmlns:a16="http://schemas.microsoft.com/office/drawing/2014/main" id="{FFCA7DBD-BC99-A1E1-AC79-E7E67C11D0C3}"/>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5" name="Oval 279">
                <a:extLst>
                  <a:ext uri="{FF2B5EF4-FFF2-40B4-BE49-F238E27FC236}">
                    <a16:creationId xmlns:a16="http://schemas.microsoft.com/office/drawing/2014/main" id="{437E15AF-DF5A-6AF0-A923-AB0922538B1A}"/>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6" name="Oval 280">
                <a:extLst>
                  <a:ext uri="{FF2B5EF4-FFF2-40B4-BE49-F238E27FC236}">
                    <a16:creationId xmlns:a16="http://schemas.microsoft.com/office/drawing/2014/main" id="{1BCE29E1-0BBD-DBD1-1ED2-CE5F056AD071}"/>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7" name="Oval 281">
                <a:extLst>
                  <a:ext uri="{FF2B5EF4-FFF2-40B4-BE49-F238E27FC236}">
                    <a16:creationId xmlns:a16="http://schemas.microsoft.com/office/drawing/2014/main" id="{A0A03CBB-5D28-01B9-2EED-A824CC98541A}"/>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8" name="Oval 282">
                <a:extLst>
                  <a:ext uri="{FF2B5EF4-FFF2-40B4-BE49-F238E27FC236}">
                    <a16:creationId xmlns:a16="http://schemas.microsoft.com/office/drawing/2014/main" id="{573D2236-9EAF-3A30-9E6F-8B1C417A8982}"/>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9" name="Oval 283">
                <a:extLst>
                  <a:ext uri="{FF2B5EF4-FFF2-40B4-BE49-F238E27FC236}">
                    <a16:creationId xmlns:a16="http://schemas.microsoft.com/office/drawing/2014/main" id="{144FD8E0-757A-BE53-3A87-7CA1D3DBB06E}"/>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0" name="Oval 284">
                <a:extLst>
                  <a:ext uri="{FF2B5EF4-FFF2-40B4-BE49-F238E27FC236}">
                    <a16:creationId xmlns:a16="http://schemas.microsoft.com/office/drawing/2014/main" id="{8B2C8705-5A12-ED9E-0124-BE7D49801530}"/>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1" name="Oval 285">
                <a:extLst>
                  <a:ext uri="{FF2B5EF4-FFF2-40B4-BE49-F238E27FC236}">
                    <a16:creationId xmlns:a16="http://schemas.microsoft.com/office/drawing/2014/main" id="{62AF35DB-CF31-54F4-C7AA-0CA3790F9487}"/>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2" name="Oval 286">
                <a:extLst>
                  <a:ext uri="{FF2B5EF4-FFF2-40B4-BE49-F238E27FC236}">
                    <a16:creationId xmlns:a16="http://schemas.microsoft.com/office/drawing/2014/main" id="{51BF01D9-EB33-DF95-0029-F7C52C1E517E}"/>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3" name="Oval 287">
                <a:extLst>
                  <a:ext uri="{FF2B5EF4-FFF2-40B4-BE49-F238E27FC236}">
                    <a16:creationId xmlns:a16="http://schemas.microsoft.com/office/drawing/2014/main" id="{2D548E63-1C1A-EE2C-8D08-55752FD1FF04}"/>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4" name="Oval 288">
                <a:extLst>
                  <a:ext uri="{FF2B5EF4-FFF2-40B4-BE49-F238E27FC236}">
                    <a16:creationId xmlns:a16="http://schemas.microsoft.com/office/drawing/2014/main" id="{FC9A023A-172D-678E-7386-65A4C2FF38C1}"/>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5" name="Oval 289">
                <a:extLst>
                  <a:ext uri="{FF2B5EF4-FFF2-40B4-BE49-F238E27FC236}">
                    <a16:creationId xmlns:a16="http://schemas.microsoft.com/office/drawing/2014/main" id="{62D75DC6-C3F5-DA0D-0365-7DDCA2AA02A7}"/>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6" name="Oval 290">
                <a:extLst>
                  <a:ext uri="{FF2B5EF4-FFF2-40B4-BE49-F238E27FC236}">
                    <a16:creationId xmlns:a16="http://schemas.microsoft.com/office/drawing/2014/main" id="{295F5904-4940-4342-C4C1-A865AD76DAA4}"/>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7" name="Oval 291">
                <a:extLst>
                  <a:ext uri="{FF2B5EF4-FFF2-40B4-BE49-F238E27FC236}">
                    <a16:creationId xmlns:a16="http://schemas.microsoft.com/office/drawing/2014/main" id="{3B050C68-627D-79BC-1B5D-9302C252ADF5}"/>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8" name="Oval 292">
                <a:extLst>
                  <a:ext uri="{FF2B5EF4-FFF2-40B4-BE49-F238E27FC236}">
                    <a16:creationId xmlns:a16="http://schemas.microsoft.com/office/drawing/2014/main" id="{D7F3B0C3-1F26-6DCC-1731-B2CE457CB410}"/>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9" name="Oval 293">
                <a:extLst>
                  <a:ext uri="{FF2B5EF4-FFF2-40B4-BE49-F238E27FC236}">
                    <a16:creationId xmlns:a16="http://schemas.microsoft.com/office/drawing/2014/main" id="{00971C76-7064-A2FF-D9F1-CEB0105E8FCC}"/>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0" name="Oval 294">
                <a:extLst>
                  <a:ext uri="{FF2B5EF4-FFF2-40B4-BE49-F238E27FC236}">
                    <a16:creationId xmlns:a16="http://schemas.microsoft.com/office/drawing/2014/main" id="{5D7C436B-EA74-15FA-0FC5-0347B09A13CD}"/>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1" name="Oval 295">
                <a:extLst>
                  <a:ext uri="{FF2B5EF4-FFF2-40B4-BE49-F238E27FC236}">
                    <a16:creationId xmlns:a16="http://schemas.microsoft.com/office/drawing/2014/main" id="{5EC3340A-EFF9-55EE-CFE9-D79A63878E5F}"/>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2" name="Oval 296">
                <a:extLst>
                  <a:ext uri="{FF2B5EF4-FFF2-40B4-BE49-F238E27FC236}">
                    <a16:creationId xmlns:a16="http://schemas.microsoft.com/office/drawing/2014/main" id="{6BBBC42E-B7BB-A1F7-D73D-067AC713C1CF}"/>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3" name="Oval 297">
                <a:extLst>
                  <a:ext uri="{FF2B5EF4-FFF2-40B4-BE49-F238E27FC236}">
                    <a16:creationId xmlns:a16="http://schemas.microsoft.com/office/drawing/2014/main" id="{41A54FFB-F261-B4A6-BA11-E290665B1140}"/>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4" name="Oval 298">
                <a:extLst>
                  <a:ext uri="{FF2B5EF4-FFF2-40B4-BE49-F238E27FC236}">
                    <a16:creationId xmlns:a16="http://schemas.microsoft.com/office/drawing/2014/main" id="{EF693344-5DE9-A733-A539-DAEB5D49448C}"/>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5" name="Oval 299">
                <a:extLst>
                  <a:ext uri="{FF2B5EF4-FFF2-40B4-BE49-F238E27FC236}">
                    <a16:creationId xmlns:a16="http://schemas.microsoft.com/office/drawing/2014/main" id="{CA7E01C0-ACC7-3756-AF6C-D7CB698C84CF}"/>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6" name="Oval 300">
                <a:extLst>
                  <a:ext uri="{FF2B5EF4-FFF2-40B4-BE49-F238E27FC236}">
                    <a16:creationId xmlns:a16="http://schemas.microsoft.com/office/drawing/2014/main" id="{D5264A50-B6E3-8611-2752-6F6895166DCC}"/>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7" name="Oval 301">
                <a:extLst>
                  <a:ext uri="{FF2B5EF4-FFF2-40B4-BE49-F238E27FC236}">
                    <a16:creationId xmlns:a16="http://schemas.microsoft.com/office/drawing/2014/main" id="{F2903423-8C01-9FDF-64B6-61A068105205}"/>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8" name="Oval 302">
                <a:extLst>
                  <a:ext uri="{FF2B5EF4-FFF2-40B4-BE49-F238E27FC236}">
                    <a16:creationId xmlns:a16="http://schemas.microsoft.com/office/drawing/2014/main" id="{9825F6C9-C88A-0A5B-A130-1D184471A45E}"/>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9" name="Oval 303">
                <a:extLst>
                  <a:ext uri="{FF2B5EF4-FFF2-40B4-BE49-F238E27FC236}">
                    <a16:creationId xmlns:a16="http://schemas.microsoft.com/office/drawing/2014/main" id="{962E2EF3-D45E-C814-D4FF-F9ADEEC28F3A}"/>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0" name="Oval 304">
                <a:extLst>
                  <a:ext uri="{FF2B5EF4-FFF2-40B4-BE49-F238E27FC236}">
                    <a16:creationId xmlns:a16="http://schemas.microsoft.com/office/drawing/2014/main" id="{FAB121FF-131E-9822-2592-8E9C5CA3E2CB}"/>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1" name="Oval 305">
                <a:extLst>
                  <a:ext uri="{FF2B5EF4-FFF2-40B4-BE49-F238E27FC236}">
                    <a16:creationId xmlns:a16="http://schemas.microsoft.com/office/drawing/2014/main" id="{931FC73B-9F61-EC96-0286-93748A8188E3}"/>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2" name="Oval 306">
                <a:extLst>
                  <a:ext uri="{FF2B5EF4-FFF2-40B4-BE49-F238E27FC236}">
                    <a16:creationId xmlns:a16="http://schemas.microsoft.com/office/drawing/2014/main" id="{6CEF6876-CC4F-A32F-874F-4E9489D97903}"/>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3" name="Oval 307">
                <a:extLst>
                  <a:ext uri="{FF2B5EF4-FFF2-40B4-BE49-F238E27FC236}">
                    <a16:creationId xmlns:a16="http://schemas.microsoft.com/office/drawing/2014/main" id="{76B044BF-62E4-6FF4-20E6-3D17476CFFBF}"/>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4" name="Oval 308">
                <a:extLst>
                  <a:ext uri="{FF2B5EF4-FFF2-40B4-BE49-F238E27FC236}">
                    <a16:creationId xmlns:a16="http://schemas.microsoft.com/office/drawing/2014/main" id="{07CB8889-4608-762C-D418-3C6C9980C5E5}"/>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5" name="Oval 309">
                <a:extLst>
                  <a:ext uri="{FF2B5EF4-FFF2-40B4-BE49-F238E27FC236}">
                    <a16:creationId xmlns:a16="http://schemas.microsoft.com/office/drawing/2014/main" id="{FD434D1D-E5C5-0953-D752-03E1E02E5B2B}"/>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6" name="Oval 310">
                <a:extLst>
                  <a:ext uri="{FF2B5EF4-FFF2-40B4-BE49-F238E27FC236}">
                    <a16:creationId xmlns:a16="http://schemas.microsoft.com/office/drawing/2014/main" id="{0A675867-ED23-7B11-0099-E5C07D639265}"/>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7" name="Oval 311">
                <a:extLst>
                  <a:ext uri="{FF2B5EF4-FFF2-40B4-BE49-F238E27FC236}">
                    <a16:creationId xmlns:a16="http://schemas.microsoft.com/office/drawing/2014/main" id="{F6DD3F47-E0B2-82E9-CB6E-C016950FE490}"/>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8" name="Oval 312">
                <a:extLst>
                  <a:ext uri="{FF2B5EF4-FFF2-40B4-BE49-F238E27FC236}">
                    <a16:creationId xmlns:a16="http://schemas.microsoft.com/office/drawing/2014/main" id="{2AF07382-9484-E22D-1919-C727B3B299AB}"/>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9" name="Oval 313">
                <a:extLst>
                  <a:ext uri="{FF2B5EF4-FFF2-40B4-BE49-F238E27FC236}">
                    <a16:creationId xmlns:a16="http://schemas.microsoft.com/office/drawing/2014/main" id="{D0C035EA-9434-698D-93D9-87AD2C976937}"/>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0" name="Oval 314">
                <a:extLst>
                  <a:ext uri="{FF2B5EF4-FFF2-40B4-BE49-F238E27FC236}">
                    <a16:creationId xmlns:a16="http://schemas.microsoft.com/office/drawing/2014/main" id="{3955BCE5-70AE-D731-6477-AF67C352EF73}"/>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1" name="Oval 315">
                <a:extLst>
                  <a:ext uri="{FF2B5EF4-FFF2-40B4-BE49-F238E27FC236}">
                    <a16:creationId xmlns:a16="http://schemas.microsoft.com/office/drawing/2014/main" id="{2F57E3CF-D9F5-49E5-FD47-A5D83156CD4C}"/>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2" name="Oval 316">
                <a:extLst>
                  <a:ext uri="{FF2B5EF4-FFF2-40B4-BE49-F238E27FC236}">
                    <a16:creationId xmlns:a16="http://schemas.microsoft.com/office/drawing/2014/main" id="{E5BE7291-F959-A9EF-06A0-FC309423D4A5}"/>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3" name="Oval 317">
                <a:extLst>
                  <a:ext uri="{FF2B5EF4-FFF2-40B4-BE49-F238E27FC236}">
                    <a16:creationId xmlns:a16="http://schemas.microsoft.com/office/drawing/2014/main" id="{2E493E7D-6B37-F265-414D-22B81ADD0B9F}"/>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4" name="Oval 318">
                <a:extLst>
                  <a:ext uri="{FF2B5EF4-FFF2-40B4-BE49-F238E27FC236}">
                    <a16:creationId xmlns:a16="http://schemas.microsoft.com/office/drawing/2014/main" id="{9A71E46B-B347-38A2-BEEC-255EEECE17D9}"/>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5" name="Oval 319">
                <a:extLst>
                  <a:ext uri="{FF2B5EF4-FFF2-40B4-BE49-F238E27FC236}">
                    <a16:creationId xmlns:a16="http://schemas.microsoft.com/office/drawing/2014/main" id="{907F170B-9DEA-844D-4B29-CEAD114F6209}"/>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6" name="Oval 320">
                <a:extLst>
                  <a:ext uri="{FF2B5EF4-FFF2-40B4-BE49-F238E27FC236}">
                    <a16:creationId xmlns:a16="http://schemas.microsoft.com/office/drawing/2014/main" id="{585EBD1F-05AE-A429-8B68-3F5E7ECE8DD4}"/>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7" name="Oval 321">
                <a:extLst>
                  <a:ext uri="{FF2B5EF4-FFF2-40B4-BE49-F238E27FC236}">
                    <a16:creationId xmlns:a16="http://schemas.microsoft.com/office/drawing/2014/main" id="{411EF541-2965-1578-81B5-4373D521A5AD}"/>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8" name="Oval 322">
                <a:extLst>
                  <a:ext uri="{FF2B5EF4-FFF2-40B4-BE49-F238E27FC236}">
                    <a16:creationId xmlns:a16="http://schemas.microsoft.com/office/drawing/2014/main" id="{3BB00C39-C066-F2B1-C580-C64CD0D81111}"/>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9" name="Oval 323">
                <a:extLst>
                  <a:ext uri="{FF2B5EF4-FFF2-40B4-BE49-F238E27FC236}">
                    <a16:creationId xmlns:a16="http://schemas.microsoft.com/office/drawing/2014/main" id="{446E73EA-E58F-B7D0-EF86-23D9E4B9563C}"/>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0" name="Oval 324">
                <a:extLst>
                  <a:ext uri="{FF2B5EF4-FFF2-40B4-BE49-F238E27FC236}">
                    <a16:creationId xmlns:a16="http://schemas.microsoft.com/office/drawing/2014/main" id="{AEC7F6C5-4710-1C81-3416-E687FF5E6DFC}"/>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1" name="Oval 325">
                <a:extLst>
                  <a:ext uri="{FF2B5EF4-FFF2-40B4-BE49-F238E27FC236}">
                    <a16:creationId xmlns:a16="http://schemas.microsoft.com/office/drawing/2014/main" id="{57875236-C721-9CC0-9D3D-9B7E852A11BA}"/>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2" name="Oval 326">
                <a:extLst>
                  <a:ext uri="{FF2B5EF4-FFF2-40B4-BE49-F238E27FC236}">
                    <a16:creationId xmlns:a16="http://schemas.microsoft.com/office/drawing/2014/main" id="{99C34748-ED5B-FE4D-DCFD-1F2674A1E4E3}"/>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3" name="Oval 327">
                <a:extLst>
                  <a:ext uri="{FF2B5EF4-FFF2-40B4-BE49-F238E27FC236}">
                    <a16:creationId xmlns:a16="http://schemas.microsoft.com/office/drawing/2014/main" id="{4D7CEC11-2647-F7AD-BEC9-E8BF8259E198}"/>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4" name="Oval 328">
                <a:extLst>
                  <a:ext uri="{FF2B5EF4-FFF2-40B4-BE49-F238E27FC236}">
                    <a16:creationId xmlns:a16="http://schemas.microsoft.com/office/drawing/2014/main" id="{97ACAD90-E986-452F-4FF3-CC888BFD3E57}"/>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5" name="Oval 329">
                <a:extLst>
                  <a:ext uri="{FF2B5EF4-FFF2-40B4-BE49-F238E27FC236}">
                    <a16:creationId xmlns:a16="http://schemas.microsoft.com/office/drawing/2014/main" id="{BC328B18-2E91-3305-8D46-838150E5E3D8}"/>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6" name="Oval 330">
                <a:extLst>
                  <a:ext uri="{FF2B5EF4-FFF2-40B4-BE49-F238E27FC236}">
                    <a16:creationId xmlns:a16="http://schemas.microsoft.com/office/drawing/2014/main" id="{CBE8FD0B-BA2C-5216-48DA-09BA6C88B6BE}"/>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7" name="Oval 331">
                <a:extLst>
                  <a:ext uri="{FF2B5EF4-FFF2-40B4-BE49-F238E27FC236}">
                    <a16:creationId xmlns:a16="http://schemas.microsoft.com/office/drawing/2014/main" id="{E4908201-1FA6-97E6-B699-385CB3291695}"/>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8" name="Oval 332">
                <a:extLst>
                  <a:ext uri="{FF2B5EF4-FFF2-40B4-BE49-F238E27FC236}">
                    <a16:creationId xmlns:a16="http://schemas.microsoft.com/office/drawing/2014/main" id="{071023B9-A751-30AF-CAB1-3385CCF8406E}"/>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9" name="Oval 333">
                <a:extLst>
                  <a:ext uri="{FF2B5EF4-FFF2-40B4-BE49-F238E27FC236}">
                    <a16:creationId xmlns:a16="http://schemas.microsoft.com/office/drawing/2014/main" id="{8F2867E3-2ECB-F55A-9F06-2A3E41C0250F}"/>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0" name="Oval 334">
                <a:extLst>
                  <a:ext uri="{FF2B5EF4-FFF2-40B4-BE49-F238E27FC236}">
                    <a16:creationId xmlns:a16="http://schemas.microsoft.com/office/drawing/2014/main" id="{380C29C8-1E33-2014-6CE6-79C38F07A66B}"/>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1" name="Oval 335">
                <a:extLst>
                  <a:ext uri="{FF2B5EF4-FFF2-40B4-BE49-F238E27FC236}">
                    <a16:creationId xmlns:a16="http://schemas.microsoft.com/office/drawing/2014/main" id="{AC90C2A6-0F4D-1283-CD4A-602D1CB4531E}"/>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2" name="Oval 336">
                <a:extLst>
                  <a:ext uri="{FF2B5EF4-FFF2-40B4-BE49-F238E27FC236}">
                    <a16:creationId xmlns:a16="http://schemas.microsoft.com/office/drawing/2014/main" id="{B36A9F99-576F-97B9-AFF0-D496AF381AD1}"/>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3" name="Oval 337">
                <a:extLst>
                  <a:ext uri="{FF2B5EF4-FFF2-40B4-BE49-F238E27FC236}">
                    <a16:creationId xmlns:a16="http://schemas.microsoft.com/office/drawing/2014/main" id="{82B9F77F-44D5-F0B4-EB29-7B93B3816D4F}"/>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4" name="Oval 338">
                <a:extLst>
                  <a:ext uri="{FF2B5EF4-FFF2-40B4-BE49-F238E27FC236}">
                    <a16:creationId xmlns:a16="http://schemas.microsoft.com/office/drawing/2014/main" id="{40AA96A9-2186-C03F-3F0B-1140441F7D35}"/>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5" name="Oval 339">
                <a:extLst>
                  <a:ext uri="{FF2B5EF4-FFF2-40B4-BE49-F238E27FC236}">
                    <a16:creationId xmlns:a16="http://schemas.microsoft.com/office/drawing/2014/main" id="{03E0CD61-B594-E08C-10ED-CD14FC6CEDB4}"/>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6" name="Oval 340">
                <a:extLst>
                  <a:ext uri="{FF2B5EF4-FFF2-40B4-BE49-F238E27FC236}">
                    <a16:creationId xmlns:a16="http://schemas.microsoft.com/office/drawing/2014/main" id="{FF838162-2224-866E-A849-0BEB3DBB74F0}"/>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7" name="Oval 341">
                <a:extLst>
                  <a:ext uri="{FF2B5EF4-FFF2-40B4-BE49-F238E27FC236}">
                    <a16:creationId xmlns:a16="http://schemas.microsoft.com/office/drawing/2014/main" id="{FF62903E-EBA5-A940-6009-831FDC7D95AD}"/>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8" name="Oval 342">
                <a:extLst>
                  <a:ext uri="{FF2B5EF4-FFF2-40B4-BE49-F238E27FC236}">
                    <a16:creationId xmlns:a16="http://schemas.microsoft.com/office/drawing/2014/main" id="{1825B357-3F7F-8447-185F-08396A31D4BA}"/>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9" name="Oval 343">
                <a:extLst>
                  <a:ext uri="{FF2B5EF4-FFF2-40B4-BE49-F238E27FC236}">
                    <a16:creationId xmlns:a16="http://schemas.microsoft.com/office/drawing/2014/main" id="{2128ADCB-576A-D329-4310-8A462802BF5D}"/>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0" name="Oval 344">
                <a:extLst>
                  <a:ext uri="{FF2B5EF4-FFF2-40B4-BE49-F238E27FC236}">
                    <a16:creationId xmlns:a16="http://schemas.microsoft.com/office/drawing/2014/main" id="{00434108-933A-2770-5849-13D685A55E15}"/>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1" name="Oval 345">
                <a:extLst>
                  <a:ext uri="{FF2B5EF4-FFF2-40B4-BE49-F238E27FC236}">
                    <a16:creationId xmlns:a16="http://schemas.microsoft.com/office/drawing/2014/main" id="{0D763453-96F8-03DD-AC4D-E40EA0A43DF7}"/>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2" name="Oval 346">
                <a:extLst>
                  <a:ext uri="{FF2B5EF4-FFF2-40B4-BE49-F238E27FC236}">
                    <a16:creationId xmlns:a16="http://schemas.microsoft.com/office/drawing/2014/main" id="{BAB636BA-CA30-437D-09EE-148725206A51}"/>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3" name="Oval 347">
                <a:extLst>
                  <a:ext uri="{FF2B5EF4-FFF2-40B4-BE49-F238E27FC236}">
                    <a16:creationId xmlns:a16="http://schemas.microsoft.com/office/drawing/2014/main" id="{F022E690-F695-001D-062D-F0C83DC3F7C6}"/>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4" name="Oval 348">
                <a:extLst>
                  <a:ext uri="{FF2B5EF4-FFF2-40B4-BE49-F238E27FC236}">
                    <a16:creationId xmlns:a16="http://schemas.microsoft.com/office/drawing/2014/main" id="{933F2EE7-5905-1D38-8AED-3921CC48A9C7}"/>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5" name="Oval 349">
                <a:extLst>
                  <a:ext uri="{FF2B5EF4-FFF2-40B4-BE49-F238E27FC236}">
                    <a16:creationId xmlns:a16="http://schemas.microsoft.com/office/drawing/2014/main" id="{02B665F1-CAE2-83EA-C9FD-2F9AE1673CDB}"/>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6" name="Oval 350">
                <a:extLst>
                  <a:ext uri="{FF2B5EF4-FFF2-40B4-BE49-F238E27FC236}">
                    <a16:creationId xmlns:a16="http://schemas.microsoft.com/office/drawing/2014/main" id="{E061AA72-27B9-55AB-4F71-BEE65580A520}"/>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7" name="Oval 351">
                <a:extLst>
                  <a:ext uri="{FF2B5EF4-FFF2-40B4-BE49-F238E27FC236}">
                    <a16:creationId xmlns:a16="http://schemas.microsoft.com/office/drawing/2014/main" id="{167DA239-A25D-9482-A978-FB6A93F1BF31}"/>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8" name="Oval 352">
                <a:extLst>
                  <a:ext uri="{FF2B5EF4-FFF2-40B4-BE49-F238E27FC236}">
                    <a16:creationId xmlns:a16="http://schemas.microsoft.com/office/drawing/2014/main" id="{588CC107-0A1D-3C00-601E-07E42E73E173}"/>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9" name="Oval 353">
                <a:extLst>
                  <a:ext uri="{FF2B5EF4-FFF2-40B4-BE49-F238E27FC236}">
                    <a16:creationId xmlns:a16="http://schemas.microsoft.com/office/drawing/2014/main" id="{FE4255AC-03CB-F1E2-F68D-B6ADFB134CC9}"/>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0" name="Oval 354">
                <a:extLst>
                  <a:ext uri="{FF2B5EF4-FFF2-40B4-BE49-F238E27FC236}">
                    <a16:creationId xmlns:a16="http://schemas.microsoft.com/office/drawing/2014/main" id="{46D0AE52-B950-FEF7-208E-142E87B709BB}"/>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1" name="Oval 355">
                <a:extLst>
                  <a:ext uri="{FF2B5EF4-FFF2-40B4-BE49-F238E27FC236}">
                    <a16:creationId xmlns:a16="http://schemas.microsoft.com/office/drawing/2014/main" id="{E4D674DD-BC52-1E79-25A3-08A3684592B4}"/>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2" name="Oval 356">
                <a:extLst>
                  <a:ext uri="{FF2B5EF4-FFF2-40B4-BE49-F238E27FC236}">
                    <a16:creationId xmlns:a16="http://schemas.microsoft.com/office/drawing/2014/main" id="{08C6FEDB-D2DC-F103-FC85-8E15F2B49FCC}"/>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3" name="Oval 357">
                <a:extLst>
                  <a:ext uri="{FF2B5EF4-FFF2-40B4-BE49-F238E27FC236}">
                    <a16:creationId xmlns:a16="http://schemas.microsoft.com/office/drawing/2014/main" id="{6949079A-4B77-6B05-96E4-7771CB03B9E0}"/>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4" name="Oval 358">
                <a:extLst>
                  <a:ext uri="{FF2B5EF4-FFF2-40B4-BE49-F238E27FC236}">
                    <a16:creationId xmlns:a16="http://schemas.microsoft.com/office/drawing/2014/main" id="{DF396484-C4CA-F336-B76D-FCE0F2948B3D}"/>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5" name="Oval 359">
                <a:extLst>
                  <a:ext uri="{FF2B5EF4-FFF2-40B4-BE49-F238E27FC236}">
                    <a16:creationId xmlns:a16="http://schemas.microsoft.com/office/drawing/2014/main" id="{9151A4DD-838A-C42B-DC46-F7584D10FDF9}"/>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6" name="Oval 360">
                <a:extLst>
                  <a:ext uri="{FF2B5EF4-FFF2-40B4-BE49-F238E27FC236}">
                    <a16:creationId xmlns:a16="http://schemas.microsoft.com/office/drawing/2014/main" id="{2FDE7D1B-4237-EF85-5145-8E7053E7E799}"/>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7" name="Oval 361">
                <a:extLst>
                  <a:ext uri="{FF2B5EF4-FFF2-40B4-BE49-F238E27FC236}">
                    <a16:creationId xmlns:a16="http://schemas.microsoft.com/office/drawing/2014/main" id="{1D722993-4271-F32B-5B15-AF8B58A5515F}"/>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8" name="Oval 362">
                <a:extLst>
                  <a:ext uri="{FF2B5EF4-FFF2-40B4-BE49-F238E27FC236}">
                    <a16:creationId xmlns:a16="http://schemas.microsoft.com/office/drawing/2014/main" id="{A7465ADE-7DE2-2AFF-B694-E62ADABEAB55}"/>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9" name="Oval 363">
                <a:extLst>
                  <a:ext uri="{FF2B5EF4-FFF2-40B4-BE49-F238E27FC236}">
                    <a16:creationId xmlns:a16="http://schemas.microsoft.com/office/drawing/2014/main" id="{869B6564-924B-358E-97D3-BEC38EAE64F3}"/>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0" name="Oval 364">
                <a:extLst>
                  <a:ext uri="{FF2B5EF4-FFF2-40B4-BE49-F238E27FC236}">
                    <a16:creationId xmlns:a16="http://schemas.microsoft.com/office/drawing/2014/main" id="{849AC451-F265-F23B-BAB8-2F1637480DA4}"/>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1" name="Oval 365">
                <a:extLst>
                  <a:ext uri="{FF2B5EF4-FFF2-40B4-BE49-F238E27FC236}">
                    <a16:creationId xmlns:a16="http://schemas.microsoft.com/office/drawing/2014/main" id="{4DE79F85-A314-B7A4-12A2-8DE0233A3AC7}"/>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2" name="Oval 366">
                <a:extLst>
                  <a:ext uri="{FF2B5EF4-FFF2-40B4-BE49-F238E27FC236}">
                    <a16:creationId xmlns:a16="http://schemas.microsoft.com/office/drawing/2014/main" id="{E1EAC81D-D261-EED8-2A21-4F2CD2857595}"/>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3" name="Oval 367">
                <a:extLst>
                  <a:ext uri="{FF2B5EF4-FFF2-40B4-BE49-F238E27FC236}">
                    <a16:creationId xmlns:a16="http://schemas.microsoft.com/office/drawing/2014/main" id="{3C6680C2-27F4-9187-0BBE-F156A27296B2}"/>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4" name="Oval 368">
                <a:extLst>
                  <a:ext uri="{FF2B5EF4-FFF2-40B4-BE49-F238E27FC236}">
                    <a16:creationId xmlns:a16="http://schemas.microsoft.com/office/drawing/2014/main" id="{A30F43BB-F4E3-98D9-4F5F-C0A9C4164000}"/>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5" name="Oval 369">
                <a:extLst>
                  <a:ext uri="{FF2B5EF4-FFF2-40B4-BE49-F238E27FC236}">
                    <a16:creationId xmlns:a16="http://schemas.microsoft.com/office/drawing/2014/main" id="{9C5B4B48-BB42-8D7A-39C6-87AC15C074C1}"/>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6" name="Oval 370">
                <a:extLst>
                  <a:ext uri="{FF2B5EF4-FFF2-40B4-BE49-F238E27FC236}">
                    <a16:creationId xmlns:a16="http://schemas.microsoft.com/office/drawing/2014/main" id="{D005D2D2-C4FD-BFB5-59A5-618BE4007568}"/>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7" name="Oval 371">
                <a:extLst>
                  <a:ext uri="{FF2B5EF4-FFF2-40B4-BE49-F238E27FC236}">
                    <a16:creationId xmlns:a16="http://schemas.microsoft.com/office/drawing/2014/main" id="{8598FEAE-D5C6-8354-3F2F-1A39F4876982}"/>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8" name="Oval 372">
                <a:extLst>
                  <a:ext uri="{FF2B5EF4-FFF2-40B4-BE49-F238E27FC236}">
                    <a16:creationId xmlns:a16="http://schemas.microsoft.com/office/drawing/2014/main" id="{E5C6C02D-3A5B-8368-E17C-806E7E425B33}"/>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9" name="Oval 373">
                <a:extLst>
                  <a:ext uri="{FF2B5EF4-FFF2-40B4-BE49-F238E27FC236}">
                    <a16:creationId xmlns:a16="http://schemas.microsoft.com/office/drawing/2014/main" id="{5BABB060-239C-647B-4034-C582618517C9}"/>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0" name="Oval 374">
                <a:extLst>
                  <a:ext uri="{FF2B5EF4-FFF2-40B4-BE49-F238E27FC236}">
                    <a16:creationId xmlns:a16="http://schemas.microsoft.com/office/drawing/2014/main" id="{DE14D193-A2BE-C358-1A73-4F3E3532A6A7}"/>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1" name="Oval 375">
                <a:extLst>
                  <a:ext uri="{FF2B5EF4-FFF2-40B4-BE49-F238E27FC236}">
                    <a16:creationId xmlns:a16="http://schemas.microsoft.com/office/drawing/2014/main" id="{8C42678D-8ACB-9ABF-12FD-55716F2E2514}"/>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2" name="Oval 376">
                <a:extLst>
                  <a:ext uri="{FF2B5EF4-FFF2-40B4-BE49-F238E27FC236}">
                    <a16:creationId xmlns:a16="http://schemas.microsoft.com/office/drawing/2014/main" id="{AF1DDC0C-1EC6-5166-06E1-AD8E18185BCB}"/>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3" name="Oval 377">
                <a:extLst>
                  <a:ext uri="{FF2B5EF4-FFF2-40B4-BE49-F238E27FC236}">
                    <a16:creationId xmlns:a16="http://schemas.microsoft.com/office/drawing/2014/main" id="{D3A2FBAA-4739-F8A1-2AE8-A7B9BAD19C7E}"/>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4" name="Oval 378">
                <a:extLst>
                  <a:ext uri="{FF2B5EF4-FFF2-40B4-BE49-F238E27FC236}">
                    <a16:creationId xmlns:a16="http://schemas.microsoft.com/office/drawing/2014/main" id="{20ED4B5B-7AE1-BA85-505F-73515CCAD0DF}"/>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5" name="Oval 379">
                <a:extLst>
                  <a:ext uri="{FF2B5EF4-FFF2-40B4-BE49-F238E27FC236}">
                    <a16:creationId xmlns:a16="http://schemas.microsoft.com/office/drawing/2014/main" id="{0335B422-8C8B-C2AE-9AFD-1E11547B5700}"/>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6" name="Oval 380">
                <a:extLst>
                  <a:ext uri="{FF2B5EF4-FFF2-40B4-BE49-F238E27FC236}">
                    <a16:creationId xmlns:a16="http://schemas.microsoft.com/office/drawing/2014/main" id="{452C2E21-200B-D5D9-E1F0-AF02C21121C5}"/>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7" name="Oval 381">
                <a:extLst>
                  <a:ext uri="{FF2B5EF4-FFF2-40B4-BE49-F238E27FC236}">
                    <a16:creationId xmlns:a16="http://schemas.microsoft.com/office/drawing/2014/main" id="{F742F658-2D2D-2A4A-ED3E-B041B54C6BA9}"/>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8" name="Oval 382">
                <a:extLst>
                  <a:ext uri="{FF2B5EF4-FFF2-40B4-BE49-F238E27FC236}">
                    <a16:creationId xmlns:a16="http://schemas.microsoft.com/office/drawing/2014/main" id="{FEDA6B31-A221-A1A7-C9AD-50A614167D78}"/>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9" name="Oval 383">
                <a:extLst>
                  <a:ext uri="{FF2B5EF4-FFF2-40B4-BE49-F238E27FC236}">
                    <a16:creationId xmlns:a16="http://schemas.microsoft.com/office/drawing/2014/main" id="{D64471E1-DA44-E0A9-9CAB-C33128F85C38}"/>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0" name="Oval 384">
                <a:extLst>
                  <a:ext uri="{FF2B5EF4-FFF2-40B4-BE49-F238E27FC236}">
                    <a16:creationId xmlns:a16="http://schemas.microsoft.com/office/drawing/2014/main" id="{CC7D82FA-E112-6B83-3C5A-9B28AD6B1BB5}"/>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1" name="Oval 385">
                <a:extLst>
                  <a:ext uri="{FF2B5EF4-FFF2-40B4-BE49-F238E27FC236}">
                    <a16:creationId xmlns:a16="http://schemas.microsoft.com/office/drawing/2014/main" id="{A5B1921E-E426-389F-65CA-07FA18C526A5}"/>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2" name="Oval 386">
                <a:extLst>
                  <a:ext uri="{FF2B5EF4-FFF2-40B4-BE49-F238E27FC236}">
                    <a16:creationId xmlns:a16="http://schemas.microsoft.com/office/drawing/2014/main" id="{225C45DB-E5BE-EC8B-AFFA-88C53A67189C}"/>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3" name="Oval 387">
                <a:extLst>
                  <a:ext uri="{FF2B5EF4-FFF2-40B4-BE49-F238E27FC236}">
                    <a16:creationId xmlns:a16="http://schemas.microsoft.com/office/drawing/2014/main" id="{359893AF-0032-A71C-78A5-DC324449A855}"/>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4" name="Oval 388">
                <a:extLst>
                  <a:ext uri="{FF2B5EF4-FFF2-40B4-BE49-F238E27FC236}">
                    <a16:creationId xmlns:a16="http://schemas.microsoft.com/office/drawing/2014/main" id="{D2B43D29-FF5A-6E65-608D-00A79AB2C4BE}"/>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5" name="Oval 389">
                <a:extLst>
                  <a:ext uri="{FF2B5EF4-FFF2-40B4-BE49-F238E27FC236}">
                    <a16:creationId xmlns:a16="http://schemas.microsoft.com/office/drawing/2014/main" id="{DE635E8D-7FCB-4912-434C-0006BDD20B6C}"/>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6" name="Oval 390">
                <a:extLst>
                  <a:ext uri="{FF2B5EF4-FFF2-40B4-BE49-F238E27FC236}">
                    <a16:creationId xmlns:a16="http://schemas.microsoft.com/office/drawing/2014/main" id="{0A411715-5C8A-DC32-DC5F-50650542E9FC}"/>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7" name="Oval 391">
                <a:extLst>
                  <a:ext uri="{FF2B5EF4-FFF2-40B4-BE49-F238E27FC236}">
                    <a16:creationId xmlns:a16="http://schemas.microsoft.com/office/drawing/2014/main" id="{91A36E24-DAD6-CD85-EA15-2FD4CF68F9C9}"/>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8" name="Oval 392">
                <a:extLst>
                  <a:ext uri="{FF2B5EF4-FFF2-40B4-BE49-F238E27FC236}">
                    <a16:creationId xmlns:a16="http://schemas.microsoft.com/office/drawing/2014/main" id="{14D3EF13-AE05-DCE9-DBE0-2DB47D4DD9D2}"/>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9" name="Oval 393">
                <a:extLst>
                  <a:ext uri="{FF2B5EF4-FFF2-40B4-BE49-F238E27FC236}">
                    <a16:creationId xmlns:a16="http://schemas.microsoft.com/office/drawing/2014/main" id="{83CCFE81-E8A8-0974-EC50-31BEAEE39331}"/>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0" name="Oval 394">
                <a:extLst>
                  <a:ext uri="{FF2B5EF4-FFF2-40B4-BE49-F238E27FC236}">
                    <a16:creationId xmlns:a16="http://schemas.microsoft.com/office/drawing/2014/main" id="{E1FA8013-4C96-C2B7-335D-9E897D23EDAB}"/>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1" name="Oval 395">
                <a:extLst>
                  <a:ext uri="{FF2B5EF4-FFF2-40B4-BE49-F238E27FC236}">
                    <a16:creationId xmlns:a16="http://schemas.microsoft.com/office/drawing/2014/main" id="{D7BD3983-E0D4-D4CB-AAFA-7D966F50BE28}"/>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2" name="Oval 396">
                <a:extLst>
                  <a:ext uri="{FF2B5EF4-FFF2-40B4-BE49-F238E27FC236}">
                    <a16:creationId xmlns:a16="http://schemas.microsoft.com/office/drawing/2014/main" id="{B2054F70-BB8A-39A1-8D1C-B5068092EAC9}"/>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3" name="Oval 397">
                <a:extLst>
                  <a:ext uri="{FF2B5EF4-FFF2-40B4-BE49-F238E27FC236}">
                    <a16:creationId xmlns:a16="http://schemas.microsoft.com/office/drawing/2014/main" id="{8921C73B-4E50-994B-7B59-0239DC24BF95}"/>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4" name="Oval 398">
                <a:extLst>
                  <a:ext uri="{FF2B5EF4-FFF2-40B4-BE49-F238E27FC236}">
                    <a16:creationId xmlns:a16="http://schemas.microsoft.com/office/drawing/2014/main" id="{046D6EB7-D19C-5B7E-3BAC-C83F115BB4D6}"/>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5" name="Oval 399">
                <a:extLst>
                  <a:ext uri="{FF2B5EF4-FFF2-40B4-BE49-F238E27FC236}">
                    <a16:creationId xmlns:a16="http://schemas.microsoft.com/office/drawing/2014/main" id="{6FF9C0B2-80A6-614C-9AB9-3F1FB8D62B5C}"/>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6" name="Oval 400">
                <a:extLst>
                  <a:ext uri="{FF2B5EF4-FFF2-40B4-BE49-F238E27FC236}">
                    <a16:creationId xmlns:a16="http://schemas.microsoft.com/office/drawing/2014/main" id="{7A91DF18-DA77-4902-B227-5DA262376F83}"/>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7" name="Oval 401">
                <a:extLst>
                  <a:ext uri="{FF2B5EF4-FFF2-40B4-BE49-F238E27FC236}">
                    <a16:creationId xmlns:a16="http://schemas.microsoft.com/office/drawing/2014/main" id="{EACC2010-C6AB-E090-A95A-D3490ADB41F1}"/>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8" name="Oval 402">
                <a:extLst>
                  <a:ext uri="{FF2B5EF4-FFF2-40B4-BE49-F238E27FC236}">
                    <a16:creationId xmlns:a16="http://schemas.microsoft.com/office/drawing/2014/main" id="{0AF9690D-2D38-6D53-CFCF-0FEED955B4E2}"/>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9" name="Oval 403">
                <a:extLst>
                  <a:ext uri="{FF2B5EF4-FFF2-40B4-BE49-F238E27FC236}">
                    <a16:creationId xmlns:a16="http://schemas.microsoft.com/office/drawing/2014/main" id="{811AD78C-9128-2546-8C3D-E99F961E5492}"/>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0" name="Oval 404">
                <a:extLst>
                  <a:ext uri="{FF2B5EF4-FFF2-40B4-BE49-F238E27FC236}">
                    <a16:creationId xmlns:a16="http://schemas.microsoft.com/office/drawing/2014/main" id="{18903678-40EF-E465-FBE3-473DB13FFBC4}"/>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1" name="Oval 405">
                <a:extLst>
                  <a:ext uri="{FF2B5EF4-FFF2-40B4-BE49-F238E27FC236}">
                    <a16:creationId xmlns:a16="http://schemas.microsoft.com/office/drawing/2014/main" id="{5E0E9383-A994-B6D8-404D-0A1BBD08AD6C}"/>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2483" name="Group 607">
              <a:extLst>
                <a:ext uri="{FF2B5EF4-FFF2-40B4-BE49-F238E27FC236}">
                  <a16:creationId xmlns:a16="http://schemas.microsoft.com/office/drawing/2014/main" id="{22E37E78-0AB1-1891-4AF4-08655FE1A457}"/>
                </a:ext>
              </a:extLst>
            </p:cNvPr>
            <p:cNvGrpSpPr/>
            <p:nvPr/>
          </p:nvGrpSpPr>
          <p:grpSpPr bwMode="auto">
            <a:xfrm>
              <a:off x="453" y="1776"/>
              <a:ext cx="2722" cy="574"/>
              <a:chOff x="453" y="1776"/>
              <a:chExt cx="2722" cy="574"/>
            </a:xfrm>
            <a:grpFill/>
          </p:grpSpPr>
          <p:sp>
            <p:nvSpPr>
              <p:cNvPr id="2702" name="Oval 407">
                <a:extLst>
                  <a:ext uri="{FF2B5EF4-FFF2-40B4-BE49-F238E27FC236}">
                    <a16:creationId xmlns:a16="http://schemas.microsoft.com/office/drawing/2014/main" id="{8B6D0C2C-6E32-6BDE-BDED-9B4B0E696AC4}"/>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3" name="Oval 408">
                <a:extLst>
                  <a:ext uri="{FF2B5EF4-FFF2-40B4-BE49-F238E27FC236}">
                    <a16:creationId xmlns:a16="http://schemas.microsoft.com/office/drawing/2014/main" id="{DD000366-BAC5-A0F3-D3D0-2CA9D8F7B7DC}"/>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4" name="Oval 409">
                <a:extLst>
                  <a:ext uri="{FF2B5EF4-FFF2-40B4-BE49-F238E27FC236}">
                    <a16:creationId xmlns:a16="http://schemas.microsoft.com/office/drawing/2014/main" id="{97BA7CBD-1767-0892-353A-FCDD13B54D6C}"/>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5" name="Oval 410">
                <a:extLst>
                  <a:ext uri="{FF2B5EF4-FFF2-40B4-BE49-F238E27FC236}">
                    <a16:creationId xmlns:a16="http://schemas.microsoft.com/office/drawing/2014/main" id="{59CA2D1F-F87E-28D6-50D7-0DC555B693A2}"/>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6" name="Oval 411">
                <a:extLst>
                  <a:ext uri="{FF2B5EF4-FFF2-40B4-BE49-F238E27FC236}">
                    <a16:creationId xmlns:a16="http://schemas.microsoft.com/office/drawing/2014/main" id="{326E721B-F512-AB8B-8118-A17D0C46C7E2}"/>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7" name="Oval 412">
                <a:extLst>
                  <a:ext uri="{FF2B5EF4-FFF2-40B4-BE49-F238E27FC236}">
                    <a16:creationId xmlns:a16="http://schemas.microsoft.com/office/drawing/2014/main" id="{A1D384FE-84FC-BA91-4E2B-A5E6A999A027}"/>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8" name="Oval 413">
                <a:extLst>
                  <a:ext uri="{FF2B5EF4-FFF2-40B4-BE49-F238E27FC236}">
                    <a16:creationId xmlns:a16="http://schemas.microsoft.com/office/drawing/2014/main" id="{2961CC40-3E90-4A15-8780-39F885026139}"/>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9" name="Oval 414">
                <a:extLst>
                  <a:ext uri="{FF2B5EF4-FFF2-40B4-BE49-F238E27FC236}">
                    <a16:creationId xmlns:a16="http://schemas.microsoft.com/office/drawing/2014/main" id="{00EB8974-417E-F291-1991-5A08A1C94D0B}"/>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0" name="Oval 415">
                <a:extLst>
                  <a:ext uri="{FF2B5EF4-FFF2-40B4-BE49-F238E27FC236}">
                    <a16:creationId xmlns:a16="http://schemas.microsoft.com/office/drawing/2014/main" id="{AFAC61A4-6F10-A1C4-E8C5-2ABBE2328260}"/>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1" name="Oval 416">
                <a:extLst>
                  <a:ext uri="{FF2B5EF4-FFF2-40B4-BE49-F238E27FC236}">
                    <a16:creationId xmlns:a16="http://schemas.microsoft.com/office/drawing/2014/main" id="{468A29CF-1203-7CE4-5BEA-D41838A92EA6}"/>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2" name="Oval 417">
                <a:extLst>
                  <a:ext uri="{FF2B5EF4-FFF2-40B4-BE49-F238E27FC236}">
                    <a16:creationId xmlns:a16="http://schemas.microsoft.com/office/drawing/2014/main" id="{BCFEF6DD-CB2C-7B23-7037-2B2A4CA52585}"/>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3" name="Oval 418">
                <a:extLst>
                  <a:ext uri="{FF2B5EF4-FFF2-40B4-BE49-F238E27FC236}">
                    <a16:creationId xmlns:a16="http://schemas.microsoft.com/office/drawing/2014/main" id="{DB89AC63-BD4C-A1A3-1950-41F89B8A7101}"/>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4" name="Oval 419">
                <a:extLst>
                  <a:ext uri="{FF2B5EF4-FFF2-40B4-BE49-F238E27FC236}">
                    <a16:creationId xmlns:a16="http://schemas.microsoft.com/office/drawing/2014/main" id="{31F8382A-4A55-38C1-587F-08AC1EE40C1F}"/>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5" name="Oval 420">
                <a:extLst>
                  <a:ext uri="{FF2B5EF4-FFF2-40B4-BE49-F238E27FC236}">
                    <a16:creationId xmlns:a16="http://schemas.microsoft.com/office/drawing/2014/main" id="{A135D3DE-4E3F-E1D5-96D4-BF7C48A36743}"/>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6" name="Oval 421">
                <a:extLst>
                  <a:ext uri="{FF2B5EF4-FFF2-40B4-BE49-F238E27FC236}">
                    <a16:creationId xmlns:a16="http://schemas.microsoft.com/office/drawing/2014/main" id="{C3627282-D0EA-BABD-2F74-EEB4C688F397}"/>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7" name="Oval 422">
                <a:extLst>
                  <a:ext uri="{FF2B5EF4-FFF2-40B4-BE49-F238E27FC236}">
                    <a16:creationId xmlns:a16="http://schemas.microsoft.com/office/drawing/2014/main" id="{6574EDB5-C26B-735F-F74F-701571AF2DD7}"/>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8" name="Oval 423">
                <a:extLst>
                  <a:ext uri="{FF2B5EF4-FFF2-40B4-BE49-F238E27FC236}">
                    <a16:creationId xmlns:a16="http://schemas.microsoft.com/office/drawing/2014/main" id="{67498DFE-D58A-A8F8-F162-28163206BE61}"/>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9" name="Oval 424">
                <a:extLst>
                  <a:ext uri="{FF2B5EF4-FFF2-40B4-BE49-F238E27FC236}">
                    <a16:creationId xmlns:a16="http://schemas.microsoft.com/office/drawing/2014/main" id="{878E44D6-3150-AD29-BD6D-8F7CD9FCDF2F}"/>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0" name="Oval 425">
                <a:extLst>
                  <a:ext uri="{FF2B5EF4-FFF2-40B4-BE49-F238E27FC236}">
                    <a16:creationId xmlns:a16="http://schemas.microsoft.com/office/drawing/2014/main" id="{48879339-A04F-55B0-59C3-46DAB35D98EF}"/>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1" name="Oval 426">
                <a:extLst>
                  <a:ext uri="{FF2B5EF4-FFF2-40B4-BE49-F238E27FC236}">
                    <a16:creationId xmlns:a16="http://schemas.microsoft.com/office/drawing/2014/main" id="{1A161934-3CB6-A729-FC1B-71E89115A542}"/>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2" name="Oval 427">
                <a:extLst>
                  <a:ext uri="{FF2B5EF4-FFF2-40B4-BE49-F238E27FC236}">
                    <a16:creationId xmlns:a16="http://schemas.microsoft.com/office/drawing/2014/main" id="{6914F55B-BAD9-26D8-448F-8B81B8DCBD2D}"/>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3" name="Oval 428">
                <a:extLst>
                  <a:ext uri="{FF2B5EF4-FFF2-40B4-BE49-F238E27FC236}">
                    <a16:creationId xmlns:a16="http://schemas.microsoft.com/office/drawing/2014/main" id="{3F35DA8A-2D11-FC12-57C7-F77656ECD5B7}"/>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4" name="Oval 429">
                <a:extLst>
                  <a:ext uri="{FF2B5EF4-FFF2-40B4-BE49-F238E27FC236}">
                    <a16:creationId xmlns:a16="http://schemas.microsoft.com/office/drawing/2014/main" id="{CE857E0D-0B71-D2FD-1390-5ECC99307074}"/>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5" name="Oval 430">
                <a:extLst>
                  <a:ext uri="{FF2B5EF4-FFF2-40B4-BE49-F238E27FC236}">
                    <a16:creationId xmlns:a16="http://schemas.microsoft.com/office/drawing/2014/main" id="{CA9131F8-2793-BFC3-D55C-AAAC840FB42F}"/>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6" name="Oval 431">
                <a:extLst>
                  <a:ext uri="{FF2B5EF4-FFF2-40B4-BE49-F238E27FC236}">
                    <a16:creationId xmlns:a16="http://schemas.microsoft.com/office/drawing/2014/main" id="{9C17665A-F6B6-F988-D2A7-21B6B23FFF3A}"/>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7" name="Oval 432">
                <a:extLst>
                  <a:ext uri="{FF2B5EF4-FFF2-40B4-BE49-F238E27FC236}">
                    <a16:creationId xmlns:a16="http://schemas.microsoft.com/office/drawing/2014/main" id="{B62E07FF-0501-5F2D-EDB2-41B006DBCBCF}"/>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8" name="Oval 433">
                <a:extLst>
                  <a:ext uri="{FF2B5EF4-FFF2-40B4-BE49-F238E27FC236}">
                    <a16:creationId xmlns:a16="http://schemas.microsoft.com/office/drawing/2014/main" id="{C897A91B-AFAF-B5EB-DDF5-100A9F635CE5}"/>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9" name="Oval 434">
                <a:extLst>
                  <a:ext uri="{FF2B5EF4-FFF2-40B4-BE49-F238E27FC236}">
                    <a16:creationId xmlns:a16="http://schemas.microsoft.com/office/drawing/2014/main" id="{54F97C5A-8F9E-974F-8F8D-9277168E57A5}"/>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0" name="Oval 435">
                <a:extLst>
                  <a:ext uri="{FF2B5EF4-FFF2-40B4-BE49-F238E27FC236}">
                    <a16:creationId xmlns:a16="http://schemas.microsoft.com/office/drawing/2014/main" id="{2AD0FCF8-9C11-6EDA-376C-42FFD075ED53}"/>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1" name="Oval 436">
                <a:extLst>
                  <a:ext uri="{FF2B5EF4-FFF2-40B4-BE49-F238E27FC236}">
                    <a16:creationId xmlns:a16="http://schemas.microsoft.com/office/drawing/2014/main" id="{0C1FFC7F-51EC-ED35-49F0-03889EFF2A38}"/>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2" name="Oval 437">
                <a:extLst>
                  <a:ext uri="{FF2B5EF4-FFF2-40B4-BE49-F238E27FC236}">
                    <a16:creationId xmlns:a16="http://schemas.microsoft.com/office/drawing/2014/main" id="{BA4A5E08-5392-028A-A335-E07B60CB3741}"/>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3" name="Oval 438">
                <a:extLst>
                  <a:ext uri="{FF2B5EF4-FFF2-40B4-BE49-F238E27FC236}">
                    <a16:creationId xmlns:a16="http://schemas.microsoft.com/office/drawing/2014/main" id="{A78E3DD7-A007-2AD5-AB23-9FA0CD9F56C9}"/>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4" name="Oval 439">
                <a:extLst>
                  <a:ext uri="{FF2B5EF4-FFF2-40B4-BE49-F238E27FC236}">
                    <a16:creationId xmlns:a16="http://schemas.microsoft.com/office/drawing/2014/main" id="{F23F3A84-452A-1F89-8EFC-908DE01F77E7}"/>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5" name="Oval 440">
                <a:extLst>
                  <a:ext uri="{FF2B5EF4-FFF2-40B4-BE49-F238E27FC236}">
                    <a16:creationId xmlns:a16="http://schemas.microsoft.com/office/drawing/2014/main" id="{22DE2218-24B1-717B-B5DC-E6EBE2A9FDC7}"/>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6" name="Oval 441">
                <a:extLst>
                  <a:ext uri="{FF2B5EF4-FFF2-40B4-BE49-F238E27FC236}">
                    <a16:creationId xmlns:a16="http://schemas.microsoft.com/office/drawing/2014/main" id="{6DB56B9E-BA7B-DE9D-A427-1F65066FC585}"/>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7" name="Oval 442">
                <a:extLst>
                  <a:ext uri="{FF2B5EF4-FFF2-40B4-BE49-F238E27FC236}">
                    <a16:creationId xmlns:a16="http://schemas.microsoft.com/office/drawing/2014/main" id="{8155C285-41EF-2143-EDDC-1BF2778B9EF9}"/>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8" name="Oval 443">
                <a:extLst>
                  <a:ext uri="{FF2B5EF4-FFF2-40B4-BE49-F238E27FC236}">
                    <a16:creationId xmlns:a16="http://schemas.microsoft.com/office/drawing/2014/main" id="{DF183657-D424-EC23-77B3-84A6DFE1775D}"/>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9" name="Oval 444">
                <a:extLst>
                  <a:ext uri="{FF2B5EF4-FFF2-40B4-BE49-F238E27FC236}">
                    <a16:creationId xmlns:a16="http://schemas.microsoft.com/office/drawing/2014/main" id="{8F9A72CF-7AB1-DBDF-87E5-5F13D859CA61}"/>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0" name="Oval 445">
                <a:extLst>
                  <a:ext uri="{FF2B5EF4-FFF2-40B4-BE49-F238E27FC236}">
                    <a16:creationId xmlns:a16="http://schemas.microsoft.com/office/drawing/2014/main" id="{192A0526-4479-BC99-BCE8-98327FE69428}"/>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1" name="Oval 446">
                <a:extLst>
                  <a:ext uri="{FF2B5EF4-FFF2-40B4-BE49-F238E27FC236}">
                    <a16:creationId xmlns:a16="http://schemas.microsoft.com/office/drawing/2014/main" id="{52812D99-E0D5-AD19-BE0B-C1777EB2E305}"/>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2" name="Oval 447">
                <a:extLst>
                  <a:ext uri="{FF2B5EF4-FFF2-40B4-BE49-F238E27FC236}">
                    <a16:creationId xmlns:a16="http://schemas.microsoft.com/office/drawing/2014/main" id="{AD0B9E6C-919A-6F14-2B75-FD1AA7B3B9BA}"/>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3" name="Oval 448">
                <a:extLst>
                  <a:ext uri="{FF2B5EF4-FFF2-40B4-BE49-F238E27FC236}">
                    <a16:creationId xmlns:a16="http://schemas.microsoft.com/office/drawing/2014/main" id="{806F28E1-0C71-CE27-8314-89D861136104}"/>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4" name="Oval 449">
                <a:extLst>
                  <a:ext uri="{FF2B5EF4-FFF2-40B4-BE49-F238E27FC236}">
                    <a16:creationId xmlns:a16="http://schemas.microsoft.com/office/drawing/2014/main" id="{17D5D171-D192-C485-DBE3-7C15E5A96D62}"/>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5" name="Oval 450">
                <a:extLst>
                  <a:ext uri="{FF2B5EF4-FFF2-40B4-BE49-F238E27FC236}">
                    <a16:creationId xmlns:a16="http://schemas.microsoft.com/office/drawing/2014/main" id="{71797302-658C-E945-4799-2B4BD42E44AD}"/>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6" name="Oval 451">
                <a:extLst>
                  <a:ext uri="{FF2B5EF4-FFF2-40B4-BE49-F238E27FC236}">
                    <a16:creationId xmlns:a16="http://schemas.microsoft.com/office/drawing/2014/main" id="{3545D62D-E2B5-09D6-0E94-E29E9EA554E1}"/>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7" name="Oval 452">
                <a:extLst>
                  <a:ext uri="{FF2B5EF4-FFF2-40B4-BE49-F238E27FC236}">
                    <a16:creationId xmlns:a16="http://schemas.microsoft.com/office/drawing/2014/main" id="{84242DB0-65D0-F90A-6B55-A08DF24134E1}"/>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8" name="Oval 453">
                <a:extLst>
                  <a:ext uri="{FF2B5EF4-FFF2-40B4-BE49-F238E27FC236}">
                    <a16:creationId xmlns:a16="http://schemas.microsoft.com/office/drawing/2014/main" id="{AE5FF2F8-4950-5E43-81A9-86D4C46EDEFA}"/>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9" name="Oval 454">
                <a:extLst>
                  <a:ext uri="{FF2B5EF4-FFF2-40B4-BE49-F238E27FC236}">
                    <a16:creationId xmlns:a16="http://schemas.microsoft.com/office/drawing/2014/main" id="{A606B88C-F4B1-6F23-9714-42B20160E8D3}"/>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0" name="Oval 455">
                <a:extLst>
                  <a:ext uri="{FF2B5EF4-FFF2-40B4-BE49-F238E27FC236}">
                    <a16:creationId xmlns:a16="http://schemas.microsoft.com/office/drawing/2014/main" id="{5CF725D7-03AC-2A6D-A9DD-741FB9148E31}"/>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1" name="Oval 456">
                <a:extLst>
                  <a:ext uri="{FF2B5EF4-FFF2-40B4-BE49-F238E27FC236}">
                    <a16:creationId xmlns:a16="http://schemas.microsoft.com/office/drawing/2014/main" id="{759379B0-E652-8693-F982-C2567A00CDCD}"/>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2" name="Oval 457">
                <a:extLst>
                  <a:ext uri="{FF2B5EF4-FFF2-40B4-BE49-F238E27FC236}">
                    <a16:creationId xmlns:a16="http://schemas.microsoft.com/office/drawing/2014/main" id="{674E523C-4397-5D2E-7661-FC26037D2579}"/>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3" name="Oval 458">
                <a:extLst>
                  <a:ext uri="{FF2B5EF4-FFF2-40B4-BE49-F238E27FC236}">
                    <a16:creationId xmlns:a16="http://schemas.microsoft.com/office/drawing/2014/main" id="{580B5355-37BF-D7C1-1A0C-B9B197E4598F}"/>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4" name="Oval 459">
                <a:extLst>
                  <a:ext uri="{FF2B5EF4-FFF2-40B4-BE49-F238E27FC236}">
                    <a16:creationId xmlns:a16="http://schemas.microsoft.com/office/drawing/2014/main" id="{9C168EFC-6EF2-BB05-F9CF-3A61B443ECF1}"/>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5" name="Oval 460">
                <a:extLst>
                  <a:ext uri="{FF2B5EF4-FFF2-40B4-BE49-F238E27FC236}">
                    <a16:creationId xmlns:a16="http://schemas.microsoft.com/office/drawing/2014/main" id="{850C42D6-EC47-6897-EA99-78E9C93B9D73}"/>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6" name="Oval 461">
                <a:extLst>
                  <a:ext uri="{FF2B5EF4-FFF2-40B4-BE49-F238E27FC236}">
                    <a16:creationId xmlns:a16="http://schemas.microsoft.com/office/drawing/2014/main" id="{E2DB4ABE-49A4-1B3D-BD36-C06D3FC40604}"/>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7" name="Oval 462">
                <a:extLst>
                  <a:ext uri="{FF2B5EF4-FFF2-40B4-BE49-F238E27FC236}">
                    <a16:creationId xmlns:a16="http://schemas.microsoft.com/office/drawing/2014/main" id="{54CF363C-AE85-EAA6-4705-9CE887E39863}"/>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8" name="Oval 463">
                <a:extLst>
                  <a:ext uri="{FF2B5EF4-FFF2-40B4-BE49-F238E27FC236}">
                    <a16:creationId xmlns:a16="http://schemas.microsoft.com/office/drawing/2014/main" id="{6131CE36-0B68-AF65-82F1-1FFAB43A041C}"/>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9" name="Oval 464">
                <a:extLst>
                  <a:ext uri="{FF2B5EF4-FFF2-40B4-BE49-F238E27FC236}">
                    <a16:creationId xmlns:a16="http://schemas.microsoft.com/office/drawing/2014/main" id="{CCDC5C36-4A0D-6662-BECE-9124C982EEAA}"/>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0" name="Oval 465">
                <a:extLst>
                  <a:ext uri="{FF2B5EF4-FFF2-40B4-BE49-F238E27FC236}">
                    <a16:creationId xmlns:a16="http://schemas.microsoft.com/office/drawing/2014/main" id="{65AF5830-47D3-437E-6163-01FD878AD3FE}"/>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1" name="Oval 466">
                <a:extLst>
                  <a:ext uri="{FF2B5EF4-FFF2-40B4-BE49-F238E27FC236}">
                    <a16:creationId xmlns:a16="http://schemas.microsoft.com/office/drawing/2014/main" id="{CD350036-F8F0-BDB0-4F07-2BC263B0B00C}"/>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2" name="Oval 467">
                <a:extLst>
                  <a:ext uri="{FF2B5EF4-FFF2-40B4-BE49-F238E27FC236}">
                    <a16:creationId xmlns:a16="http://schemas.microsoft.com/office/drawing/2014/main" id="{4A4D43BB-12E0-C22E-356F-4DAE8944CA01}"/>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3" name="Oval 468">
                <a:extLst>
                  <a:ext uri="{FF2B5EF4-FFF2-40B4-BE49-F238E27FC236}">
                    <a16:creationId xmlns:a16="http://schemas.microsoft.com/office/drawing/2014/main" id="{2B8E6AFA-46A4-87B3-7FD8-9D366696238A}"/>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4" name="Oval 469">
                <a:extLst>
                  <a:ext uri="{FF2B5EF4-FFF2-40B4-BE49-F238E27FC236}">
                    <a16:creationId xmlns:a16="http://schemas.microsoft.com/office/drawing/2014/main" id="{FCB6EAE2-ECD2-C52A-6E69-61413908FCBA}"/>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5" name="Oval 470">
                <a:extLst>
                  <a:ext uri="{FF2B5EF4-FFF2-40B4-BE49-F238E27FC236}">
                    <a16:creationId xmlns:a16="http://schemas.microsoft.com/office/drawing/2014/main" id="{D061E539-77D6-E9E6-C6AF-064393CD485B}"/>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6" name="Oval 471">
                <a:extLst>
                  <a:ext uri="{FF2B5EF4-FFF2-40B4-BE49-F238E27FC236}">
                    <a16:creationId xmlns:a16="http://schemas.microsoft.com/office/drawing/2014/main" id="{F783C3FA-DD89-12B5-CF97-8A00CEDE3924}"/>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7" name="Oval 472">
                <a:extLst>
                  <a:ext uri="{FF2B5EF4-FFF2-40B4-BE49-F238E27FC236}">
                    <a16:creationId xmlns:a16="http://schemas.microsoft.com/office/drawing/2014/main" id="{227C408F-37ED-A51B-141C-92520F631814}"/>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8" name="Oval 473">
                <a:extLst>
                  <a:ext uri="{FF2B5EF4-FFF2-40B4-BE49-F238E27FC236}">
                    <a16:creationId xmlns:a16="http://schemas.microsoft.com/office/drawing/2014/main" id="{14953E69-C7AD-E69E-006F-9E6A8F27C4F3}"/>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9" name="Oval 474">
                <a:extLst>
                  <a:ext uri="{FF2B5EF4-FFF2-40B4-BE49-F238E27FC236}">
                    <a16:creationId xmlns:a16="http://schemas.microsoft.com/office/drawing/2014/main" id="{97AF977A-28BC-DD95-DBE5-8906AB630466}"/>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0" name="Oval 475">
                <a:extLst>
                  <a:ext uri="{FF2B5EF4-FFF2-40B4-BE49-F238E27FC236}">
                    <a16:creationId xmlns:a16="http://schemas.microsoft.com/office/drawing/2014/main" id="{67ED1011-2746-EB3D-7264-891C87C89625}"/>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1" name="Oval 476">
                <a:extLst>
                  <a:ext uri="{FF2B5EF4-FFF2-40B4-BE49-F238E27FC236}">
                    <a16:creationId xmlns:a16="http://schemas.microsoft.com/office/drawing/2014/main" id="{CD08FB7B-7551-30D0-D0B4-A43063E1D68C}"/>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2" name="Oval 477">
                <a:extLst>
                  <a:ext uri="{FF2B5EF4-FFF2-40B4-BE49-F238E27FC236}">
                    <a16:creationId xmlns:a16="http://schemas.microsoft.com/office/drawing/2014/main" id="{3C19A726-B39D-CE0D-1ADB-D5A4346F7012}"/>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3" name="Oval 478">
                <a:extLst>
                  <a:ext uri="{FF2B5EF4-FFF2-40B4-BE49-F238E27FC236}">
                    <a16:creationId xmlns:a16="http://schemas.microsoft.com/office/drawing/2014/main" id="{C095EFA2-F37C-F935-227B-DB92FB4BEBBA}"/>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4" name="Oval 479">
                <a:extLst>
                  <a:ext uri="{FF2B5EF4-FFF2-40B4-BE49-F238E27FC236}">
                    <a16:creationId xmlns:a16="http://schemas.microsoft.com/office/drawing/2014/main" id="{7D328E77-3C4F-1961-733C-0F25DFEF66F8}"/>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5" name="Oval 480">
                <a:extLst>
                  <a:ext uri="{FF2B5EF4-FFF2-40B4-BE49-F238E27FC236}">
                    <a16:creationId xmlns:a16="http://schemas.microsoft.com/office/drawing/2014/main" id="{CF4C3DB4-3628-6512-458F-21FC491E22D3}"/>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6" name="Oval 481">
                <a:extLst>
                  <a:ext uri="{FF2B5EF4-FFF2-40B4-BE49-F238E27FC236}">
                    <a16:creationId xmlns:a16="http://schemas.microsoft.com/office/drawing/2014/main" id="{2A0077C9-D787-18D0-2DDD-B5B3B1CCDF43}"/>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7" name="Oval 482">
                <a:extLst>
                  <a:ext uri="{FF2B5EF4-FFF2-40B4-BE49-F238E27FC236}">
                    <a16:creationId xmlns:a16="http://schemas.microsoft.com/office/drawing/2014/main" id="{35F5D7D9-AAEE-175C-4C3D-9B36403F1AB4}"/>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8" name="Oval 483">
                <a:extLst>
                  <a:ext uri="{FF2B5EF4-FFF2-40B4-BE49-F238E27FC236}">
                    <a16:creationId xmlns:a16="http://schemas.microsoft.com/office/drawing/2014/main" id="{DB23D647-D035-5CBA-744B-E742C2D444D5}"/>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9" name="Oval 484">
                <a:extLst>
                  <a:ext uri="{FF2B5EF4-FFF2-40B4-BE49-F238E27FC236}">
                    <a16:creationId xmlns:a16="http://schemas.microsoft.com/office/drawing/2014/main" id="{52E38253-FE8B-314A-DBEA-17E86E86BBA2}"/>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0" name="Oval 485">
                <a:extLst>
                  <a:ext uri="{FF2B5EF4-FFF2-40B4-BE49-F238E27FC236}">
                    <a16:creationId xmlns:a16="http://schemas.microsoft.com/office/drawing/2014/main" id="{88955F76-D6D5-AC2B-B2DD-D705AAC25848}"/>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1" name="Oval 486">
                <a:extLst>
                  <a:ext uri="{FF2B5EF4-FFF2-40B4-BE49-F238E27FC236}">
                    <a16:creationId xmlns:a16="http://schemas.microsoft.com/office/drawing/2014/main" id="{CA2888CE-41FF-11D0-DD6F-EB9BFE3FB634}"/>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2" name="Oval 487">
                <a:extLst>
                  <a:ext uri="{FF2B5EF4-FFF2-40B4-BE49-F238E27FC236}">
                    <a16:creationId xmlns:a16="http://schemas.microsoft.com/office/drawing/2014/main" id="{A442D477-A0DE-5E2C-3A61-4ABD76D08A4B}"/>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3" name="Oval 488">
                <a:extLst>
                  <a:ext uri="{FF2B5EF4-FFF2-40B4-BE49-F238E27FC236}">
                    <a16:creationId xmlns:a16="http://schemas.microsoft.com/office/drawing/2014/main" id="{1492A61D-8503-B991-4CDD-2F8C127689F8}"/>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4" name="Oval 489">
                <a:extLst>
                  <a:ext uri="{FF2B5EF4-FFF2-40B4-BE49-F238E27FC236}">
                    <a16:creationId xmlns:a16="http://schemas.microsoft.com/office/drawing/2014/main" id="{298EF3EA-847B-641C-1EE4-3E253BF590D6}"/>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5" name="Oval 490">
                <a:extLst>
                  <a:ext uri="{FF2B5EF4-FFF2-40B4-BE49-F238E27FC236}">
                    <a16:creationId xmlns:a16="http://schemas.microsoft.com/office/drawing/2014/main" id="{9072CBEE-E69B-8214-D2EF-FD8B54A91E97}"/>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6" name="Oval 491">
                <a:extLst>
                  <a:ext uri="{FF2B5EF4-FFF2-40B4-BE49-F238E27FC236}">
                    <a16:creationId xmlns:a16="http://schemas.microsoft.com/office/drawing/2014/main" id="{21CEFA06-FD57-E4E3-FCD9-683A867DE01F}"/>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7" name="Oval 492">
                <a:extLst>
                  <a:ext uri="{FF2B5EF4-FFF2-40B4-BE49-F238E27FC236}">
                    <a16:creationId xmlns:a16="http://schemas.microsoft.com/office/drawing/2014/main" id="{29AF5193-55A2-DB9F-5369-B9649155BC5A}"/>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8" name="Oval 493">
                <a:extLst>
                  <a:ext uri="{FF2B5EF4-FFF2-40B4-BE49-F238E27FC236}">
                    <a16:creationId xmlns:a16="http://schemas.microsoft.com/office/drawing/2014/main" id="{ED7553F9-1F4C-A7D7-F887-DEB206561B83}"/>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9" name="Oval 494">
                <a:extLst>
                  <a:ext uri="{FF2B5EF4-FFF2-40B4-BE49-F238E27FC236}">
                    <a16:creationId xmlns:a16="http://schemas.microsoft.com/office/drawing/2014/main" id="{A717C3A5-413B-7D1A-DAB9-97E35B7F6AAB}"/>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0" name="Oval 495">
                <a:extLst>
                  <a:ext uri="{FF2B5EF4-FFF2-40B4-BE49-F238E27FC236}">
                    <a16:creationId xmlns:a16="http://schemas.microsoft.com/office/drawing/2014/main" id="{1A6DB563-00FF-7E91-A4CE-E103CAC0AB07}"/>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1" name="Oval 496">
                <a:extLst>
                  <a:ext uri="{FF2B5EF4-FFF2-40B4-BE49-F238E27FC236}">
                    <a16:creationId xmlns:a16="http://schemas.microsoft.com/office/drawing/2014/main" id="{A1C7CE66-7A6B-CA31-543D-C0BF9C934311}"/>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2" name="Oval 497">
                <a:extLst>
                  <a:ext uri="{FF2B5EF4-FFF2-40B4-BE49-F238E27FC236}">
                    <a16:creationId xmlns:a16="http://schemas.microsoft.com/office/drawing/2014/main" id="{DF46496D-CE52-4C04-6C3D-8B15CBB9F457}"/>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3" name="Oval 498">
                <a:extLst>
                  <a:ext uri="{FF2B5EF4-FFF2-40B4-BE49-F238E27FC236}">
                    <a16:creationId xmlns:a16="http://schemas.microsoft.com/office/drawing/2014/main" id="{2F1B47FF-47F2-283E-7A3F-FF87023EADF5}"/>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4" name="Oval 499">
                <a:extLst>
                  <a:ext uri="{FF2B5EF4-FFF2-40B4-BE49-F238E27FC236}">
                    <a16:creationId xmlns:a16="http://schemas.microsoft.com/office/drawing/2014/main" id="{29979B6C-470B-F9A3-1B7D-70330DDA6DEE}"/>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5" name="Oval 500">
                <a:extLst>
                  <a:ext uri="{FF2B5EF4-FFF2-40B4-BE49-F238E27FC236}">
                    <a16:creationId xmlns:a16="http://schemas.microsoft.com/office/drawing/2014/main" id="{63895CB9-2253-A298-1677-B259D53BDAC1}"/>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6" name="Oval 501">
                <a:extLst>
                  <a:ext uri="{FF2B5EF4-FFF2-40B4-BE49-F238E27FC236}">
                    <a16:creationId xmlns:a16="http://schemas.microsoft.com/office/drawing/2014/main" id="{D59DFF70-FF39-1349-11D6-37770DA4985E}"/>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7" name="Oval 502">
                <a:extLst>
                  <a:ext uri="{FF2B5EF4-FFF2-40B4-BE49-F238E27FC236}">
                    <a16:creationId xmlns:a16="http://schemas.microsoft.com/office/drawing/2014/main" id="{087F9E34-7F49-774A-2486-231182D0E637}"/>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8" name="Oval 503">
                <a:extLst>
                  <a:ext uri="{FF2B5EF4-FFF2-40B4-BE49-F238E27FC236}">
                    <a16:creationId xmlns:a16="http://schemas.microsoft.com/office/drawing/2014/main" id="{D0729FB1-3052-D353-F858-94E0D0C35797}"/>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9" name="Oval 504">
                <a:extLst>
                  <a:ext uri="{FF2B5EF4-FFF2-40B4-BE49-F238E27FC236}">
                    <a16:creationId xmlns:a16="http://schemas.microsoft.com/office/drawing/2014/main" id="{3B3EC40F-617D-83C7-B524-C711D375FE78}"/>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0" name="Oval 505">
                <a:extLst>
                  <a:ext uri="{FF2B5EF4-FFF2-40B4-BE49-F238E27FC236}">
                    <a16:creationId xmlns:a16="http://schemas.microsoft.com/office/drawing/2014/main" id="{0D8194CB-B715-A1AA-F315-CA98C0568E8F}"/>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1" name="Oval 506">
                <a:extLst>
                  <a:ext uri="{FF2B5EF4-FFF2-40B4-BE49-F238E27FC236}">
                    <a16:creationId xmlns:a16="http://schemas.microsoft.com/office/drawing/2014/main" id="{541B9DFA-3213-899B-2502-F12924D7C305}"/>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2" name="Oval 507">
                <a:extLst>
                  <a:ext uri="{FF2B5EF4-FFF2-40B4-BE49-F238E27FC236}">
                    <a16:creationId xmlns:a16="http://schemas.microsoft.com/office/drawing/2014/main" id="{10CFC5AA-7518-532B-1B2D-06AEEF56CEBF}"/>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3" name="Oval 508">
                <a:extLst>
                  <a:ext uri="{FF2B5EF4-FFF2-40B4-BE49-F238E27FC236}">
                    <a16:creationId xmlns:a16="http://schemas.microsoft.com/office/drawing/2014/main" id="{3961FBF8-C46D-D1A4-29BD-946CFB49AEF0}"/>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4" name="Oval 509">
                <a:extLst>
                  <a:ext uri="{FF2B5EF4-FFF2-40B4-BE49-F238E27FC236}">
                    <a16:creationId xmlns:a16="http://schemas.microsoft.com/office/drawing/2014/main" id="{0DD61DDA-5DE4-A0EE-841F-84A236F1C622}"/>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5" name="Oval 510">
                <a:extLst>
                  <a:ext uri="{FF2B5EF4-FFF2-40B4-BE49-F238E27FC236}">
                    <a16:creationId xmlns:a16="http://schemas.microsoft.com/office/drawing/2014/main" id="{FAFED6C6-8B7A-9E72-303E-43342332541C}"/>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6" name="Oval 511">
                <a:extLst>
                  <a:ext uri="{FF2B5EF4-FFF2-40B4-BE49-F238E27FC236}">
                    <a16:creationId xmlns:a16="http://schemas.microsoft.com/office/drawing/2014/main" id="{4DE0C023-53F9-A8A8-2958-BB3A87FD2881}"/>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7" name="Oval 512">
                <a:extLst>
                  <a:ext uri="{FF2B5EF4-FFF2-40B4-BE49-F238E27FC236}">
                    <a16:creationId xmlns:a16="http://schemas.microsoft.com/office/drawing/2014/main" id="{CEE328AE-D8D7-3311-C478-AE07B8C886E3}"/>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8" name="Oval 513">
                <a:extLst>
                  <a:ext uri="{FF2B5EF4-FFF2-40B4-BE49-F238E27FC236}">
                    <a16:creationId xmlns:a16="http://schemas.microsoft.com/office/drawing/2014/main" id="{77999ABA-D80A-FDC3-314D-82F5D03AE1E2}"/>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9" name="Oval 514">
                <a:extLst>
                  <a:ext uri="{FF2B5EF4-FFF2-40B4-BE49-F238E27FC236}">
                    <a16:creationId xmlns:a16="http://schemas.microsoft.com/office/drawing/2014/main" id="{04C66E67-3383-4D4E-6AE2-BA4CDD271743}"/>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0" name="Oval 515">
                <a:extLst>
                  <a:ext uri="{FF2B5EF4-FFF2-40B4-BE49-F238E27FC236}">
                    <a16:creationId xmlns:a16="http://schemas.microsoft.com/office/drawing/2014/main" id="{EC472DF8-F79C-BB86-1FF6-3E390EBEA6E5}"/>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1" name="Oval 516">
                <a:extLst>
                  <a:ext uri="{FF2B5EF4-FFF2-40B4-BE49-F238E27FC236}">
                    <a16:creationId xmlns:a16="http://schemas.microsoft.com/office/drawing/2014/main" id="{329F65F0-680D-A512-5B5A-3C43D1F99B8A}"/>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2" name="Oval 517">
                <a:extLst>
                  <a:ext uri="{FF2B5EF4-FFF2-40B4-BE49-F238E27FC236}">
                    <a16:creationId xmlns:a16="http://schemas.microsoft.com/office/drawing/2014/main" id="{66C270E1-4630-A9ED-71C0-46460374388B}"/>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3" name="Oval 518">
                <a:extLst>
                  <a:ext uri="{FF2B5EF4-FFF2-40B4-BE49-F238E27FC236}">
                    <a16:creationId xmlns:a16="http://schemas.microsoft.com/office/drawing/2014/main" id="{777C8DAC-F877-F617-02B6-1D1F3771BFAB}"/>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4" name="Oval 519">
                <a:extLst>
                  <a:ext uri="{FF2B5EF4-FFF2-40B4-BE49-F238E27FC236}">
                    <a16:creationId xmlns:a16="http://schemas.microsoft.com/office/drawing/2014/main" id="{48F23A6A-35CD-2E43-7D9A-7FA25FA096D3}"/>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5" name="Oval 520">
                <a:extLst>
                  <a:ext uri="{FF2B5EF4-FFF2-40B4-BE49-F238E27FC236}">
                    <a16:creationId xmlns:a16="http://schemas.microsoft.com/office/drawing/2014/main" id="{318060EA-E559-C90C-EE85-8F6FB25E6997}"/>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6" name="Oval 521">
                <a:extLst>
                  <a:ext uri="{FF2B5EF4-FFF2-40B4-BE49-F238E27FC236}">
                    <a16:creationId xmlns:a16="http://schemas.microsoft.com/office/drawing/2014/main" id="{36C6B112-85BE-A321-03C1-8296026C55D1}"/>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7" name="Oval 522">
                <a:extLst>
                  <a:ext uri="{FF2B5EF4-FFF2-40B4-BE49-F238E27FC236}">
                    <a16:creationId xmlns:a16="http://schemas.microsoft.com/office/drawing/2014/main" id="{8AEB2711-D7ED-9F6B-952E-559EDD250773}"/>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8" name="Oval 523">
                <a:extLst>
                  <a:ext uri="{FF2B5EF4-FFF2-40B4-BE49-F238E27FC236}">
                    <a16:creationId xmlns:a16="http://schemas.microsoft.com/office/drawing/2014/main" id="{4892D08B-766D-CDB8-FCB1-358694BD2448}"/>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9" name="Oval 524">
                <a:extLst>
                  <a:ext uri="{FF2B5EF4-FFF2-40B4-BE49-F238E27FC236}">
                    <a16:creationId xmlns:a16="http://schemas.microsoft.com/office/drawing/2014/main" id="{CA44485E-4215-96CC-897E-077776D4FE79}"/>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0" name="Oval 525">
                <a:extLst>
                  <a:ext uri="{FF2B5EF4-FFF2-40B4-BE49-F238E27FC236}">
                    <a16:creationId xmlns:a16="http://schemas.microsoft.com/office/drawing/2014/main" id="{40434E06-B9C8-577D-9424-0C9E4A20203A}"/>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1" name="Oval 526">
                <a:extLst>
                  <a:ext uri="{FF2B5EF4-FFF2-40B4-BE49-F238E27FC236}">
                    <a16:creationId xmlns:a16="http://schemas.microsoft.com/office/drawing/2014/main" id="{DB64170E-82D5-B9B4-B0CD-E3ED916D5D08}"/>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2" name="Oval 527">
                <a:extLst>
                  <a:ext uri="{FF2B5EF4-FFF2-40B4-BE49-F238E27FC236}">
                    <a16:creationId xmlns:a16="http://schemas.microsoft.com/office/drawing/2014/main" id="{C8B67900-816B-418A-81DD-851CDF52490D}"/>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3" name="Oval 528">
                <a:extLst>
                  <a:ext uri="{FF2B5EF4-FFF2-40B4-BE49-F238E27FC236}">
                    <a16:creationId xmlns:a16="http://schemas.microsoft.com/office/drawing/2014/main" id="{1D29A81A-2726-9D4C-225F-88BAAD7E9979}"/>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4" name="Oval 529">
                <a:extLst>
                  <a:ext uri="{FF2B5EF4-FFF2-40B4-BE49-F238E27FC236}">
                    <a16:creationId xmlns:a16="http://schemas.microsoft.com/office/drawing/2014/main" id="{1CA445C7-3957-9115-B0CE-F26428CB59FF}"/>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5" name="Oval 530">
                <a:extLst>
                  <a:ext uri="{FF2B5EF4-FFF2-40B4-BE49-F238E27FC236}">
                    <a16:creationId xmlns:a16="http://schemas.microsoft.com/office/drawing/2014/main" id="{0673AA40-72FC-67C3-4EC2-362DCA2F0B8A}"/>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6" name="Oval 531">
                <a:extLst>
                  <a:ext uri="{FF2B5EF4-FFF2-40B4-BE49-F238E27FC236}">
                    <a16:creationId xmlns:a16="http://schemas.microsoft.com/office/drawing/2014/main" id="{5B16E490-4A2D-6CC5-AA09-5BE0933AA3EC}"/>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7" name="Oval 532">
                <a:extLst>
                  <a:ext uri="{FF2B5EF4-FFF2-40B4-BE49-F238E27FC236}">
                    <a16:creationId xmlns:a16="http://schemas.microsoft.com/office/drawing/2014/main" id="{3AB60E87-C049-D6EF-145F-1622178041AA}"/>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8" name="Oval 533">
                <a:extLst>
                  <a:ext uri="{FF2B5EF4-FFF2-40B4-BE49-F238E27FC236}">
                    <a16:creationId xmlns:a16="http://schemas.microsoft.com/office/drawing/2014/main" id="{D9ED6082-7FFD-0238-0B6A-15775BF5ADF3}"/>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9" name="Oval 534">
                <a:extLst>
                  <a:ext uri="{FF2B5EF4-FFF2-40B4-BE49-F238E27FC236}">
                    <a16:creationId xmlns:a16="http://schemas.microsoft.com/office/drawing/2014/main" id="{05B278E7-1EC8-4911-0233-B0F174573175}"/>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0" name="Oval 535">
                <a:extLst>
                  <a:ext uri="{FF2B5EF4-FFF2-40B4-BE49-F238E27FC236}">
                    <a16:creationId xmlns:a16="http://schemas.microsoft.com/office/drawing/2014/main" id="{4322DAC0-B0E8-A4D5-70F6-66EFC2B2702E}"/>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1" name="Oval 536">
                <a:extLst>
                  <a:ext uri="{FF2B5EF4-FFF2-40B4-BE49-F238E27FC236}">
                    <a16:creationId xmlns:a16="http://schemas.microsoft.com/office/drawing/2014/main" id="{913DFEB5-1916-57B4-6BE8-48F277B45C1B}"/>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2" name="Oval 537">
                <a:extLst>
                  <a:ext uri="{FF2B5EF4-FFF2-40B4-BE49-F238E27FC236}">
                    <a16:creationId xmlns:a16="http://schemas.microsoft.com/office/drawing/2014/main" id="{16CBD4B0-72B0-FA28-2B27-24F32B609683}"/>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3" name="Oval 538">
                <a:extLst>
                  <a:ext uri="{FF2B5EF4-FFF2-40B4-BE49-F238E27FC236}">
                    <a16:creationId xmlns:a16="http://schemas.microsoft.com/office/drawing/2014/main" id="{CD9CB458-88D0-4A1E-1490-78FFFB19CB6D}"/>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4" name="Oval 539">
                <a:extLst>
                  <a:ext uri="{FF2B5EF4-FFF2-40B4-BE49-F238E27FC236}">
                    <a16:creationId xmlns:a16="http://schemas.microsoft.com/office/drawing/2014/main" id="{B01656AF-A12D-6572-C477-4F9783BB0D8D}"/>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5" name="Oval 540">
                <a:extLst>
                  <a:ext uri="{FF2B5EF4-FFF2-40B4-BE49-F238E27FC236}">
                    <a16:creationId xmlns:a16="http://schemas.microsoft.com/office/drawing/2014/main" id="{C57B279A-4F67-0626-5999-E671CE7FD5B8}"/>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6" name="Oval 541">
                <a:extLst>
                  <a:ext uri="{FF2B5EF4-FFF2-40B4-BE49-F238E27FC236}">
                    <a16:creationId xmlns:a16="http://schemas.microsoft.com/office/drawing/2014/main" id="{5345A41A-29B3-585C-CFD3-40AC5D2B90C7}"/>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7" name="Oval 542">
                <a:extLst>
                  <a:ext uri="{FF2B5EF4-FFF2-40B4-BE49-F238E27FC236}">
                    <a16:creationId xmlns:a16="http://schemas.microsoft.com/office/drawing/2014/main" id="{C41C1C32-725C-9699-DEE7-BA4226CF9F5B}"/>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8" name="Oval 543">
                <a:extLst>
                  <a:ext uri="{FF2B5EF4-FFF2-40B4-BE49-F238E27FC236}">
                    <a16:creationId xmlns:a16="http://schemas.microsoft.com/office/drawing/2014/main" id="{53CF737D-DD1A-50AA-89A2-8FAD57F01F36}"/>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9" name="Oval 544">
                <a:extLst>
                  <a:ext uri="{FF2B5EF4-FFF2-40B4-BE49-F238E27FC236}">
                    <a16:creationId xmlns:a16="http://schemas.microsoft.com/office/drawing/2014/main" id="{A10BC498-1197-7B2D-027E-93E08F25C7E8}"/>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0" name="Oval 545">
                <a:extLst>
                  <a:ext uri="{FF2B5EF4-FFF2-40B4-BE49-F238E27FC236}">
                    <a16:creationId xmlns:a16="http://schemas.microsoft.com/office/drawing/2014/main" id="{CC0454A3-3779-F462-8F00-5AC8B3DF6E07}"/>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1" name="Oval 546">
                <a:extLst>
                  <a:ext uri="{FF2B5EF4-FFF2-40B4-BE49-F238E27FC236}">
                    <a16:creationId xmlns:a16="http://schemas.microsoft.com/office/drawing/2014/main" id="{B8FEB5D2-0806-15EE-A519-BB0C8130A142}"/>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2" name="Oval 547">
                <a:extLst>
                  <a:ext uri="{FF2B5EF4-FFF2-40B4-BE49-F238E27FC236}">
                    <a16:creationId xmlns:a16="http://schemas.microsoft.com/office/drawing/2014/main" id="{674E9F8B-6139-41A7-4979-32BCD105114D}"/>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3" name="Oval 548">
                <a:extLst>
                  <a:ext uri="{FF2B5EF4-FFF2-40B4-BE49-F238E27FC236}">
                    <a16:creationId xmlns:a16="http://schemas.microsoft.com/office/drawing/2014/main" id="{1C384302-9DED-ACD3-4D3E-DFC40DDCC87B}"/>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4" name="Oval 549">
                <a:extLst>
                  <a:ext uri="{FF2B5EF4-FFF2-40B4-BE49-F238E27FC236}">
                    <a16:creationId xmlns:a16="http://schemas.microsoft.com/office/drawing/2014/main" id="{434E1614-3B6D-33FF-BA79-D64CF8913044}"/>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5" name="Oval 550">
                <a:extLst>
                  <a:ext uri="{FF2B5EF4-FFF2-40B4-BE49-F238E27FC236}">
                    <a16:creationId xmlns:a16="http://schemas.microsoft.com/office/drawing/2014/main" id="{223760DE-4E41-0EA3-324C-25C7994044ED}"/>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6" name="Oval 551">
                <a:extLst>
                  <a:ext uri="{FF2B5EF4-FFF2-40B4-BE49-F238E27FC236}">
                    <a16:creationId xmlns:a16="http://schemas.microsoft.com/office/drawing/2014/main" id="{F25EF827-7037-6027-6C9E-D6B8D4E971CC}"/>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7" name="Oval 552">
                <a:extLst>
                  <a:ext uri="{FF2B5EF4-FFF2-40B4-BE49-F238E27FC236}">
                    <a16:creationId xmlns:a16="http://schemas.microsoft.com/office/drawing/2014/main" id="{7F3977CB-0F08-6832-43A8-3D14A7419874}"/>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8" name="Oval 553">
                <a:extLst>
                  <a:ext uri="{FF2B5EF4-FFF2-40B4-BE49-F238E27FC236}">
                    <a16:creationId xmlns:a16="http://schemas.microsoft.com/office/drawing/2014/main" id="{13297460-D001-8FD8-D10E-8174F5FB421B}"/>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9" name="Oval 554">
                <a:extLst>
                  <a:ext uri="{FF2B5EF4-FFF2-40B4-BE49-F238E27FC236}">
                    <a16:creationId xmlns:a16="http://schemas.microsoft.com/office/drawing/2014/main" id="{96EEA743-A6A2-E7A3-BCEA-4DE94A18B40D}"/>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0" name="Oval 555">
                <a:extLst>
                  <a:ext uri="{FF2B5EF4-FFF2-40B4-BE49-F238E27FC236}">
                    <a16:creationId xmlns:a16="http://schemas.microsoft.com/office/drawing/2014/main" id="{D9E0B82A-513C-EF32-169F-047D9AA2463F}"/>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1" name="Oval 556">
                <a:extLst>
                  <a:ext uri="{FF2B5EF4-FFF2-40B4-BE49-F238E27FC236}">
                    <a16:creationId xmlns:a16="http://schemas.microsoft.com/office/drawing/2014/main" id="{FFFA1573-B684-6019-84D1-48452701665F}"/>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2" name="Oval 557">
                <a:extLst>
                  <a:ext uri="{FF2B5EF4-FFF2-40B4-BE49-F238E27FC236}">
                    <a16:creationId xmlns:a16="http://schemas.microsoft.com/office/drawing/2014/main" id="{644F445C-7025-3D67-1F19-C94C58298A15}"/>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3" name="Oval 558">
                <a:extLst>
                  <a:ext uri="{FF2B5EF4-FFF2-40B4-BE49-F238E27FC236}">
                    <a16:creationId xmlns:a16="http://schemas.microsoft.com/office/drawing/2014/main" id="{DD5BB642-4832-67F3-FFE5-3A6B3007D005}"/>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4" name="Oval 559">
                <a:extLst>
                  <a:ext uri="{FF2B5EF4-FFF2-40B4-BE49-F238E27FC236}">
                    <a16:creationId xmlns:a16="http://schemas.microsoft.com/office/drawing/2014/main" id="{115CD80A-2A92-7A8D-4476-FF2A94AF51A9}"/>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5" name="Oval 560">
                <a:extLst>
                  <a:ext uri="{FF2B5EF4-FFF2-40B4-BE49-F238E27FC236}">
                    <a16:creationId xmlns:a16="http://schemas.microsoft.com/office/drawing/2014/main" id="{133F6AAE-61F4-9C8B-FD1C-8D376D6D8D6F}"/>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6" name="Oval 561">
                <a:extLst>
                  <a:ext uri="{FF2B5EF4-FFF2-40B4-BE49-F238E27FC236}">
                    <a16:creationId xmlns:a16="http://schemas.microsoft.com/office/drawing/2014/main" id="{3E53408A-64D6-A326-4ADF-4F1E544600AE}"/>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7" name="Oval 562">
                <a:extLst>
                  <a:ext uri="{FF2B5EF4-FFF2-40B4-BE49-F238E27FC236}">
                    <a16:creationId xmlns:a16="http://schemas.microsoft.com/office/drawing/2014/main" id="{B64AE685-D434-09C1-9A25-3BDD83A2F22A}"/>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8" name="Oval 563">
                <a:extLst>
                  <a:ext uri="{FF2B5EF4-FFF2-40B4-BE49-F238E27FC236}">
                    <a16:creationId xmlns:a16="http://schemas.microsoft.com/office/drawing/2014/main" id="{2670A917-F9BC-2792-5924-F05319250C48}"/>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9" name="Oval 564">
                <a:extLst>
                  <a:ext uri="{FF2B5EF4-FFF2-40B4-BE49-F238E27FC236}">
                    <a16:creationId xmlns:a16="http://schemas.microsoft.com/office/drawing/2014/main" id="{A2448981-B939-4354-2967-4FEC2C2593F3}"/>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0" name="Oval 565">
                <a:extLst>
                  <a:ext uri="{FF2B5EF4-FFF2-40B4-BE49-F238E27FC236}">
                    <a16:creationId xmlns:a16="http://schemas.microsoft.com/office/drawing/2014/main" id="{1FC9E42A-1B5E-B024-7108-C97A9F2C0F37}"/>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1" name="Oval 566">
                <a:extLst>
                  <a:ext uri="{FF2B5EF4-FFF2-40B4-BE49-F238E27FC236}">
                    <a16:creationId xmlns:a16="http://schemas.microsoft.com/office/drawing/2014/main" id="{0AAA5C04-8BD0-68BC-AC92-481868F3DA56}"/>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2" name="Oval 567">
                <a:extLst>
                  <a:ext uri="{FF2B5EF4-FFF2-40B4-BE49-F238E27FC236}">
                    <a16:creationId xmlns:a16="http://schemas.microsoft.com/office/drawing/2014/main" id="{01324EC5-8CCE-A4E6-08B7-7AEC46D99090}"/>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3" name="Oval 568">
                <a:extLst>
                  <a:ext uri="{FF2B5EF4-FFF2-40B4-BE49-F238E27FC236}">
                    <a16:creationId xmlns:a16="http://schemas.microsoft.com/office/drawing/2014/main" id="{9D13B7BD-B6CF-8DD3-D88E-8A34531748CE}"/>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4" name="Oval 569">
                <a:extLst>
                  <a:ext uri="{FF2B5EF4-FFF2-40B4-BE49-F238E27FC236}">
                    <a16:creationId xmlns:a16="http://schemas.microsoft.com/office/drawing/2014/main" id="{E1E88B43-6869-908D-38E4-BF9A340C7A3E}"/>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5" name="Oval 570">
                <a:extLst>
                  <a:ext uri="{FF2B5EF4-FFF2-40B4-BE49-F238E27FC236}">
                    <a16:creationId xmlns:a16="http://schemas.microsoft.com/office/drawing/2014/main" id="{993DC888-A28F-3682-AE22-73246D5B099A}"/>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6" name="Oval 571">
                <a:extLst>
                  <a:ext uri="{FF2B5EF4-FFF2-40B4-BE49-F238E27FC236}">
                    <a16:creationId xmlns:a16="http://schemas.microsoft.com/office/drawing/2014/main" id="{2B39CA43-255D-3A8C-605D-8C213E20EF34}"/>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7" name="Oval 572">
                <a:extLst>
                  <a:ext uri="{FF2B5EF4-FFF2-40B4-BE49-F238E27FC236}">
                    <a16:creationId xmlns:a16="http://schemas.microsoft.com/office/drawing/2014/main" id="{0E64151B-1333-D5B6-EA2F-EE390D6E3CB2}"/>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8" name="Oval 573">
                <a:extLst>
                  <a:ext uri="{FF2B5EF4-FFF2-40B4-BE49-F238E27FC236}">
                    <a16:creationId xmlns:a16="http://schemas.microsoft.com/office/drawing/2014/main" id="{BEB98937-4204-4F3E-8FD0-A7A53C4D91BD}"/>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9" name="Oval 574">
                <a:extLst>
                  <a:ext uri="{FF2B5EF4-FFF2-40B4-BE49-F238E27FC236}">
                    <a16:creationId xmlns:a16="http://schemas.microsoft.com/office/drawing/2014/main" id="{78CB64FD-B97C-FC74-F987-1CC7E0C7A531}"/>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0" name="Oval 575">
                <a:extLst>
                  <a:ext uri="{FF2B5EF4-FFF2-40B4-BE49-F238E27FC236}">
                    <a16:creationId xmlns:a16="http://schemas.microsoft.com/office/drawing/2014/main" id="{92B2518F-E086-818A-8A77-0B3A792C5CD9}"/>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1" name="Oval 576">
                <a:extLst>
                  <a:ext uri="{FF2B5EF4-FFF2-40B4-BE49-F238E27FC236}">
                    <a16:creationId xmlns:a16="http://schemas.microsoft.com/office/drawing/2014/main" id="{51897164-2BF4-6829-EF54-E4BD0B0C4599}"/>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2" name="Oval 577">
                <a:extLst>
                  <a:ext uri="{FF2B5EF4-FFF2-40B4-BE49-F238E27FC236}">
                    <a16:creationId xmlns:a16="http://schemas.microsoft.com/office/drawing/2014/main" id="{E2134C74-DB73-1308-4373-CD2F32FE5761}"/>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3" name="Oval 578">
                <a:extLst>
                  <a:ext uri="{FF2B5EF4-FFF2-40B4-BE49-F238E27FC236}">
                    <a16:creationId xmlns:a16="http://schemas.microsoft.com/office/drawing/2014/main" id="{3A41E7E5-F1FF-3587-4600-2FF3BBB31ED8}"/>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4" name="Oval 579">
                <a:extLst>
                  <a:ext uri="{FF2B5EF4-FFF2-40B4-BE49-F238E27FC236}">
                    <a16:creationId xmlns:a16="http://schemas.microsoft.com/office/drawing/2014/main" id="{C7D3C862-6A8E-9DEE-A21A-95AB70DA64F1}"/>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5" name="Oval 580">
                <a:extLst>
                  <a:ext uri="{FF2B5EF4-FFF2-40B4-BE49-F238E27FC236}">
                    <a16:creationId xmlns:a16="http://schemas.microsoft.com/office/drawing/2014/main" id="{842A079F-392D-FF39-EA77-90F88F4D534F}"/>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6" name="Oval 581">
                <a:extLst>
                  <a:ext uri="{FF2B5EF4-FFF2-40B4-BE49-F238E27FC236}">
                    <a16:creationId xmlns:a16="http://schemas.microsoft.com/office/drawing/2014/main" id="{9BBEFC93-DEA7-80B6-DF55-01841277527F}"/>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7" name="Oval 582">
                <a:extLst>
                  <a:ext uri="{FF2B5EF4-FFF2-40B4-BE49-F238E27FC236}">
                    <a16:creationId xmlns:a16="http://schemas.microsoft.com/office/drawing/2014/main" id="{3F15B287-D2F7-54D5-7394-E5C596307DD0}"/>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8" name="Oval 583">
                <a:extLst>
                  <a:ext uri="{FF2B5EF4-FFF2-40B4-BE49-F238E27FC236}">
                    <a16:creationId xmlns:a16="http://schemas.microsoft.com/office/drawing/2014/main" id="{2DF5FCE0-6884-94EA-D526-DB0E1AC492E4}"/>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9" name="Oval 584">
                <a:extLst>
                  <a:ext uri="{FF2B5EF4-FFF2-40B4-BE49-F238E27FC236}">
                    <a16:creationId xmlns:a16="http://schemas.microsoft.com/office/drawing/2014/main" id="{83406CEA-B5C8-849D-739D-58FC0CA571C7}"/>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0" name="Oval 585">
                <a:extLst>
                  <a:ext uri="{FF2B5EF4-FFF2-40B4-BE49-F238E27FC236}">
                    <a16:creationId xmlns:a16="http://schemas.microsoft.com/office/drawing/2014/main" id="{6FD76635-1B5B-0D9D-39E4-707B525A93DD}"/>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1" name="Oval 586">
                <a:extLst>
                  <a:ext uri="{FF2B5EF4-FFF2-40B4-BE49-F238E27FC236}">
                    <a16:creationId xmlns:a16="http://schemas.microsoft.com/office/drawing/2014/main" id="{A1EB9CA5-5FAA-AE98-BB0C-A150B94E2C38}"/>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2" name="Oval 587">
                <a:extLst>
                  <a:ext uri="{FF2B5EF4-FFF2-40B4-BE49-F238E27FC236}">
                    <a16:creationId xmlns:a16="http://schemas.microsoft.com/office/drawing/2014/main" id="{0005BCF6-772C-C63A-0262-96F67CDD3A6E}"/>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3" name="Oval 588">
                <a:extLst>
                  <a:ext uri="{FF2B5EF4-FFF2-40B4-BE49-F238E27FC236}">
                    <a16:creationId xmlns:a16="http://schemas.microsoft.com/office/drawing/2014/main" id="{17535736-1DE5-3AA6-81E4-3D9309C0D2A4}"/>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4" name="Oval 589">
                <a:extLst>
                  <a:ext uri="{FF2B5EF4-FFF2-40B4-BE49-F238E27FC236}">
                    <a16:creationId xmlns:a16="http://schemas.microsoft.com/office/drawing/2014/main" id="{F5594C98-C48C-7845-8E9B-429C80F31E79}"/>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5" name="Oval 590">
                <a:extLst>
                  <a:ext uri="{FF2B5EF4-FFF2-40B4-BE49-F238E27FC236}">
                    <a16:creationId xmlns:a16="http://schemas.microsoft.com/office/drawing/2014/main" id="{092D7FBF-D333-1CFB-0B19-17679E9626D1}"/>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6" name="Oval 591">
                <a:extLst>
                  <a:ext uri="{FF2B5EF4-FFF2-40B4-BE49-F238E27FC236}">
                    <a16:creationId xmlns:a16="http://schemas.microsoft.com/office/drawing/2014/main" id="{69D3C118-0BDF-A8CC-0AD7-923E601436BB}"/>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7" name="Oval 592">
                <a:extLst>
                  <a:ext uri="{FF2B5EF4-FFF2-40B4-BE49-F238E27FC236}">
                    <a16:creationId xmlns:a16="http://schemas.microsoft.com/office/drawing/2014/main" id="{C065898A-DF72-80D1-C236-5CFA8E890A5C}"/>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8" name="Oval 593">
                <a:extLst>
                  <a:ext uri="{FF2B5EF4-FFF2-40B4-BE49-F238E27FC236}">
                    <a16:creationId xmlns:a16="http://schemas.microsoft.com/office/drawing/2014/main" id="{AC2B9146-9994-6983-2336-4047D546548F}"/>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9" name="Oval 594">
                <a:extLst>
                  <a:ext uri="{FF2B5EF4-FFF2-40B4-BE49-F238E27FC236}">
                    <a16:creationId xmlns:a16="http://schemas.microsoft.com/office/drawing/2014/main" id="{84739F1A-9B4E-FED8-8C76-79493F249DEB}"/>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0" name="Oval 595">
                <a:extLst>
                  <a:ext uri="{FF2B5EF4-FFF2-40B4-BE49-F238E27FC236}">
                    <a16:creationId xmlns:a16="http://schemas.microsoft.com/office/drawing/2014/main" id="{88371FF9-2257-8DAE-DAA5-3C10283D976B}"/>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1" name="Oval 596">
                <a:extLst>
                  <a:ext uri="{FF2B5EF4-FFF2-40B4-BE49-F238E27FC236}">
                    <a16:creationId xmlns:a16="http://schemas.microsoft.com/office/drawing/2014/main" id="{97EFC633-E5A8-9525-D109-D649789A5469}"/>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2" name="Oval 597">
                <a:extLst>
                  <a:ext uri="{FF2B5EF4-FFF2-40B4-BE49-F238E27FC236}">
                    <a16:creationId xmlns:a16="http://schemas.microsoft.com/office/drawing/2014/main" id="{750C1E27-173B-7B72-C0F8-924FAA4AD29F}"/>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3" name="Oval 598">
                <a:extLst>
                  <a:ext uri="{FF2B5EF4-FFF2-40B4-BE49-F238E27FC236}">
                    <a16:creationId xmlns:a16="http://schemas.microsoft.com/office/drawing/2014/main" id="{810BF65A-1F5E-B902-243F-70C791B38BC0}"/>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4" name="Oval 599">
                <a:extLst>
                  <a:ext uri="{FF2B5EF4-FFF2-40B4-BE49-F238E27FC236}">
                    <a16:creationId xmlns:a16="http://schemas.microsoft.com/office/drawing/2014/main" id="{4E8C7307-7522-B4C2-7634-73F9703074F8}"/>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5" name="Oval 600">
                <a:extLst>
                  <a:ext uri="{FF2B5EF4-FFF2-40B4-BE49-F238E27FC236}">
                    <a16:creationId xmlns:a16="http://schemas.microsoft.com/office/drawing/2014/main" id="{2DC0AC33-D021-2F1D-576A-121E1F8875E0}"/>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6" name="Oval 601">
                <a:extLst>
                  <a:ext uri="{FF2B5EF4-FFF2-40B4-BE49-F238E27FC236}">
                    <a16:creationId xmlns:a16="http://schemas.microsoft.com/office/drawing/2014/main" id="{5512A43E-DC62-60A2-432B-B0B8F8725F00}"/>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7" name="Oval 602">
                <a:extLst>
                  <a:ext uri="{FF2B5EF4-FFF2-40B4-BE49-F238E27FC236}">
                    <a16:creationId xmlns:a16="http://schemas.microsoft.com/office/drawing/2014/main" id="{1E98F0F8-F031-F6A0-8559-6E41EE3D1C35}"/>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8" name="Oval 603">
                <a:extLst>
                  <a:ext uri="{FF2B5EF4-FFF2-40B4-BE49-F238E27FC236}">
                    <a16:creationId xmlns:a16="http://schemas.microsoft.com/office/drawing/2014/main" id="{5BE341A2-16C9-F169-6D68-55908F7C1A8E}"/>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9" name="Oval 604">
                <a:extLst>
                  <a:ext uri="{FF2B5EF4-FFF2-40B4-BE49-F238E27FC236}">
                    <a16:creationId xmlns:a16="http://schemas.microsoft.com/office/drawing/2014/main" id="{F9B7F927-0B40-A042-834D-ABE7B6337D52}"/>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0" name="Oval 605">
                <a:extLst>
                  <a:ext uri="{FF2B5EF4-FFF2-40B4-BE49-F238E27FC236}">
                    <a16:creationId xmlns:a16="http://schemas.microsoft.com/office/drawing/2014/main" id="{D1998C74-77AC-1CD7-7AA7-DB2F88C533D1}"/>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1" name="Oval 606">
                <a:extLst>
                  <a:ext uri="{FF2B5EF4-FFF2-40B4-BE49-F238E27FC236}">
                    <a16:creationId xmlns:a16="http://schemas.microsoft.com/office/drawing/2014/main" id="{65559921-4FBC-5065-C780-316B97AD4B4E}"/>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2484" name="Group 808">
              <a:extLst>
                <a:ext uri="{FF2B5EF4-FFF2-40B4-BE49-F238E27FC236}">
                  <a16:creationId xmlns:a16="http://schemas.microsoft.com/office/drawing/2014/main" id="{6A910436-0C66-D856-ADB4-74BA33754512}"/>
                </a:ext>
              </a:extLst>
            </p:cNvPr>
            <p:cNvGrpSpPr/>
            <p:nvPr/>
          </p:nvGrpSpPr>
          <p:grpSpPr bwMode="auto">
            <a:xfrm>
              <a:off x="623" y="2306"/>
              <a:ext cx="2467" cy="786"/>
              <a:chOff x="623" y="2306"/>
              <a:chExt cx="2467" cy="786"/>
            </a:xfrm>
            <a:grpFill/>
          </p:grpSpPr>
          <p:sp>
            <p:nvSpPr>
              <p:cNvPr id="2502" name="Oval 608">
                <a:extLst>
                  <a:ext uri="{FF2B5EF4-FFF2-40B4-BE49-F238E27FC236}">
                    <a16:creationId xmlns:a16="http://schemas.microsoft.com/office/drawing/2014/main" id="{1452B60A-3251-64EE-9584-8066526C8C2E}"/>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3" name="Oval 609">
                <a:extLst>
                  <a:ext uri="{FF2B5EF4-FFF2-40B4-BE49-F238E27FC236}">
                    <a16:creationId xmlns:a16="http://schemas.microsoft.com/office/drawing/2014/main" id="{AC46A1DF-8541-0CDE-B213-99CA78D8BBD8}"/>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4" name="Oval 610">
                <a:extLst>
                  <a:ext uri="{FF2B5EF4-FFF2-40B4-BE49-F238E27FC236}">
                    <a16:creationId xmlns:a16="http://schemas.microsoft.com/office/drawing/2014/main" id="{307273C9-44EE-6ADE-5C87-377907B41F3B}"/>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5" name="Oval 611">
                <a:extLst>
                  <a:ext uri="{FF2B5EF4-FFF2-40B4-BE49-F238E27FC236}">
                    <a16:creationId xmlns:a16="http://schemas.microsoft.com/office/drawing/2014/main" id="{24003603-3EFE-3936-C8EB-E5E48B3C853C}"/>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6" name="Oval 612">
                <a:extLst>
                  <a:ext uri="{FF2B5EF4-FFF2-40B4-BE49-F238E27FC236}">
                    <a16:creationId xmlns:a16="http://schemas.microsoft.com/office/drawing/2014/main" id="{CD697BE0-B716-2280-5773-71FCAEE4693D}"/>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7" name="Oval 613">
                <a:extLst>
                  <a:ext uri="{FF2B5EF4-FFF2-40B4-BE49-F238E27FC236}">
                    <a16:creationId xmlns:a16="http://schemas.microsoft.com/office/drawing/2014/main" id="{764369C2-98C6-8597-A528-0E4B61B7F8DD}"/>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8" name="Oval 614">
                <a:extLst>
                  <a:ext uri="{FF2B5EF4-FFF2-40B4-BE49-F238E27FC236}">
                    <a16:creationId xmlns:a16="http://schemas.microsoft.com/office/drawing/2014/main" id="{111998BC-E5F6-CC68-8EAC-73DF763610B9}"/>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9" name="Oval 615">
                <a:extLst>
                  <a:ext uri="{FF2B5EF4-FFF2-40B4-BE49-F238E27FC236}">
                    <a16:creationId xmlns:a16="http://schemas.microsoft.com/office/drawing/2014/main" id="{1991167B-3EB0-8245-3DAD-547B0B50950F}"/>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0" name="Oval 616">
                <a:extLst>
                  <a:ext uri="{FF2B5EF4-FFF2-40B4-BE49-F238E27FC236}">
                    <a16:creationId xmlns:a16="http://schemas.microsoft.com/office/drawing/2014/main" id="{918DAAFD-DB99-A1C9-4E7A-DB201C695D80}"/>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1" name="Oval 617">
                <a:extLst>
                  <a:ext uri="{FF2B5EF4-FFF2-40B4-BE49-F238E27FC236}">
                    <a16:creationId xmlns:a16="http://schemas.microsoft.com/office/drawing/2014/main" id="{2799F70A-55C4-9779-D836-A4060343AFC7}"/>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2" name="Oval 618">
                <a:extLst>
                  <a:ext uri="{FF2B5EF4-FFF2-40B4-BE49-F238E27FC236}">
                    <a16:creationId xmlns:a16="http://schemas.microsoft.com/office/drawing/2014/main" id="{036D8AF5-5E41-8629-7AAD-D1F5BAD47B44}"/>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3" name="Oval 619">
                <a:extLst>
                  <a:ext uri="{FF2B5EF4-FFF2-40B4-BE49-F238E27FC236}">
                    <a16:creationId xmlns:a16="http://schemas.microsoft.com/office/drawing/2014/main" id="{8ED717F7-33B1-0EFE-4D03-225708EAB8EA}"/>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4" name="Oval 620">
                <a:extLst>
                  <a:ext uri="{FF2B5EF4-FFF2-40B4-BE49-F238E27FC236}">
                    <a16:creationId xmlns:a16="http://schemas.microsoft.com/office/drawing/2014/main" id="{ED7799E0-0CE5-C86C-3461-9D72B33DC607}"/>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5" name="Oval 621">
                <a:extLst>
                  <a:ext uri="{FF2B5EF4-FFF2-40B4-BE49-F238E27FC236}">
                    <a16:creationId xmlns:a16="http://schemas.microsoft.com/office/drawing/2014/main" id="{393E043C-D3C4-E26A-7876-6F191EB60805}"/>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6" name="Oval 622">
                <a:extLst>
                  <a:ext uri="{FF2B5EF4-FFF2-40B4-BE49-F238E27FC236}">
                    <a16:creationId xmlns:a16="http://schemas.microsoft.com/office/drawing/2014/main" id="{938EF425-58FE-BCB8-EB3C-1EC050F1E60B}"/>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7" name="Oval 623">
                <a:extLst>
                  <a:ext uri="{FF2B5EF4-FFF2-40B4-BE49-F238E27FC236}">
                    <a16:creationId xmlns:a16="http://schemas.microsoft.com/office/drawing/2014/main" id="{CBF499B7-996F-9373-888E-5863DD2C2693}"/>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8" name="Oval 624">
                <a:extLst>
                  <a:ext uri="{FF2B5EF4-FFF2-40B4-BE49-F238E27FC236}">
                    <a16:creationId xmlns:a16="http://schemas.microsoft.com/office/drawing/2014/main" id="{114934A4-B30E-DA6A-9D36-33CCA265AB79}"/>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9" name="Oval 625">
                <a:extLst>
                  <a:ext uri="{FF2B5EF4-FFF2-40B4-BE49-F238E27FC236}">
                    <a16:creationId xmlns:a16="http://schemas.microsoft.com/office/drawing/2014/main" id="{230B6422-0082-0C74-7D91-A3B25C021D9B}"/>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0" name="Oval 626">
                <a:extLst>
                  <a:ext uri="{FF2B5EF4-FFF2-40B4-BE49-F238E27FC236}">
                    <a16:creationId xmlns:a16="http://schemas.microsoft.com/office/drawing/2014/main" id="{6DAFFB56-106B-D02E-CCE8-324F9E9CADB9}"/>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1" name="Oval 627">
                <a:extLst>
                  <a:ext uri="{FF2B5EF4-FFF2-40B4-BE49-F238E27FC236}">
                    <a16:creationId xmlns:a16="http://schemas.microsoft.com/office/drawing/2014/main" id="{6AB36E19-6909-B6A7-2B12-D4B6A9F8F406}"/>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2" name="Oval 628">
                <a:extLst>
                  <a:ext uri="{FF2B5EF4-FFF2-40B4-BE49-F238E27FC236}">
                    <a16:creationId xmlns:a16="http://schemas.microsoft.com/office/drawing/2014/main" id="{20205F01-B3D9-FD59-15C8-40E3B82B0FD4}"/>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3" name="Oval 629">
                <a:extLst>
                  <a:ext uri="{FF2B5EF4-FFF2-40B4-BE49-F238E27FC236}">
                    <a16:creationId xmlns:a16="http://schemas.microsoft.com/office/drawing/2014/main" id="{0EDFAFAB-AA86-748C-DAD9-42A5887CB309}"/>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4" name="Oval 630">
                <a:extLst>
                  <a:ext uri="{FF2B5EF4-FFF2-40B4-BE49-F238E27FC236}">
                    <a16:creationId xmlns:a16="http://schemas.microsoft.com/office/drawing/2014/main" id="{5A21838E-BA3E-7DEC-EF99-58CE4CF9EC90}"/>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5" name="Oval 631">
                <a:extLst>
                  <a:ext uri="{FF2B5EF4-FFF2-40B4-BE49-F238E27FC236}">
                    <a16:creationId xmlns:a16="http://schemas.microsoft.com/office/drawing/2014/main" id="{4E58F5C2-CE43-D9A0-63B9-9386A08E732F}"/>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6" name="Oval 632">
                <a:extLst>
                  <a:ext uri="{FF2B5EF4-FFF2-40B4-BE49-F238E27FC236}">
                    <a16:creationId xmlns:a16="http://schemas.microsoft.com/office/drawing/2014/main" id="{5FBC8F3C-166E-2E15-CF40-A46BF68FF54D}"/>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7" name="Oval 633">
                <a:extLst>
                  <a:ext uri="{FF2B5EF4-FFF2-40B4-BE49-F238E27FC236}">
                    <a16:creationId xmlns:a16="http://schemas.microsoft.com/office/drawing/2014/main" id="{D1988280-12B7-D34C-911E-6478A83436C3}"/>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8" name="Oval 634">
                <a:extLst>
                  <a:ext uri="{FF2B5EF4-FFF2-40B4-BE49-F238E27FC236}">
                    <a16:creationId xmlns:a16="http://schemas.microsoft.com/office/drawing/2014/main" id="{2C73BA8D-93A8-C708-4E23-026C10CBC4B7}"/>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9" name="Oval 635">
                <a:extLst>
                  <a:ext uri="{FF2B5EF4-FFF2-40B4-BE49-F238E27FC236}">
                    <a16:creationId xmlns:a16="http://schemas.microsoft.com/office/drawing/2014/main" id="{9646F4AC-AAE8-0559-27CF-4A365363D737}"/>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0" name="Oval 636">
                <a:extLst>
                  <a:ext uri="{FF2B5EF4-FFF2-40B4-BE49-F238E27FC236}">
                    <a16:creationId xmlns:a16="http://schemas.microsoft.com/office/drawing/2014/main" id="{781A815C-8603-F522-3B72-43344309F7EF}"/>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1" name="Oval 637">
                <a:extLst>
                  <a:ext uri="{FF2B5EF4-FFF2-40B4-BE49-F238E27FC236}">
                    <a16:creationId xmlns:a16="http://schemas.microsoft.com/office/drawing/2014/main" id="{C8C74E56-3735-1AD7-6AA0-63EE32CE1DB6}"/>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2" name="Oval 638">
                <a:extLst>
                  <a:ext uri="{FF2B5EF4-FFF2-40B4-BE49-F238E27FC236}">
                    <a16:creationId xmlns:a16="http://schemas.microsoft.com/office/drawing/2014/main" id="{8AA4ECBC-3832-CD10-CD9C-8F6373B43958}"/>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3" name="Oval 639">
                <a:extLst>
                  <a:ext uri="{FF2B5EF4-FFF2-40B4-BE49-F238E27FC236}">
                    <a16:creationId xmlns:a16="http://schemas.microsoft.com/office/drawing/2014/main" id="{5E4E528C-3C2E-64E9-1BD4-2201223C13DC}"/>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4" name="Oval 640">
                <a:extLst>
                  <a:ext uri="{FF2B5EF4-FFF2-40B4-BE49-F238E27FC236}">
                    <a16:creationId xmlns:a16="http://schemas.microsoft.com/office/drawing/2014/main" id="{655B7582-C591-5913-BAF7-93A42665C266}"/>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5" name="Oval 641">
                <a:extLst>
                  <a:ext uri="{FF2B5EF4-FFF2-40B4-BE49-F238E27FC236}">
                    <a16:creationId xmlns:a16="http://schemas.microsoft.com/office/drawing/2014/main" id="{A4DD9800-5A5F-1CA5-F739-502E03EA01C0}"/>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6" name="Oval 642">
                <a:extLst>
                  <a:ext uri="{FF2B5EF4-FFF2-40B4-BE49-F238E27FC236}">
                    <a16:creationId xmlns:a16="http://schemas.microsoft.com/office/drawing/2014/main" id="{9A90B5BD-C160-7556-8D59-F3AAE250FD5C}"/>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7" name="Oval 643">
                <a:extLst>
                  <a:ext uri="{FF2B5EF4-FFF2-40B4-BE49-F238E27FC236}">
                    <a16:creationId xmlns:a16="http://schemas.microsoft.com/office/drawing/2014/main" id="{309B980E-6067-1C79-2312-C3B70B846CA8}"/>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8" name="Oval 644">
                <a:extLst>
                  <a:ext uri="{FF2B5EF4-FFF2-40B4-BE49-F238E27FC236}">
                    <a16:creationId xmlns:a16="http://schemas.microsoft.com/office/drawing/2014/main" id="{1EC4B92D-0869-BC86-7D59-A9352BACDDFA}"/>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9" name="Oval 645">
                <a:extLst>
                  <a:ext uri="{FF2B5EF4-FFF2-40B4-BE49-F238E27FC236}">
                    <a16:creationId xmlns:a16="http://schemas.microsoft.com/office/drawing/2014/main" id="{067F1FD0-6865-BCA7-CFE4-BC497FABA3DA}"/>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0" name="Oval 646">
                <a:extLst>
                  <a:ext uri="{FF2B5EF4-FFF2-40B4-BE49-F238E27FC236}">
                    <a16:creationId xmlns:a16="http://schemas.microsoft.com/office/drawing/2014/main" id="{98D3FFC9-1AE4-9787-23CF-2C012EB3C540}"/>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1" name="Oval 647">
                <a:extLst>
                  <a:ext uri="{FF2B5EF4-FFF2-40B4-BE49-F238E27FC236}">
                    <a16:creationId xmlns:a16="http://schemas.microsoft.com/office/drawing/2014/main" id="{773F8996-105B-C05B-9D2A-6D54C912921B}"/>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2" name="Oval 648">
                <a:extLst>
                  <a:ext uri="{FF2B5EF4-FFF2-40B4-BE49-F238E27FC236}">
                    <a16:creationId xmlns:a16="http://schemas.microsoft.com/office/drawing/2014/main" id="{4061DD2C-8A54-B0B1-6D37-755A0D742A70}"/>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3" name="Oval 649">
                <a:extLst>
                  <a:ext uri="{FF2B5EF4-FFF2-40B4-BE49-F238E27FC236}">
                    <a16:creationId xmlns:a16="http://schemas.microsoft.com/office/drawing/2014/main" id="{06F76354-2903-A4B6-50E7-1768958A8E21}"/>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4" name="Oval 650">
                <a:extLst>
                  <a:ext uri="{FF2B5EF4-FFF2-40B4-BE49-F238E27FC236}">
                    <a16:creationId xmlns:a16="http://schemas.microsoft.com/office/drawing/2014/main" id="{E0C02FF0-B961-9565-BB70-DAD2F7455D9B}"/>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5" name="Oval 651">
                <a:extLst>
                  <a:ext uri="{FF2B5EF4-FFF2-40B4-BE49-F238E27FC236}">
                    <a16:creationId xmlns:a16="http://schemas.microsoft.com/office/drawing/2014/main" id="{AC167E32-D941-FACA-9329-F17673991E71}"/>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6" name="Oval 652">
                <a:extLst>
                  <a:ext uri="{FF2B5EF4-FFF2-40B4-BE49-F238E27FC236}">
                    <a16:creationId xmlns:a16="http://schemas.microsoft.com/office/drawing/2014/main" id="{99C49295-FBEA-D3CA-4D88-F5740A213264}"/>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7" name="Oval 653">
                <a:extLst>
                  <a:ext uri="{FF2B5EF4-FFF2-40B4-BE49-F238E27FC236}">
                    <a16:creationId xmlns:a16="http://schemas.microsoft.com/office/drawing/2014/main" id="{79EB75F0-E33F-C824-9C4C-9FD6F92B53C8}"/>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8" name="Oval 654">
                <a:extLst>
                  <a:ext uri="{FF2B5EF4-FFF2-40B4-BE49-F238E27FC236}">
                    <a16:creationId xmlns:a16="http://schemas.microsoft.com/office/drawing/2014/main" id="{4464432C-21EC-C87E-77EE-6AA014C98CD3}"/>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9" name="Oval 655">
                <a:extLst>
                  <a:ext uri="{FF2B5EF4-FFF2-40B4-BE49-F238E27FC236}">
                    <a16:creationId xmlns:a16="http://schemas.microsoft.com/office/drawing/2014/main" id="{122E7B33-79A3-D096-104A-D2BE63D86B45}"/>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0" name="Oval 656">
                <a:extLst>
                  <a:ext uri="{FF2B5EF4-FFF2-40B4-BE49-F238E27FC236}">
                    <a16:creationId xmlns:a16="http://schemas.microsoft.com/office/drawing/2014/main" id="{0EF7C4DF-01DD-8082-C418-AAFBC5286BEC}"/>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1" name="Oval 657">
                <a:extLst>
                  <a:ext uri="{FF2B5EF4-FFF2-40B4-BE49-F238E27FC236}">
                    <a16:creationId xmlns:a16="http://schemas.microsoft.com/office/drawing/2014/main" id="{F75AC8A6-7EDB-BE8B-38E0-BBE71DFFAED9}"/>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2" name="Oval 658">
                <a:extLst>
                  <a:ext uri="{FF2B5EF4-FFF2-40B4-BE49-F238E27FC236}">
                    <a16:creationId xmlns:a16="http://schemas.microsoft.com/office/drawing/2014/main" id="{3E50725C-C32A-116B-33CA-EE03C1734363}"/>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3" name="Oval 659">
                <a:extLst>
                  <a:ext uri="{FF2B5EF4-FFF2-40B4-BE49-F238E27FC236}">
                    <a16:creationId xmlns:a16="http://schemas.microsoft.com/office/drawing/2014/main" id="{164F0959-086E-28D3-B6F0-78F0114E4D34}"/>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4" name="Oval 660">
                <a:extLst>
                  <a:ext uri="{FF2B5EF4-FFF2-40B4-BE49-F238E27FC236}">
                    <a16:creationId xmlns:a16="http://schemas.microsoft.com/office/drawing/2014/main" id="{F00A9FD8-B2FD-9EB3-5129-F6A476492300}"/>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5" name="Oval 661">
                <a:extLst>
                  <a:ext uri="{FF2B5EF4-FFF2-40B4-BE49-F238E27FC236}">
                    <a16:creationId xmlns:a16="http://schemas.microsoft.com/office/drawing/2014/main" id="{98514A14-1D88-4F76-E61F-70DEAD80DFEC}"/>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6" name="Oval 662">
                <a:extLst>
                  <a:ext uri="{FF2B5EF4-FFF2-40B4-BE49-F238E27FC236}">
                    <a16:creationId xmlns:a16="http://schemas.microsoft.com/office/drawing/2014/main" id="{7F625B3A-BC9F-EDC8-9311-85EA3EBA210C}"/>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7" name="Oval 663">
                <a:extLst>
                  <a:ext uri="{FF2B5EF4-FFF2-40B4-BE49-F238E27FC236}">
                    <a16:creationId xmlns:a16="http://schemas.microsoft.com/office/drawing/2014/main" id="{D801E698-0761-173D-B329-A769649D99E6}"/>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8" name="Oval 664">
                <a:extLst>
                  <a:ext uri="{FF2B5EF4-FFF2-40B4-BE49-F238E27FC236}">
                    <a16:creationId xmlns:a16="http://schemas.microsoft.com/office/drawing/2014/main" id="{B2F5D11E-EB14-FEA1-AF50-E6A2014A4DBB}"/>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9" name="Oval 665">
                <a:extLst>
                  <a:ext uri="{FF2B5EF4-FFF2-40B4-BE49-F238E27FC236}">
                    <a16:creationId xmlns:a16="http://schemas.microsoft.com/office/drawing/2014/main" id="{13FB432A-F692-E6F1-7D83-52CF64E7A1CB}"/>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0" name="Oval 666">
                <a:extLst>
                  <a:ext uri="{FF2B5EF4-FFF2-40B4-BE49-F238E27FC236}">
                    <a16:creationId xmlns:a16="http://schemas.microsoft.com/office/drawing/2014/main" id="{7C3AC19B-26EF-614C-0821-CDEFFAF5E22F}"/>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1" name="Oval 667">
                <a:extLst>
                  <a:ext uri="{FF2B5EF4-FFF2-40B4-BE49-F238E27FC236}">
                    <a16:creationId xmlns:a16="http://schemas.microsoft.com/office/drawing/2014/main" id="{C4CF05AF-3BDB-F003-3423-82181C91179F}"/>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2" name="Oval 668">
                <a:extLst>
                  <a:ext uri="{FF2B5EF4-FFF2-40B4-BE49-F238E27FC236}">
                    <a16:creationId xmlns:a16="http://schemas.microsoft.com/office/drawing/2014/main" id="{5089BB56-776D-40FE-C1B8-710C0E0AFD9E}"/>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3" name="Oval 669">
                <a:extLst>
                  <a:ext uri="{FF2B5EF4-FFF2-40B4-BE49-F238E27FC236}">
                    <a16:creationId xmlns:a16="http://schemas.microsoft.com/office/drawing/2014/main" id="{FEA92932-8F1F-3E64-E20E-0FECD6F3BC44}"/>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4" name="Oval 670">
                <a:extLst>
                  <a:ext uri="{FF2B5EF4-FFF2-40B4-BE49-F238E27FC236}">
                    <a16:creationId xmlns:a16="http://schemas.microsoft.com/office/drawing/2014/main" id="{99264240-6AFE-D526-633D-40D43CDA689B}"/>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5" name="Oval 671">
                <a:extLst>
                  <a:ext uri="{FF2B5EF4-FFF2-40B4-BE49-F238E27FC236}">
                    <a16:creationId xmlns:a16="http://schemas.microsoft.com/office/drawing/2014/main" id="{B8591438-B5C5-B392-24BC-79CCCB0834C0}"/>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6" name="Oval 672">
                <a:extLst>
                  <a:ext uri="{FF2B5EF4-FFF2-40B4-BE49-F238E27FC236}">
                    <a16:creationId xmlns:a16="http://schemas.microsoft.com/office/drawing/2014/main" id="{2B03C921-5A58-0CAD-C415-DCC5C684E752}"/>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7" name="Oval 673">
                <a:extLst>
                  <a:ext uri="{FF2B5EF4-FFF2-40B4-BE49-F238E27FC236}">
                    <a16:creationId xmlns:a16="http://schemas.microsoft.com/office/drawing/2014/main" id="{B65A493A-8760-F1C9-1D01-58B29BF9E437}"/>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8" name="Oval 674">
                <a:extLst>
                  <a:ext uri="{FF2B5EF4-FFF2-40B4-BE49-F238E27FC236}">
                    <a16:creationId xmlns:a16="http://schemas.microsoft.com/office/drawing/2014/main" id="{B22A9564-F066-6248-8D8F-2E390DDC519F}"/>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9" name="Oval 675">
                <a:extLst>
                  <a:ext uri="{FF2B5EF4-FFF2-40B4-BE49-F238E27FC236}">
                    <a16:creationId xmlns:a16="http://schemas.microsoft.com/office/drawing/2014/main" id="{C9388765-A030-AC7A-D3E6-6AB05AB72114}"/>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0" name="Oval 676">
                <a:extLst>
                  <a:ext uri="{FF2B5EF4-FFF2-40B4-BE49-F238E27FC236}">
                    <a16:creationId xmlns:a16="http://schemas.microsoft.com/office/drawing/2014/main" id="{D6649775-FD4C-7CCC-E8FD-8A416DCB2CF1}"/>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1" name="Oval 677">
                <a:extLst>
                  <a:ext uri="{FF2B5EF4-FFF2-40B4-BE49-F238E27FC236}">
                    <a16:creationId xmlns:a16="http://schemas.microsoft.com/office/drawing/2014/main" id="{DADE4B5B-21EC-5A93-A9F6-FB7DD0094362}"/>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2" name="Oval 678">
                <a:extLst>
                  <a:ext uri="{FF2B5EF4-FFF2-40B4-BE49-F238E27FC236}">
                    <a16:creationId xmlns:a16="http://schemas.microsoft.com/office/drawing/2014/main" id="{32AB9356-181D-0753-2570-1919E7D3E4C4}"/>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3" name="Oval 679">
                <a:extLst>
                  <a:ext uri="{FF2B5EF4-FFF2-40B4-BE49-F238E27FC236}">
                    <a16:creationId xmlns:a16="http://schemas.microsoft.com/office/drawing/2014/main" id="{5D04E9D7-039C-7F6F-A5AA-154004B96F74}"/>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4" name="Oval 680">
                <a:extLst>
                  <a:ext uri="{FF2B5EF4-FFF2-40B4-BE49-F238E27FC236}">
                    <a16:creationId xmlns:a16="http://schemas.microsoft.com/office/drawing/2014/main" id="{C7A2E967-3FDA-6BB1-7D07-CEB19D5905B2}"/>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5" name="Oval 681">
                <a:extLst>
                  <a:ext uri="{FF2B5EF4-FFF2-40B4-BE49-F238E27FC236}">
                    <a16:creationId xmlns:a16="http://schemas.microsoft.com/office/drawing/2014/main" id="{6FBAB569-BEFC-F1F1-8B94-05F8AA5B05CD}"/>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6" name="Oval 682">
                <a:extLst>
                  <a:ext uri="{FF2B5EF4-FFF2-40B4-BE49-F238E27FC236}">
                    <a16:creationId xmlns:a16="http://schemas.microsoft.com/office/drawing/2014/main" id="{5CDAA88D-1A85-4E38-DAA4-A14C436523C3}"/>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7" name="Oval 683">
                <a:extLst>
                  <a:ext uri="{FF2B5EF4-FFF2-40B4-BE49-F238E27FC236}">
                    <a16:creationId xmlns:a16="http://schemas.microsoft.com/office/drawing/2014/main" id="{74609352-2241-A873-4010-CAD3F97192AD}"/>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8" name="Oval 684">
                <a:extLst>
                  <a:ext uri="{FF2B5EF4-FFF2-40B4-BE49-F238E27FC236}">
                    <a16:creationId xmlns:a16="http://schemas.microsoft.com/office/drawing/2014/main" id="{FA1A348F-7111-0A61-0FF6-062379CE3DA2}"/>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9" name="Oval 685">
                <a:extLst>
                  <a:ext uri="{FF2B5EF4-FFF2-40B4-BE49-F238E27FC236}">
                    <a16:creationId xmlns:a16="http://schemas.microsoft.com/office/drawing/2014/main" id="{4B85633D-34A6-5844-FF52-265742064D2A}"/>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0" name="Oval 686">
                <a:extLst>
                  <a:ext uri="{FF2B5EF4-FFF2-40B4-BE49-F238E27FC236}">
                    <a16:creationId xmlns:a16="http://schemas.microsoft.com/office/drawing/2014/main" id="{271A40ED-390B-4E8A-8CE2-2C62AF8D3A60}"/>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1" name="Oval 687">
                <a:extLst>
                  <a:ext uri="{FF2B5EF4-FFF2-40B4-BE49-F238E27FC236}">
                    <a16:creationId xmlns:a16="http://schemas.microsoft.com/office/drawing/2014/main" id="{0FA4690A-D024-6FF2-6A31-CABD69C81395}"/>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2" name="Oval 688">
                <a:extLst>
                  <a:ext uri="{FF2B5EF4-FFF2-40B4-BE49-F238E27FC236}">
                    <a16:creationId xmlns:a16="http://schemas.microsoft.com/office/drawing/2014/main" id="{043A8AF9-C9D7-5679-A7C2-5027CFB6A4E7}"/>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3" name="Oval 689">
                <a:extLst>
                  <a:ext uri="{FF2B5EF4-FFF2-40B4-BE49-F238E27FC236}">
                    <a16:creationId xmlns:a16="http://schemas.microsoft.com/office/drawing/2014/main" id="{03493CAD-EF96-23A6-E68B-DB3C68D90E2D}"/>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4" name="Oval 690">
                <a:extLst>
                  <a:ext uri="{FF2B5EF4-FFF2-40B4-BE49-F238E27FC236}">
                    <a16:creationId xmlns:a16="http://schemas.microsoft.com/office/drawing/2014/main" id="{4E1FBC6A-01CF-D0D7-0D51-5F0B808DC9A4}"/>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5" name="Oval 691">
                <a:extLst>
                  <a:ext uri="{FF2B5EF4-FFF2-40B4-BE49-F238E27FC236}">
                    <a16:creationId xmlns:a16="http://schemas.microsoft.com/office/drawing/2014/main" id="{376EE8C4-1C95-C4F5-EE84-83D73E81F8C3}"/>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6" name="Oval 692">
                <a:extLst>
                  <a:ext uri="{FF2B5EF4-FFF2-40B4-BE49-F238E27FC236}">
                    <a16:creationId xmlns:a16="http://schemas.microsoft.com/office/drawing/2014/main" id="{0D3E2AF0-0175-766A-582A-8E43ADB65D13}"/>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7" name="Oval 693">
                <a:extLst>
                  <a:ext uri="{FF2B5EF4-FFF2-40B4-BE49-F238E27FC236}">
                    <a16:creationId xmlns:a16="http://schemas.microsoft.com/office/drawing/2014/main" id="{BC6A1932-BC00-EC8D-97D1-33671988DCEB}"/>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8" name="Oval 694">
                <a:extLst>
                  <a:ext uri="{FF2B5EF4-FFF2-40B4-BE49-F238E27FC236}">
                    <a16:creationId xmlns:a16="http://schemas.microsoft.com/office/drawing/2014/main" id="{EDB1F4B5-C8A2-0DD5-9093-A8EB74101C0F}"/>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9" name="Oval 695">
                <a:extLst>
                  <a:ext uri="{FF2B5EF4-FFF2-40B4-BE49-F238E27FC236}">
                    <a16:creationId xmlns:a16="http://schemas.microsoft.com/office/drawing/2014/main" id="{6627DC5A-3893-1CF6-E824-B48A9E6E365A}"/>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0" name="Oval 696">
                <a:extLst>
                  <a:ext uri="{FF2B5EF4-FFF2-40B4-BE49-F238E27FC236}">
                    <a16:creationId xmlns:a16="http://schemas.microsoft.com/office/drawing/2014/main" id="{06974B82-2D22-4E3C-03B3-990460F1FABB}"/>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1" name="Oval 697">
                <a:extLst>
                  <a:ext uri="{FF2B5EF4-FFF2-40B4-BE49-F238E27FC236}">
                    <a16:creationId xmlns:a16="http://schemas.microsoft.com/office/drawing/2014/main" id="{65D6F139-264D-8066-4E8C-411089BC58FB}"/>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2" name="Oval 698">
                <a:extLst>
                  <a:ext uri="{FF2B5EF4-FFF2-40B4-BE49-F238E27FC236}">
                    <a16:creationId xmlns:a16="http://schemas.microsoft.com/office/drawing/2014/main" id="{5476FC95-CEB4-FC69-23B1-EE67A5405AB9}"/>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3" name="Oval 699">
                <a:extLst>
                  <a:ext uri="{FF2B5EF4-FFF2-40B4-BE49-F238E27FC236}">
                    <a16:creationId xmlns:a16="http://schemas.microsoft.com/office/drawing/2014/main" id="{D12DE487-6AFB-7A28-37A3-6626C2CE22D5}"/>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4" name="Oval 700">
                <a:extLst>
                  <a:ext uri="{FF2B5EF4-FFF2-40B4-BE49-F238E27FC236}">
                    <a16:creationId xmlns:a16="http://schemas.microsoft.com/office/drawing/2014/main" id="{F72ADD99-2E16-6655-7F09-2BF57EB2B027}"/>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5" name="Oval 701">
                <a:extLst>
                  <a:ext uri="{FF2B5EF4-FFF2-40B4-BE49-F238E27FC236}">
                    <a16:creationId xmlns:a16="http://schemas.microsoft.com/office/drawing/2014/main" id="{EAC444EE-D35B-3BC9-1117-E462D8FCE00C}"/>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6" name="Oval 702">
                <a:extLst>
                  <a:ext uri="{FF2B5EF4-FFF2-40B4-BE49-F238E27FC236}">
                    <a16:creationId xmlns:a16="http://schemas.microsoft.com/office/drawing/2014/main" id="{9906007B-78CF-E45F-D3B1-094B783D9891}"/>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7" name="Oval 703">
                <a:extLst>
                  <a:ext uri="{FF2B5EF4-FFF2-40B4-BE49-F238E27FC236}">
                    <a16:creationId xmlns:a16="http://schemas.microsoft.com/office/drawing/2014/main" id="{3C00F9A0-577D-88B3-9B1E-4B5A7D347FB1}"/>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8" name="Oval 704">
                <a:extLst>
                  <a:ext uri="{FF2B5EF4-FFF2-40B4-BE49-F238E27FC236}">
                    <a16:creationId xmlns:a16="http://schemas.microsoft.com/office/drawing/2014/main" id="{B90D4CA2-9483-250A-8E20-3E6AF242C0FE}"/>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9" name="Oval 705">
                <a:extLst>
                  <a:ext uri="{FF2B5EF4-FFF2-40B4-BE49-F238E27FC236}">
                    <a16:creationId xmlns:a16="http://schemas.microsoft.com/office/drawing/2014/main" id="{74E8179C-C5A0-A835-0715-F1335F32F5AD}"/>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0" name="Oval 706">
                <a:extLst>
                  <a:ext uri="{FF2B5EF4-FFF2-40B4-BE49-F238E27FC236}">
                    <a16:creationId xmlns:a16="http://schemas.microsoft.com/office/drawing/2014/main" id="{4DEAA379-3902-5CEE-1FEE-2002176DE901}"/>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1" name="Oval 707">
                <a:extLst>
                  <a:ext uri="{FF2B5EF4-FFF2-40B4-BE49-F238E27FC236}">
                    <a16:creationId xmlns:a16="http://schemas.microsoft.com/office/drawing/2014/main" id="{9729516E-89ED-9945-D697-7B8AFF592EE7}"/>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2" name="Oval 708">
                <a:extLst>
                  <a:ext uri="{FF2B5EF4-FFF2-40B4-BE49-F238E27FC236}">
                    <a16:creationId xmlns:a16="http://schemas.microsoft.com/office/drawing/2014/main" id="{C72F8C59-492C-012D-9BDC-C442EFFA99FD}"/>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3" name="Oval 709">
                <a:extLst>
                  <a:ext uri="{FF2B5EF4-FFF2-40B4-BE49-F238E27FC236}">
                    <a16:creationId xmlns:a16="http://schemas.microsoft.com/office/drawing/2014/main" id="{7C111A70-9042-DBCD-8F18-BCB33A692D6A}"/>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4" name="Oval 710">
                <a:extLst>
                  <a:ext uri="{FF2B5EF4-FFF2-40B4-BE49-F238E27FC236}">
                    <a16:creationId xmlns:a16="http://schemas.microsoft.com/office/drawing/2014/main" id="{32899CEF-7066-BEFF-16D1-94C8DBA3D258}"/>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5" name="Oval 711">
                <a:extLst>
                  <a:ext uri="{FF2B5EF4-FFF2-40B4-BE49-F238E27FC236}">
                    <a16:creationId xmlns:a16="http://schemas.microsoft.com/office/drawing/2014/main" id="{CDE5D8A0-2641-68C8-B86C-519254AE23CF}"/>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6" name="Oval 712">
                <a:extLst>
                  <a:ext uri="{FF2B5EF4-FFF2-40B4-BE49-F238E27FC236}">
                    <a16:creationId xmlns:a16="http://schemas.microsoft.com/office/drawing/2014/main" id="{D78C22C4-C888-B451-5539-3E812A2E3CBE}"/>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7" name="Oval 713">
                <a:extLst>
                  <a:ext uri="{FF2B5EF4-FFF2-40B4-BE49-F238E27FC236}">
                    <a16:creationId xmlns:a16="http://schemas.microsoft.com/office/drawing/2014/main" id="{376DFC9F-E785-4536-9371-82D3773114CC}"/>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8" name="Oval 714">
                <a:extLst>
                  <a:ext uri="{FF2B5EF4-FFF2-40B4-BE49-F238E27FC236}">
                    <a16:creationId xmlns:a16="http://schemas.microsoft.com/office/drawing/2014/main" id="{807120F1-597E-6CDF-5222-CA4BE4D795CF}"/>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9" name="Oval 715">
                <a:extLst>
                  <a:ext uri="{FF2B5EF4-FFF2-40B4-BE49-F238E27FC236}">
                    <a16:creationId xmlns:a16="http://schemas.microsoft.com/office/drawing/2014/main" id="{B7D52CAA-7B2F-F24A-19C2-C95831FB9B1B}"/>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0" name="Oval 716">
                <a:extLst>
                  <a:ext uri="{FF2B5EF4-FFF2-40B4-BE49-F238E27FC236}">
                    <a16:creationId xmlns:a16="http://schemas.microsoft.com/office/drawing/2014/main" id="{8AC8A309-3247-0791-7AB9-33573F9B8217}"/>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1" name="Oval 717">
                <a:extLst>
                  <a:ext uri="{FF2B5EF4-FFF2-40B4-BE49-F238E27FC236}">
                    <a16:creationId xmlns:a16="http://schemas.microsoft.com/office/drawing/2014/main" id="{767961C5-908F-0D22-3482-158C5A67864B}"/>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2" name="Oval 718">
                <a:extLst>
                  <a:ext uri="{FF2B5EF4-FFF2-40B4-BE49-F238E27FC236}">
                    <a16:creationId xmlns:a16="http://schemas.microsoft.com/office/drawing/2014/main" id="{32039161-B930-C2D2-40A1-64A7028BCFD1}"/>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3" name="Oval 719">
                <a:extLst>
                  <a:ext uri="{FF2B5EF4-FFF2-40B4-BE49-F238E27FC236}">
                    <a16:creationId xmlns:a16="http://schemas.microsoft.com/office/drawing/2014/main" id="{A766189E-7348-FB80-7D4D-E4B0AA98755F}"/>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4" name="Oval 720">
                <a:extLst>
                  <a:ext uri="{FF2B5EF4-FFF2-40B4-BE49-F238E27FC236}">
                    <a16:creationId xmlns:a16="http://schemas.microsoft.com/office/drawing/2014/main" id="{BF848495-8497-E4BF-0E81-9F4FE0E83C7F}"/>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5" name="Oval 721">
                <a:extLst>
                  <a:ext uri="{FF2B5EF4-FFF2-40B4-BE49-F238E27FC236}">
                    <a16:creationId xmlns:a16="http://schemas.microsoft.com/office/drawing/2014/main" id="{58209EA9-E470-FABE-9A36-9A0F71DEA421}"/>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6" name="Oval 722">
                <a:extLst>
                  <a:ext uri="{FF2B5EF4-FFF2-40B4-BE49-F238E27FC236}">
                    <a16:creationId xmlns:a16="http://schemas.microsoft.com/office/drawing/2014/main" id="{A5387EA2-2C1D-6F59-7DE9-FDD649C08785}"/>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7" name="Oval 723">
                <a:extLst>
                  <a:ext uri="{FF2B5EF4-FFF2-40B4-BE49-F238E27FC236}">
                    <a16:creationId xmlns:a16="http://schemas.microsoft.com/office/drawing/2014/main" id="{FF26A1D7-C3AA-0B90-6B36-ED76CA4817A3}"/>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8" name="Oval 724">
                <a:extLst>
                  <a:ext uri="{FF2B5EF4-FFF2-40B4-BE49-F238E27FC236}">
                    <a16:creationId xmlns:a16="http://schemas.microsoft.com/office/drawing/2014/main" id="{749B7630-9E97-7297-BF86-079232161F5F}"/>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9" name="Oval 725">
                <a:extLst>
                  <a:ext uri="{FF2B5EF4-FFF2-40B4-BE49-F238E27FC236}">
                    <a16:creationId xmlns:a16="http://schemas.microsoft.com/office/drawing/2014/main" id="{356B2071-443B-91BF-1C64-278672C6E188}"/>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0" name="Oval 726">
                <a:extLst>
                  <a:ext uri="{FF2B5EF4-FFF2-40B4-BE49-F238E27FC236}">
                    <a16:creationId xmlns:a16="http://schemas.microsoft.com/office/drawing/2014/main" id="{56CE7782-5BF8-AD3A-4F78-77FFB651E37B}"/>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1" name="Oval 727">
                <a:extLst>
                  <a:ext uri="{FF2B5EF4-FFF2-40B4-BE49-F238E27FC236}">
                    <a16:creationId xmlns:a16="http://schemas.microsoft.com/office/drawing/2014/main" id="{882A6F51-B66E-18A4-49A9-8BB5CA00D2A9}"/>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2" name="Oval 728">
                <a:extLst>
                  <a:ext uri="{FF2B5EF4-FFF2-40B4-BE49-F238E27FC236}">
                    <a16:creationId xmlns:a16="http://schemas.microsoft.com/office/drawing/2014/main" id="{B98E5FA5-3C8B-8ADE-E374-F0102E7A7910}"/>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3" name="Oval 729">
                <a:extLst>
                  <a:ext uri="{FF2B5EF4-FFF2-40B4-BE49-F238E27FC236}">
                    <a16:creationId xmlns:a16="http://schemas.microsoft.com/office/drawing/2014/main" id="{958FDB01-6113-50FD-37C7-B1709599969E}"/>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4" name="Oval 730">
                <a:extLst>
                  <a:ext uri="{FF2B5EF4-FFF2-40B4-BE49-F238E27FC236}">
                    <a16:creationId xmlns:a16="http://schemas.microsoft.com/office/drawing/2014/main" id="{E13CADC5-CBD6-0083-5DFE-824E8D43F3AB}"/>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5" name="Oval 731">
                <a:extLst>
                  <a:ext uri="{FF2B5EF4-FFF2-40B4-BE49-F238E27FC236}">
                    <a16:creationId xmlns:a16="http://schemas.microsoft.com/office/drawing/2014/main" id="{F97786B2-E602-E1AC-0ECD-29EEBF501CFD}"/>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6" name="Oval 732">
                <a:extLst>
                  <a:ext uri="{FF2B5EF4-FFF2-40B4-BE49-F238E27FC236}">
                    <a16:creationId xmlns:a16="http://schemas.microsoft.com/office/drawing/2014/main" id="{8E99D0F7-4323-3789-DF67-B35A63D8CA1D}"/>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7" name="Oval 733">
                <a:extLst>
                  <a:ext uri="{FF2B5EF4-FFF2-40B4-BE49-F238E27FC236}">
                    <a16:creationId xmlns:a16="http://schemas.microsoft.com/office/drawing/2014/main" id="{77942EF6-E1FD-B887-6716-8CEFA28A0136}"/>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8" name="Oval 734">
                <a:extLst>
                  <a:ext uri="{FF2B5EF4-FFF2-40B4-BE49-F238E27FC236}">
                    <a16:creationId xmlns:a16="http://schemas.microsoft.com/office/drawing/2014/main" id="{DF3E8ED7-51EC-CD74-80F0-BF38291AC63D}"/>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9" name="Oval 735">
                <a:extLst>
                  <a:ext uri="{FF2B5EF4-FFF2-40B4-BE49-F238E27FC236}">
                    <a16:creationId xmlns:a16="http://schemas.microsoft.com/office/drawing/2014/main" id="{FB72BCC4-9EE6-5B6D-8FC5-6A81E3A726A7}"/>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0" name="Oval 736">
                <a:extLst>
                  <a:ext uri="{FF2B5EF4-FFF2-40B4-BE49-F238E27FC236}">
                    <a16:creationId xmlns:a16="http://schemas.microsoft.com/office/drawing/2014/main" id="{6AEA8B5A-C49F-E699-436A-5AA2632C04F0}"/>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1" name="Oval 737">
                <a:extLst>
                  <a:ext uri="{FF2B5EF4-FFF2-40B4-BE49-F238E27FC236}">
                    <a16:creationId xmlns:a16="http://schemas.microsoft.com/office/drawing/2014/main" id="{59AE17D9-6BC4-0608-B2C7-423791A0D978}"/>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2" name="Oval 738">
                <a:extLst>
                  <a:ext uri="{FF2B5EF4-FFF2-40B4-BE49-F238E27FC236}">
                    <a16:creationId xmlns:a16="http://schemas.microsoft.com/office/drawing/2014/main" id="{7106286D-C385-880B-F5BF-5FBD25F8E84A}"/>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3" name="Oval 739">
                <a:extLst>
                  <a:ext uri="{FF2B5EF4-FFF2-40B4-BE49-F238E27FC236}">
                    <a16:creationId xmlns:a16="http://schemas.microsoft.com/office/drawing/2014/main" id="{D5EE8122-7102-B35D-A697-0F557CE4C92D}"/>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4" name="Oval 740">
                <a:extLst>
                  <a:ext uri="{FF2B5EF4-FFF2-40B4-BE49-F238E27FC236}">
                    <a16:creationId xmlns:a16="http://schemas.microsoft.com/office/drawing/2014/main" id="{C5A8CCD0-45DD-3EDC-0484-7FB66A22BE15}"/>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5" name="Oval 741">
                <a:extLst>
                  <a:ext uri="{FF2B5EF4-FFF2-40B4-BE49-F238E27FC236}">
                    <a16:creationId xmlns:a16="http://schemas.microsoft.com/office/drawing/2014/main" id="{56B11E99-2F3D-088F-125A-308D38193BB0}"/>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6" name="Oval 742">
                <a:extLst>
                  <a:ext uri="{FF2B5EF4-FFF2-40B4-BE49-F238E27FC236}">
                    <a16:creationId xmlns:a16="http://schemas.microsoft.com/office/drawing/2014/main" id="{81B9D454-0AB3-B1B8-58AB-0A513841D580}"/>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7" name="Oval 743">
                <a:extLst>
                  <a:ext uri="{FF2B5EF4-FFF2-40B4-BE49-F238E27FC236}">
                    <a16:creationId xmlns:a16="http://schemas.microsoft.com/office/drawing/2014/main" id="{360F4074-BEA9-894C-E1B2-1D489E857263}"/>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8" name="Oval 744">
                <a:extLst>
                  <a:ext uri="{FF2B5EF4-FFF2-40B4-BE49-F238E27FC236}">
                    <a16:creationId xmlns:a16="http://schemas.microsoft.com/office/drawing/2014/main" id="{985A439B-B623-255E-B3D2-0045B7C45FE4}"/>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9" name="Oval 745">
                <a:extLst>
                  <a:ext uri="{FF2B5EF4-FFF2-40B4-BE49-F238E27FC236}">
                    <a16:creationId xmlns:a16="http://schemas.microsoft.com/office/drawing/2014/main" id="{EB426D17-E0CA-0447-CA85-B73CC8FBE304}"/>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0" name="Oval 746">
                <a:extLst>
                  <a:ext uri="{FF2B5EF4-FFF2-40B4-BE49-F238E27FC236}">
                    <a16:creationId xmlns:a16="http://schemas.microsoft.com/office/drawing/2014/main" id="{0532C16B-49B7-4D6B-8CD9-3FA980D1497D}"/>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1" name="Oval 747">
                <a:extLst>
                  <a:ext uri="{FF2B5EF4-FFF2-40B4-BE49-F238E27FC236}">
                    <a16:creationId xmlns:a16="http://schemas.microsoft.com/office/drawing/2014/main" id="{487B08BF-028C-CAC0-7925-0C8572167627}"/>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2" name="Oval 748">
                <a:extLst>
                  <a:ext uri="{FF2B5EF4-FFF2-40B4-BE49-F238E27FC236}">
                    <a16:creationId xmlns:a16="http://schemas.microsoft.com/office/drawing/2014/main" id="{2DBAE147-977C-491A-7A7B-403CEAD13B2F}"/>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3" name="Oval 749">
                <a:extLst>
                  <a:ext uri="{FF2B5EF4-FFF2-40B4-BE49-F238E27FC236}">
                    <a16:creationId xmlns:a16="http://schemas.microsoft.com/office/drawing/2014/main" id="{7C59A3FB-F7BA-DC2B-E84D-E8DCCFC628B8}"/>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4" name="Oval 750">
                <a:extLst>
                  <a:ext uri="{FF2B5EF4-FFF2-40B4-BE49-F238E27FC236}">
                    <a16:creationId xmlns:a16="http://schemas.microsoft.com/office/drawing/2014/main" id="{4FFD827D-816F-547E-3C5A-6D04BC9F5CEA}"/>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5" name="Oval 751">
                <a:extLst>
                  <a:ext uri="{FF2B5EF4-FFF2-40B4-BE49-F238E27FC236}">
                    <a16:creationId xmlns:a16="http://schemas.microsoft.com/office/drawing/2014/main" id="{0AFD6123-2391-C87F-41FC-AF480156297F}"/>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6" name="Oval 752">
                <a:extLst>
                  <a:ext uri="{FF2B5EF4-FFF2-40B4-BE49-F238E27FC236}">
                    <a16:creationId xmlns:a16="http://schemas.microsoft.com/office/drawing/2014/main" id="{0299B859-F9FD-EF17-39BE-A0DC660C3AE8}"/>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7" name="Oval 753">
                <a:extLst>
                  <a:ext uri="{FF2B5EF4-FFF2-40B4-BE49-F238E27FC236}">
                    <a16:creationId xmlns:a16="http://schemas.microsoft.com/office/drawing/2014/main" id="{E4A8EB0E-265E-642E-B193-F515B314039E}"/>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8" name="Oval 754">
                <a:extLst>
                  <a:ext uri="{FF2B5EF4-FFF2-40B4-BE49-F238E27FC236}">
                    <a16:creationId xmlns:a16="http://schemas.microsoft.com/office/drawing/2014/main" id="{BAEB02DD-87CA-FB1B-C69C-500BB9ED670C}"/>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9" name="Oval 755">
                <a:extLst>
                  <a:ext uri="{FF2B5EF4-FFF2-40B4-BE49-F238E27FC236}">
                    <a16:creationId xmlns:a16="http://schemas.microsoft.com/office/drawing/2014/main" id="{AD3D2A83-A731-2E73-16A5-AE90076A5739}"/>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0" name="Oval 756">
                <a:extLst>
                  <a:ext uri="{FF2B5EF4-FFF2-40B4-BE49-F238E27FC236}">
                    <a16:creationId xmlns:a16="http://schemas.microsoft.com/office/drawing/2014/main" id="{40FAA487-145D-1D8C-1F5A-58162270F1C3}"/>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1" name="Oval 757">
                <a:extLst>
                  <a:ext uri="{FF2B5EF4-FFF2-40B4-BE49-F238E27FC236}">
                    <a16:creationId xmlns:a16="http://schemas.microsoft.com/office/drawing/2014/main" id="{BB79FD29-ECE8-C4BF-5843-6428C07C2855}"/>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2" name="Oval 758">
                <a:extLst>
                  <a:ext uri="{FF2B5EF4-FFF2-40B4-BE49-F238E27FC236}">
                    <a16:creationId xmlns:a16="http://schemas.microsoft.com/office/drawing/2014/main" id="{CF2F10E0-E466-FE36-E0F2-9F20E2C78D1D}"/>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3" name="Oval 759">
                <a:extLst>
                  <a:ext uri="{FF2B5EF4-FFF2-40B4-BE49-F238E27FC236}">
                    <a16:creationId xmlns:a16="http://schemas.microsoft.com/office/drawing/2014/main" id="{F92826F3-0937-95DD-9E51-1E51FADAB7F8}"/>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4" name="Oval 760">
                <a:extLst>
                  <a:ext uri="{FF2B5EF4-FFF2-40B4-BE49-F238E27FC236}">
                    <a16:creationId xmlns:a16="http://schemas.microsoft.com/office/drawing/2014/main" id="{992EBB30-9EC3-8505-35D2-E0A141C023F0}"/>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5" name="Oval 761">
                <a:extLst>
                  <a:ext uri="{FF2B5EF4-FFF2-40B4-BE49-F238E27FC236}">
                    <a16:creationId xmlns:a16="http://schemas.microsoft.com/office/drawing/2014/main" id="{F7511B70-645F-70AD-765E-2B34F7580456}"/>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6" name="Oval 762">
                <a:extLst>
                  <a:ext uri="{FF2B5EF4-FFF2-40B4-BE49-F238E27FC236}">
                    <a16:creationId xmlns:a16="http://schemas.microsoft.com/office/drawing/2014/main" id="{890AC6F5-504C-70D0-079A-DAEA17126945}"/>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7" name="Oval 763">
                <a:extLst>
                  <a:ext uri="{FF2B5EF4-FFF2-40B4-BE49-F238E27FC236}">
                    <a16:creationId xmlns:a16="http://schemas.microsoft.com/office/drawing/2014/main" id="{6F606411-0C8A-735E-8187-35B0790D52A4}"/>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8" name="Oval 764">
                <a:extLst>
                  <a:ext uri="{FF2B5EF4-FFF2-40B4-BE49-F238E27FC236}">
                    <a16:creationId xmlns:a16="http://schemas.microsoft.com/office/drawing/2014/main" id="{323F98BA-188F-23B6-3632-DAEC0112258F}"/>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9" name="Oval 765">
                <a:extLst>
                  <a:ext uri="{FF2B5EF4-FFF2-40B4-BE49-F238E27FC236}">
                    <a16:creationId xmlns:a16="http://schemas.microsoft.com/office/drawing/2014/main" id="{94ACC832-E1FB-4D44-9285-9136AA972348}"/>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0" name="Oval 766">
                <a:extLst>
                  <a:ext uri="{FF2B5EF4-FFF2-40B4-BE49-F238E27FC236}">
                    <a16:creationId xmlns:a16="http://schemas.microsoft.com/office/drawing/2014/main" id="{D4F9A244-C67B-F75E-95C4-51113697ADB0}"/>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1" name="Oval 767">
                <a:extLst>
                  <a:ext uri="{FF2B5EF4-FFF2-40B4-BE49-F238E27FC236}">
                    <a16:creationId xmlns:a16="http://schemas.microsoft.com/office/drawing/2014/main" id="{1445D069-D049-60B7-FB50-46883026D060}"/>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2" name="Oval 768">
                <a:extLst>
                  <a:ext uri="{FF2B5EF4-FFF2-40B4-BE49-F238E27FC236}">
                    <a16:creationId xmlns:a16="http://schemas.microsoft.com/office/drawing/2014/main" id="{78D70A61-93EA-64ED-F1C7-3C901D5204D3}"/>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3" name="Oval 769">
                <a:extLst>
                  <a:ext uri="{FF2B5EF4-FFF2-40B4-BE49-F238E27FC236}">
                    <a16:creationId xmlns:a16="http://schemas.microsoft.com/office/drawing/2014/main" id="{C3843C85-08BC-8166-5557-4534AF8F24C5}"/>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4" name="Oval 770">
                <a:extLst>
                  <a:ext uri="{FF2B5EF4-FFF2-40B4-BE49-F238E27FC236}">
                    <a16:creationId xmlns:a16="http://schemas.microsoft.com/office/drawing/2014/main" id="{F0C82F4A-77DE-1A42-3BF8-197625F77B34}"/>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5" name="Oval 771">
                <a:extLst>
                  <a:ext uri="{FF2B5EF4-FFF2-40B4-BE49-F238E27FC236}">
                    <a16:creationId xmlns:a16="http://schemas.microsoft.com/office/drawing/2014/main" id="{B1C16095-FB5F-AE79-0D1C-7E6D39508EE1}"/>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6" name="Oval 772">
                <a:extLst>
                  <a:ext uri="{FF2B5EF4-FFF2-40B4-BE49-F238E27FC236}">
                    <a16:creationId xmlns:a16="http://schemas.microsoft.com/office/drawing/2014/main" id="{8782F903-F224-C564-7F5C-271DA5293A6A}"/>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7" name="Oval 773">
                <a:extLst>
                  <a:ext uri="{FF2B5EF4-FFF2-40B4-BE49-F238E27FC236}">
                    <a16:creationId xmlns:a16="http://schemas.microsoft.com/office/drawing/2014/main" id="{5EA57ED3-5601-7C19-1E24-47F78F636B21}"/>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8" name="Oval 774">
                <a:extLst>
                  <a:ext uri="{FF2B5EF4-FFF2-40B4-BE49-F238E27FC236}">
                    <a16:creationId xmlns:a16="http://schemas.microsoft.com/office/drawing/2014/main" id="{7E235A0B-5D00-212E-E51F-275A3E56560F}"/>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9" name="Oval 775">
                <a:extLst>
                  <a:ext uri="{FF2B5EF4-FFF2-40B4-BE49-F238E27FC236}">
                    <a16:creationId xmlns:a16="http://schemas.microsoft.com/office/drawing/2014/main" id="{819701A8-693F-4785-8D2C-E69062004C19}"/>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0" name="Oval 776">
                <a:extLst>
                  <a:ext uri="{FF2B5EF4-FFF2-40B4-BE49-F238E27FC236}">
                    <a16:creationId xmlns:a16="http://schemas.microsoft.com/office/drawing/2014/main" id="{BCB00DAC-7F24-DE78-9854-8F176F95D8A0}"/>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1" name="Oval 777">
                <a:extLst>
                  <a:ext uri="{FF2B5EF4-FFF2-40B4-BE49-F238E27FC236}">
                    <a16:creationId xmlns:a16="http://schemas.microsoft.com/office/drawing/2014/main" id="{BA2827DA-4D70-CEFB-5B8B-1A159E27CCAA}"/>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2" name="Oval 778">
                <a:extLst>
                  <a:ext uri="{FF2B5EF4-FFF2-40B4-BE49-F238E27FC236}">
                    <a16:creationId xmlns:a16="http://schemas.microsoft.com/office/drawing/2014/main" id="{5DD61C04-AB1B-806E-8189-E0E9A965A196}"/>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3" name="Oval 779">
                <a:extLst>
                  <a:ext uri="{FF2B5EF4-FFF2-40B4-BE49-F238E27FC236}">
                    <a16:creationId xmlns:a16="http://schemas.microsoft.com/office/drawing/2014/main" id="{0CA3D8C1-1C05-038B-CA35-F24F3411ABB2}"/>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4" name="Oval 780">
                <a:extLst>
                  <a:ext uri="{FF2B5EF4-FFF2-40B4-BE49-F238E27FC236}">
                    <a16:creationId xmlns:a16="http://schemas.microsoft.com/office/drawing/2014/main" id="{2CDD8DDB-BA1D-C85A-BA2B-C2B3C877AFBD}"/>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5" name="Oval 781">
                <a:extLst>
                  <a:ext uri="{FF2B5EF4-FFF2-40B4-BE49-F238E27FC236}">
                    <a16:creationId xmlns:a16="http://schemas.microsoft.com/office/drawing/2014/main" id="{BD86B39A-AC5B-74A3-4FF7-A315FA8B3891}"/>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6" name="Oval 782">
                <a:extLst>
                  <a:ext uri="{FF2B5EF4-FFF2-40B4-BE49-F238E27FC236}">
                    <a16:creationId xmlns:a16="http://schemas.microsoft.com/office/drawing/2014/main" id="{655C53A4-FDD5-B34B-E79B-9530369E180F}"/>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7" name="Oval 783">
                <a:extLst>
                  <a:ext uri="{FF2B5EF4-FFF2-40B4-BE49-F238E27FC236}">
                    <a16:creationId xmlns:a16="http://schemas.microsoft.com/office/drawing/2014/main" id="{5009D7B8-CDE2-3E48-8223-607E102B04D8}"/>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8" name="Oval 784">
                <a:extLst>
                  <a:ext uri="{FF2B5EF4-FFF2-40B4-BE49-F238E27FC236}">
                    <a16:creationId xmlns:a16="http://schemas.microsoft.com/office/drawing/2014/main" id="{1C4CCD61-9889-D7FB-B204-B80298AFF055}"/>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9" name="Oval 785">
                <a:extLst>
                  <a:ext uri="{FF2B5EF4-FFF2-40B4-BE49-F238E27FC236}">
                    <a16:creationId xmlns:a16="http://schemas.microsoft.com/office/drawing/2014/main" id="{1F2AF6EA-53C5-878F-7A1D-2FEAF4EDA09E}"/>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0" name="Oval 786">
                <a:extLst>
                  <a:ext uri="{FF2B5EF4-FFF2-40B4-BE49-F238E27FC236}">
                    <a16:creationId xmlns:a16="http://schemas.microsoft.com/office/drawing/2014/main" id="{9905181D-B74D-68D1-C428-7AD5341A8BF7}"/>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1" name="Oval 787">
                <a:extLst>
                  <a:ext uri="{FF2B5EF4-FFF2-40B4-BE49-F238E27FC236}">
                    <a16:creationId xmlns:a16="http://schemas.microsoft.com/office/drawing/2014/main" id="{8C410DB2-A3BA-3665-3481-AF8B13665F5F}"/>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2" name="Oval 788">
                <a:extLst>
                  <a:ext uri="{FF2B5EF4-FFF2-40B4-BE49-F238E27FC236}">
                    <a16:creationId xmlns:a16="http://schemas.microsoft.com/office/drawing/2014/main" id="{5FA1C8A0-B32E-A0FB-4217-3C21D8E285BD}"/>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3" name="Oval 789">
                <a:extLst>
                  <a:ext uri="{FF2B5EF4-FFF2-40B4-BE49-F238E27FC236}">
                    <a16:creationId xmlns:a16="http://schemas.microsoft.com/office/drawing/2014/main" id="{B2232E6A-E229-7A20-8AB9-E5D39167DC6F}"/>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4" name="Oval 790">
                <a:extLst>
                  <a:ext uri="{FF2B5EF4-FFF2-40B4-BE49-F238E27FC236}">
                    <a16:creationId xmlns:a16="http://schemas.microsoft.com/office/drawing/2014/main" id="{F7A62CE2-B89D-C969-86BC-F12FDCBA982D}"/>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5" name="Oval 791">
                <a:extLst>
                  <a:ext uri="{FF2B5EF4-FFF2-40B4-BE49-F238E27FC236}">
                    <a16:creationId xmlns:a16="http://schemas.microsoft.com/office/drawing/2014/main" id="{CA6ECA66-5969-DDD3-83D5-02B828DB72F9}"/>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6" name="Oval 792">
                <a:extLst>
                  <a:ext uri="{FF2B5EF4-FFF2-40B4-BE49-F238E27FC236}">
                    <a16:creationId xmlns:a16="http://schemas.microsoft.com/office/drawing/2014/main" id="{80A2E79D-2001-D67B-CAF7-AD19E9082FE3}"/>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7" name="Oval 793">
                <a:extLst>
                  <a:ext uri="{FF2B5EF4-FFF2-40B4-BE49-F238E27FC236}">
                    <a16:creationId xmlns:a16="http://schemas.microsoft.com/office/drawing/2014/main" id="{FFDB0515-E578-63C0-21F2-AA2337CACC35}"/>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8" name="Oval 794">
                <a:extLst>
                  <a:ext uri="{FF2B5EF4-FFF2-40B4-BE49-F238E27FC236}">
                    <a16:creationId xmlns:a16="http://schemas.microsoft.com/office/drawing/2014/main" id="{E0175F29-BEAA-0CA1-AA10-EA3B2C413009}"/>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9" name="Oval 795">
                <a:extLst>
                  <a:ext uri="{FF2B5EF4-FFF2-40B4-BE49-F238E27FC236}">
                    <a16:creationId xmlns:a16="http://schemas.microsoft.com/office/drawing/2014/main" id="{F29B6C9C-5146-FAE4-9293-2EDF88B9A910}"/>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0" name="Oval 796">
                <a:extLst>
                  <a:ext uri="{FF2B5EF4-FFF2-40B4-BE49-F238E27FC236}">
                    <a16:creationId xmlns:a16="http://schemas.microsoft.com/office/drawing/2014/main" id="{A3E343A7-96B2-6CCC-67E6-B26313855650}"/>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1" name="Oval 797">
                <a:extLst>
                  <a:ext uri="{FF2B5EF4-FFF2-40B4-BE49-F238E27FC236}">
                    <a16:creationId xmlns:a16="http://schemas.microsoft.com/office/drawing/2014/main" id="{1340A745-830E-9169-A901-E80FEEE7BED0}"/>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2" name="Oval 798">
                <a:extLst>
                  <a:ext uri="{FF2B5EF4-FFF2-40B4-BE49-F238E27FC236}">
                    <a16:creationId xmlns:a16="http://schemas.microsoft.com/office/drawing/2014/main" id="{9D8D3C21-4405-0225-5DE9-245F6E163478}"/>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3" name="Oval 799">
                <a:extLst>
                  <a:ext uri="{FF2B5EF4-FFF2-40B4-BE49-F238E27FC236}">
                    <a16:creationId xmlns:a16="http://schemas.microsoft.com/office/drawing/2014/main" id="{F74E15DF-E728-6946-B8E8-6E815208B601}"/>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4" name="Oval 800">
                <a:extLst>
                  <a:ext uri="{FF2B5EF4-FFF2-40B4-BE49-F238E27FC236}">
                    <a16:creationId xmlns:a16="http://schemas.microsoft.com/office/drawing/2014/main" id="{3F3589E9-8C8B-A6E5-46EC-7D8AF6419978}"/>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5" name="Oval 801">
                <a:extLst>
                  <a:ext uri="{FF2B5EF4-FFF2-40B4-BE49-F238E27FC236}">
                    <a16:creationId xmlns:a16="http://schemas.microsoft.com/office/drawing/2014/main" id="{9466458D-9D00-D0EB-1F1D-6569ED15DD96}"/>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6" name="Oval 802">
                <a:extLst>
                  <a:ext uri="{FF2B5EF4-FFF2-40B4-BE49-F238E27FC236}">
                    <a16:creationId xmlns:a16="http://schemas.microsoft.com/office/drawing/2014/main" id="{C151A55D-334C-8B95-4E1A-6249FE544515}"/>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7" name="Oval 803">
                <a:extLst>
                  <a:ext uri="{FF2B5EF4-FFF2-40B4-BE49-F238E27FC236}">
                    <a16:creationId xmlns:a16="http://schemas.microsoft.com/office/drawing/2014/main" id="{62E41753-F5A2-C324-9958-7557627C752E}"/>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8" name="Oval 804">
                <a:extLst>
                  <a:ext uri="{FF2B5EF4-FFF2-40B4-BE49-F238E27FC236}">
                    <a16:creationId xmlns:a16="http://schemas.microsoft.com/office/drawing/2014/main" id="{863A6BA4-8096-2E77-348E-F3AC29093A8C}"/>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9" name="Oval 805">
                <a:extLst>
                  <a:ext uri="{FF2B5EF4-FFF2-40B4-BE49-F238E27FC236}">
                    <a16:creationId xmlns:a16="http://schemas.microsoft.com/office/drawing/2014/main" id="{EB207AC6-E868-0391-29A0-793ED0F89F31}"/>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0" name="Oval 806">
                <a:extLst>
                  <a:ext uri="{FF2B5EF4-FFF2-40B4-BE49-F238E27FC236}">
                    <a16:creationId xmlns:a16="http://schemas.microsoft.com/office/drawing/2014/main" id="{CCE6C3B8-9FA1-62B5-A97A-B1047DAE7AE2}"/>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1" name="Oval 807">
                <a:extLst>
                  <a:ext uri="{FF2B5EF4-FFF2-40B4-BE49-F238E27FC236}">
                    <a16:creationId xmlns:a16="http://schemas.microsoft.com/office/drawing/2014/main" id="{C24DABE9-1FAD-B3D8-3E47-79B74C89B55A}"/>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2485" name="Oval 809">
              <a:extLst>
                <a:ext uri="{FF2B5EF4-FFF2-40B4-BE49-F238E27FC236}">
                  <a16:creationId xmlns:a16="http://schemas.microsoft.com/office/drawing/2014/main" id="{4DC0C6B4-5210-9A85-1535-49AF62944DD2}"/>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86" name="Oval 810">
              <a:extLst>
                <a:ext uri="{FF2B5EF4-FFF2-40B4-BE49-F238E27FC236}">
                  <a16:creationId xmlns:a16="http://schemas.microsoft.com/office/drawing/2014/main" id="{3CE13186-F068-D552-F7FE-404897A91DFA}"/>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87" name="Oval 811">
              <a:extLst>
                <a:ext uri="{FF2B5EF4-FFF2-40B4-BE49-F238E27FC236}">
                  <a16:creationId xmlns:a16="http://schemas.microsoft.com/office/drawing/2014/main" id="{74F64949-BEF7-DB1D-2B79-EE4375240DB8}"/>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88" name="Oval 812">
              <a:extLst>
                <a:ext uri="{FF2B5EF4-FFF2-40B4-BE49-F238E27FC236}">
                  <a16:creationId xmlns:a16="http://schemas.microsoft.com/office/drawing/2014/main" id="{9190CFB9-4892-4FD2-022B-4ECFC617687D}"/>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89" name="Oval 813">
              <a:extLst>
                <a:ext uri="{FF2B5EF4-FFF2-40B4-BE49-F238E27FC236}">
                  <a16:creationId xmlns:a16="http://schemas.microsoft.com/office/drawing/2014/main" id="{1A37FCCE-D246-32A7-DB4A-E158CD80B0EF}"/>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0" name="Oval 814">
              <a:extLst>
                <a:ext uri="{FF2B5EF4-FFF2-40B4-BE49-F238E27FC236}">
                  <a16:creationId xmlns:a16="http://schemas.microsoft.com/office/drawing/2014/main" id="{D9EC7396-C1A1-902F-CF46-F9E04A8D6ABB}"/>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1" name="Oval 815">
              <a:extLst>
                <a:ext uri="{FF2B5EF4-FFF2-40B4-BE49-F238E27FC236}">
                  <a16:creationId xmlns:a16="http://schemas.microsoft.com/office/drawing/2014/main" id="{01ED5EBD-05D5-85C2-1EF6-CE2A2DC8C8C9}"/>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2" name="Oval 816">
              <a:extLst>
                <a:ext uri="{FF2B5EF4-FFF2-40B4-BE49-F238E27FC236}">
                  <a16:creationId xmlns:a16="http://schemas.microsoft.com/office/drawing/2014/main" id="{B9B47FC9-6A67-3D3B-D2D4-F36C2A93D56D}"/>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3" name="Oval 817">
              <a:extLst>
                <a:ext uri="{FF2B5EF4-FFF2-40B4-BE49-F238E27FC236}">
                  <a16:creationId xmlns:a16="http://schemas.microsoft.com/office/drawing/2014/main" id="{631C2629-045D-DF53-355D-4C6F5A8E312E}"/>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4" name="Oval 818">
              <a:extLst>
                <a:ext uri="{FF2B5EF4-FFF2-40B4-BE49-F238E27FC236}">
                  <a16:creationId xmlns:a16="http://schemas.microsoft.com/office/drawing/2014/main" id="{C8369869-96B1-9A6B-5591-4F7FD214706E}"/>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5" name="Oval 819">
              <a:extLst>
                <a:ext uri="{FF2B5EF4-FFF2-40B4-BE49-F238E27FC236}">
                  <a16:creationId xmlns:a16="http://schemas.microsoft.com/office/drawing/2014/main" id="{0AF83D66-9DAE-9982-632A-1281B94D01EC}"/>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6" name="Oval 820">
              <a:extLst>
                <a:ext uri="{FF2B5EF4-FFF2-40B4-BE49-F238E27FC236}">
                  <a16:creationId xmlns:a16="http://schemas.microsoft.com/office/drawing/2014/main" id="{78EA46F9-4DB1-7104-4B88-ABCBCC75C7CC}"/>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7" name="Oval 821">
              <a:extLst>
                <a:ext uri="{FF2B5EF4-FFF2-40B4-BE49-F238E27FC236}">
                  <a16:creationId xmlns:a16="http://schemas.microsoft.com/office/drawing/2014/main" id="{D96B86AC-1C5D-8A72-75BC-D50B041ABB33}"/>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8" name="Oval 822">
              <a:extLst>
                <a:ext uri="{FF2B5EF4-FFF2-40B4-BE49-F238E27FC236}">
                  <a16:creationId xmlns:a16="http://schemas.microsoft.com/office/drawing/2014/main" id="{AED5F863-D23F-8DA8-CF71-CA3A24111388}"/>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9" name="Oval 823">
              <a:extLst>
                <a:ext uri="{FF2B5EF4-FFF2-40B4-BE49-F238E27FC236}">
                  <a16:creationId xmlns:a16="http://schemas.microsoft.com/office/drawing/2014/main" id="{6C807681-D087-1C92-C5EF-F96EBA4EF816}"/>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0" name="Oval 824">
              <a:extLst>
                <a:ext uri="{FF2B5EF4-FFF2-40B4-BE49-F238E27FC236}">
                  <a16:creationId xmlns:a16="http://schemas.microsoft.com/office/drawing/2014/main" id="{9D9B3F27-0DE6-AA44-A622-569F1FA41BAB}"/>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1" name="Oval 825">
              <a:extLst>
                <a:ext uri="{FF2B5EF4-FFF2-40B4-BE49-F238E27FC236}">
                  <a16:creationId xmlns:a16="http://schemas.microsoft.com/office/drawing/2014/main" id="{AC6508B4-A6F5-B012-27E7-9AA22AB05575}"/>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3302" name="任意多边形: 形状 3301">
            <a:extLst>
              <a:ext uri="{FF2B5EF4-FFF2-40B4-BE49-F238E27FC236}">
                <a16:creationId xmlns:a16="http://schemas.microsoft.com/office/drawing/2014/main" id="{B5B7A35F-4DA2-EEE6-FEBD-43E37D93A26A}"/>
              </a:ext>
            </a:extLst>
          </p:cNvPr>
          <p:cNvSpPr/>
          <p:nvPr userDrawn="1"/>
        </p:nvSpPr>
        <p:spPr>
          <a:xfrm flipH="1">
            <a:off x="10693847" y="5296710"/>
            <a:ext cx="1498153" cy="1573990"/>
          </a:xfrm>
          <a:custGeom>
            <a:avLst/>
            <a:gdLst>
              <a:gd name="connsiteX0" fmla="*/ 588813 w 1498153"/>
              <a:gd name="connsiteY0" fmla="*/ 0 h 1573990"/>
              <a:gd name="connsiteX1" fmla="*/ 1498153 w 1498153"/>
              <a:gd name="connsiteY1" fmla="*/ 909340 h 1573990"/>
              <a:gd name="connsiteX2" fmla="*/ 1231814 w 1498153"/>
              <a:gd name="connsiteY2" fmla="*/ 1552341 h 1573990"/>
              <a:gd name="connsiteX3" fmla="*/ 1205575 w 1498153"/>
              <a:gd name="connsiteY3" fmla="*/ 1573990 h 1573990"/>
              <a:gd name="connsiteX4" fmla="*/ 0 w 1498153"/>
              <a:gd name="connsiteY4" fmla="*/ 1573990 h 1573990"/>
              <a:gd name="connsiteX5" fmla="*/ 0 w 1498153"/>
              <a:gd name="connsiteY5" fmla="*/ 221631 h 1573990"/>
              <a:gd name="connsiteX6" fmla="*/ 80392 w 1498153"/>
              <a:gd name="connsiteY6" fmla="*/ 155301 h 1573990"/>
              <a:gd name="connsiteX7" fmla="*/ 588813 w 1498153"/>
              <a:gd name="connsiteY7" fmla="*/ 0 h 15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153" h="1573990">
                <a:moveTo>
                  <a:pt x="588813" y="0"/>
                </a:moveTo>
                <a:cubicBezTo>
                  <a:pt x="1091028" y="0"/>
                  <a:pt x="1498153" y="407125"/>
                  <a:pt x="1498153" y="909340"/>
                </a:cubicBezTo>
                <a:cubicBezTo>
                  <a:pt x="1498153" y="1160448"/>
                  <a:pt x="1396372" y="1387783"/>
                  <a:pt x="1231814" y="1552341"/>
                </a:cubicBezTo>
                <a:lnTo>
                  <a:pt x="1205575" y="1573990"/>
                </a:lnTo>
                <a:lnTo>
                  <a:pt x="0" y="1573990"/>
                </a:lnTo>
                <a:lnTo>
                  <a:pt x="0" y="221631"/>
                </a:lnTo>
                <a:lnTo>
                  <a:pt x="80392" y="155301"/>
                </a:lnTo>
                <a:cubicBezTo>
                  <a:pt x="225524" y="57252"/>
                  <a:pt x="400483" y="0"/>
                  <a:pt x="588813" y="0"/>
                </a:cubicBezTo>
                <a:close/>
              </a:path>
            </a:pathLst>
          </a:custGeom>
          <a:gradFill flip="none" rotWithShape="1">
            <a:gsLst>
              <a:gs pos="100000">
                <a:schemeClr val="accent2"/>
              </a:gs>
              <a:gs pos="8000">
                <a:schemeClr val="accent2">
                  <a:alpha val="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Tree>
    <p:extLst>
      <p:ext uri="{BB962C8B-B14F-4D97-AF65-F5344CB8AC3E}">
        <p14:creationId xmlns:p14="http://schemas.microsoft.com/office/powerpoint/2010/main" val="25086061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内容页">
    <p:bg>
      <p:bgPr>
        <a:gradFill>
          <a:gsLst>
            <a:gs pos="0">
              <a:schemeClr val="accent1"/>
            </a:gs>
            <a:gs pos="100000">
              <a:schemeClr val="accent4"/>
            </a:gs>
          </a:gsLst>
          <a:lin ang="5400000" scaled="1"/>
        </a:gradFill>
        <a:effectLst/>
      </p:bgPr>
    </p:bg>
    <p:spTree>
      <p:nvGrpSpPr>
        <p:cNvPr id="1" name=""/>
        <p:cNvGrpSpPr/>
        <p:nvPr/>
      </p:nvGrpSpPr>
      <p:grpSpPr>
        <a:xfrm>
          <a:off x="0" y="0"/>
          <a:ext cx="0" cy="0"/>
          <a:chOff x="0" y="0"/>
          <a:chExt cx="0" cy="0"/>
        </a:xfrm>
      </p:grpSpPr>
      <p:grpSp>
        <p:nvGrpSpPr>
          <p:cNvPr id="4122" name="Group 4">
            <a:extLst>
              <a:ext uri="{FF2B5EF4-FFF2-40B4-BE49-F238E27FC236}">
                <a16:creationId xmlns:a16="http://schemas.microsoft.com/office/drawing/2014/main" id="{2AF75F8C-2806-8D5A-EC85-FE5A1A5A1B73}"/>
              </a:ext>
            </a:extLst>
          </p:cNvPr>
          <p:cNvGrpSpPr>
            <a:grpSpLocks noChangeAspect="1"/>
          </p:cNvGrpSpPr>
          <p:nvPr userDrawn="1"/>
        </p:nvGrpSpPr>
        <p:grpSpPr bwMode="auto">
          <a:xfrm rot="1380944" flipH="1">
            <a:off x="5757571" y="4884015"/>
            <a:ext cx="5384869" cy="5390807"/>
            <a:chOff x="453" y="452"/>
            <a:chExt cx="2722" cy="2725"/>
          </a:xfrm>
          <a:solidFill>
            <a:schemeClr val="accent3">
              <a:alpha val="43000"/>
            </a:schemeClr>
          </a:solidFill>
        </p:grpSpPr>
        <p:grpSp>
          <p:nvGrpSpPr>
            <p:cNvPr id="4123" name="Group 205">
              <a:extLst>
                <a:ext uri="{FF2B5EF4-FFF2-40B4-BE49-F238E27FC236}">
                  <a16:creationId xmlns:a16="http://schemas.microsoft.com/office/drawing/2014/main" id="{5E42EC05-F34B-053C-B2CB-D2769BDE50D1}"/>
                </a:ext>
              </a:extLst>
            </p:cNvPr>
            <p:cNvGrpSpPr/>
            <p:nvPr/>
          </p:nvGrpSpPr>
          <p:grpSpPr bwMode="auto">
            <a:xfrm>
              <a:off x="623" y="452"/>
              <a:ext cx="2382" cy="789"/>
              <a:chOff x="623" y="452"/>
              <a:chExt cx="2382" cy="789"/>
            </a:xfrm>
            <a:grpFill/>
          </p:grpSpPr>
          <p:sp>
            <p:nvSpPr>
              <p:cNvPr id="4744" name="Oval 5">
                <a:extLst>
                  <a:ext uri="{FF2B5EF4-FFF2-40B4-BE49-F238E27FC236}">
                    <a16:creationId xmlns:a16="http://schemas.microsoft.com/office/drawing/2014/main" id="{62DBD6C1-27BE-DE70-680C-E269A1E8B500}"/>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5" name="Oval 6">
                <a:extLst>
                  <a:ext uri="{FF2B5EF4-FFF2-40B4-BE49-F238E27FC236}">
                    <a16:creationId xmlns:a16="http://schemas.microsoft.com/office/drawing/2014/main" id="{C71C3451-C92B-5EAD-8E55-ECE925E66E51}"/>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6" name="Oval 7">
                <a:extLst>
                  <a:ext uri="{FF2B5EF4-FFF2-40B4-BE49-F238E27FC236}">
                    <a16:creationId xmlns:a16="http://schemas.microsoft.com/office/drawing/2014/main" id="{E50908A1-7F63-9873-B19C-D2A78E3B89A8}"/>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7" name="Oval 8">
                <a:extLst>
                  <a:ext uri="{FF2B5EF4-FFF2-40B4-BE49-F238E27FC236}">
                    <a16:creationId xmlns:a16="http://schemas.microsoft.com/office/drawing/2014/main" id="{58AE0A83-59A2-68FF-71EC-A48CD4E25294}"/>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8" name="Oval 9">
                <a:extLst>
                  <a:ext uri="{FF2B5EF4-FFF2-40B4-BE49-F238E27FC236}">
                    <a16:creationId xmlns:a16="http://schemas.microsoft.com/office/drawing/2014/main" id="{CF806888-10FE-25D6-753A-C80E3F78E192}"/>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9" name="Oval 10">
                <a:extLst>
                  <a:ext uri="{FF2B5EF4-FFF2-40B4-BE49-F238E27FC236}">
                    <a16:creationId xmlns:a16="http://schemas.microsoft.com/office/drawing/2014/main" id="{ADF923AC-C32D-167D-6992-DDD1F9D81890}"/>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0" name="Oval 11">
                <a:extLst>
                  <a:ext uri="{FF2B5EF4-FFF2-40B4-BE49-F238E27FC236}">
                    <a16:creationId xmlns:a16="http://schemas.microsoft.com/office/drawing/2014/main" id="{118509BF-7418-7485-D5A2-152B58435D09}"/>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1" name="Oval 12">
                <a:extLst>
                  <a:ext uri="{FF2B5EF4-FFF2-40B4-BE49-F238E27FC236}">
                    <a16:creationId xmlns:a16="http://schemas.microsoft.com/office/drawing/2014/main" id="{9F5CAC75-60A9-4F0B-4888-D7F87783319E}"/>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2" name="Oval 13">
                <a:extLst>
                  <a:ext uri="{FF2B5EF4-FFF2-40B4-BE49-F238E27FC236}">
                    <a16:creationId xmlns:a16="http://schemas.microsoft.com/office/drawing/2014/main" id="{140558F8-A0B4-391D-BCAC-E0E404726BA9}"/>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3" name="Oval 14">
                <a:extLst>
                  <a:ext uri="{FF2B5EF4-FFF2-40B4-BE49-F238E27FC236}">
                    <a16:creationId xmlns:a16="http://schemas.microsoft.com/office/drawing/2014/main" id="{E6116728-7022-FA7B-7E35-17EC2D3E1AA3}"/>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4" name="Oval 15">
                <a:extLst>
                  <a:ext uri="{FF2B5EF4-FFF2-40B4-BE49-F238E27FC236}">
                    <a16:creationId xmlns:a16="http://schemas.microsoft.com/office/drawing/2014/main" id="{AA5EC39D-DA2D-E7FD-BFF9-E431C43995BA}"/>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5" name="Oval 16">
                <a:extLst>
                  <a:ext uri="{FF2B5EF4-FFF2-40B4-BE49-F238E27FC236}">
                    <a16:creationId xmlns:a16="http://schemas.microsoft.com/office/drawing/2014/main" id="{A6736415-8996-B5B3-41BD-E7B67EAB2C2F}"/>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6" name="Oval 17">
                <a:extLst>
                  <a:ext uri="{FF2B5EF4-FFF2-40B4-BE49-F238E27FC236}">
                    <a16:creationId xmlns:a16="http://schemas.microsoft.com/office/drawing/2014/main" id="{CF20A8CD-347B-1BE1-9708-B1CCF91C6EA3}"/>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7" name="Oval 18">
                <a:extLst>
                  <a:ext uri="{FF2B5EF4-FFF2-40B4-BE49-F238E27FC236}">
                    <a16:creationId xmlns:a16="http://schemas.microsoft.com/office/drawing/2014/main" id="{FE59D1D6-DA18-134F-FD81-C8EA2B1033AD}"/>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8" name="Oval 19">
                <a:extLst>
                  <a:ext uri="{FF2B5EF4-FFF2-40B4-BE49-F238E27FC236}">
                    <a16:creationId xmlns:a16="http://schemas.microsoft.com/office/drawing/2014/main" id="{30954C11-2759-6DD1-B8C7-97F8EDF67138}"/>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9" name="Oval 20">
                <a:extLst>
                  <a:ext uri="{FF2B5EF4-FFF2-40B4-BE49-F238E27FC236}">
                    <a16:creationId xmlns:a16="http://schemas.microsoft.com/office/drawing/2014/main" id="{F50A15AF-9760-F0FE-10DE-B0697A207A1A}"/>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0" name="Oval 21">
                <a:extLst>
                  <a:ext uri="{FF2B5EF4-FFF2-40B4-BE49-F238E27FC236}">
                    <a16:creationId xmlns:a16="http://schemas.microsoft.com/office/drawing/2014/main" id="{AB37E8E4-4295-FED6-9166-38202EBAAF3F}"/>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1" name="Oval 22">
                <a:extLst>
                  <a:ext uri="{FF2B5EF4-FFF2-40B4-BE49-F238E27FC236}">
                    <a16:creationId xmlns:a16="http://schemas.microsoft.com/office/drawing/2014/main" id="{100B6CAC-D93A-DE6C-6333-4D15325885AD}"/>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2" name="Oval 23">
                <a:extLst>
                  <a:ext uri="{FF2B5EF4-FFF2-40B4-BE49-F238E27FC236}">
                    <a16:creationId xmlns:a16="http://schemas.microsoft.com/office/drawing/2014/main" id="{92C451E8-77CF-3EBE-6438-BEF44071D341}"/>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3" name="Oval 24">
                <a:extLst>
                  <a:ext uri="{FF2B5EF4-FFF2-40B4-BE49-F238E27FC236}">
                    <a16:creationId xmlns:a16="http://schemas.microsoft.com/office/drawing/2014/main" id="{CD2DE273-C6BC-DCA8-7326-E6C5ADCCD0B9}"/>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4" name="Oval 25">
                <a:extLst>
                  <a:ext uri="{FF2B5EF4-FFF2-40B4-BE49-F238E27FC236}">
                    <a16:creationId xmlns:a16="http://schemas.microsoft.com/office/drawing/2014/main" id="{8F8E1B3A-78D7-3F41-52C1-6D1F496B73B7}"/>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5" name="Oval 26">
                <a:extLst>
                  <a:ext uri="{FF2B5EF4-FFF2-40B4-BE49-F238E27FC236}">
                    <a16:creationId xmlns:a16="http://schemas.microsoft.com/office/drawing/2014/main" id="{FEEB8892-2E98-D892-EB7A-122239190106}"/>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6" name="Oval 27">
                <a:extLst>
                  <a:ext uri="{FF2B5EF4-FFF2-40B4-BE49-F238E27FC236}">
                    <a16:creationId xmlns:a16="http://schemas.microsoft.com/office/drawing/2014/main" id="{D9BE134C-8B94-FD5E-54D9-90BC47721AE2}"/>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7" name="Oval 28">
                <a:extLst>
                  <a:ext uri="{FF2B5EF4-FFF2-40B4-BE49-F238E27FC236}">
                    <a16:creationId xmlns:a16="http://schemas.microsoft.com/office/drawing/2014/main" id="{D169E57E-78D6-3078-D6EC-699B0C462412}"/>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8" name="Oval 29">
                <a:extLst>
                  <a:ext uri="{FF2B5EF4-FFF2-40B4-BE49-F238E27FC236}">
                    <a16:creationId xmlns:a16="http://schemas.microsoft.com/office/drawing/2014/main" id="{5F88631B-2623-EAAC-DB3A-A8345753D181}"/>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9" name="Oval 30">
                <a:extLst>
                  <a:ext uri="{FF2B5EF4-FFF2-40B4-BE49-F238E27FC236}">
                    <a16:creationId xmlns:a16="http://schemas.microsoft.com/office/drawing/2014/main" id="{7C5725E1-7F5D-5631-6AF5-736B6E8FDE20}"/>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0" name="Oval 31">
                <a:extLst>
                  <a:ext uri="{FF2B5EF4-FFF2-40B4-BE49-F238E27FC236}">
                    <a16:creationId xmlns:a16="http://schemas.microsoft.com/office/drawing/2014/main" id="{6787C40C-5F7E-2EEC-A2F5-950EA54381C0}"/>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1" name="Oval 32">
                <a:extLst>
                  <a:ext uri="{FF2B5EF4-FFF2-40B4-BE49-F238E27FC236}">
                    <a16:creationId xmlns:a16="http://schemas.microsoft.com/office/drawing/2014/main" id="{E88DACCA-028D-3C1A-12E8-9CA1BACC207B}"/>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2" name="Oval 33">
                <a:extLst>
                  <a:ext uri="{FF2B5EF4-FFF2-40B4-BE49-F238E27FC236}">
                    <a16:creationId xmlns:a16="http://schemas.microsoft.com/office/drawing/2014/main" id="{A1BCF86D-E751-2A58-79E1-EFDFD5125ADB}"/>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3" name="Oval 34">
                <a:extLst>
                  <a:ext uri="{FF2B5EF4-FFF2-40B4-BE49-F238E27FC236}">
                    <a16:creationId xmlns:a16="http://schemas.microsoft.com/office/drawing/2014/main" id="{631BE756-F221-8A63-771C-D3F885B92D65}"/>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4" name="Oval 35">
                <a:extLst>
                  <a:ext uri="{FF2B5EF4-FFF2-40B4-BE49-F238E27FC236}">
                    <a16:creationId xmlns:a16="http://schemas.microsoft.com/office/drawing/2014/main" id="{0DF7802B-A544-5844-C04F-D1AB9F67FEBE}"/>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5" name="Oval 36">
                <a:extLst>
                  <a:ext uri="{FF2B5EF4-FFF2-40B4-BE49-F238E27FC236}">
                    <a16:creationId xmlns:a16="http://schemas.microsoft.com/office/drawing/2014/main" id="{10534BA9-0D27-D735-59BE-C181E1389F38}"/>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6" name="Oval 37">
                <a:extLst>
                  <a:ext uri="{FF2B5EF4-FFF2-40B4-BE49-F238E27FC236}">
                    <a16:creationId xmlns:a16="http://schemas.microsoft.com/office/drawing/2014/main" id="{2E1220CE-5F69-162A-5EB0-97DCE9FF5BD7}"/>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7" name="Oval 38">
                <a:extLst>
                  <a:ext uri="{FF2B5EF4-FFF2-40B4-BE49-F238E27FC236}">
                    <a16:creationId xmlns:a16="http://schemas.microsoft.com/office/drawing/2014/main" id="{513A4A42-9511-62AC-F9E2-5BF9B2089EF5}"/>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8" name="Oval 39">
                <a:extLst>
                  <a:ext uri="{FF2B5EF4-FFF2-40B4-BE49-F238E27FC236}">
                    <a16:creationId xmlns:a16="http://schemas.microsoft.com/office/drawing/2014/main" id="{47CD4ED5-1B50-ED53-D7AC-7D1A4B474704}"/>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9" name="Oval 40">
                <a:extLst>
                  <a:ext uri="{FF2B5EF4-FFF2-40B4-BE49-F238E27FC236}">
                    <a16:creationId xmlns:a16="http://schemas.microsoft.com/office/drawing/2014/main" id="{F7623636-C361-4BD9-5C64-1335BC35050D}"/>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0" name="Oval 41">
                <a:extLst>
                  <a:ext uri="{FF2B5EF4-FFF2-40B4-BE49-F238E27FC236}">
                    <a16:creationId xmlns:a16="http://schemas.microsoft.com/office/drawing/2014/main" id="{D26EC259-2770-6DDB-797F-ECCC88368DCD}"/>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1" name="Oval 42">
                <a:extLst>
                  <a:ext uri="{FF2B5EF4-FFF2-40B4-BE49-F238E27FC236}">
                    <a16:creationId xmlns:a16="http://schemas.microsoft.com/office/drawing/2014/main" id="{3A9CC9FC-5EB1-5979-CDC9-9499BB3E6EAC}"/>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2" name="Oval 43">
                <a:extLst>
                  <a:ext uri="{FF2B5EF4-FFF2-40B4-BE49-F238E27FC236}">
                    <a16:creationId xmlns:a16="http://schemas.microsoft.com/office/drawing/2014/main" id="{F0DA9D5F-0218-07D5-4952-877B1CC10164}"/>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3" name="Oval 44">
                <a:extLst>
                  <a:ext uri="{FF2B5EF4-FFF2-40B4-BE49-F238E27FC236}">
                    <a16:creationId xmlns:a16="http://schemas.microsoft.com/office/drawing/2014/main" id="{F971B4C2-D0D4-2653-230D-70C5F75E70F1}"/>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4" name="Oval 45">
                <a:extLst>
                  <a:ext uri="{FF2B5EF4-FFF2-40B4-BE49-F238E27FC236}">
                    <a16:creationId xmlns:a16="http://schemas.microsoft.com/office/drawing/2014/main" id="{7C695D3A-E2B3-AAFB-86C0-9BC3B4D8E50D}"/>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5" name="Oval 46">
                <a:extLst>
                  <a:ext uri="{FF2B5EF4-FFF2-40B4-BE49-F238E27FC236}">
                    <a16:creationId xmlns:a16="http://schemas.microsoft.com/office/drawing/2014/main" id="{B999298D-7D22-B605-BC0F-EDB1C01C068D}"/>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6" name="Oval 47">
                <a:extLst>
                  <a:ext uri="{FF2B5EF4-FFF2-40B4-BE49-F238E27FC236}">
                    <a16:creationId xmlns:a16="http://schemas.microsoft.com/office/drawing/2014/main" id="{CAC8E50B-D128-0AD2-A2AB-837716C5F443}"/>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7" name="Oval 48">
                <a:extLst>
                  <a:ext uri="{FF2B5EF4-FFF2-40B4-BE49-F238E27FC236}">
                    <a16:creationId xmlns:a16="http://schemas.microsoft.com/office/drawing/2014/main" id="{4150E774-D0BD-A86F-A4F7-6C96F91E092A}"/>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8" name="Oval 49">
                <a:extLst>
                  <a:ext uri="{FF2B5EF4-FFF2-40B4-BE49-F238E27FC236}">
                    <a16:creationId xmlns:a16="http://schemas.microsoft.com/office/drawing/2014/main" id="{B0688379-DA84-62A6-1BE5-970E7443941B}"/>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9" name="Oval 50">
                <a:extLst>
                  <a:ext uri="{FF2B5EF4-FFF2-40B4-BE49-F238E27FC236}">
                    <a16:creationId xmlns:a16="http://schemas.microsoft.com/office/drawing/2014/main" id="{EBA0FD95-6C89-7269-E50C-888E3A8A0F1C}"/>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0" name="Oval 51">
                <a:extLst>
                  <a:ext uri="{FF2B5EF4-FFF2-40B4-BE49-F238E27FC236}">
                    <a16:creationId xmlns:a16="http://schemas.microsoft.com/office/drawing/2014/main" id="{4509C0FE-F30D-B6DB-0E50-9C215EFC67B1}"/>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1" name="Oval 52">
                <a:extLst>
                  <a:ext uri="{FF2B5EF4-FFF2-40B4-BE49-F238E27FC236}">
                    <a16:creationId xmlns:a16="http://schemas.microsoft.com/office/drawing/2014/main" id="{E7974FDA-0872-EC2F-5D6E-DC65D6E6AD16}"/>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2" name="Oval 53">
                <a:extLst>
                  <a:ext uri="{FF2B5EF4-FFF2-40B4-BE49-F238E27FC236}">
                    <a16:creationId xmlns:a16="http://schemas.microsoft.com/office/drawing/2014/main" id="{DF24FAF8-17F7-D5E4-0CD9-D6663B7821CE}"/>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3" name="Oval 54">
                <a:extLst>
                  <a:ext uri="{FF2B5EF4-FFF2-40B4-BE49-F238E27FC236}">
                    <a16:creationId xmlns:a16="http://schemas.microsoft.com/office/drawing/2014/main" id="{0C591382-08AB-9D71-D56C-4FFE18D167E5}"/>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4" name="Oval 55">
                <a:extLst>
                  <a:ext uri="{FF2B5EF4-FFF2-40B4-BE49-F238E27FC236}">
                    <a16:creationId xmlns:a16="http://schemas.microsoft.com/office/drawing/2014/main" id="{6AA7CED9-F8E6-4AAE-F888-26548A8EB016}"/>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5" name="Oval 56">
                <a:extLst>
                  <a:ext uri="{FF2B5EF4-FFF2-40B4-BE49-F238E27FC236}">
                    <a16:creationId xmlns:a16="http://schemas.microsoft.com/office/drawing/2014/main" id="{53C9E98A-6516-2E10-B980-C5A21A53620C}"/>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6" name="Oval 57">
                <a:extLst>
                  <a:ext uri="{FF2B5EF4-FFF2-40B4-BE49-F238E27FC236}">
                    <a16:creationId xmlns:a16="http://schemas.microsoft.com/office/drawing/2014/main" id="{135A7726-13C5-CC06-A956-19374E700758}"/>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7" name="Oval 58">
                <a:extLst>
                  <a:ext uri="{FF2B5EF4-FFF2-40B4-BE49-F238E27FC236}">
                    <a16:creationId xmlns:a16="http://schemas.microsoft.com/office/drawing/2014/main" id="{0F5B56CB-FC20-3907-782F-32861805B319}"/>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8" name="Oval 59">
                <a:extLst>
                  <a:ext uri="{FF2B5EF4-FFF2-40B4-BE49-F238E27FC236}">
                    <a16:creationId xmlns:a16="http://schemas.microsoft.com/office/drawing/2014/main" id="{8752EACE-25F1-F973-43FC-E101DF5159A7}"/>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9" name="Oval 60">
                <a:extLst>
                  <a:ext uri="{FF2B5EF4-FFF2-40B4-BE49-F238E27FC236}">
                    <a16:creationId xmlns:a16="http://schemas.microsoft.com/office/drawing/2014/main" id="{AA928A2E-CD43-DF59-2140-317830439B60}"/>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0" name="Oval 61">
                <a:extLst>
                  <a:ext uri="{FF2B5EF4-FFF2-40B4-BE49-F238E27FC236}">
                    <a16:creationId xmlns:a16="http://schemas.microsoft.com/office/drawing/2014/main" id="{0E38A9FB-D509-4AA0-7608-16E71B4A2598}"/>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1" name="Oval 62">
                <a:extLst>
                  <a:ext uri="{FF2B5EF4-FFF2-40B4-BE49-F238E27FC236}">
                    <a16:creationId xmlns:a16="http://schemas.microsoft.com/office/drawing/2014/main" id="{32F5ADD8-E8C6-63C9-2362-F6341C0AB9BF}"/>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2" name="Oval 63">
                <a:extLst>
                  <a:ext uri="{FF2B5EF4-FFF2-40B4-BE49-F238E27FC236}">
                    <a16:creationId xmlns:a16="http://schemas.microsoft.com/office/drawing/2014/main" id="{64E8C066-66C6-948A-0CEE-376B905FD2EE}"/>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3" name="Oval 64">
                <a:extLst>
                  <a:ext uri="{FF2B5EF4-FFF2-40B4-BE49-F238E27FC236}">
                    <a16:creationId xmlns:a16="http://schemas.microsoft.com/office/drawing/2014/main" id="{17FE6657-CBD5-A7A4-7235-C20ECD5F5A45}"/>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4" name="Oval 65">
                <a:extLst>
                  <a:ext uri="{FF2B5EF4-FFF2-40B4-BE49-F238E27FC236}">
                    <a16:creationId xmlns:a16="http://schemas.microsoft.com/office/drawing/2014/main" id="{3091D8E8-FE1B-7D5B-C917-7991FFE52D1E}"/>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5" name="Oval 66">
                <a:extLst>
                  <a:ext uri="{FF2B5EF4-FFF2-40B4-BE49-F238E27FC236}">
                    <a16:creationId xmlns:a16="http://schemas.microsoft.com/office/drawing/2014/main" id="{8A3371A3-9B2D-8614-E180-ED83ABF0A3F7}"/>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6" name="Oval 67">
                <a:extLst>
                  <a:ext uri="{FF2B5EF4-FFF2-40B4-BE49-F238E27FC236}">
                    <a16:creationId xmlns:a16="http://schemas.microsoft.com/office/drawing/2014/main" id="{08A0266D-288C-B198-9858-831E45935954}"/>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7" name="Oval 68">
                <a:extLst>
                  <a:ext uri="{FF2B5EF4-FFF2-40B4-BE49-F238E27FC236}">
                    <a16:creationId xmlns:a16="http://schemas.microsoft.com/office/drawing/2014/main" id="{8A5BDD97-EEB7-53ED-80A7-B8CB8358BC31}"/>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8" name="Oval 69">
                <a:extLst>
                  <a:ext uri="{FF2B5EF4-FFF2-40B4-BE49-F238E27FC236}">
                    <a16:creationId xmlns:a16="http://schemas.microsoft.com/office/drawing/2014/main" id="{B02C7645-294F-38F9-85E0-32DC9AC8959B}"/>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9" name="Oval 70">
                <a:extLst>
                  <a:ext uri="{FF2B5EF4-FFF2-40B4-BE49-F238E27FC236}">
                    <a16:creationId xmlns:a16="http://schemas.microsoft.com/office/drawing/2014/main" id="{F65E3573-6AB4-4260-E17F-9FC8ABD6CAAE}"/>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0" name="Oval 71">
                <a:extLst>
                  <a:ext uri="{FF2B5EF4-FFF2-40B4-BE49-F238E27FC236}">
                    <a16:creationId xmlns:a16="http://schemas.microsoft.com/office/drawing/2014/main" id="{54E01B00-F8E0-3912-483F-A2E0646A6B74}"/>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1" name="Oval 72">
                <a:extLst>
                  <a:ext uri="{FF2B5EF4-FFF2-40B4-BE49-F238E27FC236}">
                    <a16:creationId xmlns:a16="http://schemas.microsoft.com/office/drawing/2014/main" id="{A8BA4050-2542-2BBB-A0B2-511504174A54}"/>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2" name="Oval 73">
                <a:extLst>
                  <a:ext uri="{FF2B5EF4-FFF2-40B4-BE49-F238E27FC236}">
                    <a16:creationId xmlns:a16="http://schemas.microsoft.com/office/drawing/2014/main" id="{29915A63-3FC0-0E21-858F-643EE9991A3E}"/>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3" name="Oval 74">
                <a:extLst>
                  <a:ext uri="{FF2B5EF4-FFF2-40B4-BE49-F238E27FC236}">
                    <a16:creationId xmlns:a16="http://schemas.microsoft.com/office/drawing/2014/main" id="{5D912D53-56A5-EC4A-4974-F1AAC57113E0}"/>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4" name="Oval 75">
                <a:extLst>
                  <a:ext uri="{FF2B5EF4-FFF2-40B4-BE49-F238E27FC236}">
                    <a16:creationId xmlns:a16="http://schemas.microsoft.com/office/drawing/2014/main" id="{9E568460-C352-BDBC-3FB5-9DD52ED56798}"/>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5" name="Oval 76">
                <a:extLst>
                  <a:ext uri="{FF2B5EF4-FFF2-40B4-BE49-F238E27FC236}">
                    <a16:creationId xmlns:a16="http://schemas.microsoft.com/office/drawing/2014/main" id="{3E550FDB-6E62-E5FE-2BBD-A73DF01CD9BF}"/>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6" name="Oval 77">
                <a:extLst>
                  <a:ext uri="{FF2B5EF4-FFF2-40B4-BE49-F238E27FC236}">
                    <a16:creationId xmlns:a16="http://schemas.microsoft.com/office/drawing/2014/main" id="{1647BD77-6386-0405-8725-9DE3C37D75F5}"/>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7" name="Oval 78">
                <a:extLst>
                  <a:ext uri="{FF2B5EF4-FFF2-40B4-BE49-F238E27FC236}">
                    <a16:creationId xmlns:a16="http://schemas.microsoft.com/office/drawing/2014/main" id="{59646392-3F81-D07A-1691-1AA71D33F432}"/>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8" name="Oval 79">
                <a:extLst>
                  <a:ext uri="{FF2B5EF4-FFF2-40B4-BE49-F238E27FC236}">
                    <a16:creationId xmlns:a16="http://schemas.microsoft.com/office/drawing/2014/main" id="{1358CCC4-6F31-8175-F2FE-62C34AEC1ACC}"/>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9" name="Oval 80">
                <a:extLst>
                  <a:ext uri="{FF2B5EF4-FFF2-40B4-BE49-F238E27FC236}">
                    <a16:creationId xmlns:a16="http://schemas.microsoft.com/office/drawing/2014/main" id="{A96F253B-A3CD-7D2F-C841-266AEFD2C381}"/>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0" name="Oval 81">
                <a:extLst>
                  <a:ext uri="{FF2B5EF4-FFF2-40B4-BE49-F238E27FC236}">
                    <a16:creationId xmlns:a16="http://schemas.microsoft.com/office/drawing/2014/main" id="{FA9A5203-0A19-F218-603F-EDBAE3D067E3}"/>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1" name="Oval 82">
                <a:extLst>
                  <a:ext uri="{FF2B5EF4-FFF2-40B4-BE49-F238E27FC236}">
                    <a16:creationId xmlns:a16="http://schemas.microsoft.com/office/drawing/2014/main" id="{E4CF9865-8008-7944-DA72-3E39B59BEDBD}"/>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2" name="Oval 83">
                <a:extLst>
                  <a:ext uri="{FF2B5EF4-FFF2-40B4-BE49-F238E27FC236}">
                    <a16:creationId xmlns:a16="http://schemas.microsoft.com/office/drawing/2014/main" id="{E1E18692-81BC-1161-9F0C-C1C80A8D5D68}"/>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3" name="Oval 84">
                <a:extLst>
                  <a:ext uri="{FF2B5EF4-FFF2-40B4-BE49-F238E27FC236}">
                    <a16:creationId xmlns:a16="http://schemas.microsoft.com/office/drawing/2014/main" id="{9A0EC772-BB81-B577-43E4-1524B78F8F9A}"/>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4" name="Oval 85">
                <a:extLst>
                  <a:ext uri="{FF2B5EF4-FFF2-40B4-BE49-F238E27FC236}">
                    <a16:creationId xmlns:a16="http://schemas.microsoft.com/office/drawing/2014/main" id="{35449F83-8C35-BE7F-F662-164BC03312EE}"/>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5" name="Oval 86">
                <a:extLst>
                  <a:ext uri="{FF2B5EF4-FFF2-40B4-BE49-F238E27FC236}">
                    <a16:creationId xmlns:a16="http://schemas.microsoft.com/office/drawing/2014/main" id="{BAEFFE38-8497-F819-B29D-61820D36D2A3}"/>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6" name="Oval 87">
                <a:extLst>
                  <a:ext uri="{FF2B5EF4-FFF2-40B4-BE49-F238E27FC236}">
                    <a16:creationId xmlns:a16="http://schemas.microsoft.com/office/drawing/2014/main" id="{2A984B45-CA3E-D5DC-0683-3E2CFEE154F1}"/>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7" name="Oval 88">
                <a:extLst>
                  <a:ext uri="{FF2B5EF4-FFF2-40B4-BE49-F238E27FC236}">
                    <a16:creationId xmlns:a16="http://schemas.microsoft.com/office/drawing/2014/main" id="{24788AD3-A6EC-B34B-5A10-73D716EAC291}"/>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8" name="Oval 89">
                <a:extLst>
                  <a:ext uri="{FF2B5EF4-FFF2-40B4-BE49-F238E27FC236}">
                    <a16:creationId xmlns:a16="http://schemas.microsoft.com/office/drawing/2014/main" id="{C2AFDC2B-FFD3-355C-0E69-69C58EDE492E}"/>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9" name="Oval 90">
                <a:extLst>
                  <a:ext uri="{FF2B5EF4-FFF2-40B4-BE49-F238E27FC236}">
                    <a16:creationId xmlns:a16="http://schemas.microsoft.com/office/drawing/2014/main" id="{8F5F7D16-0E61-03E2-FF21-A61D85C5529A}"/>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0" name="Oval 91">
                <a:extLst>
                  <a:ext uri="{FF2B5EF4-FFF2-40B4-BE49-F238E27FC236}">
                    <a16:creationId xmlns:a16="http://schemas.microsoft.com/office/drawing/2014/main" id="{A3DA329C-0EB3-FD84-AC09-770818332133}"/>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1" name="Oval 92">
                <a:extLst>
                  <a:ext uri="{FF2B5EF4-FFF2-40B4-BE49-F238E27FC236}">
                    <a16:creationId xmlns:a16="http://schemas.microsoft.com/office/drawing/2014/main" id="{57BBA398-086F-0A5C-6325-91E4B8B602CC}"/>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2" name="Oval 93">
                <a:extLst>
                  <a:ext uri="{FF2B5EF4-FFF2-40B4-BE49-F238E27FC236}">
                    <a16:creationId xmlns:a16="http://schemas.microsoft.com/office/drawing/2014/main" id="{58EBC2A2-2885-19E0-C5AD-023C93EC2CF8}"/>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3" name="Oval 94">
                <a:extLst>
                  <a:ext uri="{FF2B5EF4-FFF2-40B4-BE49-F238E27FC236}">
                    <a16:creationId xmlns:a16="http://schemas.microsoft.com/office/drawing/2014/main" id="{50B71F29-BA08-DDFB-CA44-DE827A9B571A}"/>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4" name="Oval 95">
                <a:extLst>
                  <a:ext uri="{FF2B5EF4-FFF2-40B4-BE49-F238E27FC236}">
                    <a16:creationId xmlns:a16="http://schemas.microsoft.com/office/drawing/2014/main" id="{42212ED1-44D4-B502-D778-1EFC95E6453A}"/>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5" name="Oval 96">
                <a:extLst>
                  <a:ext uri="{FF2B5EF4-FFF2-40B4-BE49-F238E27FC236}">
                    <a16:creationId xmlns:a16="http://schemas.microsoft.com/office/drawing/2014/main" id="{602FEF13-C871-2754-4199-D694DA99E1EA}"/>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6" name="Oval 97">
                <a:extLst>
                  <a:ext uri="{FF2B5EF4-FFF2-40B4-BE49-F238E27FC236}">
                    <a16:creationId xmlns:a16="http://schemas.microsoft.com/office/drawing/2014/main" id="{84BA1316-6396-D030-8270-2C018B03AC79}"/>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7" name="Oval 98">
                <a:extLst>
                  <a:ext uri="{FF2B5EF4-FFF2-40B4-BE49-F238E27FC236}">
                    <a16:creationId xmlns:a16="http://schemas.microsoft.com/office/drawing/2014/main" id="{43233193-8FE9-A317-8DA3-26BEDE7ED587}"/>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8" name="Oval 99">
                <a:extLst>
                  <a:ext uri="{FF2B5EF4-FFF2-40B4-BE49-F238E27FC236}">
                    <a16:creationId xmlns:a16="http://schemas.microsoft.com/office/drawing/2014/main" id="{8A20D3EF-6289-2188-00F7-54CC94405A8F}"/>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9" name="Oval 100">
                <a:extLst>
                  <a:ext uri="{FF2B5EF4-FFF2-40B4-BE49-F238E27FC236}">
                    <a16:creationId xmlns:a16="http://schemas.microsoft.com/office/drawing/2014/main" id="{C79DFE9B-3800-F28D-0059-F13B048F0209}"/>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0" name="Oval 101">
                <a:extLst>
                  <a:ext uri="{FF2B5EF4-FFF2-40B4-BE49-F238E27FC236}">
                    <a16:creationId xmlns:a16="http://schemas.microsoft.com/office/drawing/2014/main" id="{60AF2C86-4701-6AC9-0416-2A3BB64C877F}"/>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1" name="Oval 102">
                <a:extLst>
                  <a:ext uri="{FF2B5EF4-FFF2-40B4-BE49-F238E27FC236}">
                    <a16:creationId xmlns:a16="http://schemas.microsoft.com/office/drawing/2014/main" id="{1F65439C-75EA-D4B4-5D25-27A7C9D8E674}"/>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2" name="Oval 103">
                <a:extLst>
                  <a:ext uri="{FF2B5EF4-FFF2-40B4-BE49-F238E27FC236}">
                    <a16:creationId xmlns:a16="http://schemas.microsoft.com/office/drawing/2014/main" id="{CDFAE410-884A-EB5A-99CA-3E86E00821BF}"/>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3" name="Oval 104">
                <a:extLst>
                  <a:ext uri="{FF2B5EF4-FFF2-40B4-BE49-F238E27FC236}">
                    <a16:creationId xmlns:a16="http://schemas.microsoft.com/office/drawing/2014/main" id="{CAFA0622-1FF8-2ECC-5CC1-10F93B0CAC42}"/>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4" name="Oval 105">
                <a:extLst>
                  <a:ext uri="{FF2B5EF4-FFF2-40B4-BE49-F238E27FC236}">
                    <a16:creationId xmlns:a16="http://schemas.microsoft.com/office/drawing/2014/main" id="{01BBF973-CA37-D69A-239E-E1B5946A3565}"/>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5" name="Oval 106">
                <a:extLst>
                  <a:ext uri="{FF2B5EF4-FFF2-40B4-BE49-F238E27FC236}">
                    <a16:creationId xmlns:a16="http://schemas.microsoft.com/office/drawing/2014/main" id="{C8E35B34-7CBE-397D-686C-2C9B2E0EB07A}"/>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6" name="Oval 107">
                <a:extLst>
                  <a:ext uri="{FF2B5EF4-FFF2-40B4-BE49-F238E27FC236}">
                    <a16:creationId xmlns:a16="http://schemas.microsoft.com/office/drawing/2014/main" id="{4B07A41F-E28B-0B32-FADE-7E962C49A238}"/>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7" name="Oval 108">
                <a:extLst>
                  <a:ext uri="{FF2B5EF4-FFF2-40B4-BE49-F238E27FC236}">
                    <a16:creationId xmlns:a16="http://schemas.microsoft.com/office/drawing/2014/main" id="{792115DF-F301-4EC2-FD18-D38B871C486E}"/>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8" name="Oval 109">
                <a:extLst>
                  <a:ext uri="{FF2B5EF4-FFF2-40B4-BE49-F238E27FC236}">
                    <a16:creationId xmlns:a16="http://schemas.microsoft.com/office/drawing/2014/main" id="{E075C13D-B97A-642B-5D4F-3778E83E83CF}"/>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9" name="Oval 110">
                <a:extLst>
                  <a:ext uri="{FF2B5EF4-FFF2-40B4-BE49-F238E27FC236}">
                    <a16:creationId xmlns:a16="http://schemas.microsoft.com/office/drawing/2014/main" id="{3BCA6DEC-016F-FEB4-A6C2-033EBCB4301C}"/>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0" name="Oval 111">
                <a:extLst>
                  <a:ext uri="{FF2B5EF4-FFF2-40B4-BE49-F238E27FC236}">
                    <a16:creationId xmlns:a16="http://schemas.microsoft.com/office/drawing/2014/main" id="{17241C63-EEEB-2738-C78E-6C45E86FD56E}"/>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1" name="Oval 112">
                <a:extLst>
                  <a:ext uri="{FF2B5EF4-FFF2-40B4-BE49-F238E27FC236}">
                    <a16:creationId xmlns:a16="http://schemas.microsoft.com/office/drawing/2014/main" id="{0583D9E4-2BF8-FF1A-267B-C6A2DFB2033C}"/>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2" name="Oval 113">
                <a:extLst>
                  <a:ext uri="{FF2B5EF4-FFF2-40B4-BE49-F238E27FC236}">
                    <a16:creationId xmlns:a16="http://schemas.microsoft.com/office/drawing/2014/main" id="{328E2B0F-50FC-3D5B-B7A7-F6E425394B8F}"/>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3" name="Oval 114">
                <a:extLst>
                  <a:ext uri="{FF2B5EF4-FFF2-40B4-BE49-F238E27FC236}">
                    <a16:creationId xmlns:a16="http://schemas.microsoft.com/office/drawing/2014/main" id="{41A83C87-973C-EFB9-CB28-E9EA5E089F17}"/>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4" name="Oval 115">
                <a:extLst>
                  <a:ext uri="{FF2B5EF4-FFF2-40B4-BE49-F238E27FC236}">
                    <a16:creationId xmlns:a16="http://schemas.microsoft.com/office/drawing/2014/main" id="{20B75A77-5EF1-731A-A499-D0312D61EBEB}"/>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5" name="Oval 116">
                <a:extLst>
                  <a:ext uri="{FF2B5EF4-FFF2-40B4-BE49-F238E27FC236}">
                    <a16:creationId xmlns:a16="http://schemas.microsoft.com/office/drawing/2014/main" id="{747F3992-04E9-30ED-D124-ED5CA1D1B2CD}"/>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6" name="Oval 117">
                <a:extLst>
                  <a:ext uri="{FF2B5EF4-FFF2-40B4-BE49-F238E27FC236}">
                    <a16:creationId xmlns:a16="http://schemas.microsoft.com/office/drawing/2014/main" id="{4D30455A-E81E-303E-DDC4-F2377A05D586}"/>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7" name="Oval 118">
                <a:extLst>
                  <a:ext uri="{FF2B5EF4-FFF2-40B4-BE49-F238E27FC236}">
                    <a16:creationId xmlns:a16="http://schemas.microsoft.com/office/drawing/2014/main" id="{6DCF0FF4-D963-C2AE-BB80-65C7DC0A7CBF}"/>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8" name="Oval 119">
                <a:extLst>
                  <a:ext uri="{FF2B5EF4-FFF2-40B4-BE49-F238E27FC236}">
                    <a16:creationId xmlns:a16="http://schemas.microsoft.com/office/drawing/2014/main" id="{59E0D168-A8B8-6C8D-A24F-6D6597529011}"/>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9" name="Oval 120">
                <a:extLst>
                  <a:ext uri="{FF2B5EF4-FFF2-40B4-BE49-F238E27FC236}">
                    <a16:creationId xmlns:a16="http://schemas.microsoft.com/office/drawing/2014/main" id="{26A17EB0-DB9A-B6E1-4EA8-842328A3FE4A}"/>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0" name="Oval 121">
                <a:extLst>
                  <a:ext uri="{FF2B5EF4-FFF2-40B4-BE49-F238E27FC236}">
                    <a16:creationId xmlns:a16="http://schemas.microsoft.com/office/drawing/2014/main" id="{6B5CCF1F-3038-1D87-F90F-243E7D49262B}"/>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1" name="Oval 122">
                <a:extLst>
                  <a:ext uri="{FF2B5EF4-FFF2-40B4-BE49-F238E27FC236}">
                    <a16:creationId xmlns:a16="http://schemas.microsoft.com/office/drawing/2014/main" id="{506C44CC-4FAF-D2C3-A960-1C7063D074C5}"/>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2" name="Oval 123">
                <a:extLst>
                  <a:ext uri="{FF2B5EF4-FFF2-40B4-BE49-F238E27FC236}">
                    <a16:creationId xmlns:a16="http://schemas.microsoft.com/office/drawing/2014/main" id="{F0D3934B-B3B2-3A07-9814-6B7D26D7A789}"/>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3" name="Oval 124">
                <a:extLst>
                  <a:ext uri="{FF2B5EF4-FFF2-40B4-BE49-F238E27FC236}">
                    <a16:creationId xmlns:a16="http://schemas.microsoft.com/office/drawing/2014/main" id="{290971E5-7733-F257-EB03-BF37F9713285}"/>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4" name="Oval 125">
                <a:extLst>
                  <a:ext uri="{FF2B5EF4-FFF2-40B4-BE49-F238E27FC236}">
                    <a16:creationId xmlns:a16="http://schemas.microsoft.com/office/drawing/2014/main" id="{BE259EE6-A19A-C359-4742-05EF59BC2548}"/>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5" name="Oval 126">
                <a:extLst>
                  <a:ext uri="{FF2B5EF4-FFF2-40B4-BE49-F238E27FC236}">
                    <a16:creationId xmlns:a16="http://schemas.microsoft.com/office/drawing/2014/main" id="{D7B85353-D613-9288-DE1B-500DB1D5329E}"/>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6" name="Oval 127">
                <a:extLst>
                  <a:ext uri="{FF2B5EF4-FFF2-40B4-BE49-F238E27FC236}">
                    <a16:creationId xmlns:a16="http://schemas.microsoft.com/office/drawing/2014/main" id="{AFEAE11C-B10C-AB3D-1C74-6932A375AFCE}"/>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7" name="Oval 128">
                <a:extLst>
                  <a:ext uri="{FF2B5EF4-FFF2-40B4-BE49-F238E27FC236}">
                    <a16:creationId xmlns:a16="http://schemas.microsoft.com/office/drawing/2014/main" id="{67DCB1E5-3D47-446E-6842-4D8E86132655}"/>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8" name="Oval 129">
                <a:extLst>
                  <a:ext uri="{FF2B5EF4-FFF2-40B4-BE49-F238E27FC236}">
                    <a16:creationId xmlns:a16="http://schemas.microsoft.com/office/drawing/2014/main" id="{4AD919B2-17BE-4A1A-0514-317D3DB6BAD6}"/>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9" name="Oval 130">
                <a:extLst>
                  <a:ext uri="{FF2B5EF4-FFF2-40B4-BE49-F238E27FC236}">
                    <a16:creationId xmlns:a16="http://schemas.microsoft.com/office/drawing/2014/main" id="{F1967D6D-3ECC-920A-B14A-4E51173A0502}"/>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0" name="Oval 131">
                <a:extLst>
                  <a:ext uri="{FF2B5EF4-FFF2-40B4-BE49-F238E27FC236}">
                    <a16:creationId xmlns:a16="http://schemas.microsoft.com/office/drawing/2014/main" id="{58E495A2-BBBA-693A-B8B7-3951F10E7F31}"/>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1" name="Oval 132">
                <a:extLst>
                  <a:ext uri="{FF2B5EF4-FFF2-40B4-BE49-F238E27FC236}">
                    <a16:creationId xmlns:a16="http://schemas.microsoft.com/office/drawing/2014/main" id="{803C5E91-FCE8-5DC5-4DA1-98D92EBAF966}"/>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2" name="Oval 133">
                <a:extLst>
                  <a:ext uri="{FF2B5EF4-FFF2-40B4-BE49-F238E27FC236}">
                    <a16:creationId xmlns:a16="http://schemas.microsoft.com/office/drawing/2014/main" id="{CAA791E2-D784-7C40-A4E0-7D52EA36D8AE}"/>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3" name="Oval 134">
                <a:extLst>
                  <a:ext uri="{FF2B5EF4-FFF2-40B4-BE49-F238E27FC236}">
                    <a16:creationId xmlns:a16="http://schemas.microsoft.com/office/drawing/2014/main" id="{7DCB56F2-27BE-B186-CE22-7F278DE6F877}"/>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4" name="Oval 135">
                <a:extLst>
                  <a:ext uri="{FF2B5EF4-FFF2-40B4-BE49-F238E27FC236}">
                    <a16:creationId xmlns:a16="http://schemas.microsoft.com/office/drawing/2014/main" id="{DB4F86AE-CE3C-436F-6B72-2558C757EC48}"/>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5" name="Oval 136">
                <a:extLst>
                  <a:ext uri="{FF2B5EF4-FFF2-40B4-BE49-F238E27FC236}">
                    <a16:creationId xmlns:a16="http://schemas.microsoft.com/office/drawing/2014/main" id="{E37481A0-6787-16EB-1C09-E25E1E8C3ADD}"/>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6" name="Oval 137">
                <a:extLst>
                  <a:ext uri="{FF2B5EF4-FFF2-40B4-BE49-F238E27FC236}">
                    <a16:creationId xmlns:a16="http://schemas.microsoft.com/office/drawing/2014/main" id="{71D272A0-DD84-C0E7-9325-8AF5811EFC5D}"/>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7" name="Oval 138">
                <a:extLst>
                  <a:ext uri="{FF2B5EF4-FFF2-40B4-BE49-F238E27FC236}">
                    <a16:creationId xmlns:a16="http://schemas.microsoft.com/office/drawing/2014/main" id="{5F163094-D01E-CC8E-6E3D-8F6004FE77D5}"/>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8" name="Oval 139">
                <a:extLst>
                  <a:ext uri="{FF2B5EF4-FFF2-40B4-BE49-F238E27FC236}">
                    <a16:creationId xmlns:a16="http://schemas.microsoft.com/office/drawing/2014/main" id="{27402EC3-5EBB-6E46-6DC0-C6C759A5A930}"/>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9" name="Oval 140">
                <a:extLst>
                  <a:ext uri="{FF2B5EF4-FFF2-40B4-BE49-F238E27FC236}">
                    <a16:creationId xmlns:a16="http://schemas.microsoft.com/office/drawing/2014/main" id="{189F1675-F2D5-790D-F79B-12D1C8AD92B8}"/>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0" name="Oval 141">
                <a:extLst>
                  <a:ext uri="{FF2B5EF4-FFF2-40B4-BE49-F238E27FC236}">
                    <a16:creationId xmlns:a16="http://schemas.microsoft.com/office/drawing/2014/main" id="{DCF7E926-B6E2-A618-C820-0D02A47B3E52}"/>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1" name="Oval 142">
                <a:extLst>
                  <a:ext uri="{FF2B5EF4-FFF2-40B4-BE49-F238E27FC236}">
                    <a16:creationId xmlns:a16="http://schemas.microsoft.com/office/drawing/2014/main" id="{4282DE69-B496-11CC-6B26-F12F93495B40}"/>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2" name="Oval 143">
                <a:extLst>
                  <a:ext uri="{FF2B5EF4-FFF2-40B4-BE49-F238E27FC236}">
                    <a16:creationId xmlns:a16="http://schemas.microsoft.com/office/drawing/2014/main" id="{3D1FAB8C-1E57-37BF-CFD1-AF608AD42018}"/>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3" name="Oval 144">
                <a:extLst>
                  <a:ext uri="{FF2B5EF4-FFF2-40B4-BE49-F238E27FC236}">
                    <a16:creationId xmlns:a16="http://schemas.microsoft.com/office/drawing/2014/main" id="{87AFA30A-D93D-49F7-9E6F-77838738D16A}"/>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4" name="Oval 145">
                <a:extLst>
                  <a:ext uri="{FF2B5EF4-FFF2-40B4-BE49-F238E27FC236}">
                    <a16:creationId xmlns:a16="http://schemas.microsoft.com/office/drawing/2014/main" id="{2C6D14E3-E9C4-8B2F-3CD0-026D1AAD2051}"/>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5" name="Oval 146">
                <a:extLst>
                  <a:ext uri="{FF2B5EF4-FFF2-40B4-BE49-F238E27FC236}">
                    <a16:creationId xmlns:a16="http://schemas.microsoft.com/office/drawing/2014/main" id="{F421597B-4C3B-8214-1F48-F5B0BC885D48}"/>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6" name="Oval 147">
                <a:extLst>
                  <a:ext uri="{FF2B5EF4-FFF2-40B4-BE49-F238E27FC236}">
                    <a16:creationId xmlns:a16="http://schemas.microsoft.com/office/drawing/2014/main" id="{080409D0-FF4B-50DF-72B2-264B44B869CF}"/>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7" name="Oval 148">
                <a:extLst>
                  <a:ext uri="{FF2B5EF4-FFF2-40B4-BE49-F238E27FC236}">
                    <a16:creationId xmlns:a16="http://schemas.microsoft.com/office/drawing/2014/main" id="{C63218A7-3225-435D-8FE4-90EA2BEBDB11}"/>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8" name="Oval 149">
                <a:extLst>
                  <a:ext uri="{FF2B5EF4-FFF2-40B4-BE49-F238E27FC236}">
                    <a16:creationId xmlns:a16="http://schemas.microsoft.com/office/drawing/2014/main" id="{9F2945B1-F2B8-DAC7-F3E4-20C33D1B8E85}"/>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9" name="Oval 150">
                <a:extLst>
                  <a:ext uri="{FF2B5EF4-FFF2-40B4-BE49-F238E27FC236}">
                    <a16:creationId xmlns:a16="http://schemas.microsoft.com/office/drawing/2014/main" id="{22513AB6-4E92-8730-A519-9DB017849AC7}"/>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0" name="Oval 151">
                <a:extLst>
                  <a:ext uri="{FF2B5EF4-FFF2-40B4-BE49-F238E27FC236}">
                    <a16:creationId xmlns:a16="http://schemas.microsoft.com/office/drawing/2014/main" id="{1F8AC743-D0B8-521B-4341-F013D3F4605F}"/>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1" name="Oval 152">
                <a:extLst>
                  <a:ext uri="{FF2B5EF4-FFF2-40B4-BE49-F238E27FC236}">
                    <a16:creationId xmlns:a16="http://schemas.microsoft.com/office/drawing/2014/main" id="{1CC656D0-0267-8862-89CF-BDE6933837CB}"/>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2" name="Oval 153">
                <a:extLst>
                  <a:ext uri="{FF2B5EF4-FFF2-40B4-BE49-F238E27FC236}">
                    <a16:creationId xmlns:a16="http://schemas.microsoft.com/office/drawing/2014/main" id="{F2F92C7D-4CBD-E596-12B5-E761641C5F54}"/>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3" name="Oval 154">
                <a:extLst>
                  <a:ext uri="{FF2B5EF4-FFF2-40B4-BE49-F238E27FC236}">
                    <a16:creationId xmlns:a16="http://schemas.microsoft.com/office/drawing/2014/main" id="{5A178B0C-4532-9AF2-60D5-DF890CEC0C51}"/>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4" name="Oval 155">
                <a:extLst>
                  <a:ext uri="{FF2B5EF4-FFF2-40B4-BE49-F238E27FC236}">
                    <a16:creationId xmlns:a16="http://schemas.microsoft.com/office/drawing/2014/main" id="{42C77BE6-B6C2-87EA-0302-7978F9D00A71}"/>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5" name="Oval 156">
                <a:extLst>
                  <a:ext uri="{FF2B5EF4-FFF2-40B4-BE49-F238E27FC236}">
                    <a16:creationId xmlns:a16="http://schemas.microsoft.com/office/drawing/2014/main" id="{ADA62CCF-4CB5-33B2-EFB2-FAA14F9C6038}"/>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6" name="Oval 157">
                <a:extLst>
                  <a:ext uri="{FF2B5EF4-FFF2-40B4-BE49-F238E27FC236}">
                    <a16:creationId xmlns:a16="http://schemas.microsoft.com/office/drawing/2014/main" id="{BA32A9B0-DD94-ADEA-9253-5ACD9575110A}"/>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7" name="Oval 158">
                <a:extLst>
                  <a:ext uri="{FF2B5EF4-FFF2-40B4-BE49-F238E27FC236}">
                    <a16:creationId xmlns:a16="http://schemas.microsoft.com/office/drawing/2014/main" id="{CB46259A-E21D-F031-412E-DD083A710B50}"/>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8" name="Oval 159">
                <a:extLst>
                  <a:ext uri="{FF2B5EF4-FFF2-40B4-BE49-F238E27FC236}">
                    <a16:creationId xmlns:a16="http://schemas.microsoft.com/office/drawing/2014/main" id="{22C0B9C8-C946-DC92-1DC2-00283E456320}"/>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9" name="Oval 160">
                <a:extLst>
                  <a:ext uri="{FF2B5EF4-FFF2-40B4-BE49-F238E27FC236}">
                    <a16:creationId xmlns:a16="http://schemas.microsoft.com/office/drawing/2014/main" id="{FFA1987F-483C-798B-210B-305F0FE5EB25}"/>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0" name="Oval 161">
                <a:extLst>
                  <a:ext uri="{FF2B5EF4-FFF2-40B4-BE49-F238E27FC236}">
                    <a16:creationId xmlns:a16="http://schemas.microsoft.com/office/drawing/2014/main" id="{ECDE1EA9-4845-B9F0-B377-6E6027E9C031}"/>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1" name="Oval 162">
                <a:extLst>
                  <a:ext uri="{FF2B5EF4-FFF2-40B4-BE49-F238E27FC236}">
                    <a16:creationId xmlns:a16="http://schemas.microsoft.com/office/drawing/2014/main" id="{332416BA-98F2-5845-440C-C6C2D6B093F6}"/>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2" name="Oval 163">
                <a:extLst>
                  <a:ext uri="{FF2B5EF4-FFF2-40B4-BE49-F238E27FC236}">
                    <a16:creationId xmlns:a16="http://schemas.microsoft.com/office/drawing/2014/main" id="{A0496B5C-ABA4-74DC-D23F-26D504C94367}"/>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3" name="Oval 164">
                <a:extLst>
                  <a:ext uri="{FF2B5EF4-FFF2-40B4-BE49-F238E27FC236}">
                    <a16:creationId xmlns:a16="http://schemas.microsoft.com/office/drawing/2014/main" id="{D246B355-391E-391A-DB3E-55AF7219F3CD}"/>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4" name="Oval 165">
                <a:extLst>
                  <a:ext uri="{FF2B5EF4-FFF2-40B4-BE49-F238E27FC236}">
                    <a16:creationId xmlns:a16="http://schemas.microsoft.com/office/drawing/2014/main" id="{79B34B4B-7D92-81AF-4A0C-CCA7DC6303E6}"/>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5" name="Oval 166">
                <a:extLst>
                  <a:ext uri="{FF2B5EF4-FFF2-40B4-BE49-F238E27FC236}">
                    <a16:creationId xmlns:a16="http://schemas.microsoft.com/office/drawing/2014/main" id="{2FCEB5FA-E266-3C6B-5764-3F3C8728775B}"/>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6" name="Oval 167">
                <a:extLst>
                  <a:ext uri="{FF2B5EF4-FFF2-40B4-BE49-F238E27FC236}">
                    <a16:creationId xmlns:a16="http://schemas.microsoft.com/office/drawing/2014/main" id="{4B1B408A-642E-8315-15E5-365380C2DF7C}"/>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7" name="Oval 168">
                <a:extLst>
                  <a:ext uri="{FF2B5EF4-FFF2-40B4-BE49-F238E27FC236}">
                    <a16:creationId xmlns:a16="http://schemas.microsoft.com/office/drawing/2014/main" id="{02B5EDBF-1BBE-C7F0-044B-1580D234D223}"/>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8" name="Oval 169">
                <a:extLst>
                  <a:ext uri="{FF2B5EF4-FFF2-40B4-BE49-F238E27FC236}">
                    <a16:creationId xmlns:a16="http://schemas.microsoft.com/office/drawing/2014/main" id="{27A1E1C7-9B10-078E-F104-759C01177482}"/>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9" name="Oval 170">
                <a:extLst>
                  <a:ext uri="{FF2B5EF4-FFF2-40B4-BE49-F238E27FC236}">
                    <a16:creationId xmlns:a16="http://schemas.microsoft.com/office/drawing/2014/main" id="{7CEE0CCE-6D3C-0563-A5E5-B79CD2AA4B80}"/>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0" name="Oval 171">
                <a:extLst>
                  <a:ext uri="{FF2B5EF4-FFF2-40B4-BE49-F238E27FC236}">
                    <a16:creationId xmlns:a16="http://schemas.microsoft.com/office/drawing/2014/main" id="{24C094CA-3F12-C325-B166-2492C12F39BF}"/>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1" name="Oval 172">
                <a:extLst>
                  <a:ext uri="{FF2B5EF4-FFF2-40B4-BE49-F238E27FC236}">
                    <a16:creationId xmlns:a16="http://schemas.microsoft.com/office/drawing/2014/main" id="{66E48182-0EAC-ED18-A686-CFE60F15B3EE}"/>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2" name="Oval 173">
                <a:extLst>
                  <a:ext uri="{FF2B5EF4-FFF2-40B4-BE49-F238E27FC236}">
                    <a16:creationId xmlns:a16="http://schemas.microsoft.com/office/drawing/2014/main" id="{E67F5887-6F3C-9A64-0D6B-516F14B7AE3B}"/>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3" name="Oval 174">
                <a:extLst>
                  <a:ext uri="{FF2B5EF4-FFF2-40B4-BE49-F238E27FC236}">
                    <a16:creationId xmlns:a16="http://schemas.microsoft.com/office/drawing/2014/main" id="{83DED1A5-61B8-5ADE-DC17-573C05227BB3}"/>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4" name="Oval 175">
                <a:extLst>
                  <a:ext uri="{FF2B5EF4-FFF2-40B4-BE49-F238E27FC236}">
                    <a16:creationId xmlns:a16="http://schemas.microsoft.com/office/drawing/2014/main" id="{9C1D3542-5008-D0A8-445D-F1911CF4C795}"/>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5" name="Oval 176">
                <a:extLst>
                  <a:ext uri="{FF2B5EF4-FFF2-40B4-BE49-F238E27FC236}">
                    <a16:creationId xmlns:a16="http://schemas.microsoft.com/office/drawing/2014/main" id="{4142A8DE-0DDC-5AA2-0A4E-CF284C0B1EC9}"/>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6" name="Oval 177">
                <a:extLst>
                  <a:ext uri="{FF2B5EF4-FFF2-40B4-BE49-F238E27FC236}">
                    <a16:creationId xmlns:a16="http://schemas.microsoft.com/office/drawing/2014/main" id="{974F3006-244E-52A8-176F-65097095C7F9}"/>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7" name="Oval 178">
                <a:extLst>
                  <a:ext uri="{FF2B5EF4-FFF2-40B4-BE49-F238E27FC236}">
                    <a16:creationId xmlns:a16="http://schemas.microsoft.com/office/drawing/2014/main" id="{B7016192-90A5-AAFA-BF38-A4B3D8192AC2}"/>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8" name="Oval 179">
                <a:extLst>
                  <a:ext uri="{FF2B5EF4-FFF2-40B4-BE49-F238E27FC236}">
                    <a16:creationId xmlns:a16="http://schemas.microsoft.com/office/drawing/2014/main" id="{8B872A5E-2659-07D4-B302-FFBAA3F9B969}"/>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9" name="Oval 180">
                <a:extLst>
                  <a:ext uri="{FF2B5EF4-FFF2-40B4-BE49-F238E27FC236}">
                    <a16:creationId xmlns:a16="http://schemas.microsoft.com/office/drawing/2014/main" id="{94BDD116-0D01-18F2-3EEB-F88E2FABE8A2}"/>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0" name="Oval 181">
                <a:extLst>
                  <a:ext uri="{FF2B5EF4-FFF2-40B4-BE49-F238E27FC236}">
                    <a16:creationId xmlns:a16="http://schemas.microsoft.com/office/drawing/2014/main" id="{F664AB11-B89A-ACB4-78D3-05D4CA4360BF}"/>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1" name="Oval 182">
                <a:extLst>
                  <a:ext uri="{FF2B5EF4-FFF2-40B4-BE49-F238E27FC236}">
                    <a16:creationId xmlns:a16="http://schemas.microsoft.com/office/drawing/2014/main" id="{854095B2-F605-9DC6-A190-6D02900A33E4}"/>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2" name="Oval 183">
                <a:extLst>
                  <a:ext uri="{FF2B5EF4-FFF2-40B4-BE49-F238E27FC236}">
                    <a16:creationId xmlns:a16="http://schemas.microsoft.com/office/drawing/2014/main" id="{F0670AD4-5541-065B-5210-5CC86C9EFB80}"/>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3" name="Oval 184">
                <a:extLst>
                  <a:ext uri="{FF2B5EF4-FFF2-40B4-BE49-F238E27FC236}">
                    <a16:creationId xmlns:a16="http://schemas.microsoft.com/office/drawing/2014/main" id="{25F76CB6-B2A2-3607-65AF-6D914940EB64}"/>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4" name="Oval 185">
                <a:extLst>
                  <a:ext uri="{FF2B5EF4-FFF2-40B4-BE49-F238E27FC236}">
                    <a16:creationId xmlns:a16="http://schemas.microsoft.com/office/drawing/2014/main" id="{4E0F143A-5FC8-FB81-9A9D-4100FBF66DD6}"/>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5" name="Oval 186">
                <a:extLst>
                  <a:ext uri="{FF2B5EF4-FFF2-40B4-BE49-F238E27FC236}">
                    <a16:creationId xmlns:a16="http://schemas.microsoft.com/office/drawing/2014/main" id="{BD25FC53-0D6D-1710-474D-78F000246F63}"/>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6" name="Oval 187">
                <a:extLst>
                  <a:ext uri="{FF2B5EF4-FFF2-40B4-BE49-F238E27FC236}">
                    <a16:creationId xmlns:a16="http://schemas.microsoft.com/office/drawing/2014/main" id="{BE1A7940-B476-D627-F15D-94CCF4CFC37D}"/>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7" name="Oval 188">
                <a:extLst>
                  <a:ext uri="{FF2B5EF4-FFF2-40B4-BE49-F238E27FC236}">
                    <a16:creationId xmlns:a16="http://schemas.microsoft.com/office/drawing/2014/main" id="{211EE2F8-E8B7-0F00-C927-A4D1743FA21D}"/>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8" name="Oval 189">
                <a:extLst>
                  <a:ext uri="{FF2B5EF4-FFF2-40B4-BE49-F238E27FC236}">
                    <a16:creationId xmlns:a16="http://schemas.microsoft.com/office/drawing/2014/main" id="{B1202054-6471-3566-A3C8-D597132C9599}"/>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9" name="Oval 190">
                <a:extLst>
                  <a:ext uri="{FF2B5EF4-FFF2-40B4-BE49-F238E27FC236}">
                    <a16:creationId xmlns:a16="http://schemas.microsoft.com/office/drawing/2014/main" id="{DB8D7F70-29D9-7F10-EE5A-79C411164AC7}"/>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0" name="Oval 191">
                <a:extLst>
                  <a:ext uri="{FF2B5EF4-FFF2-40B4-BE49-F238E27FC236}">
                    <a16:creationId xmlns:a16="http://schemas.microsoft.com/office/drawing/2014/main" id="{EFADFEC7-0656-D833-79E3-3632E2CFFCB8}"/>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1" name="Oval 192">
                <a:extLst>
                  <a:ext uri="{FF2B5EF4-FFF2-40B4-BE49-F238E27FC236}">
                    <a16:creationId xmlns:a16="http://schemas.microsoft.com/office/drawing/2014/main" id="{0DD0D0CE-80F1-8A53-3332-14055092FB83}"/>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2" name="Oval 193">
                <a:extLst>
                  <a:ext uri="{FF2B5EF4-FFF2-40B4-BE49-F238E27FC236}">
                    <a16:creationId xmlns:a16="http://schemas.microsoft.com/office/drawing/2014/main" id="{72DD7FAF-20E3-ED79-37DA-BEF7147DD990}"/>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3" name="Oval 194">
                <a:extLst>
                  <a:ext uri="{FF2B5EF4-FFF2-40B4-BE49-F238E27FC236}">
                    <a16:creationId xmlns:a16="http://schemas.microsoft.com/office/drawing/2014/main" id="{9E9E6154-46ED-C7E0-06AC-DD3B5B267F6F}"/>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4" name="Oval 195">
                <a:extLst>
                  <a:ext uri="{FF2B5EF4-FFF2-40B4-BE49-F238E27FC236}">
                    <a16:creationId xmlns:a16="http://schemas.microsoft.com/office/drawing/2014/main" id="{FDF93D31-4927-2667-795A-ED813B560D51}"/>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5" name="Oval 196">
                <a:extLst>
                  <a:ext uri="{FF2B5EF4-FFF2-40B4-BE49-F238E27FC236}">
                    <a16:creationId xmlns:a16="http://schemas.microsoft.com/office/drawing/2014/main" id="{E39ACBB4-7E12-92E2-5D9E-0EFEE735C07D}"/>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6" name="Oval 197">
                <a:extLst>
                  <a:ext uri="{FF2B5EF4-FFF2-40B4-BE49-F238E27FC236}">
                    <a16:creationId xmlns:a16="http://schemas.microsoft.com/office/drawing/2014/main" id="{2005F284-5FC5-C5F8-D261-0A9658A18AEF}"/>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7" name="Oval 198">
                <a:extLst>
                  <a:ext uri="{FF2B5EF4-FFF2-40B4-BE49-F238E27FC236}">
                    <a16:creationId xmlns:a16="http://schemas.microsoft.com/office/drawing/2014/main" id="{B5DCAEF8-7820-9DC7-EFB2-2697AA75F8C7}"/>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8" name="Oval 199">
                <a:extLst>
                  <a:ext uri="{FF2B5EF4-FFF2-40B4-BE49-F238E27FC236}">
                    <a16:creationId xmlns:a16="http://schemas.microsoft.com/office/drawing/2014/main" id="{3D177C16-EDFF-3EAF-FD15-04B377C6B54A}"/>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9" name="Oval 200">
                <a:extLst>
                  <a:ext uri="{FF2B5EF4-FFF2-40B4-BE49-F238E27FC236}">
                    <a16:creationId xmlns:a16="http://schemas.microsoft.com/office/drawing/2014/main" id="{56A03728-98C5-19A9-D23C-EF51D904A1B2}"/>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0" name="Oval 201">
                <a:extLst>
                  <a:ext uri="{FF2B5EF4-FFF2-40B4-BE49-F238E27FC236}">
                    <a16:creationId xmlns:a16="http://schemas.microsoft.com/office/drawing/2014/main" id="{8BD0DE5D-4DE1-EFFE-C978-CE5FA262CD05}"/>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1" name="Oval 202">
                <a:extLst>
                  <a:ext uri="{FF2B5EF4-FFF2-40B4-BE49-F238E27FC236}">
                    <a16:creationId xmlns:a16="http://schemas.microsoft.com/office/drawing/2014/main" id="{45B90BE2-F97B-6C62-79B6-27EF63035831}"/>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2" name="Oval 203">
                <a:extLst>
                  <a:ext uri="{FF2B5EF4-FFF2-40B4-BE49-F238E27FC236}">
                    <a16:creationId xmlns:a16="http://schemas.microsoft.com/office/drawing/2014/main" id="{357DE9AF-D3AB-BA86-BAEA-040ED208FC60}"/>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3" name="Oval 204">
                <a:extLst>
                  <a:ext uri="{FF2B5EF4-FFF2-40B4-BE49-F238E27FC236}">
                    <a16:creationId xmlns:a16="http://schemas.microsoft.com/office/drawing/2014/main" id="{8DAB88D8-8D8D-4E28-4DF1-CAA634735D30}"/>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4124" name="Group 406">
              <a:extLst>
                <a:ext uri="{FF2B5EF4-FFF2-40B4-BE49-F238E27FC236}">
                  <a16:creationId xmlns:a16="http://schemas.microsoft.com/office/drawing/2014/main" id="{81131178-7713-4C80-F148-1537E9134974}"/>
                </a:ext>
              </a:extLst>
            </p:cNvPr>
            <p:cNvGrpSpPr/>
            <p:nvPr/>
          </p:nvGrpSpPr>
          <p:grpSpPr bwMode="auto">
            <a:xfrm>
              <a:off x="453" y="1218"/>
              <a:ext cx="2722" cy="621"/>
              <a:chOff x="453" y="1218"/>
              <a:chExt cx="2722" cy="621"/>
            </a:xfrm>
            <a:grpFill/>
          </p:grpSpPr>
          <p:sp>
            <p:nvSpPr>
              <p:cNvPr id="4544" name="Oval 206">
                <a:extLst>
                  <a:ext uri="{FF2B5EF4-FFF2-40B4-BE49-F238E27FC236}">
                    <a16:creationId xmlns:a16="http://schemas.microsoft.com/office/drawing/2014/main" id="{36359B41-CF79-2101-AA71-A63704FB6AEE}"/>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5" name="Oval 207">
                <a:extLst>
                  <a:ext uri="{FF2B5EF4-FFF2-40B4-BE49-F238E27FC236}">
                    <a16:creationId xmlns:a16="http://schemas.microsoft.com/office/drawing/2014/main" id="{AADE9973-620A-41B5-733C-E8AA962F12E6}"/>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6" name="Oval 208">
                <a:extLst>
                  <a:ext uri="{FF2B5EF4-FFF2-40B4-BE49-F238E27FC236}">
                    <a16:creationId xmlns:a16="http://schemas.microsoft.com/office/drawing/2014/main" id="{A98A015D-AD04-AB82-7190-7EAE0758CFB0}"/>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7" name="Oval 209">
                <a:extLst>
                  <a:ext uri="{FF2B5EF4-FFF2-40B4-BE49-F238E27FC236}">
                    <a16:creationId xmlns:a16="http://schemas.microsoft.com/office/drawing/2014/main" id="{C6FD26D1-DC20-6B6A-2D3C-BBCA818DC272}"/>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8" name="Oval 210">
                <a:extLst>
                  <a:ext uri="{FF2B5EF4-FFF2-40B4-BE49-F238E27FC236}">
                    <a16:creationId xmlns:a16="http://schemas.microsoft.com/office/drawing/2014/main" id="{F3E5C0D0-950A-C386-92EF-B1FD488142D2}"/>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9" name="Oval 211">
                <a:extLst>
                  <a:ext uri="{FF2B5EF4-FFF2-40B4-BE49-F238E27FC236}">
                    <a16:creationId xmlns:a16="http://schemas.microsoft.com/office/drawing/2014/main" id="{59151C7B-F662-B81B-AFD4-1A7001573AB2}"/>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0" name="Oval 212">
                <a:extLst>
                  <a:ext uri="{FF2B5EF4-FFF2-40B4-BE49-F238E27FC236}">
                    <a16:creationId xmlns:a16="http://schemas.microsoft.com/office/drawing/2014/main" id="{175DEA3D-A05B-9D73-CD77-C3D97967CC44}"/>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1" name="Oval 213">
                <a:extLst>
                  <a:ext uri="{FF2B5EF4-FFF2-40B4-BE49-F238E27FC236}">
                    <a16:creationId xmlns:a16="http://schemas.microsoft.com/office/drawing/2014/main" id="{3420335B-E4BB-7D77-D7D5-781E1F12E49C}"/>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2" name="Oval 214">
                <a:extLst>
                  <a:ext uri="{FF2B5EF4-FFF2-40B4-BE49-F238E27FC236}">
                    <a16:creationId xmlns:a16="http://schemas.microsoft.com/office/drawing/2014/main" id="{5B50DB90-57F4-7BD1-6C31-12154BD73744}"/>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3" name="Oval 215">
                <a:extLst>
                  <a:ext uri="{FF2B5EF4-FFF2-40B4-BE49-F238E27FC236}">
                    <a16:creationId xmlns:a16="http://schemas.microsoft.com/office/drawing/2014/main" id="{F4A0E601-1139-D0F3-9E99-20254165A404}"/>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4" name="Oval 216">
                <a:extLst>
                  <a:ext uri="{FF2B5EF4-FFF2-40B4-BE49-F238E27FC236}">
                    <a16:creationId xmlns:a16="http://schemas.microsoft.com/office/drawing/2014/main" id="{A4D86540-3232-C467-D4AF-78DCED341AD2}"/>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5" name="Oval 217">
                <a:extLst>
                  <a:ext uri="{FF2B5EF4-FFF2-40B4-BE49-F238E27FC236}">
                    <a16:creationId xmlns:a16="http://schemas.microsoft.com/office/drawing/2014/main" id="{5D73E698-8DBC-D5CE-A122-F0967967A682}"/>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6" name="Oval 218">
                <a:extLst>
                  <a:ext uri="{FF2B5EF4-FFF2-40B4-BE49-F238E27FC236}">
                    <a16:creationId xmlns:a16="http://schemas.microsoft.com/office/drawing/2014/main" id="{5BE3A197-DF3E-98DF-F9DE-6814C3876FF1}"/>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7" name="Oval 219">
                <a:extLst>
                  <a:ext uri="{FF2B5EF4-FFF2-40B4-BE49-F238E27FC236}">
                    <a16:creationId xmlns:a16="http://schemas.microsoft.com/office/drawing/2014/main" id="{327D93BC-3682-0A3E-C1E9-040A26CC03F6}"/>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8" name="Oval 220">
                <a:extLst>
                  <a:ext uri="{FF2B5EF4-FFF2-40B4-BE49-F238E27FC236}">
                    <a16:creationId xmlns:a16="http://schemas.microsoft.com/office/drawing/2014/main" id="{77E86119-EF33-8BF0-53B2-1F882462D880}"/>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9" name="Oval 221">
                <a:extLst>
                  <a:ext uri="{FF2B5EF4-FFF2-40B4-BE49-F238E27FC236}">
                    <a16:creationId xmlns:a16="http://schemas.microsoft.com/office/drawing/2014/main" id="{E2ED92E0-FF99-F12A-1F64-147E105B0B0E}"/>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0" name="Oval 222">
                <a:extLst>
                  <a:ext uri="{FF2B5EF4-FFF2-40B4-BE49-F238E27FC236}">
                    <a16:creationId xmlns:a16="http://schemas.microsoft.com/office/drawing/2014/main" id="{FA98C0E2-9DE8-B3BA-A2F0-FFD435F0F2FF}"/>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1" name="Oval 223">
                <a:extLst>
                  <a:ext uri="{FF2B5EF4-FFF2-40B4-BE49-F238E27FC236}">
                    <a16:creationId xmlns:a16="http://schemas.microsoft.com/office/drawing/2014/main" id="{88F8A5DC-141A-E9D8-3C3F-0F45E9DA6119}"/>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2" name="Oval 224">
                <a:extLst>
                  <a:ext uri="{FF2B5EF4-FFF2-40B4-BE49-F238E27FC236}">
                    <a16:creationId xmlns:a16="http://schemas.microsoft.com/office/drawing/2014/main" id="{0FA4FF01-3FB6-56F0-6A9F-841F19470662}"/>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3" name="Oval 225">
                <a:extLst>
                  <a:ext uri="{FF2B5EF4-FFF2-40B4-BE49-F238E27FC236}">
                    <a16:creationId xmlns:a16="http://schemas.microsoft.com/office/drawing/2014/main" id="{6FCB04E6-6520-ED10-57B7-6B457C002A44}"/>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4" name="Oval 226">
                <a:extLst>
                  <a:ext uri="{FF2B5EF4-FFF2-40B4-BE49-F238E27FC236}">
                    <a16:creationId xmlns:a16="http://schemas.microsoft.com/office/drawing/2014/main" id="{EEAE11B7-71B0-C93D-599B-7D39E2B4FEB8}"/>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5" name="Oval 227">
                <a:extLst>
                  <a:ext uri="{FF2B5EF4-FFF2-40B4-BE49-F238E27FC236}">
                    <a16:creationId xmlns:a16="http://schemas.microsoft.com/office/drawing/2014/main" id="{F1F0F5B4-2E5E-FEE2-D4C9-CBC08302527B}"/>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6" name="Oval 228">
                <a:extLst>
                  <a:ext uri="{FF2B5EF4-FFF2-40B4-BE49-F238E27FC236}">
                    <a16:creationId xmlns:a16="http://schemas.microsoft.com/office/drawing/2014/main" id="{1AE9E6AD-1C63-1172-5ABA-C1B3B91230C4}"/>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7" name="Oval 229">
                <a:extLst>
                  <a:ext uri="{FF2B5EF4-FFF2-40B4-BE49-F238E27FC236}">
                    <a16:creationId xmlns:a16="http://schemas.microsoft.com/office/drawing/2014/main" id="{DFC64773-0678-1A84-D534-1280CE3F6B3D}"/>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8" name="Oval 230">
                <a:extLst>
                  <a:ext uri="{FF2B5EF4-FFF2-40B4-BE49-F238E27FC236}">
                    <a16:creationId xmlns:a16="http://schemas.microsoft.com/office/drawing/2014/main" id="{4962A9C5-7ECB-7CFF-3044-07D59CD99D31}"/>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9" name="Oval 231">
                <a:extLst>
                  <a:ext uri="{FF2B5EF4-FFF2-40B4-BE49-F238E27FC236}">
                    <a16:creationId xmlns:a16="http://schemas.microsoft.com/office/drawing/2014/main" id="{A66FDFD2-CD3B-675D-4FC6-46B21EF591B9}"/>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0" name="Oval 232">
                <a:extLst>
                  <a:ext uri="{FF2B5EF4-FFF2-40B4-BE49-F238E27FC236}">
                    <a16:creationId xmlns:a16="http://schemas.microsoft.com/office/drawing/2014/main" id="{A94E7EFA-0A14-A049-5941-296046426279}"/>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1" name="Oval 233">
                <a:extLst>
                  <a:ext uri="{FF2B5EF4-FFF2-40B4-BE49-F238E27FC236}">
                    <a16:creationId xmlns:a16="http://schemas.microsoft.com/office/drawing/2014/main" id="{2138E04D-DE71-C76A-5821-AF366687E71D}"/>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2" name="Oval 234">
                <a:extLst>
                  <a:ext uri="{FF2B5EF4-FFF2-40B4-BE49-F238E27FC236}">
                    <a16:creationId xmlns:a16="http://schemas.microsoft.com/office/drawing/2014/main" id="{C588B813-8DB7-6472-ADFC-90ABCF068DBB}"/>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3" name="Oval 235">
                <a:extLst>
                  <a:ext uri="{FF2B5EF4-FFF2-40B4-BE49-F238E27FC236}">
                    <a16:creationId xmlns:a16="http://schemas.microsoft.com/office/drawing/2014/main" id="{55DF5979-0EA5-4C4C-958F-DC0555467495}"/>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4" name="Oval 236">
                <a:extLst>
                  <a:ext uri="{FF2B5EF4-FFF2-40B4-BE49-F238E27FC236}">
                    <a16:creationId xmlns:a16="http://schemas.microsoft.com/office/drawing/2014/main" id="{8E1DD129-5018-7A60-C7C6-9267B6098424}"/>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5" name="Oval 237">
                <a:extLst>
                  <a:ext uri="{FF2B5EF4-FFF2-40B4-BE49-F238E27FC236}">
                    <a16:creationId xmlns:a16="http://schemas.microsoft.com/office/drawing/2014/main" id="{7F2CE375-7A70-7B3C-3FAD-E24E5EC4410A}"/>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6" name="Oval 238">
                <a:extLst>
                  <a:ext uri="{FF2B5EF4-FFF2-40B4-BE49-F238E27FC236}">
                    <a16:creationId xmlns:a16="http://schemas.microsoft.com/office/drawing/2014/main" id="{EC42C51A-1703-54F5-40BF-5E15A36D8425}"/>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7" name="Oval 239">
                <a:extLst>
                  <a:ext uri="{FF2B5EF4-FFF2-40B4-BE49-F238E27FC236}">
                    <a16:creationId xmlns:a16="http://schemas.microsoft.com/office/drawing/2014/main" id="{BBA1AF8C-2621-2474-0F66-264F2D116BF2}"/>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8" name="Oval 240">
                <a:extLst>
                  <a:ext uri="{FF2B5EF4-FFF2-40B4-BE49-F238E27FC236}">
                    <a16:creationId xmlns:a16="http://schemas.microsoft.com/office/drawing/2014/main" id="{44FA3B4B-0B5F-DC0A-F96F-128921950DE1}"/>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9" name="Oval 241">
                <a:extLst>
                  <a:ext uri="{FF2B5EF4-FFF2-40B4-BE49-F238E27FC236}">
                    <a16:creationId xmlns:a16="http://schemas.microsoft.com/office/drawing/2014/main" id="{B3519BBA-8F8E-73B4-C143-F9DF2FF5F30D}"/>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0" name="Oval 242">
                <a:extLst>
                  <a:ext uri="{FF2B5EF4-FFF2-40B4-BE49-F238E27FC236}">
                    <a16:creationId xmlns:a16="http://schemas.microsoft.com/office/drawing/2014/main" id="{E743A2F2-B2AA-09CA-30C3-47969F058E35}"/>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1" name="Oval 243">
                <a:extLst>
                  <a:ext uri="{FF2B5EF4-FFF2-40B4-BE49-F238E27FC236}">
                    <a16:creationId xmlns:a16="http://schemas.microsoft.com/office/drawing/2014/main" id="{0B8935BA-C8BB-2EC5-8B4B-0FB95DFA18BB}"/>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2" name="Oval 244">
                <a:extLst>
                  <a:ext uri="{FF2B5EF4-FFF2-40B4-BE49-F238E27FC236}">
                    <a16:creationId xmlns:a16="http://schemas.microsoft.com/office/drawing/2014/main" id="{22FC63BC-EB2C-9047-F295-8110A7D3BA76}"/>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3" name="Oval 245">
                <a:extLst>
                  <a:ext uri="{FF2B5EF4-FFF2-40B4-BE49-F238E27FC236}">
                    <a16:creationId xmlns:a16="http://schemas.microsoft.com/office/drawing/2014/main" id="{3E691A8C-34F7-F37F-7686-26F63DFB70FA}"/>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4" name="Oval 246">
                <a:extLst>
                  <a:ext uri="{FF2B5EF4-FFF2-40B4-BE49-F238E27FC236}">
                    <a16:creationId xmlns:a16="http://schemas.microsoft.com/office/drawing/2014/main" id="{80FD559F-781D-B709-2C08-29AEAA0FC94B}"/>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5" name="Oval 247">
                <a:extLst>
                  <a:ext uri="{FF2B5EF4-FFF2-40B4-BE49-F238E27FC236}">
                    <a16:creationId xmlns:a16="http://schemas.microsoft.com/office/drawing/2014/main" id="{735D6798-3FB7-257D-E9AB-77C01809C45F}"/>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6" name="Oval 248">
                <a:extLst>
                  <a:ext uri="{FF2B5EF4-FFF2-40B4-BE49-F238E27FC236}">
                    <a16:creationId xmlns:a16="http://schemas.microsoft.com/office/drawing/2014/main" id="{8D9651FF-EDCD-8F3A-E8A4-213A50524E73}"/>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7" name="Oval 249">
                <a:extLst>
                  <a:ext uri="{FF2B5EF4-FFF2-40B4-BE49-F238E27FC236}">
                    <a16:creationId xmlns:a16="http://schemas.microsoft.com/office/drawing/2014/main" id="{4C217567-8656-10AD-97A2-74907F0B8124}"/>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8" name="Oval 250">
                <a:extLst>
                  <a:ext uri="{FF2B5EF4-FFF2-40B4-BE49-F238E27FC236}">
                    <a16:creationId xmlns:a16="http://schemas.microsoft.com/office/drawing/2014/main" id="{7E1835D1-FAAC-B96D-408B-85DDA55E5AFF}"/>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9" name="Oval 251">
                <a:extLst>
                  <a:ext uri="{FF2B5EF4-FFF2-40B4-BE49-F238E27FC236}">
                    <a16:creationId xmlns:a16="http://schemas.microsoft.com/office/drawing/2014/main" id="{F4095C7A-B3C9-FA7E-46FF-9AE42BCCFB20}"/>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0" name="Oval 252">
                <a:extLst>
                  <a:ext uri="{FF2B5EF4-FFF2-40B4-BE49-F238E27FC236}">
                    <a16:creationId xmlns:a16="http://schemas.microsoft.com/office/drawing/2014/main" id="{83746CFF-D274-DA3C-CDFF-3214E7ED4AD1}"/>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1" name="Oval 253">
                <a:extLst>
                  <a:ext uri="{FF2B5EF4-FFF2-40B4-BE49-F238E27FC236}">
                    <a16:creationId xmlns:a16="http://schemas.microsoft.com/office/drawing/2014/main" id="{41497DAC-A9E7-5DDD-23A9-E9AC4529A042}"/>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2" name="Oval 254">
                <a:extLst>
                  <a:ext uri="{FF2B5EF4-FFF2-40B4-BE49-F238E27FC236}">
                    <a16:creationId xmlns:a16="http://schemas.microsoft.com/office/drawing/2014/main" id="{0478EA3A-7593-F0F9-1982-7BAD1A024AC6}"/>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3" name="Oval 255">
                <a:extLst>
                  <a:ext uri="{FF2B5EF4-FFF2-40B4-BE49-F238E27FC236}">
                    <a16:creationId xmlns:a16="http://schemas.microsoft.com/office/drawing/2014/main" id="{3F4E77E6-B6B8-5604-CEE0-43DF320AEAF0}"/>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4" name="Oval 256">
                <a:extLst>
                  <a:ext uri="{FF2B5EF4-FFF2-40B4-BE49-F238E27FC236}">
                    <a16:creationId xmlns:a16="http://schemas.microsoft.com/office/drawing/2014/main" id="{BC0D0ADA-56A7-EEBB-BE4D-F54AF65BE0A2}"/>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5" name="Oval 257">
                <a:extLst>
                  <a:ext uri="{FF2B5EF4-FFF2-40B4-BE49-F238E27FC236}">
                    <a16:creationId xmlns:a16="http://schemas.microsoft.com/office/drawing/2014/main" id="{61B78FFC-C9A0-8178-7D5A-A9D7BD4845D0}"/>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6" name="Oval 258">
                <a:extLst>
                  <a:ext uri="{FF2B5EF4-FFF2-40B4-BE49-F238E27FC236}">
                    <a16:creationId xmlns:a16="http://schemas.microsoft.com/office/drawing/2014/main" id="{577BF4CD-F1C2-F95F-73D3-5B609FAE0805}"/>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7" name="Oval 259">
                <a:extLst>
                  <a:ext uri="{FF2B5EF4-FFF2-40B4-BE49-F238E27FC236}">
                    <a16:creationId xmlns:a16="http://schemas.microsoft.com/office/drawing/2014/main" id="{38652284-D331-8881-5037-1144CD0B620C}"/>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8" name="Oval 260">
                <a:extLst>
                  <a:ext uri="{FF2B5EF4-FFF2-40B4-BE49-F238E27FC236}">
                    <a16:creationId xmlns:a16="http://schemas.microsoft.com/office/drawing/2014/main" id="{CC6E5B73-743E-9BED-1BD8-6D69FA869067}"/>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9" name="Oval 261">
                <a:extLst>
                  <a:ext uri="{FF2B5EF4-FFF2-40B4-BE49-F238E27FC236}">
                    <a16:creationId xmlns:a16="http://schemas.microsoft.com/office/drawing/2014/main" id="{C56390BF-693D-FBDD-2F06-56CC468476C2}"/>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0" name="Oval 262">
                <a:extLst>
                  <a:ext uri="{FF2B5EF4-FFF2-40B4-BE49-F238E27FC236}">
                    <a16:creationId xmlns:a16="http://schemas.microsoft.com/office/drawing/2014/main" id="{60CB4086-CAC5-AAD5-A338-A98D494D3F59}"/>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1" name="Oval 263">
                <a:extLst>
                  <a:ext uri="{FF2B5EF4-FFF2-40B4-BE49-F238E27FC236}">
                    <a16:creationId xmlns:a16="http://schemas.microsoft.com/office/drawing/2014/main" id="{72AC807D-885C-E30C-3F85-11F95A7D3A71}"/>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2" name="Oval 264">
                <a:extLst>
                  <a:ext uri="{FF2B5EF4-FFF2-40B4-BE49-F238E27FC236}">
                    <a16:creationId xmlns:a16="http://schemas.microsoft.com/office/drawing/2014/main" id="{2B2891DF-251F-383A-8CAA-4E20D1D7A459}"/>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3" name="Oval 265">
                <a:extLst>
                  <a:ext uri="{FF2B5EF4-FFF2-40B4-BE49-F238E27FC236}">
                    <a16:creationId xmlns:a16="http://schemas.microsoft.com/office/drawing/2014/main" id="{6C616FE3-438D-B95E-0F67-54D24C0AC5A2}"/>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4" name="Oval 266">
                <a:extLst>
                  <a:ext uri="{FF2B5EF4-FFF2-40B4-BE49-F238E27FC236}">
                    <a16:creationId xmlns:a16="http://schemas.microsoft.com/office/drawing/2014/main" id="{0DC917DF-D802-CCF2-A784-D22648BC35E3}"/>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5" name="Oval 267">
                <a:extLst>
                  <a:ext uri="{FF2B5EF4-FFF2-40B4-BE49-F238E27FC236}">
                    <a16:creationId xmlns:a16="http://schemas.microsoft.com/office/drawing/2014/main" id="{56514EF5-D99C-3249-5A7F-FFEEE73676DC}"/>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6" name="Oval 268">
                <a:extLst>
                  <a:ext uri="{FF2B5EF4-FFF2-40B4-BE49-F238E27FC236}">
                    <a16:creationId xmlns:a16="http://schemas.microsoft.com/office/drawing/2014/main" id="{4CA4591F-C6EA-ED41-148F-F9AD1828A6D7}"/>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7" name="Oval 269">
                <a:extLst>
                  <a:ext uri="{FF2B5EF4-FFF2-40B4-BE49-F238E27FC236}">
                    <a16:creationId xmlns:a16="http://schemas.microsoft.com/office/drawing/2014/main" id="{7A444C75-A7A0-6A08-B002-536A033C851D}"/>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8" name="Oval 270">
                <a:extLst>
                  <a:ext uri="{FF2B5EF4-FFF2-40B4-BE49-F238E27FC236}">
                    <a16:creationId xmlns:a16="http://schemas.microsoft.com/office/drawing/2014/main" id="{B01B5767-934E-BC2D-4CCA-28642AE44120}"/>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9" name="Oval 271">
                <a:extLst>
                  <a:ext uri="{FF2B5EF4-FFF2-40B4-BE49-F238E27FC236}">
                    <a16:creationId xmlns:a16="http://schemas.microsoft.com/office/drawing/2014/main" id="{75B04D47-6D84-2547-57DF-ED4D98ED06E1}"/>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0" name="Oval 272">
                <a:extLst>
                  <a:ext uri="{FF2B5EF4-FFF2-40B4-BE49-F238E27FC236}">
                    <a16:creationId xmlns:a16="http://schemas.microsoft.com/office/drawing/2014/main" id="{F200C698-FE62-AEA9-8347-D0F8D1F66CDC}"/>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1" name="Oval 273">
                <a:extLst>
                  <a:ext uri="{FF2B5EF4-FFF2-40B4-BE49-F238E27FC236}">
                    <a16:creationId xmlns:a16="http://schemas.microsoft.com/office/drawing/2014/main" id="{D28FC935-C176-345F-E374-CB20DF91F142}"/>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2" name="Oval 274">
                <a:extLst>
                  <a:ext uri="{FF2B5EF4-FFF2-40B4-BE49-F238E27FC236}">
                    <a16:creationId xmlns:a16="http://schemas.microsoft.com/office/drawing/2014/main" id="{FE1F648A-CA0E-A4C9-A591-4454E90736F5}"/>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3" name="Oval 275">
                <a:extLst>
                  <a:ext uri="{FF2B5EF4-FFF2-40B4-BE49-F238E27FC236}">
                    <a16:creationId xmlns:a16="http://schemas.microsoft.com/office/drawing/2014/main" id="{E9638202-2377-A8F2-9BAD-544C0092B931}"/>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4" name="Oval 276">
                <a:extLst>
                  <a:ext uri="{FF2B5EF4-FFF2-40B4-BE49-F238E27FC236}">
                    <a16:creationId xmlns:a16="http://schemas.microsoft.com/office/drawing/2014/main" id="{5307470E-4E0F-B8DC-056D-DDCD90D6D042}"/>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5" name="Oval 277">
                <a:extLst>
                  <a:ext uri="{FF2B5EF4-FFF2-40B4-BE49-F238E27FC236}">
                    <a16:creationId xmlns:a16="http://schemas.microsoft.com/office/drawing/2014/main" id="{CB454534-7489-4F0C-EB94-A4CD12851E9D}"/>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6" name="Oval 278">
                <a:extLst>
                  <a:ext uri="{FF2B5EF4-FFF2-40B4-BE49-F238E27FC236}">
                    <a16:creationId xmlns:a16="http://schemas.microsoft.com/office/drawing/2014/main" id="{B5DE5173-37BA-E691-BD0E-F74621088840}"/>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7" name="Oval 279">
                <a:extLst>
                  <a:ext uri="{FF2B5EF4-FFF2-40B4-BE49-F238E27FC236}">
                    <a16:creationId xmlns:a16="http://schemas.microsoft.com/office/drawing/2014/main" id="{0FA97E9A-F6BB-8D19-1821-558F0C133986}"/>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8" name="Oval 280">
                <a:extLst>
                  <a:ext uri="{FF2B5EF4-FFF2-40B4-BE49-F238E27FC236}">
                    <a16:creationId xmlns:a16="http://schemas.microsoft.com/office/drawing/2014/main" id="{5FC7F28A-EC5B-884C-892A-F4DDFCAB5209}"/>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9" name="Oval 281">
                <a:extLst>
                  <a:ext uri="{FF2B5EF4-FFF2-40B4-BE49-F238E27FC236}">
                    <a16:creationId xmlns:a16="http://schemas.microsoft.com/office/drawing/2014/main" id="{2C10595A-37DD-BFF7-8C70-1AD87A7E8A59}"/>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0" name="Oval 282">
                <a:extLst>
                  <a:ext uri="{FF2B5EF4-FFF2-40B4-BE49-F238E27FC236}">
                    <a16:creationId xmlns:a16="http://schemas.microsoft.com/office/drawing/2014/main" id="{AA7721CE-AAE1-20EE-B935-1E3E1BF6673F}"/>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1" name="Oval 283">
                <a:extLst>
                  <a:ext uri="{FF2B5EF4-FFF2-40B4-BE49-F238E27FC236}">
                    <a16:creationId xmlns:a16="http://schemas.microsoft.com/office/drawing/2014/main" id="{3FF932E1-D4BC-C805-D960-2C4E1110AD92}"/>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2" name="Oval 284">
                <a:extLst>
                  <a:ext uri="{FF2B5EF4-FFF2-40B4-BE49-F238E27FC236}">
                    <a16:creationId xmlns:a16="http://schemas.microsoft.com/office/drawing/2014/main" id="{F9E27BB7-55D7-E1B4-40D5-61B4236B63EF}"/>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3" name="Oval 285">
                <a:extLst>
                  <a:ext uri="{FF2B5EF4-FFF2-40B4-BE49-F238E27FC236}">
                    <a16:creationId xmlns:a16="http://schemas.microsoft.com/office/drawing/2014/main" id="{EE24464E-98F2-CB33-2076-198515DFCBA1}"/>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4" name="Oval 286">
                <a:extLst>
                  <a:ext uri="{FF2B5EF4-FFF2-40B4-BE49-F238E27FC236}">
                    <a16:creationId xmlns:a16="http://schemas.microsoft.com/office/drawing/2014/main" id="{8FEEC9A8-7A9F-B0A9-406A-C06999F3217A}"/>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5" name="Oval 287">
                <a:extLst>
                  <a:ext uri="{FF2B5EF4-FFF2-40B4-BE49-F238E27FC236}">
                    <a16:creationId xmlns:a16="http://schemas.microsoft.com/office/drawing/2014/main" id="{2D7621B5-4951-1983-48A8-7CCF3F9D4B7F}"/>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6" name="Oval 288">
                <a:extLst>
                  <a:ext uri="{FF2B5EF4-FFF2-40B4-BE49-F238E27FC236}">
                    <a16:creationId xmlns:a16="http://schemas.microsoft.com/office/drawing/2014/main" id="{5B1CA86A-6586-A469-CF76-E3E49FC0274C}"/>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7" name="Oval 289">
                <a:extLst>
                  <a:ext uri="{FF2B5EF4-FFF2-40B4-BE49-F238E27FC236}">
                    <a16:creationId xmlns:a16="http://schemas.microsoft.com/office/drawing/2014/main" id="{E0A9BA93-5250-BA81-2208-CF283E02E2FB}"/>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8" name="Oval 290">
                <a:extLst>
                  <a:ext uri="{FF2B5EF4-FFF2-40B4-BE49-F238E27FC236}">
                    <a16:creationId xmlns:a16="http://schemas.microsoft.com/office/drawing/2014/main" id="{07D0B711-286B-7E7D-C491-2F8C9B9A1F32}"/>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9" name="Oval 291">
                <a:extLst>
                  <a:ext uri="{FF2B5EF4-FFF2-40B4-BE49-F238E27FC236}">
                    <a16:creationId xmlns:a16="http://schemas.microsoft.com/office/drawing/2014/main" id="{165AB559-20A4-52EF-1334-F6CFB5D682C4}"/>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0" name="Oval 292">
                <a:extLst>
                  <a:ext uri="{FF2B5EF4-FFF2-40B4-BE49-F238E27FC236}">
                    <a16:creationId xmlns:a16="http://schemas.microsoft.com/office/drawing/2014/main" id="{8F8AB128-FF3D-78D3-1688-B41BC815794D}"/>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1" name="Oval 293">
                <a:extLst>
                  <a:ext uri="{FF2B5EF4-FFF2-40B4-BE49-F238E27FC236}">
                    <a16:creationId xmlns:a16="http://schemas.microsoft.com/office/drawing/2014/main" id="{2DEA9C56-40C0-B53B-5274-B001C064A56F}"/>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2" name="Oval 294">
                <a:extLst>
                  <a:ext uri="{FF2B5EF4-FFF2-40B4-BE49-F238E27FC236}">
                    <a16:creationId xmlns:a16="http://schemas.microsoft.com/office/drawing/2014/main" id="{43E553B3-BAF4-1988-B31D-B3A9A29AB264}"/>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3" name="Oval 295">
                <a:extLst>
                  <a:ext uri="{FF2B5EF4-FFF2-40B4-BE49-F238E27FC236}">
                    <a16:creationId xmlns:a16="http://schemas.microsoft.com/office/drawing/2014/main" id="{0E4C5FCD-5826-6B95-0A8A-51C97922BACB}"/>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4" name="Oval 296">
                <a:extLst>
                  <a:ext uri="{FF2B5EF4-FFF2-40B4-BE49-F238E27FC236}">
                    <a16:creationId xmlns:a16="http://schemas.microsoft.com/office/drawing/2014/main" id="{1750AC6D-E1E7-7DF9-788E-0773C84FAB17}"/>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5" name="Oval 297">
                <a:extLst>
                  <a:ext uri="{FF2B5EF4-FFF2-40B4-BE49-F238E27FC236}">
                    <a16:creationId xmlns:a16="http://schemas.microsoft.com/office/drawing/2014/main" id="{F2094135-A153-62DD-2B26-1344E0140F6F}"/>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6" name="Oval 298">
                <a:extLst>
                  <a:ext uri="{FF2B5EF4-FFF2-40B4-BE49-F238E27FC236}">
                    <a16:creationId xmlns:a16="http://schemas.microsoft.com/office/drawing/2014/main" id="{39AB677B-7D37-FBCE-AA6E-B773A46F6D47}"/>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7" name="Oval 299">
                <a:extLst>
                  <a:ext uri="{FF2B5EF4-FFF2-40B4-BE49-F238E27FC236}">
                    <a16:creationId xmlns:a16="http://schemas.microsoft.com/office/drawing/2014/main" id="{788E6E60-E088-BCE5-98C5-B65A4742BECF}"/>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8" name="Oval 300">
                <a:extLst>
                  <a:ext uri="{FF2B5EF4-FFF2-40B4-BE49-F238E27FC236}">
                    <a16:creationId xmlns:a16="http://schemas.microsoft.com/office/drawing/2014/main" id="{5553C906-96FF-4505-D121-03E5FCDE7C5B}"/>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9" name="Oval 301">
                <a:extLst>
                  <a:ext uri="{FF2B5EF4-FFF2-40B4-BE49-F238E27FC236}">
                    <a16:creationId xmlns:a16="http://schemas.microsoft.com/office/drawing/2014/main" id="{D6B422F1-547F-EDA7-1DEB-34C7ECFB9B3F}"/>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0" name="Oval 302">
                <a:extLst>
                  <a:ext uri="{FF2B5EF4-FFF2-40B4-BE49-F238E27FC236}">
                    <a16:creationId xmlns:a16="http://schemas.microsoft.com/office/drawing/2014/main" id="{A8D76808-2842-92AA-5CF4-1158C6F2B7A9}"/>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1" name="Oval 303">
                <a:extLst>
                  <a:ext uri="{FF2B5EF4-FFF2-40B4-BE49-F238E27FC236}">
                    <a16:creationId xmlns:a16="http://schemas.microsoft.com/office/drawing/2014/main" id="{8C350D76-E442-D25A-BDB1-86F42A2BCAAD}"/>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2" name="Oval 304">
                <a:extLst>
                  <a:ext uri="{FF2B5EF4-FFF2-40B4-BE49-F238E27FC236}">
                    <a16:creationId xmlns:a16="http://schemas.microsoft.com/office/drawing/2014/main" id="{964F0212-066B-7B2A-A33A-5C4AA44692A7}"/>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3" name="Oval 305">
                <a:extLst>
                  <a:ext uri="{FF2B5EF4-FFF2-40B4-BE49-F238E27FC236}">
                    <a16:creationId xmlns:a16="http://schemas.microsoft.com/office/drawing/2014/main" id="{352E4491-8DED-9035-23B1-EEE445427FE6}"/>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4" name="Oval 306">
                <a:extLst>
                  <a:ext uri="{FF2B5EF4-FFF2-40B4-BE49-F238E27FC236}">
                    <a16:creationId xmlns:a16="http://schemas.microsoft.com/office/drawing/2014/main" id="{CCFA4D8D-238F-A7B7-5D1B-CB058A0D9B16}"/>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5" name="Oval 307">
                <a:extLst>
                  <a:ext uri="{FF2B5EF4-FFF2-40B4-BE49-F238E27FC236}">
                    <a16:creationId xmlns:a16="http://schemas.microsoft.com/office/drawing/2014/main" id="{DE2A7CE4-FE28-8CFF-9FC0-E6718931A3BE}"/>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6" name="Oval 308">
                <a:extLst>
                  <a:ext uri="{FF2B5EF4-FFF2-40B4-BE49-F238E27FC236}">
                    <a16:creationId xmlns:a16="http://schemas.microsoft.com/office/drawing/2014/main" id="{1203CC9D-07A3-472B-1E13-7FE42E166AA5}"/>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7" name="Oval 309">
                <a:extLst>
                  <a:ext uri="{FF2B5EF4-FFF2-40B4-BE49-F238E27FC236}">
                    <a16:creationId xmlns:a16="http://schemas.microsoft.com/office/drawing/2014/main" id="{7A159C48-0327-41B3-CC6D-8D31398E8554}"/>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8" name="Oval 310">
                <a:extLst>
                  <a:ext uri="{FF2B5EF4-FFF2-40B4-BE49-F238E27FC236}">
                    <a16:creationId xmlns:a16="http://schemas.microsoft.com/office/drawing/2014/main" id="{F87A0728-4CC3-4C62-4A0E-9D421E1C0091}"/>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9" name="Oval 311">
                <a:extLst>
                  <a:ext uri="{FF2B5EF4-FFF2-40B4-BE49-F238E27FC236}">
                    <a16:creationId xmlns:a16="http://schemas.microsoft.com/office/drawing/2014/main" id="{FC9F940E-021D-FD3C-34B3-D7561B52ED2C}"/>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0" name="Oval 312">
                <a:extLst>
                  <a:ext uri="{FF2B5EF4-FFF2-40B4-BE49-F238E27FC236}">
                    <a16:creationId xmlns:a16="http://schemas.microsoft.com/office/drawing/2014/main" id="{1E028A99-9318-84B1-574E-8208EF59C26D}"/>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1" name="Oval 313">
                <a:extLst>
                  <a:ext uri="{FF2B5EF4-FFF2-40B4-BE49-F238E27FC236}">
                    <a16:creationId xmlns:a16="http://schemas.microsoft.com/office/drawing/2014/main" id="{FA8ECDCA-B46B-A81A-F7F1-6CA2274C8691}"/>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2" name="Oval 314">
                <a:extLst>
                  <a:ext uri="{FF2B5EF4-FFF2-40B4-BE49-F238E27FC236}">
                    <a16:creationId xmlns:a16="http://schemas.microsoft.com/office/drawing/2014/main" id="{0A3A3669-AA28-ABD8-BD12-D8925E0E4725}"/>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3" name="Oval 315">
                <a:extLst>
                  <a:ext uri="{FF2B5EF4-FFF2-40B4-BE49-F238E27FC236}">
                    <a16:creationId xmlns:a16="http://schemas.microsoft.com/office/drawing/2014/main" id="{6DA41BAB-2285-13A0-DD0D-7471F9D564F8}"/>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4" name="Oval 316">
                <a:extLst>
                  <a:ext uri="{FF2B5EF4-FFF2-40B4-BE49-F238E27FC236}">
                    <a16:creationId xmlns:a16="http://schemas.microsoft.com/office/drawing/2014/main" id="{978EDC15-E34A-39B7-12A5-EEE5A9E0969F}"/>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5" name="Oval 317">
                <a:extLst>
                  <a:ext uri="{FF2B5EF4-FFF2-40B4-BE49-F238E27FC236}">
                    <a16:creationId xmlns:a16="http://schemas.microsoft.com/office/drawing/2014/main" id="{CE1B4F55-6FD7-807D-734F-838F45F32718}"/>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6" name="Oval 318">
                <a:extLst>
                  <a:ext uri="{FF2B5EF4-FFF2-40B4-BE49-F238E27FC236}">
                    <a16:creationId xmlns:a16="http://schemas.microsoft.com/office/drawing/2014/main" id="{30A7DE52-81BF-0BDC-F3DA-F62B06106DE2}"/>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7" name="Oval 319">
                <a:extLst>
                  <a:ext uri="{FF2B5EF4-FFF2-40B4-BE49-F238E27FC236}">
                    <a16:creationId xmlns:a16="http://schemas.microsoft.com/office/drawing/2014/main" id="{BB9BD966-2BB9-C6FD-3E9B-62DF21434227}"/>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8" name="Oval 320">
                <a:extLst>
                  <a:ext uri="{FF2B5EF4-FFF2-40B4-BE49-F238E27FC236}">
                    <a16:creationId xmlns:a16="http://schemas.microsoft.com/office/drawing/2014/main" id="{EAA02097-76E4-ACB8-ACB6-C692738997E2}"/>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9" name="Oval 321">
                <a:extLst>
                  <a:ext uri="{FF2B5EF4-FFF2-40B4-BE49-F238E27FC236}">
                    <a16:creationId xmlns:a16="http://schemas.microsoft.com/office/drawing/2014/main" id="{0CA84566-E896-351B-F311-FF7156368173}"/>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0" name="Oval 322">
                <a:extLst>
                  <a:ext uri="{FF2B5EF4-FFF2-40B4-BE49-F238E27FC236}">
                    <a16:creationId xmlns:a16="http://schemas.microsoft.com/office/drawing/2014/main" id="{93659389-99E8-23CC-7EBF-D643C555F34D}"/>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1" name="Oval 323">
                <a:extLst>
                  <a:ext uri="{FF2B5EF4-FFF2-40B4-BE49-F238E27FC236}">
                    <a16:creationId xmlns:a16="http://schemas.microsoft.com/office/drawing/2014/main" id="{E9022C3F-893C-CF74-0F07-F6C490F9C247}"/>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2" name="Oval 324">
                <a:extLst>
                  <a:ext uri="{FF2B5EF4-FFF2-40B4-BE49-F238E27FC236}">
                    <a16:creationId xmlns:a16="http://schemas.microsoft.com/office/drawing/2014/main" id="{A93FAD1C-7BC1-0628-344E-20CA951747A7}"/>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3" name="Oval 325">
                <a:extLst>
                  <a:ext uri="{FF2B5EF4-FFF2-40B4-BE49-F238E27FC236}">
                    <a16:creationId xmlns:a16="http://schemas.microsoft.com/office/drawing/2014/main" id="{3CA6E0DC-1B7A-7E22-DBED-48DD3DFFB7A9}"/>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4" name="Oval 326">
                <a:extLst>
                  <a:ext uri="{FF2B5EF4-FFF2-40B4-BE49-F238E27FC236}">
                    <a16:creationId xmlns:a16="http://schemas.microsoft.com/office/drawing/2014/main" id="{657BC133-3589-8F5E-FC95-E1EEB0DEF542}"/>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5" name="Oval 327">
                <a:extLst>
                  <a:ext uri="{FF2B5EF4-FFF2-40B4-BE49-F238E27FC236}">
                    <a16:creationId xmlns:a16="http://schemas.microsoft.com/office/drawing/2014/main" id="{4D9BF261-653D-4102-C85B-606D500379AF}"/>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6" name="Oval 328">
                <a:extLst>
                  <a:ext uri="{FF2B5EF4-FFF2-40B4-BE49-F238E27FC236}">
                    <a16:creationId xmlns:a16="http://schemas.microsoft.com/office/drawing/2014/main" id="{53C362CE-DC6F-B926-9C6F-515A052C0DB2}"/>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7" name="Oval 329">
                <a:extLst>
                  <a:ext uri="{FF2B5EF4-FFF2-40B4-BE49-F238E27FC236}">
                    <a16:creationId xmlns:a16="http://schemas.microsoft.com/office/drawing/2014/main" id="{45AD1F26-C5CD-1236-5B47-7376AA5E726D}"/>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8" name="Oval 330">
                <a:extLst>
                  <a:ext uri="{FF2B5EF4-FFF2-40B4-BE49-F238E27FC236}">
                    <a16:creationId xmlns:a16="http://schemas.microsoft.com/office/drawing/2014/main" id="{F99E62F7-3736-D1B3-120A-505A678775E9}"/>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9" name="Oval 331">
                <a:extLst>
                  <a:ext uri="{FF2B5EF4-FFF2-40B4-BE49-F238E27FC236}">
                    <a16:creationId xmlns:a16="http://schemas.microsoft.com/office/drawing/2014/main" id="{ABC63650-BD98-D1F1-09BB-7608CB08E916}"/>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0" name="Oval 332">
                <a:extLst>
                  <a:ext uri="{FF2B5EF4-FFF2-40B4-BE49-F238E27FC236}">
                    <a16:creationId xmlns:a16="http://schemas.microsoft.com/office/drawing/2014/main" id="{A33E8317-2927-502D-0EB5-787C94EE2FC4}"/>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1" name="Oval 333">
                <a:extLst>
                  <a:ext uri="{FF2B5EF4-FFF2-40B4-BE49-F238E27FC236}">
                    <a16:creationId xmlns:a16="http://schemas.microsoft.com/office/drawing/2014/main" id="{B6AEFC9B-72FC-7BDB-DB47-A20F576FAE24}"/>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2" name="Oval 334">
                <a:extLst>
                  <a:ext uri="{FF2B5EF4-FFF2-40B4-BE49-F238E27FC236}">
                    <a16:creationId xmlns:a16="http://schemas.microsoft.com/office/drawing/2014/main" id="{A05E7148-9F2A-C008-34DB-496B4618D307}"/>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3" name="Oval 335">
                <a:extLst>
                  <a:ext uri="{FF2B5EF4-FFF2-40B4-BE49-F238E27FC236}">
                    <a16:creationId xmlns:a16="http://schemas.microsoft.com/office/drawing/2014/main" id="{7969389F-9386-2F39-96D7-543CA8CB1A62}"/>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4" name="Oval 336">
                <a:extLst>
                  <a:ext uri="{FF2B5EF4-FFF2-40B4-BE49-F238E27FC236}">
                    <a16:creationId xmlns:a16="http://schemas.microsoft.com/office/drawing/2014/main" id="{2B901F90-5A9D-561A-827B-C3405C9EF895}"/>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5" name="Oval 337">
                <a:extLst>
                  <a:ext uri="{FF2B5EF4-FFF2-40B4-BE49-F238E27FC236}">
                    <a16:creationId xmlns:a16="http://schemas.microsoft.com/office/drawing/2014/main" id="{0F6550C0-1457-F5C5-1B27-5C02909F1F55}"/>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6" name="Oval 338">
                <a:extLst>
                  <a:ext uri="{FF2B5EF4-FFF2-40B4-BE49-F238E27FC236}">
                    <a16:creationId xmlns:a16="http://schemas.microsoft.com/office/drawing/2014/main" id="{419BDAB2-DC4A-CED3-06BC-9843CCC166CE}"/>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7" name="Oval 339">
                <a:extLst>
                  <a:ext uri="{FF2B5EF4-FFF2-40B4-BE49-F238E27FC236}">
                    <a16:creationId xmlns:a16="http://schemas.microsoft.com/office/drawing/2014/main" id="{9563CC9E-3BF4-72E2-3A28-9EE4A05E5D70}"/>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8" name="Oval 340">
                <a:extLst>
                  <a:ext uri="{FF2B5EF4-FFF2-40B4-BE49-F238E27FC236}">
                    <a16:creationId xmlns:a16="http://schemas.microsoft.com/office/drawing/2014/main" id="{935CED07-6C03-69F5-0B9F-2311F7979541}"/>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9" name="Oval 341">
                <a:extLst>
                  <a:ext uri="{FF2B5EF4-FFF2-40B4-BE49-F238E27FC236}">
                    <a16:creationId xmlns:a16="http://schemas.microsoft.com/office/drawing/2014/main" id="{39E8163F-2AFA-18EF-E50C-553281A5CDEC}"/>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0" name="Oval 342">
                <a:extLst>
                  <a:ext uri="{FF2B5EF4-FFF2-40B4-BE49-F238E27FC236}">
                    <a16:creationId xmlns:a16="http://schemas.microsoft.com/office/drawing/2014/main" id="{D12FE6CF-4540-0C7B-F112-754DE03710B1}"/>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1" name="Oval 343">
                <a:extLst>
                  <a:ext uri="{FF2B5EF4-FFF2-40B4-BE49-F238E27FC236}">
                    <a16:creationId xmlns:a16="http://schemas.microsoft.com/office/drawing/2014/main" id="{DE6465FF-F9CE-B55C-5128-CFBF56FED77F}"/>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2" name="Oval 344">
                <a:extLst>
                  <a:ext uri="{FF2B5EF4-FFF2-40B4-BE49-F238E27FC236}">
                    <a16:creationId xmlns:a16="http://schemas.microsoft.com/office/drawing/2014/main" id="{59E3BEE7-9982-9457-5C99-3A2D4503E702}"/>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3" name="Oval 345">
                <a:extLst>
                  <a:ext uri="{FF2B5EF4-FFF2-40B4-BE49-F238E27FC236}">
                    <a16:creationId xmlns:a16="http://schemas.microsoft.com/office/drawing/2014/main" id="{1F38B885-FEDF-B53C-92E2-D4189B07F047}"/>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4" name="Oval 346">
                <a:extLst>
                  <a:ext uri="{FF2B5EF4-FFF2-40B4-BE49-F238E27FC236}">
                    <a16:creationId xmlns:a16="http://schemas.microsoft.com/office/drawing/2014/main" id="{83103121-E151-9B9C-A299-FDA6517904C5}"/>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5" name="Oval 347">
                <a:extLst>
                  <a:ext uri="{FF2B5EF4-FFF2-40B4-BE49-F238E27FC236}">
                    <a16:creationId xmlns:a16="http://schemas.microsoft.com/office/drawing/2014/main" id="{D2EB8225-B51E-337B-A6E4-2EB001633E1E}"/>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6" name="Oval 348">
                <a:extLst>
                  <a:ext uri="{FF2B5EF4-FFF2-40B4-BE49-F238E27FC236}">
                    <a16:creationId xmlns:a16="http://schemas.microsoft.com/office/drawing/2014/main" id="{8D18BAC2-BB81-AA70-C54D-7B0F40C9D359}"/>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7" name="Oval 349">
                <a:extLst>
                  <a:ext uri="{FF2B5EF4-FFF2-40B4-BE49-F238E27FC236}">
                    <a16:creationId xmlns:a16="http://schemas.microsoft.com/office/drawing/2014/main" id="{CCEB5362-969F-8BE5-13CE-E1D89CA929CC}"/>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8" name="Oval 350">
                <a:extLst>
                  <a:ext uri="{FF2B5EF4-FFF2-40B4-BE49-F238E27FC236}">
                    <a16:creationId xmlns:a16="http://schemas.microsoft.com/office/drawing/2014/main" id="{B3279AA8-1BC1-E10C-C951-058EBDE36DEC}"/>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9" name="Oval 351">
                <a:extLst>
                  <a:ext uri="{FF2B5EF4-FFF2-40B4-BE49-F238E27FC236}">
                    <a16:creationId xmlns:a16="http://schemas.microsoft.com/office/drawing/2014/main" id="{8B596505-9BE2-8DC0-629C-D539BF897215}"/>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0" name="Oval 352">
                <a:extLst>
                  <a:ext uri="{FF2B5EF4-FFF2-40B4-BE49-F238E27FC236}">
                    <a16:creationId xmlns:a16="http://schemas.microsoft.com/office/drawing/2014/main" id="{4CAD568D-C4BA-CCEC-9328-17C5872ABF07}"/>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1" name="Oval 353">
                <a:extLst>
                  <a:ext uri="{FF2B5EF4-FFF2-40B4-BE49-F238E27FC236}">
                    <a16:creationId xmlns:a16="http://schemas.microsoft.com/office/drawing/2014/main" id="{CA8D0B9D-2EDB-6A33-7289-140753BA7A14}"/>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2" name="Oval 354">
                <a:extLst>
                  <a:ext uri="{FF2B5EF4-FFF2-40B4-BE49-F238E27FC236}">
                    <a16:creationId xmlns:a16="http://schemas.microsoft.com/office/drawing/2014/main" id="{2EBD73B0-6A12-EADE-478B-17702970F4DD}"/>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3" name="Oval 355">
                <a:extLst>
                  <a:ext uri="{FF2B5EF4-FFF2-40B4-BE49-F238E27FC236}">
                    <a16:creationId xmlns:a16="http://schemas.microsoft.com/office/drawing/2014/main" id="{FAB948F0-8D34-874F-3707-4CA1D2C25106}"/>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4" name="Oval 356">
                <a:extLst>
                  <a:ext uri="{FF2B5EF4-FFF2-40B4-BE49-F238E27FC236}">
                    <a16:creationId xmlns:a16="http://schemas.microsoft.com/office/drawing/2014/main" id="{1E816786-44CF-9E1E-391E-0F68871046B2}"/>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5" name="Oval 357">
                <a:extLst>
                  <a:ext uri="{FF2B5EF4-FFF2-40B4-BE49-F238E27FC236}">
                    <a16:creationId xmlns:a16="http://schemas.microsoft.com/office/drawing/2014/main" id="{E9C6E1B2-5CBA-CA7E-7519-CC56A4F49C96}"/>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6" name="Oval 358">
                <a:extLst>
                  <a:ext uri="{FF2B5EF4-FFF2-40B4-BE49-F238E27FC236}">
                    <a16:creationId xmlns:a16="http://schemas.microsoft.com/office/drawing/2014/main" id="{9286D86A-0842-9DF8-355E-9116E1DCD224}"/>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7" name="Oval 359">
                <a:extLst>
                  <a:ext uri="{FF2B5EF4-FFF2-40B4-BE49-F238E27FC236}">
                    <a16:creationId xmlns:a16="http://schemas.microsoft.com/office/drawing/2014/main" id="{8B716DB7-BDC3-3A61-8387-7918312AF23D}"/>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8" name="Oval 360">
                <a:extLst>
                  <a:ext uri="{FF2B5EF4-FFF2-40B4-BE49-F238E27FC236}">
                    <a16:creationId xmlns:a16="http://schemas.microsoft.com/office/drawing/2014/main" id="{B49F594B-FE0A-BC4B-F915-73CD5D290F05}"/>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9" name="Oval 361">
                <a:extLst>
                  <a:ext uri="{FF2B5EF4-FFF2-40B4-BE49-F238E27FC236}">
                    <a16:creationId xmlns:a16="http://schemas.microsoft.com/office/drawing/2014/main" id="{92F09AF8-B03F-27C4-5884-3BA3900776B3}"/>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0" name="Oval 362">
                <a:extLst>
                  <a:ext uri="{FF2B5EF4-FFF2-40B4-BE49-F238E27FC236}">
                    <a16:creationId xmlns:a16="http://schemas.microsoft.com/office/drawing/2014/main" id="{5464EFCA-81F9-0281-73DD-247218E53361}"/>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1" name="Oval 363">
                <a:extLst>
                  <a:ext uri="{FF2B5EF4-FFF2-40B4-BE49-F238E27FC236}">
                    <a16:creationId xmlns:a16="http://schemas.microsoft.com/office/drawing/2014/main" id="{E955CAD0-1858-C8CB-5EB1-85B1CD9789FB}"/>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2" name="Oval 364">
                <a:extLst>
                  <a:ext uri="{FF2B5EF4-FFF2-40B4-BE49-F238E27FC236}">
                    <a16:creationId xmlns:a16="http://schemas.microsoft.com/office/drawing/2014/main" id="{351F67C7-DFFA-B67D-83F4-40969FEBF4B4}"/>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3" name="Oval 365">
                <a:extLst>
                  <a:ext uri="{FF2B5EF4-FFF2-40B4-BE49-F238E27FC236}">
                    <a16:creationId xmlns:a16="http://schemas.microsoft.com/office/drawing/2014/main" id="{342139B9-469E-314C-7EBA-29B1E420DA57}"/>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4" name="Oval 366">
                <a:extLst>
                  <a:ext uri="{FF2B5EF4-FFF2-40B4-BE49-F238E27FC236}">
                    <a16:creationId xmlns:a16="http://schemas.microsoft.com/office/drawing/2014/main" id="{B43FE6E5-DCF0-209B-95C3-0810B09431D5}"/>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5" name="Oval 367">
                <a:extLst>
                  <a:ext uri="{FF2B5EF4-FFF2-40B4-BE49-F238E27FC236}">
                    <a16:creationId xmlns:a16="http://schemas.microsoft.com/office/drawing/2014/main" id="{B2A1EC48-ACBC-8BB4-0348-4A6849F298AE}"/>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6" name="Oval 368">
                <a:extLst>
                  <a:ext uri="{FF2B5EF4-FFF2-40B4-BE49-F238E27FC236}">
                    <a16:creationId xmlns:a16="http://schemas.microsoft.com/office/drawing/2014/main" id="{C5B424F8-2DD8-8F4B-B3E6-B60F2D50E8BB}"/>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7" name="Oval 369">
                <a:extLst>
                  <a:ext uri="{FF2B5EF4-FFF2-40B4-BE49-F238E27FC236}">
                    <a16:creationId xmlns:a16="http://schemas.microsoft.com/office/drawing/2014/main" id="{6F38DA21-66CA-7467-D858-B34F2FDCADE3}"/>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8" name="Oval 370">
                <a:extLst>
                  <a:ext uri="{FF2B5EF4-FFF2-40B4-BE49-F238E27FC236}">
                    <a16:creationId xmlns:a16="http://schemas.microsoft.com/office/drawing/2014/main" id="{030EBE28-029F-C11A-8915-21D106490786}"/>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9" name="Oval 371">
                <a:extLst>
                  <a:ext uri="{FF2B5EF4-FFF2-40B4-BE49-F238E27FC236}">
                    <a16:creationId xmlns:a16="http://schemas.microsoft.com/office/drawing/2014/main" id="{EF302C15-B318-2D16-7735-DDCCC552467F}"/>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0" name="Oval 372">
                <a:extLst>
                  <a:ext uri="{FF2B5EF4-FFF2-40B4-BE49-F238E27FC236}">
                    <a16:creationId xmlns:a16="http://schemas.microsoft.com/office/drawing/2014/main" id="{E79BC1F3-D9AD-DD91-FB3C-F696065C634C}"/>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1" name="Oval 373">
                <a:extLst>
                  <a:ext uri="{FF2B5EF4-FFF2-40B4-BE49-F238E27FC236}">
                    <a16:creationId xmlns:a16="http://schemas.microsoft.com/office/drawing/2014/main" id="{8E17E65A-80B2-FD3B-8B26-F14A2ABBFE75}"/>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2" name="Oval 374">
                <a:extLst>
                  <a:ext uri="{FF2B5EF4-FFF2-40B4-BE49-F238E27FC236}">
                    <a16:creationId xmlns:a16="http://schemas.microsoft.com/office/drawing/2014/main" id="{3D838695-778C-D26B-EBE1-55C741A0587B}"/>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3" name="Oval 375">
                <a:extLst>
                  <a:ext uri="{FF2B5EF4-FFF2-40B4-BE49-F238E27FC236}">
                    <a16:creationId xmlns:a16="http://schemas.microsoft.com/office/drawing/2014/main" id="{969E79C0-C89E-0602-6D7B-1F3DE3A2924A}"/>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4" name="Oval 376">
                <a:extLst>
                  <a:ext uri="{FF2B5EF4-FFF2-40B4-BE49-F238E27FC236}">
                    <a16:creationId xmlns:a16="http://schemas.microsoft.com/office/drawing/2014/main" id="{7FDC1798-77E5-F335-6786-3AC1FE48954A}"/>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5" name="Oval 377">
                <a:extLst>
                  <a:ext uri="{FF2B5EF4-FFF2-40B4-BE49-F238E27FC236}">
                    <a16:creationId xmlns:a16="http://schemas.microsoft.com/office/drawing/2014/main" id="{5D18304F-54DE-1A97-52DC-23D7A73007C9}"/>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6" name="Oval 378">
                <a:extLst>
                  <a:ext uri="{FF2B5EF4-FFF2-40B4-BE49-F238E27FC236}">
                    <a16:creationId xmlns:a16="http://schemas.microsoft.com/office/drawing/2014/main" id="{9F517B8B-C138-30D5-173E-815CE278C5D1}"/>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7" name="Oval 379">
                <a:extLst>
                  <a:ext uri="{FF2B5EF4-FFF2-40B4-BE49-F238E27FC236}">
                    <a16:creationId xmlns:a16="http://schemas.microsoft.com/office/drawing/2014/main" id="{F0DF1BED-E34B-FD7C-90CE-2D94805EFE0D}"/>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8" name="Oval 380">
                <a:extLst>
                  <a:ext uri="{FF2B5EF4-FFF2-40B4-BE49-F238E27FC236}">
                    <a16:creationId xmlns:a16="http://schemas.microsoft.com/office/drawing/2014/main" id="{A2614398-2043-3A25-EFBC-39E7918CF8AB}"/>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9" name="Oval 381">
                <a:extLst>
                  <a:ext uri="{FF2B5EF4-FFF2-40B4-BE49-F238E27FC236}">
                    <a16:creationId xmlns:a16="http://schemas.microsoft.com/office/drawing/2014/main" id="{32563BA2-88A4-A3B5-48AC-A1A1EC2641AC}"/>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0" name="Oval 382">
                <a:extLst>
                  <a:ext uri="{FF2B5EF4-FFF2-40B4-BE49-F238E27FC236}">
                    <a16:creationId xmlns:a16="http://schemas.microsoft.com/office/drawing/2014/main" id="{86675E4B-6C37-4301-6DE0-FE9BA9F22704}"/>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1" name="Oval 383">
                <a:extLst>
                  <a:ext uri="{FF2B5EF4-FFF2-40B4-BE49-F238E27FC236}">
                    <a16:creationId xmlns:a16="http://schemas.microsoft.com/office/drawing/2014/main" id="{55BB3A80-1559-0EA5-8532-C6EA24D888D8}"/>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2" name="Oval 384">
                <a:extLst>
                  <a:ext uri="{FF2B5EF4-FFF2-40B4-BE49-F238E27FC236}">
                    <a16:creationId xmlns:a16="http://schemas.microsoft.com/office/drawing/2014/main" id="{E73B9367-E364-8980-8256-F75A784FB0A6}"/>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3" name="Oval 385">
                <a:extLst>
                  <a:ext uri="{FF2B5EF4-FFF2-40B4-BE49-F238E27FC236}">
                    <a16:creationId xmlns:a16="http://schemas.microsoft.com/office/drawing/2014/main" id="{FC58271E-9900-5E4B-C178-0573E8A970DC}"/>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4" name="Oval 386">
                <a:extLst>
                  <a:ext uri="{FF2B5EF4-FFF2-40B4-BE49-F238E27FC236}">
                    <a16:creationId xmlns:a16="http://schemas.microsoft.com/office/drawing/2014/main" id="{905A69B1-C173-73FB-8B5E-826C66D5C7DE}"/>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5" name="Oval 387">
                <a:extLst>
                  <a:ext uri="{FF2B5EF4-FFF2-40B4-BE49-F238E27FC236}">
                    <a16:creationId xmlns:a16="http://schemas.microsoft.com/office/drawing/2014/main" id="{B180B0F2-1E17-78B8-6140-5D12AF982B06}"/>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6" name="Oval 388">
                <a:extLst>
                  <a:ext uri="{FF2B5EF4-FFF2-40B4-BE49-F238E27FC236}">
                    <a16:creationId xmlns:a16="http://schemas.microsoft.com/office/drawing/2014/main" id="{4862F6D1-7AC0-143A-A1CB-E0A58466C079}"/>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7" name="Oval 389">
                <a:extLst>
                  <a:ext uri="{FF2B5EF4-FFF2-40B4-BE49-F238E27FC236}">
                    <a16:creationId xmlns:a16="http://schemas.microsoft.com/office/drawing/2014/main" id="{B02A665C-8D4C-8CEA-7420-AA66FF8B59C9}"/>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8" name="Oval 390">
                <a:extLst>
                  <a:ext uri="{FF2B5EF4-FFF2-40B4-BE49-F238E27FC236}">
                    <a16:creationId xmlns:a16="http://schemas.microsoft.com/office/drawing/2014/main" id="{B9A16A9D-3C84-2475-D512-81730F97B747}"/>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9" name="Oval 391">
                <a:extLst>
                  <a:ext uri="{FF2B5EF4-FFF2-40B4-BE49-F238E27FC236}">
                    <a16:creationId xmlns:a16="http://schemas.microsoft.com/office/drawing/2014/main" id="{5F5EF168-6626-B311-945B-A27B54FEDC2F}"/>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0" name="Oval 392">
                <a:extLst>
                  <a:ext uri="{FF2B5EF4-FFF2-40B4-BE49-F238E27FC236}">
                    <a16:creationId xmlns:a16="http://schemas.microsoft.com/office/drawing/2014/main" id="{DA2C0F57-05FF-120C-BBDD-A2B6C6864225}"/>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1" name="Oval 393">
                <a:extLst>
                  <a:ext uri="{FF2B5EF4-FFF2-40B4-BE49-F238E27FC236}">
                    <a16:creationId xmlns:a16="http://schemas.microsoft.com/office/drawing/2014/main" id="{0008D054-EC52-5713-21D4-E04EA9BD7FB3}"/>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2" name="Oval 394">
                <a:extLst>
                  <a:ext uri="{FF2B5EF4-FFF2-40B4-BE49-F238E27FC236}">
                    <a16:creationId xmlns:a16="http://schemas.microsoft.com/office/drawing/2014/main" id="{01EA2793-C6B9-7725-1DFD-E35CBBB0F2E4}"/>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3" name="Oval 395">
                <a:extLst>
                  <a:ext uri="{FF2B5EF4-FFF2-40B4-BE49-F238E27FC236}">
                    <a16:creationId xmlns:a16="http://schemas.microsoft.com/office/drawing/2014/main" id="{0A4E8F25-C0C2-F6A3-43C1-FAA584E3889B}"/>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4" name="Oval 396">
                <a:extLst>
                  <a:ext uri="{FF2B5EF4-FFF2-40B4-BE49-F238E27FC236}">
                    <a16:creationId xmlns:a16="http://schemas.microsoft.com/office/drawing/2014/main" id="{440596AE-46EE-EC3F-D651-9806DFE89723}"/>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5" name="Oval 397">
                <a:extLst>
                  <a:ext uri="{FF2B5EF4-FFF2-40B4-BE49-F238E27FC236}">
                    <a16:creationId xmlns:a16="http://schemas.microsoft.com/office/drawing/2014/main" id="{B1B85ACD-E7F6-DAAB-A8DF-73CE79CBD392}"/>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6" name="Oval 398">
                <a:extLst>
                  <a:ext uri="{FF2B5EF4-FFF2-40B4-BE49-F238E27FC236}">
                    <a16:creationId xmlns:a16="http://schemas.microsoft.com/office/drawing/2014/main" id="{C03BBBC4-034A-C9E1-52E0-7AE4A6E5BC29}"/>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7" name="Oval 399">
                <a:extLst>
                  <a:ext uri="{FF2B5EF4-FFF2-40B4-BE49-F238E27FC236}">
                    <a16:creationId xmlns:a16="http://schemas.microsoft.com/office/drawing/2014/main" id="{1DC77BCC-912D-6031-6E9C-C4C6175F8EF3}"/>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8" name="Oval 400">
                <a:extLst>
                  <a:ext uri="{FF2B5EF4-FFF2-40B4-BE49-F238E27FC236}">
                    <a16:creationId xmlns:a16="http://schemas.microsoft.com/office/drawing/2014/main" id="{92D89DCD-D3F3-E97E-B746-90A0355C0C9A}"/>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9" name="Oval 401">
                <a:extLst>
                  <a:ext uri="{FF2B5EF4-FFF2-40B4-BE49-F238E27FC236}">
                    <a16:creationId xmlns:a16="http://schemas.microsoft.com/office/drawing/2014/main" id="{A5E12F2B-2632-DBB2-F8EA-E751D3627A83}"/>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0" name="Oval 402">
                <a:extLst>
                  <a:ext uri="{FF2B5EF4-FFF2-40B4-BE49-F238E27FC236}">
                    <a16:creationId xmlns:a16="http://schemas.microsoft.com/office/drawing/2014/main" id="{F8C371F6-6712-D365-777D-B4BCFA82884A}"/>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1" name="Oval 403">
                <a:extLst>
                  <a:ext uri="{FF2B5EF4-FFF2-40B4-BE49-F238E27FC236}">
                    <a16:creationId xmlns:a16="http://schemas.microsoft.com/office/drawing/2014/main" id="{225600A4-AE7F-EDBD-3A79-4C10A104D77A}"/>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2" name="Oval 404">
                <a:extLst>
                  <a:ext uri="{FF2B5EF4-FFF2-40B4-BE49-F238E27FC236}">
                    <a16:creationId xmlns:a16="http://schemas.microsoft.com/office/drawing/2014/main" id="{4911CA05-9B36-A066-2141-245519A60118}"/>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3" name="Oval 405">
                <a:extLst>
                  <a:ext uri="{FF2B5EF4-FFF2-40B4-BE49-F238E27FC236}">
                    <a16:creationId xmlns:a16="http://schemas.microsoft.com/office/drawing/2014/main" id="{6384C89B-03A7-87CB-F0A0-E4671F811B07}"/>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4125" name="Group 607">
              <a:extLst>
                <a:ext uri="{FF2B5EF4-FFF2-40B4-BE49-F238E27FC236}">
                  <a16:creationId xmlns:a16="http://schemas.microsoft.com/office/drawing/2014/main" id="{44AAA9B2-AEA0-3A55-42C6-D4BA41121581}"/>
                </a:ext>
              </a:extLst>
            </p:cNvPr>
            <p:cNvGrpSpPr/>
            <p:nvPr/>
          </p:nvGrpSpPr>
          <p:grpSpPr bwMode="auto">
            <a:xfrm>
              <a:off x="453" y="1776"/>
              <a:ext cx="2722" cy="574"/>
              <a:chOff x="453" y="1776"/>
              <a:chExt cx="2722" cy="574"/>
            </a:xfrm>
            <a:grpFill/>
          </p:grpSpPr>
          <p:sp>
            <p:nvSpPr>
              <p:cNvPr id="4344" name="Oval 407">
                <a:extLst>
                  <a:ext uri="{FF2B5EF4-FFF2-40B4-BE49-F238E27FC236}">
                    <a16:creationId xmlns:a16="http://schemas.microsoft.com/office/drawing/2014/main" id="{5EB48103-FD94-02CD-3952-32D6432A9C40}"/>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5" name="Oval 408">
                <a:extLst>
                  <a:ext uri="{FF2B5EF4-FFF2-40B4-BE49-F238E27FC236}">
                    <a16:creationId xmlns:a16="http://schemas.microsoft.com/office/drawing/2014/main" id="{317D16DE-8E37-C305-B8E2-D781A2270E4C}"/>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6" name="Oval 409">
                <a:extLst>
                  <a:ext uri="{FF2B5EF4-FFF2-40B4-BE49-F238E27FC236}">
                    <a16:creationId xmlns:a16="http://schemas.microsoft.com/office/drawing/2014/main" id="{5C6F0D72-8C9A-2D0A-3BDD-D538562DFB7D}"/>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7" name="Oval 410">
                <a:extLst>
                  <a:ext uri="{FF2B5EF4-FFF2-40B4-BE49-F238E27FC236}">
                    <a16:creationId xmlns:a16="http://schemas.microsoft.com/office/drawing/2014/main" id="{50166AEC-00FA-4CF9-60F9-5D41FD9433BD}"/>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8" name="Oval 411">
                <a:extLst>
                  <a:ext uri="{FF2B5EF4-FFF2-40B4-BE49-F238E27FC236}">
                    <a16:creationId xmlns:a16="http://schemas.microsoft.com/office/drawing/2014/main" id="{9082093D-FB7A-6767-FEDF-3F76929CC8AF}"/>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9" name="Oval 412">
                <a:extLst>
                  <a:ext uri="{FF2B5EF4-FFF2-40B4-BE49-F238E27FC236}">
                    <a16:creationId xmlns:a16="http://schemas.microsoft.com/office/drawing/2014/main" id="{27293F29-77DE-A92E-516F-7959378255A3}"/>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0" name="Oval 413">
                <a:extLst>
                  <a:ext uri="{FF2B5EF4-FFF2-40B4-BE49-F238E27FC236}">
                    <a16:creationId xmlns:a16="http://schemas.microsoft.com/office/drawing/2014/main" id="{7F410005-C132-F631-2FE1-B18BBB839E76}"/>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1" name="Oval 414">
                <a:extLst>
                  <a:ext uri="{FF2B5EF4-FFF2-40B4-BE49-F238E27FC236}">
                    <a16:creationId xmlns:a16="http://schemas.microsoft.com/office/drawing/2014/main" id="{85358E32-5D22-AAB2-9F2B-57F24177EF09}"/>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2" name="Oval 415">
                <a:extLst>
                  <a:ext uri="{FF2B5EF4-FFF2-40B4-BE49-F238E27FC236}">
                    <a16:creationId xmlns:a16="http://schemas.microsoft.com/office/drawing/2014/main" id="{CDA5FA33-2ACB-68D2-329C-8CA25A577D94}"/>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3" name="Oval 416">
                <a:extLst>
                  <a:ext uri="{FF2B5EF4-FFF2-40B4-BE49-F238E27FC236}">
                    <a16:creationId xmlns:a16="http://schemas.microsoft.com/office/drawing/2014/main" id="{1F1FD6B1-800D-B659-72A9-59502E015537}"/>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4" name="Oval 417">
                <a:extLst>
                  <a:ext uri="{FF2B5EF4-FFF2-40B4-BE49-F238E27FC236}">
                    <a16:creationId xmlns:a16="http://schemas.microsoft.com/office/drawing/2014/main" id="{AFB97970-7551-BCD7-FDA6-D3F192BF80C3}"/>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5" name="Oval 418">
                <a:extLst>
                  <a:ext uri="{FF2B5EF4-FFF2-40B4-BE49-F238E27FC236}">
                    <a16:creationId xmlns:a16="http://schemas.microsoft.com/office/drawing/2014/main" id="{C6D3AD11-FD25-F252-E43A-84346E86910B}"/>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6" name="Oval 419">
                <a:extLst>
                  <a:ext uri="{FF2B5EF4-FFF2-40B4-BE49-F238E27FC236}">
                    <a16:creationId xmlns:a16="http://schemas.microsoft.com/office/drawing/2014/main" id="{BCDBD0AB-502F-17C2-217E-5A50A9D4060C}"/>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7" name="Oval 420">
                <a:extLst>
                  <a:ext uri="{FF2B5EF4-FFF2-40B4-BE49-F238E27FC236}">
                    <a16:creationId xmlns:a16="http://schemas.microsoft.com/office/drawing/2014/main" id="{DC686BA8-0D93-D6BF-A69F-501410E21E7A}"/>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8" name="Oval 421">
                <a:extLst>
                  <a:ext uri="{FF2B5EF4-FFF2-40B4-BE49-F238E27FC236}">
                    <a16:creationId xmlns:a16="http://schemas.microsoft.com/office/drawing/2014/main" id="{B58E1FD5-5AD6-C368-A72C-6352B00DF5B2}"/>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9" name="Oval 422">
                <a:extLst>
                  <a:ext uri="{FF2B5EF4-FFF2-40B4-BE49-F238E27FC236}">
                    <a16:creationId xmlns:a16="http://schemas.microsoft.com/office/drawing/2014/main" id="{19D44F37-F9D0-7B6F-4D02-7E9635310687}"/>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0" name="Oval 423">
                <a:extLst>
                  <a:ext uri="{FF2B5EF4-FFF2-40B4-BE49-F238E27FC236}">
                    <a16:creationId xmlns:a16="http://schemas.microsoft.com/office/drawing/2014/main" id="{5303F1E0-F53F-3CC1-790B-3F052D87D444}"/>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1" name="Oval 424">
                <a:extLst>
                  <a:ext uri="{FF2B5EF4-FFF2-40B4-BE49-F238E27FC236}">
                    <a16:creationId xmlns:a16="http://schemas.microsoft.com/office/drawing/2014/main" id="{5608D3B3-01C7-D6F5-4EA1-7CA64B6AF084}"/>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2" name="Oval 425">
                <a:extLst>
                  <a:ext uri="{FF2B5EF4-FFF2-40B4-BE49-F238E27FC236}">
                    <a16:creationId xmlns:a16="http://schemas.microsoft.com/office/drawing/2014/main" id="{649E6C87-93A3-AD72-6076-A9D39EB0B542}"/>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3" name="Oval 426">
                <a:extLst>
                  <a:ext uri="{FF2B5EF4-FFF2-40B4-BE49-F238E27FC236}">
                    <a16:creationId xmlns:a16="http://schemas.microsoft.com/office/drawing/2014/main" id="{10692479-2064-0E42-87E5-BB7087BDE64C}"/>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4" name="Oval 427">
                <a:extLst>
                  <a:ext uri="{FF2B5EF4-FFF2-40B4-BE49-F238E27FC236}">
                    <a16:creationId xmlns:a16="http://schemas.microsoft.com/office/drawing/2014/main" id="{B034F397-5725-3171-BCE9-3719509E4E77}"/>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5" name="Oval 428">
                <a:extLst>
                  <a:ext uri="{FF2B5EF4-FFF2-40B4-BE49-F238E27FC236}">
                    <a16:creationId xmlns:a16="http://schemas.microsoft.com/office/drawing/2014/main" id="{9BA401F1-3A58-393A-56D0-23ED91BA9143}"/>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6" name="Oval 429">
                <a:extLst>
                  <a:ext uri="{FF2B5EF4-FFF2-40B4-BE49-F238E27FC236}">
                    <a16:creationId xmlns:a16="http://schemas.microsoft.com/office/drawing/2014/main" id="{96E21618-4F51-E8FF-0841-A741231C3EAF}"/>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7" name="Oval 430">
                <a:extLst>
                  <a:ext uri="{FF2B5EF4-FFF2-40B4-BE49-F238E27FC236}">
                    <a16:creationId xmlns:a16="http://schemas.microsoft.com/office/drawing/2014/main" id="{1C3E4253-FD32-ED5D-E2A8-8A0EFD691566}"/>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8" name="Oval 431">
                <a:extLst>
                  <a:ext uri="{FF2B5EF4-FFF2-40B4-BE49-F238E27FC236}">
                    <a16:creationId xmlns:a16="http://schemas.microsoft.com/office/drawing/2014/main" id="{914F81C0-47BD-28C8-3109-FDFD4544807F}"/>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9" name="Oval 432">
                <a:extLst>
                  <a:ext uri="{FF2B5EF4-FFF2-40B4-BE49-F238E27FC236}">
                    <a16:creationId xmlns:a16="http://schemas.microsoft.com/office/drawing/2014/main" id="{4010411F-70D9-F835-30B6-4A8CDF5820DD}"/>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0" name="Oval 433">
                <a:extLst>
                  <a:ext uri="{FF2B5EF4-FFF2-40B4-BE49-F238E27FC236}">
                    <a16:creationId xmlns:a16="http://schemas.microsoft.com/office/drawing/2014/main" id="{EAFEDB17-DF4A-C1C2-24A2-35A963DA91EF}"/>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1" name="Oval 434">
                <a:extLst>
                  <a:ext uri="{FF2B5EF4-FFF2-40B4-BE49-F238E27FC236}">
                    <a16:creationId xmlns:a16="http://schemas.microsoft.com/office/drawing/2014/main" id="{D67C1256-6893-4D11-0E10-74A68D6BA65E}"/>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2" name="Oval 435">
                <a:extLst>
                  <a:ext uri="{FF2B5EF4-FFF2-40B4-BE49-F238E27FC236}">
                    <a16:creationId xmlns:a16="http://schemas.microsoft.com/office/drawing/2014/main" id="{AAB9F650-4621-C6B3-3DE0-EA2E7764976B}"/>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3" name="Oval 436">
                <a:extLst>
                  <a:ext uri="{FF2B5EF4-FFF2-40B4-BE49-F238E27FC236}">
                    <a16:creationId xmlns:a16="http://schemas.microsoft.com/office/drawing/2014/main" id="{89A57AFC-C5AA-191A-2ED6-AA49D33B9C41}"/>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4" name="Oval 437">
                <a:extLst>
                  <a:ext uri="{FF2B5EF4-FFF2-40B4-BE49-F238E27FC236}">
                    <a16:creationId xmlns:a16="http://schemas.microsoft.com/office/drawing/2014/main" id="{9EA1F56C-758A-1FDD-5B1E-D0C041764D20}"/>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5" name="Oval 438">
                <a:extLst>
                  <a:ext uri="{FF2B5EF4-FFF2-40B4-BE49-F238E27FC236}">
                    <a16:creationId xmlns:a16="http://schemas.microsoft.com/office/drawing/2014/main" id="{2EB9393D-859B-275E-F598-173678B8EB4B}"/>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6" name="Oval 439">
                <a:extLst>
                  <a:ext uri="{FF2B5EF4-FFF2-40B4-BE49-F238E27FC236}">
                    <a16:creationId xmlns:a16="http://schemas.microsoft.com/office/drawing/2014/main" id="{E75FE27C-1C28-02C5-B3C0-CB2FDEE5D8CE}"/>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7" name="Oval 440">
                <a:extLst>
                  <a:ext uri="{FF2B5EF4-FFF2-40B4-BE49-F238E27FC236}">
                    <a16:creationId xmlns:a16="http://schemas.microsoft.com/office/drawing/2014/main" id="{8CDBB43D-B99E-C1DF-55FD-C1B0C2FC1861}"/>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8" name="Oval 441">
                <a:extLst>
                  <a:ext uri="{FF2B5EF4-FFF2-40B4-BE49-F238E27FC236}">
                    <a16:creationId xmlns:a16="http://schemas.microsoft.com/office/drawing/2014/main" id="{12AD9309-4D63-1A65-0DC7-4AED1DF76E5B}"/>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9" name="Oval 442">
                <a:extLst>
                  <a:ext uri="{FF2B5EF4-FFF2-40B4-BE49-F238E27FC236}">
                    <a16:creationId xmlns:a16="http://schemas.microsoft.com/office/drawing/2014/main" id="{0FA6465F-1EC2-CA22-CC38-EAF843CFAC87}"/>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0" name="Oval 443">
                <a:extLst>
                  <a:ext uri="{FF2B5EF4-FFF2-40B4-BE49-F238E27FC236}">
                    <a16:creationId xmlns:a16="http://schemas.microsoft.com/office/drawing/2014/main" id="{5E9E3CBD-D082-2D7C-FF8F-750954A950CB}"/>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1" name="Oval 444">
                <a:extLst>
                  <a:ext uri="{FF2B5EF4-FFF2-40B4-BE49-F238E27FC236}">
                    <a16:creationId xmlns:a16="http://schemas.microsoft.com/office/drawing/2014/main" id="{8905D416-22E0-4929-5E1E-118D96AE88AE}"/>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2" name="Oval 445">
                <a:extLst>
                  <a:ext uri="{FF2B5EF4-FFF2-40B4-BE49-F238E27FC236}">
                    <a16:creationId xmlns:a16="http://schemas.microsoft.com/office/drawing/2014/main" id="{C30F8C46-F45B-6819-7010-F2978DF6F902}"/>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3" name="Oval 446">
                <a:extLst>
                  <a:ext uri="{FF2B5EF4-FFF2-40B4-BE49-F238E27FC236}">
                    <a16:creationId xmlns:a16="http://schemas.microsoft.com/office/drawing/2014/main" id="{39C62504-06E1-BD2F-A98B-94FF52A6C734}"/>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4" name="Oval 447">
                <a:extLst>
                  <a:ext uri="{FF2B5EF4-FFF2-40B4-BE49-F238E27FC236}">
                    <a16:creationId xmlns:a16="http://schemas.microsoft.com/office/drawing/2014/main" id="{15A50E60-6B81-FF65-2C8B-BEBC48FE7055}"/>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5" name="Oval 448">
                <a:extLst>
                  <a:ext uri="{FF2B5EF4-FFF2-40B4-BE49-F238E27FC236}">
                    <a16:creationId xmlns:a16="http://schemas.microsoft.com/office/drawing/2014/main" id="{56315055-C8A2-1DAB-B40A-1E75E767D3EB}"/>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6" name="Oval 449">
                <a:extLst>
                  <a:ext uri="{FF2B5EF4-FFF2-40B4-BE49-F238E27FC236}">
                    <a16:creationId xmlns:a16="http://schemas.microsoft.com/office/drawing/2014/main" id="{82684DB7-4AFB-DF73-253B-5656FB407224}"/>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7" name="Oval 450">
                <a:extLst>
                  <a:ext uri="{FF2B5EF4-FFF2-40B4-BE49-F238E27FC236}">
                    <a16:creationId xmlns:a16="http://schemas.microsoft.com/office/drawing/2014/main" id="{C3192281-6755-DE01-1F50-3F1DA8C8F3CC}"/>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8" name="Oval 451">
                <a:extLst>
                  <a:ext uri="{FF2B5EF4-FFF2-40B4-BE49-F238E27FC236}">
                    <a16:creationId xmlns:a16="http://schemas.microsoft.com/office/drawing/2014/main" id="{028BB135-538E-A233-29C8-0BEBF8686758}"/>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9" name="Oval 452">
                <a:extLst>
                  <a:ext uri="{FF2B5EF4-FFF2-40B4-BE49-F238E27FC236}">
                    <a16:creationId xmlns:a16="http://schemas.microsoft.com/office/drawing/2014/main" id="{A9191767-B496-3300-18FF-D9B37F04016F}"/>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0" name="Oval 453">
                <a:extLst>
                  <a:ext uri="{FF2B5EF4-FFF2-40B4-BE49-F238E27FC236}">
                    <a16:creationId xmlns:a16="http://schemas.microsoft.com/office/drawing/2014/main" id="{77CB1589-9DAF-EC00-5400-C25225EF6E84}"/>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1" name="Oval 454">
                <a:extLst>
                  <a:ext uri="{FF2B5EF4-FFF2-40B4-BE49-F238E27FC236}">
                    <a16:creationId xmlns:a16="http://schemas.microsoft.com/office/drawing/2014/main" id="{786BB83D-7751-0F2A-04D3-6F89A05D54A7}"/>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2" name="Oval 455">
                <a:extLst>
                  <a:ext uri="{FF2B5EF4-FFF2-40B4-BE49-F238E27FC236}">
                    <a16:creationId xmlns:a16="http://schemas.microsoft.com/office/drawing/2014/main" id="{971E0589-1B3C-704B-45CA-DC5DF9C0F410}"/>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3" name="Oval 456">
                <a:extLst>
                  <a:ext uri="{FF2B5EF4-FFF2-40B4-BE49-F238E27FC236}">
                    <a16:creationId xmlns:a16="http://schemas.microsoft.com/office/drawing/2014/main" id="{A69942F5-53B2-47E9-0FE8-F0DB91E11BD7}"/>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4" name="Oval 457">
                <a:extLst>
                  <a:ext uri="{FF2B5EF4-FFF2-40B4-BE49-F238E27FC236}">
                    <a16:creationId xmlns:a16="http://schemas.microsoft.com/office/drawing/2014/main" id="{B633F04E-1207-5951-DF53-8F4C1B4C9B4A}"/>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5" name="Oval 458">
                <a:extLst>
                  <a:ext uri="{FF2B5EF4-FFF2-40B4-BE49-F238E27FC236}">
                    <a16:creationId xmlns:a16="http://schemas.microsoft.com/office/drawing/2014/main" id="{C8A8EF99-0120-3813-5A84-88F9B979ADC6}"/>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6" name="Oval 459">
                <a:extLst>
                  <a:ext uri="{FF2B5EF4-FFF2-40B4-BE49-F238E27FC236}">
                    <a16:creationId xmlns:a16="http://schemas.microsoft.com/office/drawing/2014/main" id="{D730A524-4BC1-B1BB-6ABB-4188E6E9EAF9}"/>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7" name="Oval 460">
                <a:extLst>
                  <a:ext uri="{FF2B5EF4-FFF2-40B4-BE49-F238E27FC236}">
                    <a16:creationId xmlns:a16="http://schemas.microsoft.com/office/drawing/2014/main" id="{6D658D30-1DB1-D098-22F6-9EF2FADD4E05}"/>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8" name="Oval 461">
                <a:extLst>
                  <a:ext uri="{FF2B5EF4-FFF2-40B4-BE49-F238E27FC236}">
                    <a16:creationId xmlns:a16="http://schemas.microsoft.com/office/drawing/2014/main" id="{D6019243-0B3D-8B7C-1911-898885CA00A9}"/>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9" name="Oval 462">
                <a:extLst>
                  <a:ext uri="{FF2B5EF4-FFF2-40B4-BE49-F238E27FC236}">
                    <a16:creationId xmlns:a16="http://schemas.microsoft.com/office/drawing/2014/main" id="{2EBD414A-2F4C-74FA-847B-12A8A7CD966E}"/>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0" name="Oval 463">
                <a:extLst>
                  <a:ext uri="{FF2B5EF4-FFF2-40B4-BE49-F238E27FC236}">
                    <a16:creationId xmlns:a16="http://schemas.microsoft.com/office/drawing/2014/main" id="{DC068019-8F74-ED59-6BBA-AF62B6EE41B9}"/>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1" name="Oval 464">
                <a:extLst>
                  <a:ext uri="{FF2B5EF4-FFF2-40B4-BE49-F238E27FC236}">
                    <a16:creationId xmlns:a16="http://schemas.microsoft.com/office/drawing/2014/main" id="{B6A8CE5C-EA34-D1BE-D0AF-46F9328F96EB}"/>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2" name="Oval 465">
                <a:extLst>
                  <a:ext uri="{FF2B5EF4-FFF2-40B4-BE49-F238E27FC236}">
                    <a16:creationId xmlns:a16="http://schemas.microsoft.com/office/drawing/2014/main" id="{3104DA33-FFCA-B2C9-9F51-1EC7A3A02DCF}"/>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3" name="Oval 466">
                <a:extLst>
                  <a:ext uri="{FF2B5EF4-FFF2-40B4-BE49-F238E27FC236}">
                    <a16:creationId xmlns:a16="http://schemas.microsoft.com/office/drawing/2014/main" id="{95EC16E7-8D14-DE76-A4A4-610D73F9F3DA}"/>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4" name="Oval 467">
                <a:extLst>
                  <a:ext uri="{FF2B5EF4-FFF2-40B4-BE49-F238E27FC236}">
                    <a16:creationId xmlns:a16="http://schemas.microsoft.com/office/drawing/2014/main" id="{46E2CC7C-18B4-AD54-1A21-0F296F7A8484}"/>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5" name="Oval 468">
                <a:extLst>
                  <a:ext uri="{FF2B5EF4-FFF2-40B4-BE49-F238E27FC236}">
                    <a16:creationId xmlns:a16="http://schemas.microsoft.com/office/drawing/2014/main" id="{0EE7E6D1-68CB-0DE4-4A08-C3B89F01A4C4}"/>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6" name="Oval 469">
                <a:extLst>
                  <a:ext uri="{FF2B5EF4-FFF2-40B4-BE49-F238E27FC236}">
                    <a16:creationId xmlns:a16="http://schemas.microsoft.com/office/drawing/2014/main" id="{6F402F20-CD00-9CB6-7DAD-F9948B36D25B}"/>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7" name="Oval 470">
                <a:extLst>
                  <a:ext uri="{FF2B5EF4-FFF2-40B4-BE49-F238E27FC236}">
                    <a16:creationId xmlns:a16="http://schemas.microsoft.com/office/drawing/2014/main" id="{EA872C7B-E7D2-7FBC-49C8-43875ED0C611}"/>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8" name="Oval 471">
                <a:extLst>
                  <a:ext uri="{FF2B5EF4-FFF2-40B4-BE49-F238E27FC236}">
                    <a16:creationId xmlns:a16="http://schemas.microsoft.com/office/drawing/2014/main" id="{DFF00465-07D9-A61F-3735-B45D7F3CD067}"/>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9" name="Oval 472">
                <a:extLst>
                  <a:ext uri="{FF2B5EF4-FFF2-40B4-BE49-F238E27FC236}">
                    <a16:creationId xmlns:a16="http://schemas.microsoft.com/office/drawing/2014/main" id="{D0995D86-4935-011B-9937-D9E4E13F27F0}"/>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0" name="Oval 473">
                <a:extLst>
                  <a:ext uri="{FF2B5EF4-FFF2-40B4-BE49-F238E27FC236}">
                    <a16:creationId xmlns:a16="http://schemas.microsoft.com/office/drawing/2014/main" id="{5D8415EC-6F85-85C9-D595-741BDAA65492}"/>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1" name="Oval 474">
                <a:extLst>
                  <a:ext uri="{FF2B5EF4-FFF2-40B4-BE49-F238E27FC236}">
                    <a16:creationId xmlns:a16="http://schemas.microsoft.com/office/drawing/2014/main" id="{A25F055B-BFC8-B8F3-C982-0ACD8C6539AE}"/>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2" name="Oval 475">
                <a:extLst>
                  <a:ext uri="{FF2B5EF4-FFF2-40B4-BE49-F238E27FC236}">
                    <a16:creationId xmlns:a16="http://schemas.microsoft.com/office/drawing/2014/main" id="{74CD84A8-BD4C-1C97-7C3F-9255592946C0}"/>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3" name="Oval 476">
                <a:extLst>
                  <a:ext uri="{FF2B5EF4-FFF2-40B4-BE49-F238E27FC236}">
                    <a16:creationId xmlns:a16="http://schemas.microsoft.com/office/drawing/2014/main" id="{C4EABE43-8EB6-29C9-A648-D56391A3DD4F}"/>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4" name="Oval 477">
                <a:extLst>
                  <a:ext uri="{FF2B5EF4-FFF2-40B4-BE49-F238E27FC236}">
                    <a16:creationId xmlns:a16="http://schemas.microsoft.com/office/drawing/2014/main" id="{97154FCB-5047-2AFA-4E3F-C7F6808D3FCB}"/>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5" name="Oval 478">
                <a:extLst>
                  <a:ext uri="{FF2B5EF4-FFF2-40B4-BE49-F238E27FC236}">
                    <a16:creationId xmlns:a16="http://schemas.microsoft.com/office/drawing/2014/main" id="{B4BED934-6F29-B798-24DB-921294BF73C9}"/>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6" name="Oval 479">
                <a:extLst>
                  <a:ext uri="{FF2B5EF4-FFF2-40B4-BE49-F238E27FC236}">
                    <a16:creationId xmlns:a16="http://schemas.microsoft.com/office/drawing/2014/main" id="{26E79B66-28C9-A185-211E-41CB28655396}"/>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7" name="Oval 480">
                <a:extLst>
                  <a:ext uri="{FF2B5EF4-FFF2-40B4-BE49-F238E27FC236}">
                    <a16:creationId xmlns:a16="http://schemas.microsoft.com/office/drawing/2014/main" id="{D97C50CD-C19D-DFE2-B02C-415FC13B2C4A}"/>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8" name="Oval 481">
                <a:extLst>
                  <a:ext uri="{FF2B5EF4-FFF2-40B4-BE49-F238E27FC236}">
                    <a16:creationId xmlns:a16="http://schemas.microsoft.com/office/drawing/2014/main" id="{57EDE2D0-DD68-D31E-F0CA-1B68A74A6B9D}"/>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9" name="Oval 482">
                <a:extLst>
                  <a:ext uri="{FF2B5EF4-FFF2-40B4-BE49-F238E27FC236}">
                    <a16:creationId xmlns:a16="http://schemas.microsoft.com/office/drawing/2014/main" id="{3302E46A-D05A-6FC8-590A-AC9F294F5309}"/>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0" name="Oval 483">
                <a:extLst>
                  <a:ext uri="{FF2B5EF4-FFF2-40B4-BE49-F238E27FC236}">
                    <a16:creationId xmlns:a16="http://schemas.microsoft.com/office/drawing/2014/main" id="{AAE71995-8363-F0AC-0BD0-57A46C949C7F}"/>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1" name="Oval 484">
                <a:extLst>
                  <a:ext uri="{FF2B5EF4-FFF2-40B4-BE49-F238E27FC236}">
                    <a16:creationId xmlns:a16="http://schemas.microsoft.com/office/drawing/2014/main" id="{F0E58D2F-B977-A6E6-261A-2F1B1F7A5C0D}"/>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2" name="Oval 485">
                <a:extLst>
                  <a:ext uri="{FF2B5EF4-FFF2-40B4-BE49-F238E27FC236}">
                    <a16:creationId xmlns:a16="http://schemas.microsoft.com/office/drawing/2014/main" id="{58DBE6D5-D67A-8B9D-198C-669C4083EC95}"/>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3" name="Oval 486">
                <a:extLst>
                  <a:ext uri="{FF2B5EF4-FFF2-40B4-BE49-F238E27FC236}">
                    <a16:creationId xmlns:a16="http://schemas.microsoft.com/office/drawing/2014/main" id="{4076F24A-4F1B-3758-AC89-1C8D5E4E5A2B}"/>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4" name="Oval 487">
                <a:extLst>
                  <a:ext uri="{FF2B5EF4-FFF2-40B4-BE49-F238E27FC236}">
                    <a16:creationId xmlns:a16="http://schemas.microsoft.com/office/drawing/2014/main" id="{CB40F777-E629-919B-170D-75694284AC32}"/>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5" name="Oval 488">
                <a:extLst>
                  <a:ext uri="{FF2B5EF4-FFF2-40B4-BE49-F238E27FC236}">
                    <a16:creationId xmlns:a16="http://schemas.microsoft.com/office/drawing/2014/main" id="{5FF54E49-0824-9169-DB41-F8E819789200}"/>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6" name="Oval 489">
                <a:extLst>
                  <a:ext uri="{FF2B5EF4-FFF2-40B4-BE49-F238E27FC236}">
                    <a16:creationId xmlns:a16="http://schemas.microsoft.com/office/drawing/2014/main" id="{476EBEE9-E360-6A1A-300B-C09078D3F3AA}"/>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7" name="Oval 490">
                <a:extLst>
                  <a:ext uri="{FF2B5EF4-FFF2-40B4-BE49-F238E27FC236}">
                    <a16:creationId xmlns:a16="http://schemas.microsoft.com/office/drawing/2014/main" id="{2C785D00-1C91-4752-DF3A-2DDA1ECCA557}"/>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8" name="Oval 491">
                <a:extLst>
                  <a:ext uri="{FF2B5EF4-FFF2-40B4-BE49-F238E27FC236}">
                    <a16:creationId xmlns:a16="http://schemas.microsoft.com/office/drawing/2014/main" id="{FF9D0314-D1AD-1E8C-461B-0D04FFB93CAB}"/>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9" name="Oval 492">
                <a:extLst>
                  <a:ext uri="{FF2B5EF4-FFF2-40B4-BE49-F238E27FC236}">
                    <a16:creationId xmlns:a16="http://schemas.microsoft.com/office/drawing/2014/main" id="{5DE35F54-4689-08B2-6BD3-5E9C119FB467}"/>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0" name="Oval 493">
                <a:extLst>
                  <a:ext uri="{FF2B5EF4-FFF2-40B4-BE49-F238E27FC236}">
                    <a16:creationId xmlns:a16="http://schemas.microsoft.com/office/drawing/2014/main" id="{F1C652AB-3EA2-B9D1-2F2E-7297A3D59C52}"/>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1" name="Oval 494">
                <a:extLst>
                  <a:ext uri="{FF2B5EF4-FFF2-40B4-BE49-F238E27FC236}">
                    <a16:creationId xmlns:a16="http://schemas.microsoft.com/office/drawing/2014/main" id="{EE8CC8EC-BAE4-E9F8-9D67-243E6E55BADC}"/>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2" name="Oval 495">
                <a:extLst>
                  <a:ext uri="{FF2B5EF4-FFF2-40B4-BE49-F238E27FC236}">
                    <a16:creationId xmlns:a16="http://schemas.microsoft.com/office/drawing/2014/main" id="{7E774213-6D58-3D23-2556-A5D066914DC2}"/>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3" name="Oval 496">
                <a:extLst>
                  <a:ext uri="{FF2B5EF4-FFF2-40B4-BE49-F238E27FC236}">
                    <a16:creationId xmlns:a16="http://schemas.microsoft.com/office/drawing/2014/main" id="{1F9492E4-7D93-08CD-4531-986D059C389F}"/>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4" name="Oval 497">
                <a:extLst>
                  <a:ext uri="{FF2B5EF4-FFF2-40B4-BE49-F238E27FC236}">
                    <a16:creationId xmlns:a16="http://schemas.microsoft.com/office/drawing/2014/main" id="{9E4F971B-BDF9-D112-67A6-B8B19C6901B8}"/>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5" name="Oval 498">
                <a:extLst>
                  <a:ext uri="{FF2B5EF4-FFF2-40B4-BE49-F238E27FC236}">
                    <a16:creationId xmlns:a16="http://schemas.microsoft.com/office/drawing/2014/main" id="{4E49B09A-D871-D65C-7C26-9B8D1AE7E36D}"/>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6" name="Oval 499">
                <a:extLst>
                  <a:ext uri="{FF2B5EF4-FFF2-40B4-BE49-F238E27FC236}">
                    <a16:creationId xmlns:a16="http://schemas.microsoft.com/office/drawing/2014/main" id="{45F757EE-7EB9-5498-CF11-D1EDBEE5DF8B}"/>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7" name="Oval 500">
                <a:extLst>
                  <a:ext uri="{FF2B5EF4-FFF2-40B4-BE49-F238E27FC236}">
                    <a16:creationId xmlns:a16="http://schemas.microsoft.com/office/drawing/2014/main" id="{BD873D84-116D-FE62-2416-07F3630F1C87}"/>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8" name="Oval 501">
                <a:extLst>
                  <a:ext uri="{FF2B5EF4-FFF2-40B4-BE49-F238E27FC236}">
                    <a16:creationId xmlns:a16="http://schemas.microsoft.com/office/drawing/2014/main" id="{C9055D9E-24F7-EE0A-D364-0FF4ABD43168}"/>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9" name="Oval 502">
                <a:extLst>
                  <a:ext uri="{FF2B5EF4-FFF2-40B4-BE49-F238E27FC236}">
                    <a16:creationId xmlns:a16="http://schemas.microsoft.com/office/drawing/2014/main" id="{D0EAEB17-9405-57FA-F3E5-4B860E573181}"/>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0" name="Oval 503">
                <a:extLst>
                  <a:ext uri="{FF2B5EF4-FFF2-40B4-BE49-F238E27FC236}">
                    <a16:creationId xmlns:a16="http://schemas.microsoft.com/office/drawing/2014/main" id="{8A5C40B9-F6E1-37C9-DEB7-05CF84BA2223}"/>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1" name="Oval 504">
                <a:extLst>
                  <a:ext uri="{FF2B5EF4-FFF2-40B4-BE49-F238E27FC236}">
                    <a16:creationId xmlns:a16="http://schemas.microsoft.com/office/drawing/2014/main" id="{8FD6DBBD-0E27-89F3-4AE2-9B3F05EA1AA2}"/>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2" name="Oval 505">
                <a:extLst>
                  <a:ext uri="{FF2B5EF4-FFF2-40B4-BE49-F238E27FC236}">
                    <a16:creationId xmlns:a16="http://schemas.microsoft.com/office/drawing/2014/main" id="{F80DA15D-96E9-4F84-C717-BEC85F7041EA}"/>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3" name="Oval 506">
                <a:extLst>
                  <a:ext uri="{FF2B5EF4-FFF2-40B4-BE49-F238E27FC236}">
                    <a16:creationId xmlns:a16="http://schemas.microsoft.com/office/drawing/2014/main" id="{3DFAA410-95F6-7F95-DF7C-07C7D8D5CBF4}"/>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4" name="Oval 507">
                <a:extLst>
                  <a:ext uri="{FF2B5EF4-FFF2-40B4-BE49-F238E27FC236}">
                    <a16:creationId xmlns:a16="http://schemas.microsoft.com/office/drawing/2014/main" id="{BD753319-27AB-71BB-A4F3-605AD59FA558}"/>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5" name="Oval 508">
                <a:extLst>
                  <a:ext uri="{FF2B5EF4-FFF2-40B4-BE49-F238E27FC236}">
                    <a16:creationId xmlns:a16="http://schemas.microsoft.com/office/drawing/2014/main" id="{807344AD-D6BB-809A-3F3E-B0D149CF7E08}"/>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6" name="Oval 509">
                <a:extLst>
                  <a:ext uri="{FF2B5EF4-FFF2-40B4-BE49-F238E27FC236}">
                    <a16:creationId xmlns:a16="http://schemas.microsoft.com/office/drawing/2014/main" id="{BEA06793-01CB-1F40-C0D1-B51722069195}"/>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7" name="Oval 510">
                <a:extLst>
                  <a:ext uri="{FF2B5EF4-FFF2-40B4-BE49-F238E27FC236}">
                    <a16:creationId xmlns:a16="http://schemas.microsoft.com/office/drawing/2014/main" id="{62B828B5-2279-5B69-D5F5-72699F387F90}"/>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8" name="Oval 511">
                <a:extLst>
                  <a:ext uri="{FF2B5EF4-FFF2-40B4-BE49-F238E27FC236}">
                    <a16:creationId xmlns:a16="http://schemas.microsoft.com/office/drawing/2014/main" id="{A5AF249E-8E74-E184-72B4-9AD9C098DB3E}"/>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9" name="Oval 512">
                <a:extLst>
                  <a:ext uri="{FF2B5EF4-FFF2-40B4-BE49-F238E27FC236}">
                    <a16:creationId xmlns:a16="http://schemas.microsoft.com/office/drawing/2014/main" id="{042483EE-B671-AD24-CF06-F6FB10BE20B9}"/>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0" name="Oval 513">
                <a:extLst>
                  <a:ext uri="{FF2B5EF4-FFF2-40B4-BE49-F238E27FC236}">
                    <a16:creationId xmlns:a16="http://schemas.microsoft.com/office/drawing/2014/main" id="{8A8D5008-A03B-88C0-9E67-0E0E0F80F526}"/>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1" name="Oval 514">
                <a:extLst>
                  <a:ext uri="{FF2B5EF4-FFF2-40B4-BE49-F238E27FC236}">
                    <a16:creationId xmlns:a16="http://schemas.microsoft.com/office/drawing/2014/main" id="{EA7D962A-724F-EE83-8DA7-176723D9501D}"/>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2" name="Oval 515">
                <a:extLst>
                  <a:ext uri="{FF2B5EF4-FFF2-40B4-BE49-F238E27FC236}">
                    <a16:creationId xmlns:a16="http://schemas.microsoft.com/office/drawing/2014/main" id="{1E18897A-72C1-C711-7089-223F197204C4}"/>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3" name="Oval 516">
                <a:extLst>
                  <a:ext uri="{FF2B5EF4-FFF2-40B4-BE49-F238E27FC236}">
                    <a16:creationId xmlns:a16="http://schemas.microsoft.com/office/drawing/2014/main" id="{6761F9ED-FE7A-178B-E655-CA9ADC6E12D1}"/>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4" name="Oval 517">
                <a:extLst>
                  <a:ext uri="{FF2B5EF4-FFF2-40B4-BE49-F238E27FC236}">
                    <a16:creationId xmlns:a16="http://schemas.microsoft.com/office/drawing/2014/main" id="{87538F51-EFC4-F114-92DF-25DE536D5982}"/>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5" name="Oval 518">
                <a:extLst>
                  <a:ext uri="{FF2B5EF4-FFF2-40B4-BE49-F238E27FC236}">
                    <a16:creationId xmlns:a16="http://schemas.microsoft.com/office/drawing/2014/main" id="{FF158DF3-A3EE-D784-9736-B4A357650DC9}"/>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6" name="Oval 519">
                <a:extLst>
                  <a:ext uri="{FF2B5EF4-FFF2-40B4-BE49-F238E27FC236}">
                    <a16:creationId xmlns:a16="http://schemas.microsoft.com/office/drawing/2014/main" id="{FFBAFF26-CF32-EFE9-A006-DB949283CEF3}"/>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7" name="Oval 520">
                <a:extLst>
                  <a:ext uri="{FF2B5EF4-FFF2-40B4-BE49-F238E27FC236}">
                    <a16:creationId xmlns:a16="http://schemas.microsoft.com/office/drawing/2014/main" id="{828A7DCF-D4DC-D483-1DA7-5EA27D40B763}"/>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8" name="Oval 521">
                <a:extLst>
                  <a:ext uri="{FF2B5EF4-FFF2-40B4-BE49-F238E27FC236}">
                    <a16:creationId xmlns:a16="http://schemas.microsoft.com/office/drawing/2014/main" id="{74DEB1E9-5C4C-81EE-0DE7-9657B6AA3F34}"/>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9" name="Oval 522">
                <a:extLst>
                  <a:ext uri="{FF2B5EF4-FFF2-40B4-BE49-F238E27FC236}">
                    <a16:creationId xmlns:a16="http://schemas.microsoft.com/office/drawing/2014/main" id="{E0C34406-91D1-1B6A-3127-B0220241943C}"/>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0" name="Oval 523">
                <a:extLst>
                  <a:ext uri="{FF2B5EF4-FFF2-40B4-BE49-F238E27FC236}">
                    <a16:creationId xmlns:a16="http://schemas.microsoft.com/office/drawing/2014/main" id="{EBF0A371-2595-0F0C-F77B-6D1A024F2877}"/>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1" name="Oval 524">
                <a:extLst>
                  <a:ext uri="{FF2B5EF4-FFF2-40B4-BE49-F238E27FC236}">
                    <a16:creationId xmlns:a16="http://schemas.microsoft.com/office/drawing/2014/main" id="{8BE1854E-B433-0A11-5D2F-3D236F548675}"/>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2" name="Oval 525">
                <a:extLst>
                  <a:ext uri="{FF2B5EF4-FFF2-40B4-BE49-F238E27FC236}">
                    <a16:creationId xmlns:a16="http://schemas.microsoft.com/office/drawing/2014/main" id="{7213B3F1-1851-E148-6F07-D4FE5AE02898}"/>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3" name="Oval 526">
                <a:extLst>
                  <a:ext uri="{FF2B5EF4-FFF2-40B4-BE49-F238E27FC236}">
                    <a16:creationId xmlns:a16="http://schemas.microsoft.com/office/drawing/2014/main" id="{BCEB4D45-CA86-D072-E900-6DF05B48AA14}"/>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4" name="Oval 527">
                <a:extLst>
                  <a:ext uri="{FF2B5EF4-FFF2-40B4-BE49-F238E27FC236}">
                    <a16:creationId xmlns:a16="http://schemas.microsoft.com/office/drawing/2014/main" id="{62317A0A-5720-3BF2-D220-322A5975ED1B}"/>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5" name="Oval 528">
                <a:extLst>
                  <a:ext uri="{FF2B5EF4-FFF2-40B4-BE49-F238E27FC236}">
                    <a16:creationId xmlns:a16="http://schemas.microsoft.com/office/drawing/2014/main" id="{A2FDEC09-F1DA-6534-F1B2-15C87BD2C6AD}"/>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6" name="Oval 529">
                <a:extLst>
                  <a:ext uri="{FF2B5EF4-FFF2-40B4-BE49-F238E27FC236}">
                    <a16:creationId xmlns:a16="http://schemas.microsoft.com/office/drawing/2014/main" id="{8FD962C5-F84E-C830-2588-D827E77EB4ED}"/>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7" name="Oval 530">
                <a:extLst>
                  <a:ext uri="{FF2B5EF4-FFF2-40B4-BE49-F238E27FC236}">
                    <a16:creationId xmlns:a16="http://schemas.microsoft.com/office/drawing/2014/main" id="{4D7FEF0A-0F61-36DD-56B7-7271942F8BAB}"/>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8" name="Oval 531">
                <a:extLst>
                  <a:ext uri="{FF2B5EF4-FFF2-40B4-BE49-F238E27FC236}">
                    <a16:creationId xmlns:a16="http://schemas.microsoft.com/office/drawing/2014/main" id="{84377FEF-54CD-367C-035B-CB8B758DC8C8}"/>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9" name="Oval 532">
                <a:extLst>
                  <a:ext uri="{FF2B5EF4-FFF2-40B4-BE49-F238E27FC236}">
                    <a16:creationId xmlns:a16="http://schemas.microsoft.com/office/drawing/2014/main" id="{6788185C-F498-985F-FA31-AB84C0B44994}"/>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0" name="Oval 533">
                <a:extLst>
                  <a:ext uri="{FF2B5EF4-FFF2-40B4-BE49-F238E27FC236}">
                    <a16:creationId xmlns:a16="http://schemas.microsoft.com/office/drawing/2014/main" id="{02528D2C-51DC-9A73-C65E-E037573C3669}"/>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1" name="Oval 534">
                <a:extLst>
                  <a:ext uri="{FF2B5EF4-FFF2-40B4-BE49-F238E27FC236}">
                    <a16:creationId xmlns:a16="http://schemas.microsoft.com/office/drawing/2014/main" id="{19612A83-60C4-A7CE-3936-95CA13623403}"/>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2" name="Oval 535">
                <a:extLst>
                  <a:ext uri="{FF2B5EF4-FFF2-40B4-BE49-F238E27FC236}">
                    <a16:creationId xmlns:a16="http://schemas.microsoft.com/office/drawing/2014/main" id="{B60CF223-4A17-14C3-6C09-6863EEBA306C}"/>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3" name="Oval 536">
                <a:extLst>
                  <a:ext uri="{FF2B5EF4-FFF2-40B4-BE49-F238E27FC236}">
                    <a16:creationId xmlns:a16="http://schemas.microsoft.com/office/drawing/2014/main" id="{8C46D716-8853-F128-1DA9-D415C70990F9}"/>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4" name="Oval 537">
                <a:extLst>
                  <a:ext uri="{FF2B5EF4-FFF2-40B4-BE49-F238E27FC236}">
                    <a16:creationId xmlns:a16="http://schemas.microsoft.com/office/drawing/2014/main" id="{06A78F6C-FE32-4225-EE89-D3060BB6DAA7}"/>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5" name="Oval 538">
                <a:extLst>
                  <a:ext uri="{FF2B5EF4-FFF2-40B4-BE49-F238E27FC236}">
                    <a16:creationId xmlns:a16="http://schemas.microsoft.com/office/drawing/2014/main" id="{2A5B9AE1-B12D-064A-B1FA-405DABBB924D}"/>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6" name="Oval 539">
                <a:extLst>
                  <a:ext uri="{FF2B5EF4-FFF2-40B4-BE49-F238E27FC236}">
                    <a16:creationId xmlns:a16="http://schemas.microsoft.com/office/drawing/2014/main" id="{3B2BDA40-04D8-C5DF-DDAE-7B67E8B288A0}"/>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7" name="Oval 540">
                <a:extLst>
                  <a:ext uri="{FF2B5EF4-FFF2-40B4-BE49-F238E27FC236}">
                    <a16:creationId xmlns:a16="http://schemas.microsoft.com/office/drawing/2014/main" id="{282F186C-6442-2094-9EBC-40A1F79F9A97}"/>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8" name="Oval 541">
                <a:extLst>
                  <a:ext uri="{FF2B5EF4-FFF2-40B4-BE49-F238E27FC236}">
                    <a16:creationId xmlns:a16="http://schemas.microsoft.com/office/drawing/2014/main" id="{658BF514-BD77-E690-5D01-E2296CCB470A}"/>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9" name="Oval 542">
                <a:extLst>
                  <a:ext uri="{FF2B5EF4-FFF2-40B4-BE49-F238E27FC236}">
                    <a16:creationId xmlns:a16="http://schemas.microsoft.com/office/drawing/2014/main" id="{BF6E8AE8-F7EF-2D32-C09F-6C0414D84B01}"/>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0" name="Oval 543">
                <a:extLst>
                  <a:ext uri="{FF2B5EF4-FFF2-40B4-BE49-F238E27FC236}">
                    <a16:creationId xmlns:a16="http://schemas.microsoft.com/office/drawing/2014/main" id="{052AD8B4-76B1-2F1B-0DF7-05649C2C5465}"/>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1" name="Oval 544">
                <a:extLst>
                  <a:ext uri="{FF2B5EF4-FFF2-40B4-BE49-F238E27FC236}">
                    <a16:creationId xmlns:a16="http://schemas.microsoft.com/office/drawing/2014/main" id="{215F4E2C-14EC-50DD-A421-499B48194FC5}"/>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2" name="Oval 545">
                <a:extLst>
                  <a:ext uri="{FF2B5EF4-FFF2-40B4-BE49-F238E27FC236}">
                    <a16:creationId xmlns:a16="http://schemas.microsoft.com/office/drawing/2014/main" id="{D5A0A235-4CF6-42E2-D767-C570ECBA2EC1}"/>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3" name="Oval 546">
                <a:extLst>
                  <a:ext uri="{FF2B5EF4-FFF2-40B4-BE49-F238E27FC236}">
                    <a16:creationId xmlns:a16="http://schemas.microsoft.com/office/drawing/2014/main" id="{9B73DEFD-9191-E043-B666-9C2132EF327E}"/>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4" name="Oval 547">
                <a:extLst>
                  <a:ext uri="{FF2B5EF4-FFF2-40B4-BE49-F238E27FC236}">
                    <a16:creationId xmlns:a16="http://schemas.microsoft.com/office/drawing/2014/main" id="{A00C9456-6237-2B52-03FB-459D4B74E810}"/>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5" name="Oval 548">
                <a:extLst>
                  <a:ext uri="{FF2B5EF4-FFF2-40B4-BE49-F238E27FC236}">
                    <a16:creationId xmlns:a16="http://schemas.microsoft.com/office/drawing/2014/main" id="{39C4A680-F6AA-C539-1601-A38B216C1DF0}"/>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6" name="Oval 549">
                <a:extLst>
                  <a:ext uri="{FF2B5EF4-FFF2-40B4-BE49-F238E27FC236}">
                    <a16:creationId xmlns:a16="http://schemas.microsoft.com/office/drawing/2014/main" id="{06A5E22A-AB46-D2E9-D260-4C76B02F781A}"/>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7" name="Oval 550">
                <a:extLst>
                  <a:ext uri="{FF2B5EF4-FFF2-40B4-BE49-F238E27FC236}">
                    <a16:creationId xmlns:a16="http://schemas.microsoft.com/office/drawing/2014/main" id="{23422750-9103-B9AA-35A9-23C5CB56B984}"/>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8" name="Oval 551">
                <a:extLst>
                  <a:ext uri="{FF2B5EF4-FFF2-40B4-BE49-F238E27FC236}">
                    <a16:creationId xmlns:a16="http://schemas.microsoft.com/office/drawing/2014/main" id="{1B915416-43D0-2F1C-03C0-8972B980AAA3}"/>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9" name="Oval 552">
                <a:extLst>
                  <a:ext uri="{FF2B5EF4-FFF2-40B4-BE49-F238E27FC236}">
                    <a16:creationId xmlns:a16="http://schemas.microsoft.com/office/drawing/2014/main" id="{D34746D2-2295-9D22-D26A-3144B1C14B5B}"/>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0" name="Oval 553">
                <a:extLst>
                  <a:ext uri="{FF2B5EF4-FFF2-40B4-BE49-F238E27FC236}">
                    <a16:creationId xmlns:a16="http://schemas.microsoft.com/office/drawing/2014/main" id="{2313F665-4777-3726-5206-ED43A12207D8}"/>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1" name="Oval 554">
                <a:extLst>
                  <a:ext uri="{FF2B5EF4-FFF2-40B4-BE49-F238E27FC236}">
                    <a16:creationId xmlns:a16="http://schemas.microsoft.com/office/drawing/2014/main" id="{CA176347-151E-4D22-6FC5-6D0C4F1BAA81}"/>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2" name="Oval 555">
                <a:extLst>
                  <a:ext uri="{FF2B5EF4-FFF2-40B4-BE49-F238E27FC236}">
                    <a16:creationId xmlns:a16="http://schemas.microsoft.com/office/drawing/2014/main" id="{B55FDA0E-0FFD-8FE7-F45F-B094C846851F}"/>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3" name="Oval 556">
                <a:extLst>
                  <a:ext uri="{FF2B5EF4-FFF2-40B4-BE49-F238E27FC236}">
                    <a16:creationId xmlns:a16="http://schemas.microsoft.com/office/drawing/2014/main" id="{CD2F5A9E-AFDF-77EB-9205-F5E218DCD74D}"/>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4" name="Oval 557">
                <a:extLst>
                  <a:ext uri="{FF2B5EF4-FFF2-40B4-BE49-F238E27FC236}">
                    <a16:creationId xmlns:a16="http://schemas.microsoft.com/office/drawing/2014/main" id="{41C89AC4-5ADA-843E-98DE-5248B2BAEA06}"/>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5" name="Oval 558">
                <a:extLst>
                  <a:ext uri="{FF2B5EF4-FFF2-40B4-BE49-F238E27FC236}">
                    <a16:creationId xmlns:a16="http://schemas.microsoft.com/office/drawing/2014/main" id="{24EC51C9-DFAD-3B1A-A59F-1F480A5D2906}"/>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6" name="Oval 559">
                <a:extLst>
                  <a:ext uri="{FF2B5EF4-FFF2-40B4-BE49-F238E27FC236}">
                    <a16:creationId xmlns:a16="http://schemas.microsoft.com/office/drawing/2014/main" id="{32DEB2AC-7821-C246-3A44-48F848336308}"/>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7" name="Oval 560">
                <a:extLst>
                  <a:ext uri="{FF2B5EF4-FFF2-40B4-BE49-F238E27FC236}">
                    <a16:creationId xmlns:a16="http://schemas.microsoft.com/office/drawing/2014/main" id="{E47B7C23-64BC-5F01-C872-0AA1BE68F3C7}"/>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8" name="Oval 561">
                <a:extLst>
                  <a:ext uri="{FF2B5EF4-FFF2-40B4-BE49-F238E27FC236}">
                    <a16:creationId xmlns:a16="http://schemas.microsoft.com/office/drawing/2014/main" id="{7B5B4578-6B79-D3EB-363D-EE22707F4F02}"/>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9" name="Oval 562">
                <a:extLst>
                  <a:ext uri="{FF2B5EF4-FFF2-40B4-BE49-F238E27FC236}">
                    <a16:creationId xmlns:a16="http://schemas.microsoft.com/office/drawing/2014/main" id="{9741E744-1549-3A2F-8CE7-52767AEF8E8B}"/>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0" name="Oval 563">
                <a:extLst>
                  <a:ext uri="{FF2B5EF4-FFF2-40B4-BE49-F238E27FC236}">
                    <a16:creationId xmlns:a16="http://schemas.microsoft.com/office/drawing/2014/main" id="{B1A5E326-EB7B-C056-390D-54ED99A1CA58}"/>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1" name="Oval 564">
                <a:extLst>
                  <a:ext uri="{FF2B5EF4-FFF2-40B4-BE49-F238E27FC236}">
                    <a16:creationId xmlns:a16="http://schemas.microsoft.com/office/drawing/2014/main" id="{AF0750AB-CDD7-DBCF-CCEF-33A6E59A3649}"/>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2" name="Oval 565">
                <a:extLst>
                  <a:ext uri="{FF2B5EF4-FFF2-40B4-BE49-F238E27FC236}">
                    <a16:creationId xmlns:a16="http://schemas.microsoft.com/office/drawing/2014/main" id="{575E9ADE-FEA6-F99F-A816-B9A78483A8C0}"/>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3" name="Oval 566">
                <a:extLst>
                  <a:ext uri="{FF2B5EF4-FFF2-40B4-BE49-F238E27FC236}">
                    <a16:creationId xmlns:a16="http://schemas.microsoft.com/office/drawing/2014/main" id="{DE7B5330-7E96-A9B1-3A20-C5042D3A6052}"/>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4" name="Oval 567">
                <a:extLst>
                  <a:ext uri="{FF2B5EF4-FFF2-40B4-BE49-F238E27FC236}">
                    <a16:creationId xmlns:a16="http://schemas.microsoft.com/office/drawing/2014/main" id="{A5EB383F-B86D-3640-3C97-DDDBFD4823C6}"/>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5" name="Oval 568">
                <a:extLst>
                  <a:ext uri="{FF2B5EF4-FFF2-40B4-BE49-F238E27FC236}">
                    <a16:creationId xmlns:a16="http://schemas.microsoft.com/office/drawing/2014/main" id="{9811BBE9-2D1E-4E68-5D73-5B53A25E198D}"/>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6" name="Oval 569">
                <a:extLst>
                  <a:ext uri="{FF2B5EF4-FFF2-40B4-BE49-F238E27FC236}">
                    <a16:creationId xmlns:a16="http://schemas.microsoft.com/office/drawing/2014/main" id="{3A2A40B6-28D1-5B81-7FB8-D097B5288F9F}"/>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7" name="Oval 570">
                <a:extLst>
                  <a:ext uri="{FF2B5EF4-FFF2-40B4-BE49-F238E27FC236}">
                    <a16:creationId xmlns:a16="http://schemas.microsoft.com/office/drawing/2014/main" id="{7C053995-BD48-2EC8-5BF1-6208FBAE9B06}"/>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8" name="Oval 571">
                <a:extLst>
                  <a:ext uri="{FF2B5EF4-FFF2-40B4-BE49-F238E27FC236}">
                    <a16:creationId xmlns:a16="http://schemas.microsoft.com/office/drawing/2014/main" id="{8AD00ED8-433F-4CFE-D732-0E0A8057A16D}"/>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9" name="Oval 572">
                <a:extLst>
                  <a:ext uri="{FF2B5EF4-FFF2-40B4-BE49-F238E27FC236}">
                    <a16:creationId xmlns:a16="http://schemas.microsoft.com/office/drawing/2014/main" id="{844F95C3-0A18-9002-A36E-EC645CE8DACB}"/>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0" name="Oval 573">
                <a:extLst>
                  <a:ext uri="{FF2B5EF4-FFF2-40B4-BE49-F238E27FC236}">
                    <a16:creationId xmlns:a16="http://schemas.microsoft.com/office/drawing/2014/main" id="{27FF890F-8452-DADF-4BE7-A3D370CF6B31}"/>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1" name="Oval 574">
                <a:extLst>
                  <a:ext uri="{FF2B5EF4-FFF2-40B4-BE49-F238E27FC236}">
                    <a16:creationId xmlns:a16="http://schemas.microsoft.com/office/drawing/2014/main" id="{3DEEBFF8-9B0A-0080-7774-131B2BFF8D92}"/>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2" name="Oval 575">
                <a:extLst>
                  <a:ext uri="{FF2B5EF4-FFF2-40B4-BE49-F238E27FC236}">
                    <a16:creationId xmlns:a16="http://schemas.microsoft.com/office/drawing/2014/main" id="{5DDDD8E9-6353-229B-8231-A6BD85737EAF}"/>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3" name="Oval 576">
                <a:extLst>
                  <a:ext uri="{FF2B5EF4-FFF2-40B4-BE49-F238E27FC236}">
                    <a16:creationId xmlns:a16="http://schemas.microsoft.com/office/drawing/2014/main" id="{2D4ED643-8F8B-5E40-4FAB-6E4BACFCDAB6}"/>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4" name="Oval 577">
                <a:extLst>
                  <a:ext uri="{FF2B5EF4-FFF2-40B4-BE49-F238E27FC236}">
                    <a16:creationId xmlns:a16="http://schemas.microsoft.com/office/drawing/2014/main" id="{3B3F7143-8B2B-F4A1-5D32-CB0EE4AD81CD}"/>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5" name="Oval 578">
                <a:extLst>
                  <a:ext uri="{FF2B5EF4-FFF2-40B4-BE49-F238E27FC236}">
                    <a16:creationId xmlns:a16="http://schemas.microsoft.com/office/drawing/2014/main" id="{4388E048-2945-5DDF-3580-695A8F32E298}"/>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6" name="Oval 579">
                <a:extLst>
                  <a:ext uri="{FF2B5EF4-FFF2-40B4-BE49-F238E27FC236}">
                    <a16:creationId xmlns:a16="http://schemas.microsoft.com/office/drawing/2014/main" id="{54ED10BE-C03D-49A1-62DD-95C296AEE285}"/>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7" name="Oval 580">
                <a:extLst>
                  <a:ext uri="{FF2B5EF4-FFF2-40B4-BE49-F238E27FC236}">
                    <a16:creationId xmlns:a16="http://schemas.microsoft.com/office/drawing/2014/main" id="{1FBA5B1D-8174-3BC3-F0AF-B6AF2174F28B}"/>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8" name="Oval 581">
                <a:extLst>
                  <a:ext uri="{FF2B5EF4-FFF2-40B4-BE49-F238E27FC236}">
                    <a16:creationId xmlns:a16="http://schemas.microsoft.com/office/drawing/2014/main" id="{F40F5711-F2A5-B501-4076-0C3C4C97DA9D}"/>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9" name="Oval 582">
                <a:extLst>
                  <a:ext uri="{FF2B5EF4-FFF2-40B4-BE49-F238E27FC236}">
                    <a16:creationId xmlns:a16="http://schemas.microsoft.com/office/drawing/2014/main" id="{8EC4AF50-518B-FE00-CA7E-9483D754FB5F}"/>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0" name="Oval 583">
                <a:extLst>
                  <a:ext uri="{FF2B5EF4-FFF2-40B4-BE49-F238E27FC236}">
                    <a16:creationId xmlns:a16="http://schemas.microsoft.com/office/drawing/2014/main" id="{5225D613-321D-372D-9C09-DC7C1D472D73}"/>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1" name="Oval 584">
                <a:extLst>
                  <a:ext uri="{FF2B5EF4-FFF2-40B4-BE49-F238E27FC236}">
                    <a16:creationId xmlns:a16="http://schemas.microsoft.com/office/drawing/2014/main" id="{970FCA3E-D03C-BEDF-06D9-2B8C9D86B3D3}"/>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2" name="Oval 585">
                <a:extLst>
                  <a:ext uri="{FF2B5EF4-FFF2-40B4-BE49-F238E27FC236}">
                    <a16:creationId xmlns:a16="http://schemas.microsoft.com/office/drawing/2014/main" id="{B6027C63-B234-0349-DBBF-8F79D71C71FE}"/>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3" name="Oval 586">
                <a:extLst>
                  <a:ext uri="{FF2B5EF4-FFF2-40B4-BE49-F238E27FC236}">
                    <a16:creationId xmlns:a16="http://schemas.microsoft.com/office/drawing/2014/main" id="{3EE618DE-8F02-B904-D66D-334ED61FD0A0}"/>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4" name="Oval 587">
                <a:extLst>
                  <a:ext uri="{FF2B5EF4-FFF2-40B4-BE49-F238E27FC236}">
                    <a16:creationId xmlns:a16="http://schemas.microsoft.com/office/drawing/2014/main" id="{BF1C0002-C14A-EB2C-253E-DB8202305E4C}"/>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5" name="Oval 588">
                <a:extLst>
                  <a:ext uri="{FF2B5EF4-FFF2-40B4-BE49-F238E27FC236}">
                    <a16:creationId xmlns:a16="http://schemas.microsoft.com/office/drawing/2014/main" id="{31B00E5C-FDE3-DF22-7BF7-EE66084CC86F}"/>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6" name="Oval 589">
                <a:extLst>
                  <a:ext uri="{FF2B5EF4-FFF2-40B4-BE49-F238E27FC236}">
                    <a16:creationId xmlns:a16="http://schemas.microsoft.com/office/drawing/2014/main" id="{B54DE294-42AB-E7F2-8DA4-BAEE82249823}"/>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7" name="Oval 590">
                <a:extLst>
                  <a:ext uri="{FF2B5EF4-FFF2-40B4-BE49-F238E27FC236}">
                    <a16:creationId xmlns:a16="http://schemas.microsoft.com/office/drawing/2014/main" id="{BEE63533-A91C-E312-6E15-581F5F8BAB8E}"/>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8" name="Oval 591">
                <a:extLst>
                  <a:ext uri="{FF2B5EF4-FFF2-40B4-BE49-F238E27FC236}">
                    <a16:creationId xmlns:a16="http://schemas.microsoft.com/office/drawing/2014/main" id="{E00C82B1-3C5D-2EE0-76A0-DE9333FAC5C9}"/>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9" name="Oval 592">
                <a:extLst>
                  <a:ext uri="{FF2B5EF4-FFF2-40B4-BE49-F238E27FC236}">
                    <a16:creationId xmlns:a16="http://schemas.microsoft.com/office/drawing/2014/main" id="{A79AA13E-96F1-4C68-CD7D-A5DE93F573DE}"/>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0" name="Oval 593">
                <a:extLst>
                  <a:ext uri="{FF2B5EF4-FFF2-40B4-BE49-F238E27FC236}">
                    <a16:creationId xmlns:a16="http://schemas.microsoft.com/office/drawing/2014/main" id="{1EFE0AF4-23B9-FC7C-758F-8C6D764AC594}"/>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1" name="Oval 594">
                <a:extLst>
                  <a:ext uri="{FF2B5EF4-FFF2-40B4-BE49-F238E27FC236}">
                    <a16:creationId xmlns:a16="http://schemas.microsoft.com/office/drawing/2014/main" id="{A0DE924F-2871-4CB0-4057-53F9C975C879}"/>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2" name="Oval 595">
                <a:extLst>
                  <a:ext uri="{FF2B5EF4-FFF2-40B4-BE49-F238E27FC236}">
                    <a16:creationId xmlns:a16="http://schemas.microsoft.com/office/drawing/2014/main" id="{824A0F41-6C8D-BDEB-12AE-69C50DBB22A0}"/>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3" name="Oval 596">
                <a:extLst>
                  <a:ext uri="{FF2B5EF4-FFF2-40B4-BE49-F238E27FC236}">
                    <a16:creationId xmlns:a16="http://schemas.microsoft.com/office/drawing/2014/main" id="{0BD34B1F-1D63-E9AD-8A98-CBBD31A3C8DC}"/>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4" name="Oval 597">
                <a:extLst>
                  <a:ext uri="{FF2B5EF4-FFF2-40B4-BE49-F238E27FC236}">
                    <a16:creationId xmlns:a16="http://schemas.microsoft.com/office/drawing/2014/main" id="{BD7DBAC3-E4A5-B65F-645B-8BFF8C35BDB9}"/>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5" name="Oval 598">
                <a:extLst>
                  <a:ext uri="{FF2B5EF4-FFF2-40B4-BE49-F238E27FC236}">
                    <a16:creationId xmlns:a16="http://schemas.microsoft.com/office/drawing/2014/main" id="{67011CFB-63B6-1AB7-1E83-B8CA85213458}"/>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6" name="Oval 599">
                <a:extLst>
                  <a:ext uri="{FF2B5EF4-FFF2-40B4-BE49-F238E27FC236}">
                    <a16:creationId xmlns:a16="http://schemas.microsoft.com/office/drawing/2014/main" id="{9FE10F68-28F4-1D18-C14B-45E47940157A}"/>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7" name="Oval 600">
                <a:extLst>
                  <a:ext uri="{FF2B5EF4-FFF2-40B4-BE49-F238E27FC236}">
                    <a16:creationId xmlns:a16="http://schemas.microsoft.com/office/drawing/2014/main" id="{28249414-A37E-3935-B909-2129E274C0CF}"/>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8" name="Oval 601">
                <a:extLst>
                  <a:ext uri="{FF2B5EF4-FFF2-40B4-BE49-F238E27FC236}">
                    <a16:creationId xmlns:a16="http://schemas.microsoft.com/office/drawing/2014/main" id="{4F7D574F-312B-D2E9-C07F-0BF8657D4CF0}"/>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9" name="Oval 602">
                <a:extLst>
                  <a:ext uri="{FF2B5EF4-FFF2-40B4-BE49-F238E27FC236}">
                    <a16:creationId xmlns:a16="http://schemas.microsoft.com/office/drawing/2014/main" id="{78D00DF4-738E-4189-3460-94B1CD216A91}"/>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0" name="Oval 603">
                <a:extLst>
                  <a:ext uri="{FF2B5EF4-FFF2-40B4-BE49-F238E27FC236}">
                    <a16:creationId xmlns:a16="http://schemas.microsoft.com/office/drawing/2014/main" id="{09DC288D-4AF1-907E-2F3A-D88FB2C5B22D}"/>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1" name="Oval 604">
                <a:extLst>
                  <a:ext uri="{FF2B5EF4-FFF2-40B4-BE49-F238E27FC236}">
                    <a16:creationId xmlns:a16="http://schemas.microsoft.com/office/drawing/2014/main" id="{6175B2B6-B2E6-892C-8364-17046A3A4792}"/>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2" name="Oval 605">
                <a:extLst>
                  <a:ext uri="{FF2B5EF4-FFF2-40B4-BE49-F238E27FC236}">
                    <a16:creationId xmlns:a16="http://schemas.microsoft.com/office/drawing/2014/main" id="{4BD0E183-3EE3-ADF4-4C28-59327D272E67}"/>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3" name="Oval 606">
                <a:extLst>
                  <a:ext uri="{FF2B5EF4-FFF2-40B4-BE49-F238E27FC236}">
                    <a16:creationId xmlns:a16="http://schemas.microsoft.com/office/drawing/2014/main" id="{4AC106AC-3E4D-B12F-0071-57672ED0AA2F}"/>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4126" name="Group 808">
              <a:extLst>
                <a:ext uri="{FF2B5EF4-FFF2-40B4-BE49-F238E27FC236}">
                  <a16:creationId xmlns:a16="http://schemas.microsoft.com/office/drawing/2014/main" id="{5499A810-DAA2-BE9D-5AA0-83B516C17D41}"/>
                </a:ext>
              </a:extLst>
            </p:cNvPr>
            <p:cNvGrpSpPr/>
            <p:nvPr/>
          </p:nvGrpSpPr>
          <p:grpSpPr bwMode="auto">
            <a:xfrm>
              <a:off x="623" y="2306"/>
              <a:ext cx="2467" cy="786"/>
              <a:chOff x="623" y="2306"/>
              <a:chExt cx="2467" cy="786"/>
            </a:xfrm>
            <a:grpFill/>
          </p:grpSpPr>
          <p:sp>
            <p:nvSpPr>
              <p:cNvPr id="4144" name="Oval 608">
                <a:extLst>
                  <a:ext uri="{FF2B5EF4-FFF2-40B4-BE49-F238E27FC236}">
                    <a16:creationId xmlns:a16="http://schemas.microsoft.com/office/drawing/2014/main" id="{9149BFB7-01F9-C63E-5685-03321096C4B6}"/>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5" name="Oval 609">
                <a:extLst>
                  <a:ext uri="{FF2B5EF4-FFF2-40B4-BE49-F238E27FC236}">
                    <a16:creationId xmlns:a16="http://schemas.microsoft.com/office/drawing/2014/main" id="{9037CB6A-F717-8533-186B-C9218074C310}"/>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6" name="Oval 610">
                <a:extLst>
                  <a:ext uri="{FF2B5EF4-FFF2-40B4-BE49-F238E27FC236}">
                    <a16:creationId xmlns:a16="http://schemas.microsoft.com/office/drawing/2014/main" id="{B90B071D-9A78-FD84-2BA7-79E30AA2300E}"/>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7" name="Oval 611">
                <a:extLst>
                  <a:ext uri="{FF2B5EF4-FFF2-40B4-BE49-F238E27FC236}">
                    <a16:creationId xmlns:a16="http://schemas.microsoft.com/office/drawing/2014/main" id="{124CFD72-421B-7ED5-01C8-D13BEFAA8235}"/>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8" name="Oval 612">
                <a:extLst>
                  <a:ext uri="{FF2B5EF4-FFF2-40B4-BE49-F238E27FC236}">
                    <a16:creationId xmlns:a16="http://schemas.microsoft.com/office/drawing/2014/main" id="{8C7559D8-C009-3EE4-90AD-07F6F3DF5C76}"/>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9" name="Oval 613">
                <a:extLst>
                  <a:ext uri="{FF2B5EF4-FFF2-40B4-BE49-F238E27FC236}">
                    <a16:creationId xmlns:a16="http://schemas.microsoft.com/office/drawing/2014/main" id="{F805B38F-5823-0EEB-894D-D91CD4DBCF9E}"/>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0" name="Oval 614">
                <a:extLst>
                  <a:ext uri="{FF2B5EF4-FFF2-40B4-BE49-F238E27FC236}">
                    <a16:creationId xmlns:a16="http://schemas.microsoft.com/office/drawing/2014/main" id="{3C3DF730-C365-2461-B2D5-CEE9531BE2CD}"/>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1" name="Oval 615">
                <a:extLst>
                  <a:ext uri="{FF2B5EF4-FFF2-40B4-BE49-F238E27FC236}">
                    <a16:creationId xmlns:a16="http://schemas.microsoft.com/office/drawing/2014/main" id="{E7AFCDA7-9162-7F57-3E98-0DC5696CD1A5}"/>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2" name="Oval 616">
                <a:extLst>
                  <a:ext uri="{FF2B5EF4-FFF2-40B4-BE49-F238E27FC236}">
                    <a16:creationId xmlns:a16="http://schemas.microsoft.com/office/drawing/2014/main" id="{A91AAE5D-6E07-E3FE-E184-EC41554AC962}"/>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3" name="Oval 617">
                <a:extLst>
                  <a:ext uri="{FF2B5EF4-FFF2-40B4-BE49-F238E27FC236}">
                    <a16:creationId xmlns:a16="http://schemas.microsoft.com/office/drawing/2014/main" id="{76E47A08-6E49-59DE-1140-44648F495658}"/>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4" name="Oval 618">
                <a:extLst>
                  <a:ext uri="{FF2B5EF4-FFF2-40B4-BE49-F238E27FC236}">
                    <a16:creationId xmlns:a16="http://schemas.microsoft.com/office/drawing/2014/main" id="{751D057A-1804-640D-BA15-9127983048D1}"/>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5" name="Oval 619">
                <a:extLst>
                  <a:ext uri="{FF2B5EF4-FFF2-40B4-BE49-F238E27FC236}">
                    <a16:creationId xmlns:a16="http://schemas.microsoft.com/office/drawing/2014/main" id="{8EF7A0BD-21C1-FB12-CE61-FF2C2CD43653}"/>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6" name="Oval 620">
                <a:extLst>
                  <a:ext uri="{FF2B5EF4-FFF2-40B4-BE49-F238E27FC236}">
                    <a16:creationId xmlns:a16="http://schemas.microsoft.com/office/drawing/2014/main" id="{4296B277-E51E-638F-7903-5913D287C129}"/>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7" name="Oval 621">
                <a:extLst>
                  <a:ext uri="{FF2B5EF4-FFF2-40B4-BE49-F238E27FC236}">
                    <a16:creationId xmlns:a16="http://schemas.microsoft.com/office/drawing/2014/main" id="{32DCD654-DFA3-E587-8956-6A43F61A525A}"/>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8" name="Oval 622">
                <a:extLst>
                  <a:ext uri="{FF2B5EF4-FFF2-40B4-BE49-F238E27FC236}">
                    <a16:creationId xmlns:a16="http://schemas.microsoft.com/office/drawing/2014/main" id="{FC4618A9-D49E-5C28-7A01-3716235E79EB}"/>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9" name="Oval 623">
                <a:extLst>
                  <a:ext uri="{FF2B5EF4-FFF2-40B4-BE49-F238E27FC236}">
                    <a16:creationId xmlns:a16="http://schemas.microsoft.com/office/drawing/2014/main" id="{B48666A0-6FEB-A737-703D-82E8104024AB}"/>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0" name="Oval 624">
                <a:extLst>
                  <a:ext uri="{FF2B5EF4-FFF2-40B4-BE49-F238E27FC236}">
                    <a16:creationId xmlns:a16="http://schemas.microsoft.com/office/drawing/2014/main" id="{1ACA63C0-4E86-6C73-DF88-624ACBDF2DDD}"/>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1" name="Oval 625">
                <a:extLst>
                  <a:ext uri="{FF2B5EF4-FFF2-40B4-BE49-F238E27FC236}">
                    <a16:creationId xmlns:a16="http://schemas.microsoft.com/office/drawing/2014/main" id="{16D88633-E5F6-354B-684C-56DFF0922C83}"/>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2" name="Oval 626">
                <a:extLst>
                  <a:ext uri="{FF2B5EF4-FFF2-40B4-BE49-F238E27FC236}">
                    <a16:creationId xmlns:a16="http://schemas.microsoft.com/office/drawing/2014/main" id="{A73E46FB-0D9C-65BB-8864-31728A08D0B6}"/>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3" name="Oval 627">
                <a:extLst>
                  <a:ext uri="{FF2B5EF4-FFF2-40B4-BE49-F238E27FC236}">
                    <a16:creationId xmlns:a16="http://schemas.microsoft.com/office/drawing/2014/main" id="{421AFE37-02B5-8F91-459E-961A54BD6166}"/>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4" name="Oval 628">
                <a:extLst>
                  <a:ext uri="{FF2B5EF4-FFF2-40B4-BE49-F238E27FC236}">
                    <a16:creationId xmlns:a16="http://schemas.microsoft.com/office/drawing/2014/main" id="{5C53A5E4-8D63-2CC0-F9ED-E16E8B4981F5}"/>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5" name="Oval 629">
                <a:extLst>
                  <a:ext uri="{FF2B5EF4-FFF2-40B4-BE49-F238E27FC236}">
                    <a16:creationId xmlns:a16="http://schemas.microsoft.com/office/drawing/2014/main" id="{C736176A-4378-3631-661A-423A4C6B33EF}"/>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6" name="Oval 630">
                <a:extLst>
                  <a:ext uri="{FF2B5EF4-FFF2-40B4-BE49-F238E27FC236}">
                    <a16:creationId xmlns:a16="http://schemas.microsoft.com/office/drawing/2014/main" id="{B62A4444-EB3A-02F3-3958-1E5251D153CE}"/>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7" name="Oval 631">
                <a:extLst>
                  <a:ext uri="{FF2B5EF4-FFF2-40B4-BE49-F238E27FC236}">
                    <a16:creationId xmlns:a16="http://schemas.microsoft.com/office/drawing/2014/main" id="{EF1F2584-25CF-882B-5D87-5EDB95D36035}"/>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8" name="Oval 632">
                <a:extLst>
                  <a:ext uri="{FF2B5EF4-FFF2-40B4-BE49-F238E27FC236}">
                    <a16:creationId xmlns:a16="http://schemas.microsoft.com/office/drawing/2014/main" id="{FA5C0EEA-CB01-972A-5B92-72B329EBF1A3}"/>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9" name="Oval 633">
                <a:extLst>
                  <a:ext uri="{FF2B5EF4-FFF2-40B4-BE49-F238E27FC236}">
                    <a16:creationId xmlns:a16="http://schemas.microsoft.com/office/drawing/2014/main" id="{9D92395C-F8C1-C13B-B550-23A1017FFD0A}"/>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0" name="Oval 634">
                <a:extLst>
                  <a:ext uri="{FF2B5EF4-FFF2-40B4-BE49-F238E27FC236}">
                    <a16:creationId xmlns:a16="http://schemas.microsoft.com/office/drawing/2014/main" id="{83220A40-3276-5896-7C2E-7A8E79E09813}"/>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1" name="Oval 635">
                <a:extLst>
                  <a:ext uri="{FF2B5EF4-FFF2-40B4-BE49-F238E27FC236}">
                    <a16:creationId xmlns:a16="http://schemas.microsoft.com/office/drawing/2014/main" id="{9C10E095-A57E-3346-722F-A2DAFDADCFFC}"/>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2" name="Oval 636">
                <a:extLst>
                  <a:ext uri="{FF2B5EF4-FFF2-40B4-BE49-F238E27FC236}">
                    <a16:creationId xmlns:a16="http://schemas.microsoft.com/office/drawing/2014/main" id="{F5F4EAA6-1356-2055-F697-4DBFAA4649B9}"/>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3" name="Oval 637">
                <a:extLst>
                  <a:ext uri="{FF2B5EF4-FFF2-40B4-BE49-F238E27FC236}">
                    <a16:creationId xmlns:a16="http://schemas.microsoft.com/office/drawing/2014/main" id="{22050D49-E1F1-770C-C8E8-BCA63CA2F158}"/>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4" name="Oval 638">
                <a:extLst>
                  <a:ext uri="{FF2B5EF4-FFF2-40B4-BE49-F238E27FC236}">
                    <a16:creationId xmlns:a16="http://schemas.microsoft.com/office/drawing/2014/main" id="{ADBE0CE2-04B3-94FE-F2ED-A9929BA735C1}"/>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5" name="Oval 639">
                <a:extLst>
                  <a:ext uri="{FF2B5EF4-FFF2-40B4-BE49-F238E27FC236}">
                    <a16:creationId xmlns:a16="http://schemas.microsoft.com/office/drawing/2014/main" id="{E27164B2-69ED-B65A-6275-DA060731076E}"/>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6" name="Oval 640">
                <a:extLst>
                  <a:ext uri="{FF2B5EF4-FFF2-40B4-BE49-F238E27FC236}">
                    <a16:creationId xmlns:a16="http://schemas.microsoft.com/office/drawing/2014/main" id="{84822D40-D1A3-0A58-E336-14C49DB87947}"/>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7" name="Oval 641">
                <a:extLst>
                  <a:ext uri="{FF2B5EF4-FFF2-40B4-BE49-F238E27FC236}">
                    <a16:creationId xmlns:a16="http://schemas.microsoft.com/office/drawing/2014/main" id="{97340E0C-A0CE-8C76-332A-765C0CA37040}"/>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8" name="Oval 642">
                <a:extLst>
                  <a:ext uri="{FF2B5EF4-FFF2-40B4-BE49-F238E27FC236}">
                    <a16:creationId xmlns:a16="http://schemas.microsoft.com/office/drawing/2014/main" id="{797E8A3D-0F68-262E-E036-69BE15A02916}"/>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9" name="Oval 643">
                <a:extLst>
                  <a:ext uri="{FF2B5EF4-FFF2-40B4-BE49-F238E27FC236}">
                    <a16:creationId xmlns:a16="http://schemas.microsoft.com/office/drawing/2014/main" id="{87AB3353-B69A-A4C3-8192-660F01C9F0C0}"/>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0" name="Oval 644">
                <a:extLst>
                  <a:ext uri="{FF2B5EF4-FFF2-40B4-BE49-F238E27FC236}">
                    <a16:creationId xmlns:a16="http://schemas.microsoft.com/office/drawing/2014/main" id="{F8FB72F6-AC13-2B2B-422C-70B983D21C54}"/>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1" name="Oval 645">
                <a:extLst>
                  <a:ext uri="{FF2B5EF4-FFF2-40B4-BE49-F238E27FC236}">
                    <a16:creationId xmlns:a16="http://schemas.microsoft.com/office/drawing/2014/main" id="{75C4EBAD-91E1-BFC0-90E1-342B7478E6EE}"/>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2" name="Oval 646">
                <a:extLst>
                  <a:ext uri="{FF2B5EF4-FFF2-40B4-BE49-F238E27FC236}">
                    <a16:creationId xmlns:a16="http://schemas.microsoft.com/office/drawing/2014/main" id="{7C03AC42-FE51-094A-4FFB-0EB36E331395}"/>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3" name="Oval 647">
                <a:extLst>
                  <a:ext uri="{FF2B5EF4-FFF2-40B4-BE49-F238E27FC236}">
                    <a16:creationId xmlns:a16="http://schemas.microsoft.com/office/drawing/2014/main" id="{EA172164-E771-FC8F-106C-B2C4853CC222}"/>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4" name="Oval 648">
                <a:extLst>
                  <a:ext uri="{FF2B5EF4-FFF2-40B4-BE49-F238E27FC236}">
                    <a16:creationId xmlns:a16="http://schemas.microsoft.com/office/drawing/2014/main" id="{FDA9FAD5-03AC-77B6-CA96-F7F62FF83C00}"/>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5" name="Oval 649">
                <a:extLst>
                  <a:ext uri="{FF2B5EF4-FFF2-40B4-BE49-F238E27FC236}">
                    <a16:creationId xmlns:a16="http://schemas.microsoft.com/office/drawing/2014/main" id="{57E870D5-CEEC-F60A-131D-7A5BC3C8DEC3}"/>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6" name="Oval 650">
                <a:extLst>
                  <a:ext uri="{FF2B5EF4-FFF2-40B4-BE49-F238E27FC236}">
                    <a16:creationId xmlns:a16="http://schemas.microsoft.com/office/drawing/2014/main" id="{4212C842-FC3D-17A3-4D29-262A67F85276}"/>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7" name="Oval 651">
                <a:extLst>
                  <a:ext uri="{FF2B5EF4-FFF2-40B4-BE49-F238E27FC236}">
                    <a16:creationId xmlns:a16="http://schemas.microsoft.com/office/drawing/2014/main" id="{F5C0D629-FC9E-9FAD-0D54-44C43D6A43F0}"/>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8" name="Oval 652">
                <a:extLst>
                  <a:ext uri="{FF2B5EF4-FFF2-40B4-BE49-F238E27FC236}">
                    <a16:creationId xmlns:a16="http://schemas.microsoft.com/office/drawing/2014/main" id="{1B43DC33-DC0E-ECE7-62BD-482CDD847B84}"/>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9" name="Oval 653">
                <a:extLst>
                  <a:ext uri="{FF2B5EF4-FFF2-40B4-BE49-F238E27FC236}">
                    <a16:creationId xmlns:a16="http://schemas.microsoft.com/office/drawing/2014/main" id="{FA346C95-48A8-EC96-A3F8-5A284D3616D2}"/>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0" name="Oval 654">
                <a:extLst>
                  <a:ext uri="{FF2B5EF4-FFF2-40B4-BE49-F238E27FC236}">
                    <a16:creationId xmlns:a16="http://schemas.microsoft.com/office/drawing/2014/main" id="{2656147C-7AB6-0744-910F-B8936FA83669}"/>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1" name="Oval 655">
                <a:extLst>
                  <a:ext uri="{FF2B5EF4-FFF2-40B4-BE49-F238E27FC236}">
                    <a16:creationId xmlns:a16="http://schemas.microsoft.com/office/drawing/2014/main" id="{BFE6BB5D-40B0-57C7-5886-1BDE1BBCEFE6}"/>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2" name="Oval 656">
                <a:extLst>
                  <a:ext uri="{FF2B5EF4-FFF2-40B4-BE49-F238E27FC236}">
                    <a16:creationId xmlns:a16="http://schemas.microsoft.com/office/drawing/2014/main" id="{535BBABE-4365-E8D2-2276-242404AE40FA}"/>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3" name="Oval 657">
                <a:extLst>
                  <a:ext uri="{FF2B5EF4-FFF2-40B4-BE49-F238E27FC236}">
                    <a16:creationId xmlns:a16="http://schemas.microsoft.com/office/drawing/2014/main" id="{0EA9B73C-0AD7-6FF0-05B7-2D1EDA8EC914}"/>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4" name="Oval 658">
                <a:extLst>
                  <a:ext uri="{FF2B5EF4-FFF2-40B4-BE49-F238E27FC236}">
                    <a16:creationId xmlns:a16="http://schemas.microsoft.com/office/drawing/2014/main" id="{14DD92A4-D0A7-AACA-B1F9-9CAF640CB882}"/>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5" name="Oval 659">
                <a:extLst>
                  <a:ext uri="{FF2B5EF4-FFF2-40B4-BE49-F238E27FC236}">
                    <a16:creationId xmlns:a16="http://schemas.microsoft.com/office/drawing/2014/main" id="{8E2C126D-43DD-2D25-E938-1C0A2C343B33}"/>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6" name="Oval 660">
                <a:extLst>
                  <a:ext uri="{FF2B5EF4-FFF2-40B4-BE49-F238E27FC236}">
                    <a16:creationId xmlns:a16="http://schemas.microsoft.com/office/drawing/2014/main" id="{05F3A545-5584-8BA5-AFD3-63139790AB6E}"/>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7" name="Oval 661">
                <a:extLst>
                  <a:ext uri="{FF2B5EF4-FFF2-40B4-BE49-F238E27FC236}">
                    <a16:creationId xmlns:a16="http://schemas.microsoft.com/office/drawing/2014/main" id="{495B43C5-5516-1EFF-2163-1D463C9E6602}"/>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8" name="Oval 662">
                <a:extLst>
                  <a:ext uri="{FF2B5EF4-FFF2-40B4-BE49-F238E27FC236}">
                    <a16:creationId xmlns:a16="http://schemas.microsoft.com/office/drawing/2014/main" id="{FC65F920-5903-09EA-C69C-817C7D5C17C0}"/>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9" name="Oval 663">
                <a:extLst>
                  <a:ext uri="{FF2B5EF4-FFF2-40B4-BE49-F238E27FC236}">
                    <a16:creationId xmlns:a16="http://schemas.microsoft.com/office/drawing/2014/main" id="{F2A2D302-5DDA-DAE1-EAC2-88CD23301737}"/>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0" name="Oval 664">
                <a:extLst>
                  <a:ext uri="{FF2B5EF4-FFF2-40B4-BE49-F238E27FC236}">
                    <a16:creationId xmlns:a16="http://schemas.microsoft.com/office/drawing/2014/main" id="{7B0241BE-EE32-C6BE-4DC3-F298AAC55383}"/>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1" name="Oval 665">
                <a:extLst>
                  <a:ext uri="{FF2B5EF4-FFF2-40B4-BE49-F238E27FC236}">
                    <a16:creationId xmlns:a16="http://schemas.microsoft.com/office/drawing/2014/main" id="{B7E00D79-5170-0B1C-886C-C6EA6C00028C}"/>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2" name="Oval 666">
                <a:extLst>
                  <a:ext uri="{FF2B5EF4-FFF2-40B4-BE49-F238E27FC236}">
                    <a16:creationId xmlns:a16="http://schemas.microsoft.com/office/drawing/2014/main" id="{55556228-7149-C614-92CE-87B99A1A7F92}"/>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3" name="Oval 667">
                <a:extLst>
                  <a:ext uri="{FF2B5EF4-FFF2-40B4-BE49-F238E27FC236}">
                    <a16:creationId xmlns:a16="http://schemas.microsoft.com/office/drawing/2014/main" id="{BCD13406-6C9F-9011-5CA9-2D0C17737432}"/>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4" name="Oval 668">
                <a:extLst>
                  <a:ext uri="{FF2B5EF4-FFF2-40B4-BE49-F238E27FC236}">
                    <a16:creationId xmlns:a16="http://schemas.microsoft.com/office/drawing/2014/main" id="{03AF0CDE-DE3F-CE96-1699-558E3003719B}"/>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5" name="Oval 669">
                <a:extLst>
                  <a:ext uri="{FF2B5EF4-FFF2-40B4-BE49-F238E27FC236}">
                    <a16:creationId xmlns:a16="http://schemas.microsoft.com/office/drawing/2014/main" id="{0A18899C-8420-7D4F-B0C0-F218345FF61E}"/>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6" name="Oval 670">
                <a:extLst>
                  <a:ext uri="{FF2B5EF4-FFF2-40B4-BE49-F238E27FC236}">
                    <a16:creationId xmlns:a16="http://schemas.microsoft.com/office/drawing/2014/main" id="{50DDD1C1-42AD-CF54-7649-3DE13A3441F7}"/>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7" name="Oval 671">
                <a:extLst>
                  <a:ext uri="{FF2B5EF4-FFF2-40B4-BE49-F238E27FC236}">
                    <a16:creationId xmlns:a16="http://schemas.microsoft.com/office/drawing/2014/main" id="{FD08EE5C-9B51-2A10-F75E-88A9C9960435}"/>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8" name="Oval 672">
                <a:extLst>
                  <a:ext uri="{FF2B5EF4-FFF2-40B4-BE49-F238E27FC236}">
                    <a16:creationId xmlns:a16="http://schemas.microsoft.com/office/drawing/2014/main" id="{AAC83FA1-0B97-AF40-9CDA-A689B9243396}"/>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9" name="Oval 673">
                <a:extLst>
                  <a:ext uri="{FF2B5EF4-FFF2-40B4-BE49-F238E27FC236}">
                    <a16:creationId xmlns:a16="http://schemas.microsoft.com/office/drawing/2014/main" id="{53208AA1-3514-BE4B-981A-4A2A3B1C7E13}"/>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0" name="Oval 674">
                <a:extLst>
                  <a:ext uri="{FF2B5EF4-FFF2-40B4-BE49-F238E27FC236}">
                    <a16:creationId xmlns:a16="http://schemas.microsoft.com/office/drawing/2014/main" id="{B189DDDA-432A-F544-B8CA-A7D785754030}"/>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1" name="Oval 675">
                <a:extLst>
                  <a:ext uri="{FF2B5EF4-FFF2-40B4-BE49-F238E27FC236}">
                    <a16:creationId xmlns:a16="http://schemas.microsoft.com/office/drawing/2014/main" id="{3727BB6C-1AAB-6B2A-175A-7D250579C392}"/>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2" name="Oval 676">
                <a:extLst>
                  <a:ext uri="{FF2B5EF4-FFF2-40B4-BE49-F238E27FC236}">
                    <a16:creationId xmlns:a16="http://schemas.microsoft.com/office/drawing/2014/main" id="{D42D8FBF-3A6A-226D-BB5C-A9818F16EED2}"/>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3" name="Oval 677">
                <a:extLst>
                  <a:ext uri="{FF2B5EF4-FFF2-40B4-BE49-F238E27FC236}">
                    <a16:creationId xmlns:a16="http://schemas.microsoft.com/office/drawing/2014/main" id="{161806C4-319F-1A94-8770-7156C756E3B7}"/>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4" name="Oval 678">
                <a:extLst>
                  <a:ext uri="{FF2B5EF4-FFF2-40B4-BE49-F238E27FC236}">
                    <a16:creationId xmlns:a16="http://schemas.microsoft.com/office/drawing/2014/main" id="{4A777348-FAB0-12A0-BF8C-D19417151DAF}"/>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5" name="Oval 679">
                <a:extLst>
                  <a:ext uri="{FF2B5EF4-FFF2-40B4-BE49-F238E27FC236}">
                    <a16:creationId xmlns:a16="http://schemas.microsoft.com/office/drawing/2014/main" id="{0F939443-B090-AFC5-575D-714863DBA94B}"/>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6" name="Oval 680">
                <a:extLst>
                  <a:ext uri="{FF2B5EF4-FFF2-40B4-BE49-F238E27FC236}">
                    <a16:creationId xmlns:a16="http://schemas.microsoft.com/office/drawing/2014/main" id="{8EAD3EC4-49F3-6F6C-852F-EE8BF97B5AC5}"/>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7" name="Oval 681">
                <a:extLst>
                  <a:ext uri="{FF2B5EF4-FFF2-40B4-BE49-F238E27FC236}">
                    <a16:creationId xmlns:a16="http://schemas.microsoft.com/office/drawing/2014/main" id="{B940DEB3-F8BA-8539-CDE7-623F16FA13EF}"/>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8" name="Oval 682">
                <a:extLst>
                  <a:ext uri="{FF2B5EF4-FFF2-40B4-BE49-F238E27FC236}">
                    <a16:creationId xmlns:a16="http://schemas.microsoft.com/office/drawing/2014/main" id="{15AEC2B8-CF9C-E796-9D14-67E942687D59}"/>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9" name="Oval 683">
                <a:extLst>
                  <a:ext uri="{FF2B5EF4-FFF2-40B4-BE49-F238E27FC236}">
                    <a16:creationId xmlns:a16="http://schemas.microsoft.com/office/drawing/2014/main" id="{FC2BE070-E2B4-462D-C2B3-EF8FD63CF59C}"/>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0" name="Oval 684">
                <a:extLst>
                  <a:ext uri="{FF2B5EF4-FFF2-40B4-BE49-F238E27FC236}">
                    <a16:creationId xmlns:a16="http://schemas.microsoft.com/office/drawing/2014/main" id="{B397A951-AFDF-0B19-4C4C-654A89EE71BE}"/>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1" name="Oval 685">
                <a:extLst>
                  <a:ext uri="{FF2B5EF4-FFF2-40B4-BE49-F238E27FC236}">
                    <a16:creationId xmlns:a16="http://schemas.microsoft.com/office/drawing/2014/main" id="{A27B3B7C-0CE0-CE00-6F3B-4052E9EB68BE}"/>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2" name="Oval 686">
                <a:extLst>
                  <a:ext uri="{FF2B5EF4-FFF2-40B4-BE49-F238E27FC236}">
                    <a16:creationId xmlns:a16="http://schemas.microsoft.com/office/drawing/2014/main" id="{0B340A60-2D26-D110-067F-3DF02EF38CCE}"/>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3" name="Oval 687">
                <a:extLst>
                  <a:ext uri="{FF2B5EF4-FFF2-40B4-BE49-F238E27FC236}">
                    <a16:creationId xmlns:a16="http://schemas.microsoft.com/office/drawing/2014/main" id="{CDDE4BD2-7742-2F17-6C2C-9CE4B68F581D}"/>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4" name="Oval 688">
                <a:extLst>
                  <a:ext uri="{FF2B5EF4-FFF2-40B4-BE49-F238E27FC236}">
                    <a16:creationId xmlns:a16="http://schemas.microsoft.com/office/drawing/2014/main" id="{50490BA5-260A-CD84-5484-2367A63AEC00}"/>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5" name="Oval 689">
                <a:extLst>
                  <a:ext uri="{FF2B5EF4-FFF2-40B4-BE49-F238E27FC236}">
                    <a16:creationId xmlns:a16="http://schemas.microsoft.com/office/drawing/2014/main" id="{5445A349-61A9-52CE-C632-17A77686F5AF}"/>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6" name="Oval 690">
                <a:extLst>
                  <a:ext uri="{FF2B5EF4-FFF2-40B4-BE49-F238E27FC236}">
                    <a16:creationId xmlns:a16="http://schemas.microsoft.com/office/drawing/2014/main" id="{9B2515B0-3487-132F-6B87-3001093CACAA}"/>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7" name="Oval 691">
                <a:extLst>
                  <a:ext uri="{FF2B5EF4-FFF2-40B4-BE49-F238E27FC236}">
                    <a16:creationId xmlns:a16="http://schemas.microsoft.com/office/drawing/2014/main" id="{07F2B98A-4202-990D-CB74-9188591A5D24}"/>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8" name="Oval 692">
                <a:extLst>
                  <a:ext uri="{FF2B5EF4-FFF2-40B4-BE49-F238E27FC236}">
                    <a16:creationId xmlns:a16="http://schemas.microsoft.com/office/drawing/2014/main" id="{4D3E23C4-D170-B0D8-15B6-ED9DE48EAEF6}"/>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9" name="Oval 693">
                <a:extLst>
                  <a:ext uri="{FF2B5EF4-FFF2-40B4-BE49-F238E27FC236}">
                    <a16:creationId xmlns:a16="http://schemas.microsoft.com/office/drawing/2014/main" id="{50F6F47A-B656-1495-ED3E-FFD8792A43E2}"/>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0" name="Oval 694">
                <a:extLst>
                  <a:ext uri="{FF2B5EF4-FFF2-40B4-BE49-F238E27FC236}">
                    <a16:creationId xmlns:a16="http://schemas.microsoft.com/office/drawing/2014/main" id="{96646A08-C7F0-811D-1DAE-AE3B6542D9C6}"/>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1" name="Oval 695">
                <a:extLst>
                  <a:ext uri="{FF2B5EF4-FFF2-40B4-BE49-F238E27FC236}">
                    <a16:creationId xmlns:a16="http://schemas.microsoft.com/office/drawing/2014/main" id="{89888A60-7F58-5841-225E-35D58634ABCC}"/>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2" name="Oval 696">
                <a:extLst>
                  <a:ext uri="{FF2B5EF4-FFF2-40B4-BE49-F238E27FC236}">
                    <a16:creationId xmlns:a16="http://schemas.microsoft.com/office/drawing/2014/main" id="{65296643-9BCD-3600-1761-70AE964A8776}"/>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3" name="Oval 697">
                <a:extLst>
                  <a:ext uri="{FF2B5EF4-FFF2-40B4-BE49-F238E27FC236}">
                    <a16:creationId xmlns:a16="http://schemas.microsoft.com/office/drawing/2014/main" id="{A7D4F1C8-4225-DB57-B9F2-5C99A3F4E7F4}"/>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4" name="Oval 698">
                <a:extLst>
                  <a:ext uri="{FF2B5EF4-FFF2-40B4-BE49-F238E27FC236}">
                    <a16:creationId xmlns:a16="http://schemas.microsoft.com/office/drawing/2014/main" id="{F77A975B-A7B6-259D-1165-0F53B7A62666}"/>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5" name="Oval 699">
                <a:extLst>
                  <a:ext uri="{FF2B5EF4-FFF2-40B4-BE49-F238E27FC236}">
                    <a16:creationId xmlns:a16="http://schemas.microsoft.com/office/drawing/2014/main" id="{F59C6CA9-6BFC-6528-12B5-479BE45685F4}"/>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6" name="Oval 700">
                <a:extLst>
                  <a:ext uri="{FF2B5EF4-FFF2-40B4-BE49-F238E27FC236}">
                    <a16:creationId xmlns:a16="http://schemas.microsoft.com/office/drawing/2014/main" id="{B07CC522-0F3E-F00F-2909-4810028FE2E1}"/>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7" name="Oval 701">
                <a:extLst>
                  <a:ext uri="{FF2B5EF4-FFF2-40B4-BE49-F238E27FC236}">
                    <a16:creationId xmlns:a16="http://schemas.microsoft.com/office/drawing/2014/main" id="{A12052FC-84F7-BD76-94E6-8DC93786842A}"/>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8" name="Oval 702">
                <a:extLst>
                  <a:ext uri="{FF2B5EF4-FFF2-40B4-BE49-F238E27FC236}">
                    <a16:creationId xmlns:a16="http://schemas.microsoft.com/office/drawing/2014/main" id="{C49DA4CF-7E40-109B-D278-7A77C67A5763}"/>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9" name="Oval 703">
                <a:extLst>
                  <a:ext uri="{FF2B5EF4-FFF2-40B4-BE49-F238E27FC236}">
                    <a16:creationId xmlns:a16="http://schemas.microsoft.com/office/drawing/2014/main" id="{18915FCC-841F-78C4-65C7-FF84657122BE}"/>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0" name="Oval 704">
                <a:extLst>
                  <a:ext uri="{FF2B5EF4-FFF2-40B4-BE49-F238E27FC236}">
                    <a16:creationId xmlns:a16="http://schemas.microsoft.com/office/drawing/2014/main" id="{56F00E56-97D9-06DF-21B3-A6052123A1C5}"/>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1" name="Oval 705">
                <a:extLst>
                  <a:ext uri="{FF2B5EF4-FFF2-40B4-BE49-F238E27FC236}">
                    <a16:creationId xmlns:a16="http://schemas.microsoft.com/office/drawing/2014/main" id="{B9AE0056-EC7F-A36F-E13F-DCCD9973A333}"/>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2" name="Oval 706">
                <a:extLst>
                  <a:ext uri="{FF2B5EF4-FFF2-40B4-BE49-F238E27FC236}">
                    <a16:creationId xmlns:a16="http://schemas.microsoft.com/office/drawing/2014/main" id="{29BD636F-7A9E-89B2-0770-A34F37F93C24}"/>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3" name="Oval 707">
                <a:extLst>
                  <a:ext uri="{FF2B5EF4-FFF2-40B4-BE49-F238E27FC236}">
                    <a16:creationId xmlns:a16="http://schemas.microsoft.com/office/drawing/2014/main" id="{BF85F99F-64E3-872B-85B2-5B20539EDDE9}"/>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4" name="Oval 708">
                <a:extLst>
                  <a:ext uri="{FF2B5EF4-FFF2-40B4-BE49-F238E27FC236}">
                    <a16:creationId xmlns:a16="http://schemas.microsoft.com/office/drawing/2014/main" id="{8BD180E7-0C32-7C26-FB39-14D51D91175A}"/>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5" name="Oval 709">
                <a:extLst>
                  <a:ext uri="{FF2B5EF4-FFF2-40B4-BE49-F238E27FC236}">
                    <a16:creationId xmlns:a16="http://schemas.microsoft.com/office/drawing/2014/main" id="{A86FCB09-E492-3530-CBE9-0696CFD4405A}"/>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6" name="Oval 710">
                <a:extLst>
                  <a:ext uri="{FF2B5EF4-FFF2-40B4-BE49-F238E27FC236}">
                    <a16:creationId xmlns:a16="http://schemas.microsoft.com/office/drawing/2014/main" id="{391DF591-B43B-198D-AAE6-01CD2B4EAF99}"/>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7" name="Oval 711">
                <a:extLst>
                  <a:ext uri="{FF2B5EF4-FFF2-40B4-BE49-F238E27FC236}">
                    <a16:creationId xmlns:a16="http://schemas.microsoft.com/office/drawing/2014/main" id="{CB67AFAF-4A87-2932-BF25-128065502B73}"/>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8" name="Oval 712">
                <a:extLst>
                  <a:ext uri="{FF2B5EF4-FFF2-40B4-BE49-F238E27FC236}">
                    <a16:creationId xmlns:a16="http://schemas.microsoft.com/office/drawing/2014/main" id="{7E133102-807B-2AB0-AC1E-6B77BC693065}"/>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9" name="Oval 713">
                <a:extLst>
                  <a:ext uri="{FF2B5EF4-FFF2-40B4-BE49-F238E27FC236}">
                    <a16:creationId xmlns:a16="http://schemas.microsoft.com/office/drawing/2014/main" id="{106C2C2C-C151-12C5-1EC6-B4DD1AA7D125}"/>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0" name="Oval 714">
                <a:extLst>
                  <a:ext uri="{FF2B5EF4-FFF2-40B4-BE49-F238E27FC236}">
                    <a16:creationId xmlns:a16="http://schemas.microsoft.com/office/drawing/2014/main" id="{63D69FFB-7924-5D50-61DD-058936B8C332}"/>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1" name="Oval 715">
                <a:extLst>
                  <a:ext uri="{FF2B5EF4-FFF2-40B4-BE49-F238E27FC236}">
                    <a16:creationId xmlns:a16="http://schemas.microsoft.com/office/drawing/2014/main" id="{4D7FE07D-A267-1B0C-C270-85296278AA2B}"/>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2" name="Oval 716">
                <a:extLst>
                  <a:ext uri="{FF2B5EF4-FFF2-40B4-BE49-F238E27FC236}">
                    <a16:creationId xmlns:a16="http://schemas.microsoft.com/office/drawing/2014/main" id="{85C19CB8-5D1F-8FDE-FD72-961A66AAD823}"/>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3" name="Oval 717">
                <a:extLst>
                  <a:ext uri="{FF2B5EF4-FFF2-40B4-BE49-F238E27FC236}">
                    <a16:creationId xmlns:a16="http://schemas.microsoft.com/office/drawing/2014/main" id="{F331649F-EC18-AD94-23A2-050597511EDF}"/>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4" name="Oval 718">
                <a:extLst>
                  <a:ext uri="{FF2B5EF4-FFF2-40B4-BE49-F238E27FC236}">
                    <a16:creationId xmlns:a16="http://schemas.microsoft.com/office/drawing/2014/main" id="{A774C590-D6D1-42D3-804A-6434D3B60B2F}"/>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5" name="Oval 719">
                <a:extLst>
                  <a:ext uri="{FF2B5EF4-FFF2-40B4-BE49-F238E27FC236}">
                    <a16:creationId xmlns:a16="http://schemas.microsoft.com/office/drawing/2014/main" id="{2EF36287-D069-FAD3-FBC9-6A9A23DF9830}"/>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6" name="Oval 720">
                <a:extLst>
                  <a:ext uri="{FF2B5EF4-FFF2-40B4-BE49-F238E27FC236}">
                    <a16:creationId xmlns:a16="http://schemas.microsoft.com/office/drawing/2014/main" id="{BC4A5031-3272-23C2-A9FD-2AAC9DEDAF2B}"/>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7" name="Oval 721">
                <a:extLst>
                  <a:ext uri="{FF2B5EF4-FFF2-40B4-BE49-F238E27FC236}">
                    <a16:creationId xmlns:a16="http://schemas.microsoft.com/office/drawing/2014/main" id="{729CCE80-86C6-4D92-9354-01E8A4458F02}"/>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8" name="Oval 722">
                <a:extLst>
                  <a:ext uri="{FF2B5EF4-FFF2-40B4-BE49-F238E27FC236}">
                    <a16:creationId xmlns:a16="http://schemas.microsoft.com/office/drawing/2014/main" id="{6B278F30-BD95-5DF2-F4F7-4222BE00C5B8}"/>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9" name="Oval 723">
                <a:extLst>
                  <a:ext uri="{FF2B5EF4-FFF2-40B4-BE49-F238E27FC236}">
                    <a16:creationId xmlns:a16="http://schemas.microsoft.com/office/drawing/2014/main" id="{78FB1A62-96A0-8817-12C9-F5FFA79679A6}"/>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0" name="Oval 724">
                <a:extLst>
                  <a:ext uri="{FF2B5EF4-FFF2-40B4-BE49-F238E27FC236}">
                    <a16:creationId xmlns:a16="http://schemas.microsoft.com/office/drawing/2014/main" id="{8BE9B891-5BE1-DDB2-7E7E-62B5BFE3EFAF}"/>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1" name="Oval 725">
                <a:extLst>
                  <a:ext uri="{FF2B5EF4-FFF2-40B4-BE49-F238E27FC236}">
                    <a16:creationId xmlns:a16="http://schemas.microsoft.com/office/drawing/2014/main" id="{AE098F0A-CE8E-6132-07C1-4E914B8ACF38}"/>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2" name="Oval 726">
                <a:extLst>
                  <a:ext uri="{FF2B5EF4-FFF2-40B4-BE49-F238E27FC236}">
                    <a16:creationId xmlns:a16="http://schemas.microsoft.com/office/drawing/2014/main" id="{79B9A20B-E8F5-AF92-0DB6-E3620B0EA20E}"/>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3" name="Oval 727">
                <a:extLst>
                  <a:ext uri="{FF2B5EF4-FFF2-40B4-BE49-F238E27FC236}">
                    <a16:creationId xmlns:a16="http://schemas.microsoft.com/office/drawing/2014/main" id="{7EF439E0-C46D-971C-4508-841EAD285432}"/>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4" name="Oval 728">
                <a:extLst>
                  <a:ext uri="{FF2B5EF4-FFF2-40B4-BE49-F238E27FC236}">
                    <a16:creationId xmlns:a16="http://schemas.microsoft.com/office/drawing/2014/main" id="{269F73E7-8E5A-C61E-DE2F-2916EF6FFD23}"/>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5" name="Oval 729">
                <a:extLst>
                  <a:ext uri="{FF2B5EF4-FFF2-40B4-BE49-F238E27FC236}">
                    <a16:creationId xmlns:a16="http://schemas.microsoft.com/office/drawing/2014/main" id="{903FB371-5396-9B20-B912-58083D77A908}"/>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6" name="Oval 730">
                <a:extLst>
                  <a:ext uri="{FF2B5EF4-FFF2-40B4-BE49-F238E27FC236}">
                    <a16:creationId xmlns:a16="http://schemas.microsoft.com/office/drawing/2014/main" id="{8D3C78AE-B4FE-68D2-8E7F-3732AA67E19A}"/>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7" name="Oval 731">
                <a:extLst>
                  <a:ext uri="{FF2B5EF4-FFF2-40B4-BE49-F238E27FC236}">
                    <a16:creationId xmlns:a16="http://schemas.microsoft.com/office/drawing/2014/main" id="{8E3FD371-2C4D-83D6-F1B3-1152B0CA7634}"/>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8" name="Oval 732">
                <a:extLst>
                  <a:ext uri="{FF2B5EF4-FFF2-40B4-BE49-F238E27FC236}">
                    <a16:creationId xmlns:a16="http://schemas.microsoft.com/office/drawing/2014/main" id="{24F4E74D-440F-CCC2-649A-825906AD50DE}"/>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9" name="Oval 733">
                <a:extLst>
                  <a:ext uri="{FF2B5EF4-FFF2-40B4-BE49-F238E27FC236}">
                    <a16:creationId xmlns:a16="http://schemas.microsoft.com/office/drawing/2014/main" id="{FD1ABB8A-2F9E-772D-7B58-F61F828D16EC}"/>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0" name="Oval 734">
                <a:extLst>
                  <a:ext uri="{FF2B5EF4-FFF2-40B4-BE49-F238E27FC236}">
                    <a16:creationId xmlns:a16="http://schemas.microsoft.com/office/drawing/2014/main" id="{A6A9FCE7-AD2D-BF28-EEF2-2AB0C062AABE}"/>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1" name="Oval 735">
                <a:extLst>
                  <a:ext uri="{FF2B5EF4-FFF2-40B4-BE49-F238E27FC236}">
                    <a16:creationId xmlns:a16="http://schemas.microsoft.com/office/drawing/2014/main" id="{EA6D61D6-A519-8D72-AFD9-E87870195B3A}"/>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2" name="Oval 736">
                <a:extLst>
                  <a:ext uri="{FF2B5EF4-FFF2-40B4-BE49-F238E27FC236}">
                    <a16:creationId xmlns:a16="http://schemas.microsoft.com/office/drawing/2014/main" id="{67850A37-73F3-6C09-5164-3988744FA3C4}"/>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3" name="Oval 737">
                <a:extLst>
                  <a:ext uri="{FF2B5EF4-FFF2-40B4-BE49-F238E27FC236}">
                    <a16:creationId xmlns:a16="http://schemas.microsoft.com/office/drawing/2014/main" id="{4BDE6DDA-D3ED-8AAE-6E8B-D7CE85A8AD9A}"/>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4" name="Oval 738">
                <a:extLst>
                  <a:ext uri="{FF2B5EF4-FFF2-40B4-BE49-F238E27FC236}">
                    <a16:creationId xmlns:a16="http://schemas.microsoft.com/office/drawing/2014/main" id="{E6CE6E7E-399F-8219-3D3B-985BF8BE2BEE}"/>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5" name="Oval 739">
                <a:extLst>
                  <a:ext uri="{FF2B5EF4-FFF2-40B4-BE49-F238E27FC236}">
                    <a16:creationId xmlns:a16="http://schemas.microsoft.com/office/drawing/2014/main" id="{25F863B0-93F1-31D5-BFEE-574F572455D5}"/>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6" name="Oval 740">
                <a:extLst>
                  <a:ext uri="{FF2B5EF4-FFF2-40B4-BE49-F238E27FC236}">
                    <a16:creationId xmlns:a16="http://schemas.microsoft.com/office/drawing/2014/main" id="{ED0A5A91-6A0E-3930-06D3-9992492DD53B}"/>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7" name="Oval 741">
                <a:extLst>
                  <a:ext uri="{FF2B5EF4-FFF2-40B4-BE49-F238E27FC236}">
                    <a16:creationId xmlns:a16="http://schemas.microsoft.com/office/drawing/2014/main" id="{014D45C5-C658-1E28-C6F2-DDF41C05378D}"/>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8" name="Oval 742">
                <a:extLst>
                  <a:ext uri="{FF2B5EF4-FFF2-40B4-BE49-F238E27FC236}">
                    <a16:creationId xmlns:a16="http://schemas.microsoft.com/office/drawing/2014/main" id="{0D7C3013-1D7D-B62E-C6A4-E4C232DE9804}"/>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9" name="Oval 743">
                <a:extLst>
                  <a:ext uri="{FF2B5EF4-FFF2-40B4-BE49-F238E27FC236}">
                    <a16:creationId xmlns:a16="http://schemas.microsoft.com/office/drawing/2014/main" id="{34232625-BD23-3918-DE09-006E60358D74}"/>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0" name="Oval 744">
                <a:extLst>
                  <a:ext uri="{FF2B5EF4-FFF2-40B4-BE49-F238E27FC236}">
                    <a16:creationId xmlns:a16="http://schemas.microsoft.com/office/drawing/2014/main" id="{048B25C6-8B4F-F9CE-AD10-BAB96D811EB5}"/>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1" name="Oval 745">
                <a:extLst>
                  <a:ext uri="{FF2B5EF4-FFF2-40B4-BE49-F238E27FC236}">
                    <a16:creationId xmlns:a16="http://schemas.microsoft.com/office/drawing/2014/main" id="{E01A8E80-FBF2-D6B7-9579-8D7EA406E471}"/>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2" name="Oval 746">
                <a:extLst>
                  <a:ext uri="{FF2B5EF4-FFF2-40B4-BE49-F238E27FC236}">
                    <a16:creationId xmlns:a16="http://schemas.microsoft.com/office/drawing/2014/main" id="{7839A994-C8DB-B225-8352-39B4EF4B5D7C}"/>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3" name="Oval 747">
                <a:extLst>
                  <a:ext uri="{FF2B5EF4-FFF2-40B4-BE49-F238E27FC236}">
                    <a16:creationId xmlns:a16="http://schemas.microsoft.com/office/drawing/2014/main" id="{D1F49A10-4B9A-39F3-C441-20323D11ECFB}"/>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4" name="Oval 748">
                <a:extLst>
                  <a:ext uri="{FF2B5EF4-FFF2-40B4-BE49-F238E27FC236}">
                    <a16:creationId xmlns:a16="http://schemas.microsoft.com/office/drawing/2014/main" id="{22CAD83E-7C47-7793-0EBB-184CFEEAD957}"/>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5" name="Oval 749">
                <a:extLst>
                  <a:ext uri="{FF2B5EF4-FFF2-40B4-BE49-F238E27FC236}">
                    <a16:creationId xmlns:a16="http://schemas.microsoft.com/office/drawing/2014/main" id="{394ACFE9-99CF-447B-6247-A3885C71031E}"/>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6" name="Oval 750">
                <a:extLst>
                  <a:ext uri="{FF2B5EF4-FFF2-40B4-BE49-F238E27FC236}">
                    <a16:creationId xmlns:a16="http://schemas.microsoft.com/office/drawing/2014/main" id="{E05289EB-D795-FA54-7BE8-0991A96B7738}"/>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7" name="Oval 751">
                <a:extLst>
                  <a:ext uri="{FF2B5EF4-FFF2-40B4-BE49-F238E27FC236}">
                    <a16:creationId xmlns:a16="http://schemas.microsoft.com/office/drawing/2014/main" id="{A1CAA14A-D7AD-1E22-3067-74387DC5623F}"/>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8" name="Oval 752">
                <a:extLst>
                  <a:ext uri="{FF2B5EF4-FFF2-40B4-BE49-F238E27FC236}">
                    <a16:creationId xmlns:a16="http://schemas.microsoft.com/office/drawing/2014/main" id="{97162F2A-BB92-C573-E577-57C022C7A25C}"/>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9" name="Oval 753">
                <a:extLst>
                  <a:ext uri="{FF2B5EF4-FFF2-40B4-BE49-F238E27FC236}">
                    <a16:creationId xmlns:a16="http://schemas.microsoft.com/office/drawing/2014/main" id="{743686A4-39A6-2D1F-3ED7-5B6DAEA23ECF}"/>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0" name="Oval 754">
                <a:extLst>
                  <a:ext uri="{FF2B5EF4-FFF2-40B4-BE49-F238E27FC236}">
                    <a16:creationId xmlns:a16="http://schemas.microsoft.com/office/drawing/2014/main" id="{B94BEE1F-79C3-EB0D-85D4-5EC09E54D75A}"/>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1" name="Oval 755">
                <a:extLst>
                  <a:ext uri="{FF2B5EF4-FFF2-40B4-BE49-F238E27FC236}">
                    <a16:creationId xmlns:a16="http://schemas.microsoft.com/office/drawing/2014/main" id="{C55A5D18-96D4-CCD9-5618-5760138C2D52}"/>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2" name="Oval 756">
                <a:extLst>
                  <a:ext uri="{FF2B5EF4-FFF2-40B4-BE49-F238E27FC236}">
                    <a16:creationId xmlns:a16="http://schemas.microsoft.com/office/drawing/2014/main" id="{CCC4A6DE-8963-9BC3-09F5-DE615496C19D}"/>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3" name="Oval 757">
                <a:extLst>
                  <a:ext uri="{FF2B5EF4-FFF2-40B4-BE49-F238E27FC236}">
                    <a16:creationId xmlns:a16="http://schemas.microsoft.com/office/drawing/2014/main" id="{2184A5E6-57BB-8D32-FF66-A05B65DF991E}"/>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4" name="Oval 758">
                <a:extLst>
                  <a:ext uri="{FF2B5EF4-FFF2-40B4-BE49-F238E27FC236}">
                    <a16:creationId xmlns:a16="http://schemas.microsoft.com/office/drawing/2014/main" id="{8FC70325-777C-D73F-42A3-F40A9CF8F2FE}"/>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5" name="Oval 759">
                <a:extLst>
                  <a:ext uri="{FF2B5EF4-FFF2-40B4-BE49-F238E27FC236}">
                    <a16:creationId xmlns:a16="http://schemas.microsoft.com/office/drawing/2014/main" id="{1F87CF53-AD07-6BA3-3685-C6AFC78A70F3}"/>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6" name="Oval 760">
                <a:extLst>
                  <a:ext uri="{FF2B5EF4-FFF2-40B4-BE49-F238E27FC236}">
                    <a16:creationId xmlns:a16="http://schemas.microsoft.com/office/drawing/2014/main" id="{4570EE76-E8BE-FC25-32BE-6854D349AC45}"/>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7" name="Oval 761">
                <a:extLst>
                  <a:ext uri="{FF2B5EF4-FFF2-40B4-BE49-F238E27FC236}">
                    <a16:creationId xmlns:a16="http://schemas.microsoft.com/office/drawing/2014/main" id="{E04EB6DD-8CC0-4BE5-DBE4-C74CAD85D97A}"/>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8" name="Oval 762">
                <a:extLst>
                  <a:ext uri="{FF2B5EF4-FFF2-40B4-BE49-F238E27FC236}">
                    <a16:creationId xmlns:a16="http://schemas.microsoft.com/office/drawing/2014/main" id="{0230B0A9-D6A5-02BE-3B40-5F7302C0E441}"/>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9" name="Oval 763">
                <a:extLst>
                  <a:ext uri="{FF2B5EF4-FFF2-40B4-BE49-F238E27FC236}">
                    <a16:creationId xmlns:a16="http://schemas.microsoft.com/office/drawing/2014/main" id="{AE3E690A-F9E6-EA03-BF62-C56F9958B1B8}"/>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0" name="Oval 764">
                <a:extLst>
                  <a:ext uri="{FF2B5EF4-FFF2-40B4-BE49-F238E27FC236}">
                    <a16:creationId xmlns:a16="http://schemas.microsoft.com/office/drawing/2014/main" id="{D0C10F74-37CB-9067-592C-5A727C5FB323}"/>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1" name="Oval 765">
                <a:extLst>
                  <a:ext uri="{FF2B5EF4-FFF2-40B4-BE49-F238E27FC236}">
                    <a16:creationId xmlns:a16="http://schemas.microsoft.com/office/drawing/2014/main" id="{1E0CD06F-0975-FBF0-3608-4953FA8A7DD3}"/>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2" name="Oval 766">
                <a:extLst>
                  <a:ext uri="{FF2B5EF4-FFF2-40B4-BE49-F238E27FC236}">
                    <a16:creationId xmlns:a16="http://schemas.microsoft.com/office/drawing/2014/main" id="{7BC43509-7627-054E-6898-F3E906E0BF44}"/>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3" name="Oval 767">
                <a:extLst>
                  <a:ext uri="{FF2B5EF4-FFF2-40B4-BE49-F238E27FC236}">
                    <a16:creationId xmlns:a16="http://schemas.microsoft.com/office/drawing/2014/main" id="{5823A3DC-A1CD-034B-A1D1-8DEB4FA303EA}"/>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4" name="Oval 768">
                <a:extLst>
                  <a:ext uri="{FF2B5EF4-FFF2-40B4-BE49-F238E27FC236}">
                    <a16:creationId xmlns:a16="http://schemas.microsoft.com/office/drawing/2014/main" id="{5B42753E-6525-66C2-856D-173CE3A0B074}"/>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5" name="Oval 769">
                <a:extLst>
                  <a:ext uri="{FF2B5EF4-FFF2-40B4-BE49-F238E27FC236}">
                    <a16:creationId xmlns:a16="http://schemas.microsoft.com/office/drawing/2014/main" id="{55E622E8-C974-0082-DC2B-786530847C64}"/>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6" name="Oval 770">
                <a:extLst>
                  <a:ext uri="{FF2B5EF4-FFF2-40B4-BE49-F238E27FC236}">
                    <a16:creationId xmlns:a16="http://schemas.microsoft.com/office/drawing/2014/main" id="{76FEF380-9BA7-0B01-1F7C-3ADBB74C4D58}"/>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7" name="Oval 771">
                <a:extLst>
                  <a:ext uri="{FF2B5EF4-FFF2-40B4-BE49-F238E27FC236}">
                    <a16:creationId xmlns:a16="http://schemas.microsoft.com/office/drawing/2014/main" id="{02B157D4-A663-CC45-1168-0075EE267B29}"/>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8" name="Oval 772">
                <a:extLst>
                  <a:ext uri="{FF2B5EF4-FFF2-40B4-BE49-F238E27FC236}">
                    <a16:creationId xmlns:a16="http://schemas.microsoft.com/office/drawing/2014/main" id="{9A800D0E-7915-3ECD-DBC4-AE07918F52F8}"/>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9" name="Oval 773">
                <a:extLst>
                  <a:ext uri="{FF2B5EF4-FFF2-40B4-BE49-F238E27FC236}">
                    <a16:creationId xmlns:a16="http://schemas.microsoft.com/office/drawing/2014/main" id="{C2B0F7A3-81F3-938C-8994-0A9BCFC9A978}"/>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0" name="Oval 774">
                <a:extLst>
                  <a:ext uri="{FF2B5EF4-FFF2-40B4-BE49-F238E27FC236}">
                    <a16:creationId xmlns:a16="http://schemas.microsoft.com/office/drawing/2014/main" id="{6AC36DD0-9562-3CD8-29EF-4F0B3AA588F2}"/>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1" name="Oval 775">
                <a:extLst>
                  <a:ext uri="{FF2B5EF4-FFF2-40B4-BE49-F238E27FC236}">
                    <a16:creationId xmlns:a16="http://schemas.microsoft.com/office/drawing/2014/main" id="{780AC344-B31B-3D57-6822-DCEC35F1832D}"/>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2" name="Oval 776">
                <a:extLst>
                  <a:ext uri="{FF2B5EF4-FFF2-40B4-BE49-F238E27FC236}">
                    <a16:creationId xmlns:a16="http://schemas.microsoft.com/office/drawing/2014/main" id="{955D4317-CB4E-5BA1-9E13-44BA02BBDF99}"/>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3" name="Oval 777">
                <a:extLst>
                  <a:ext uri="{FF2B5EF4-FFF2-40B4-BE49-F238E27FC236}">
                    <a16:creationId xmlns:a16="http://schemas.microsoft.com/office/drawing/2014/main" id="{9288214B-D29A-83BE-C3A0-B4499849A99E}"/>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4" name="Oval 778">
                <a:extLst>
                  <a:ext uri="{FF2B5EF4-FFF2-40B4-BE49-F238E27FC236}">
                    <a16:creationId xmlns:a16="http://schemas.microsoft.com/office/drawing/2014/main" id="{7FEE9D3A-F022-EF69-7113-D156B9B1F43A}"/>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5" name="Oval 779">
                <a:extLst>
                  <a:ext uri="{FF2B5EF4-FFF2-40B4-BE49-F238E27FC236}">
                    <a16:creationId xmlns:a16="http://schemas.microsoft.com/office/drawing/2014/main" id="{47C9AD2A-B0C1-899B-5944-BB1D5F7AC2C6}"/>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6" name="Oval 780">
                <a:extLst>
                  <a:ext uri="{FF2B5EF4-FFF2-40B4-BE49-F238E27FC236}">
                    <a16:creationId xmlns:a16="http://schemas.microsoft.com/office/drawing/2014/main" id="{017789F9-CBA4-CB2E-8792-9EDD4AB858BF}"/>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7" name="Oval 781">
                <a:extLst>
                  <a:ext uri="{FF2B5EF4-FFF2-40B4-BE49-F238E27FC236}">
                    <a16:creationId xmlns:a16="http://schemas.microsoft.com/office/drawing/2014/main" id="{1BC1EA05-1767-5BAE-2F8C-E9BCA8E576F1}"/>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8" name="Oval 782">
                <a:extLst>
                  <a:ext uri="{FF2B5EF4-FFF2-40B4-BE49-F238E27FC236}">
                    <a16:creationId xmlns:a16="http://schemas.microsoft.com/office/drawing/2014/main" id="{5E90977B-7BE0-EC06-3F36-A1636F6C255B}"/>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9" name="Oval 783">
                <a:extLst>
                  <a:ext uri="{FF2B5EF4-FFF2-40B4-BE49-F238E27FC236}">
                    <a16:creationId xmlns:a16="http://schemas.microsoft.com/office/drawing/2014/main" id="{025E9EB3-EB96-F4CD-A757-3F5224C1B785}"/>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0" name="Oval 784">
                <a:extLst>
                  <a:ext uri="{FF2B5EF4-FFF2-40B4-BE49-F238E27FC236}">
                    <a16:creationId xmlns:a16="http://schemas.microsoft.com/office/drawing/2014/main" id="{1F4464D4-6DC2-65B6-2750-2CE8BE8F995B}"/>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1" name="Oval 785">
                <a:extLst>
                  <a:ext uri="{FF2B5EF4-FFF2-40B4-BE49-F238E27FC236}">
                    <a16:creationId xmlns:a16="http://schemas.microsoft.com/office/drawing/2014/main" id="{23CD0E71-59CE-D9E1-97DD-73F555C0DFDC}"/>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2" name="Oval 786">
                <a:extLst>
                  <a:ext uri="{FF2B5EF4-FFF2-40B4-BE49-F238E27FC236}">
                    <a16:creationId xmlns:a16="http://schemas.microsoft.com/office/drawing/2014/main" id="{DA5D7A99-BECE-0894-D699-C3841AD47CDE}"/>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3" name="Oval 787">
                <a:extLst>
                  <a:ext uri="{FF2B5EF4-FFF2-40B4-BE49-F238E27FC236}">
                    <a16:creationId xmlns:a16="http://schemas.microsoft.com/office/drawing/2014/main" id="{43335EB1-0213-59B0-5FDC-68D543295B37}"/>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4" name="Oval 788">
                <a:extLst>
                  <a:ext uri="{FF2B5EF4-FFF2-40B4-BE49-F238E27FC236}">
                    <a16:creationId xmlns:a16="http://schemas.microsoft.com/office/drawing/2014/main" id="{22D80267-796B-82F5-E240-CFA8498BA63C}"/>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5" name="Oval 789">
                <a:extLst>
                  <a:ext uri="{FF2B5EF4-FFF2-40B4-BE49-F238E27FC236}">
                    <a16:creationId xmlns:a16="http://schemas.microsoft.com/office/drawing/2014/main" id="{5A8EDD97-CD40-83B7-C3F9-1A4A6D33A252}"/>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6" name="Oval 790">
                <a:extLst>
                  <a:ext uri="{FF2B5EF4-FFF2-40B4-BE49-F238E27FC236}">
                    <a16:creationId xmlns:a16="http://schemas.microsoft.com/office/drawing/2014/main" id="{9582F32D-B328-CEEC-AFCA-9B41624459AE}"/>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7" name="Oval 791">
                <a:extLst>
                  <a:ext uri="{FF2B5EF4-FFF2-40B4-BE49-F238E27FC236}">
                    <a16:creationId xmlns:a16="http://schemas.microsoft.com/office/drawing/2014/main" id="{D896B03B-3D93-57D2-63C6-5F5D8DA104C4}"/>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8" name="Oval 792">
                <a:extLst>
                  <a:ext uri="{FF2B5EF4-FFF2-40B4-BE49-F238E27FC236}">
                    <a16:creationId xmlns:a16="http://schemas.microsoft.com/office/drawing/2014/main" id="{3737BA6E-A9FA-D5F3-E02C-AAC79D2A8D4B}"/>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9" name="Oval 793">
                <a:extLst>
                  <a:ext uri="{FF2B5EF4-FFF2-40B4-BE49-F238E27FC236}">
                    <a16:creationId xmlns:a16="http://schemas.microsoft.com/office/drawing/2014/main" id="{109536ED-CE94-DB3E-CE57-847CC0286AEF}"/>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0" name="Oval 794">
                <a:extLst>
                  <a:ext uri="{FF2B5EF4-FFF2-40B4-BE49-F238E27FC236}">
                    <a16:creationId xmlns:a16="http://schemas.microsoft.com/office/drawing/2014/main" id="{7B4B9422-0D54-F4FF-AB03-CC4EA36C525A}"/>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1" name="Oval 795">
                <a:extLst>
                  <a:ext uri="{FF2B5EF4-FFF2-40B4-BE49-F238E27FC236}">
                    <a16:creationId xmlns:a16="http://schemas.microsoft.com/office/drawing/2014/main" id="{B7A4A969-50EF-0607-6DAE-47D48EB570CB}"/>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2" name="Oval 796">
                <a:extLst>
                  <a:ext uri="{FF2B5EF4-FFF2-40B4-BE49-F238E27FC236}">
                    <a16:creationId xmlns:a16="http://schemas.microsoft.com/office/drawing/2014/main" id="{CEFD8848-CA27-AA53-BB2E-3C82190B9D23}"/>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3" name="Oval 797">
                <a:extLst>
                  <a:ext uri="{FF2B5EF4-FFF2-40B4-BE49-F238E27FC236}">
                    <a16:creationId xmlns:a16="http://schemas.microsoft.com/office/drawing/2014/main" id="{A925851C-881D-F0A3-24EC-32D985DF01C4}"/>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4" name="Oval 798">
                <a:extLst>
                  <a:ext uri="{FF2B5EF4-FFF2-40B4-BE49-F238E27FC236}">
                    <a16:creationId xmlns:a16="http://schemas.microsoft.com/office/drawing/2014/main" id="{F40B3D8C-91D6-55CA-D64A-6A30123C2F02}"/>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5" name="Oval 799">
                <a:extLst>
                  <a:ext uri="{FF2B5EF4-FFF2-40B4-BE49-F238E27FC236}">
                    <a16:creationId xmlns:a16="http://schemas.microsoft.com/office/drawing/2014/main" id="{F387F8D9-9E8A-7FD0-F4CB-C435A1F471C7}"/>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6" name="Oval 800">
                <a:extLst>
                  <a:ext uri="{FF2B5EF4-FFF2-40B4-BE49-F238E27FC236}">
                    <a16:creationId xmlns:a16="http://schemas.microsoft.com/office/drawing/2014/main" id="{E83B424A-8EFA-8CCD-5E9C-EE935A0596F7}"/>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7" name="Oval 801">
                <a:extLst>
                  <a:ext uri="{FF2B5EF4-FFF2-40B4-BE49-F238E27FC236}">
                    <a16:creationId xmlns:a16="http://schemas.microsoft.com/office/drawing/2014/main" id="{543C805B-E888-F52C-A8FF-C2D9598C7222}"/>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8" name="Oval 802">
                <a:extLst>
                  <a:ext uri="{FF2B5EF4-FFF2-40B4-BE49-F238E27FC236}">
                    <a16:creationId xmlns:a16="http://schemas.microsoft.com/office/drawing/2014/main" id="{E9FC4558-A1D2-E2DE-2403-29CC7BAA7020}"/>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9" name="Oval 803">
                <a:extLst>
                  <a:ext uri="{FF2B5EF4-FFF2-40B4-BE49-F238E27FC236}">
                    <a16:creationId xmlns:a16="http://schemas.microsoft.com/office/drawing/2014/main" id="{222F38EB-48B2-01BA-839F-93661D365046}"/>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0" name="Oval 804">
                <a:extLst>
                  <a:ext uri="{FF2B5EF4-FFF2-40B4-BE49-F238E27FC236}">
                    <a16:creationId xmlns:a16="http://schemas.microsoft.com/office/drawing/2014/main" id="{BA45D2B7-5576-16EF-7D78-F5B7DD6CF6A3}"/>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1" name="Oval 805">
                <a:extLst>
                  <a:ext uri="{FF2B5EF4-FFF2-40B4-BE49-F238E27FC236}">
                    <a16:creationId xmlns:a16="http://schemas.microsoft.com/office/drawing/2014/main" id="{E772267F-CA4D-9512-4C21-1D9CA271240F}"/>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2" name="Oval 806">
                <a:extLst>
                  <a:ext uri="{FF2B5EF4-FFF2-40B4-BE49-F238E27FC236}">
                    <a16:creationId xmlns:a16="http://schemas.microsoft.com/office/drawing/2014/main" id="{7B028EF0-D223-A5BA-73C7-0FF06F785680}"/>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3" name="Oval 807">
                <a:extLst>
                  <a:ext uri="{FF2B5EF4-FFF2-40B4-BE49-F238E27FC236}">
                    <a16:creationId xmlns:a16="http://schemas.microsoft.com/office/drawing/2014/main" id="{B2229039-454B-8608-AD6C-9BBE6EDDB951}"/>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4127" name="Oval 809">
              <a:extLst>
                <a:ext uri="{FF2B5EF4-FFF2-40B4-BE49-F238E27FC236}">
                  <a16:creationId xmlns:a16="http://schemas.microsoft.com/office/drawing/2014/main" id="{44D3909C-5051-E59F-945D-57C460C080D7}"/>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8" name="Oval 810">
              <a:extLst>
                <a:ext uri="{FF2B5EF4-FFF2-40B4-BE49-F238E27FC236}">
                  <a16:creationId xmlns:a16="http://schemas.microsoft.com/office/drawing/2014/main" id="{DF2FAE9E-673B-0988-DB8A-C8473F92490A}"/>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9" name="Oval 811">
              <a:extLst>
                <a:ext uri="{FF2B5EF4-FFF2-40B4-BE49-F238E27FC236}">
                  <a16:creationId xmlns:a16="http://schemas.microsoft.com/office/drawing/2014/main" id="{ADE49123-1A80-93BB-D966-26C7BB28DED7}"/>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0" name="Oval 812">
              <a:extLst>
                <a:ext uri="{FF2B5EF4-FFF2-40B4-BE49-F238E27FC236}">
                  <a16:creationId xmlns:a16="http://schemas.microsoft.com/office/drawing/2014/main" id="{2EC68A2A-8CF3-64C6-355F-D2602B94C51F}"/>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1" name="Oval 813">
              <a:extLst>
                <a:ext uri="{FF2B5EF4-FFF2-40B4-BE49-F238E27FC236}">
                  <a16:creationId xmlns:a16="http://schemas.microsoft.com/office/drawing/2014/main" id="{AA15EE0B-D689-C652-FA2F-4C11BEB370B9}"/>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2" name="Oval 814">
              <a:extLst>
                <a:ext uri="{FF2B5EF4-FFF2-40B4-BE49-F238E27FC236}">
                  <a16:creationId xmlns:a16="http://schemas.microsoft.com/office/drawing/2014/main" id="{3A14C032-E061-87B0-07C4-622B22D38763}"/>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3" name="Oval 815">
              <a:extLst>
                <a:ext uri="{FF2B5EF4-FFF2-40B4-BE49-F238E27FC236}">
                  <a16:creationId xmlns:a16="http://schemas.microsoft.com/office/drawing/2014/main" id="{5E59B6FA-B87C-917B-F61B-07CB1A19FF3D}"/>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4" name="Oval 816">
              <a:extLst>
                <a:ext uri="{FF2B5EF4-FFF2-40B4-BE49-F238E27FC236}">
                  <a16:creationId xmlns:a16="http://schemas.microsoft.com/office/drawing/2014/main" id="{0759273A-AC31-2A2E-C4BD-CCE8BC0C6DD9}"/>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5" name="Oval 817">
              <a:extLst>
                <a:ext uri="{FF2B5EF4-FFF2-40B4-BE49-F238E27FC236}">
                  <a16:creationId xmlns:a16="http://schemas.microsoft.com/office/drawing/2014/main" id="{9EBCC427-FBF4-6C95-A68B-C6D15FCD5ACD}"/>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6" name="Oval 818">
              <a:extLst>
                <a:ext uri="{FF2B5EF4-FFF2-40B4-BE49-F238E27FC236}">
                  <a16:creationId xmlns:a16="http://schemas.microsoft.com/office/drawing/2014/main" id="{3246030D-4D1E-029E-05D6-3B829C263097}"/>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7" name="Oval 819">
              <a:extLst>
                <a:ext uri="{FF2B5EF4-FFF2-40B4-BE49-F238E27FC236}">
                  <a16:creationId xmlns:a16="http://schemas.microsoft.com/office/drawing/2014/main" id="{372305DC-9410-FFCE-B594-15C2C568076F}"/>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8" name="Oval 820">
              <a:extLst>
                <a:ext uri="{FF2B5EF4-FFF2-40B4-BE49-F238E27FC236}">
                  <a16:creationId xmlns:a16="http://schemas.microsoft.com/office/drawing/2014/main" id="{D3ACE3AB-0018-B419-C47E-69F7305D9BBE}"/>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9" name="Oval 821">
              <a:extLst>
                <a:ext uri="{FF2B5EF4-FFF2-40B4-BE49-F238E27FC236}">
                  <a16:creationId xmlns:a16="http://schemas.microsoft.com/office/drawing/2014/main" id="{94CCD351-E87A-4914-E80B-7E40E384DCA5}"/>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0" name="Oval 822">
              <a:extLst>
                <a:ext uri="{FF2B5EF4-FFF2-40B4-BE49-F238E27FC236}">
                  <a16:creationId xmlns:a16="http://schemas.microsoft.com/office/drawing/2014/main" id="{440F2B92-F029-B7B7-8D2C-BA976BB955B6}"/>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1" name="Oval 823">
              <a:extLst>
                <a:ext uri="{FF2B5EF4-FFF2-40B4-BE49-F238E27FC236}">
                  <a16:creationId xmlns:a16="http://schemas.microsoft.com/office/drawing/2014/main" id="{EEBB1A1F-ED21-30FC-CB4A-AE56C5D5BB45}"/>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2" name="Oval 824">
              <a:extLst>
                <a:ext uri="{FF2B5EF4-FFF2-40B4-BE49-F238E27FC236}">
                  <a16:creationId xmlns:a16="http://schemas.microsoft.com/office/drawing/2014/main" id="{96353F41-ED82-CE86-B90C-D5E5125B26F7}"/>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3" name="Oval 825">
              <a:extLst>
                <a:ext uri="{FF2B5EF4-FFF2-40B4-BE49-F238E27FC236}">
                  <a16:creationId xmlns:a16="http://schemas.microsoft.com/office/drawing/2014/main" id="{CE42CD03-A5B9-66DA-23A4-6263A08C4C3C}"/>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4944" name="任意多边形: 形状 4943">
            <a:extLst>
              <a:ext uri="{FF2B5EF4-FFF2-40B4-BE49-F238E27FC236}">
                <a16:creationId xmlns:a16="http://schemas.microsoft.com/office/drawing/2014/main" id="{2E0C3000-EA34-8C50-9C93-39BEE7805F8A}"/>
              </a:ext>
            </a:extLst>
          </p:cNvPr>
          <p:cNvSpPr/>
          <p:nvPr userDrawn="1"/>
        </p:nvSpPr>
        <p:spPr>
          <a:xfrm flipH="1">
            <a:off x="-2446" y="-4536"/>
            <a:ext cx="3263027" cy="3373211"/>
          </a:xfrm>
          <a:custGeom>
            <a:avLst/>
            <a:gdLst>
              <a:gd name="connsiteX0" fmla="*/ 232603 w 2467921"/>
              <a:gd name="connsiteY0" fmla="*/ 0 h 2551257"/>
              <a:gd name="connsiteX1" fmla="*/ 2467921 w 2467921"/>
              <a:gd name="connsiteY1" fmla="*/ 0 h 2551257"/>
              <a:gd name="connsiteX2" fmla="*/ 2467921 w 2467921"/>
              <a:gd name="connsiteY2" fmla="*/ 2364559 h 2551257"/>
              <a:gd name="connsiteX3" fmla="*/ 2357149 w 2467921"/>
              <a:gd name="connsiteY3" fmla="*/ 2417921 h 2551257"/>
              <a:gd name="connsiteX4" fmla="*/ 1696712 w 2467921"/>
              <a:gd name="connsiteY4" fmla="*/ 2551257 h 2551257"/>
              <a:gd name="connsiteX5" fmla="*/ 0 w 2467921"/>
              <a:gd name="connsiteY5" fmla="*/ 854545 h 2551257"/>
              <a:gd name="connsiteX6" fmla="*/ 204784 w 2467921"/>
              <a:gd name="connsiteY6" fmla="*/ 45791 h 25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921" h="2551257">
                <a:moveTo>
                  <a:pt x="232603" y="0"/>
                </a:moveTo>
                <a:lnTo>
                  <a:pt x="2467921" y="0"/>
                </a:lnTo>
                <a:lnTo>
                  <a:pt x="2467921" y="2364559"/>
                </a:lnTo>
                <a:lnTo>
                  <a:pt x="2357149" y="2417921"/>
                </a:lnTo>
                <a:cubicBezTo>
                  <a:pt x="2154157" y="2503779"/>
                  <a:pt x="1930979" y="2551257"/>
                  <a:pt x="1696712" y="2551257"/>
                </a:cubicBezTo>
                <a:cubicBezTo>
                  <a:pt x="759644" y="2551257"/>
                  <a:pt x="0" y="1791613"/>
                  <a:pt x="0" y="854545"/>
                </a:cubicBezTo>
                <a:cubicBezTo>
                  <a:pt x="0" y="561711"/>
                  <a:pt x="74184" y="286204"/>
                  <a:pt x="204784" y="45791"/>
                </a:cubicBezTo>
                <a:close/>
              </a:path>
            </a:pathLst>
          </a:cu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nvGrpSpPr>
          <p:cNvPr id="4945" name="Group 4">
            <a:extLst>
              <a:ext uri="{FF2B5EF4-FFF2-40B4-BE49-F238E27FC236}">
                <a16:creationId xmlns:a16="http://schemas.microsoft.com/office/drawing/2014/main" id="{FA831573-920C-B220-840B-A91F0BF83606}"/>
              </a:ext>
            </a:extLst>
          </p:cNvPr>
          <p:cNvGrpSpPr>
            <a:grpSpLocks noChangeAspect="1"/>
          </p:cNvGrpSpPr>
          <p:nvPr userDrawn="1"/>
        </p:nvGrpSpPr>
        <p:grpSpPr bwMode="auto">
          <a:xfrm rot="1380944" flipH="1">
            <a:off x="2658285" y="-2636062"/>
            <a:ext cx="4405409" cy="4410267"/>
            <a:chOff x="453" y="452"/>
            <a:chExt cx="2722" cy="2725"/>
          </a:xfrm>
          <a:solidFill>
            <a:schemeClr val="accent3">
              <a:alpha val="43000"/>
            </a:schemeClr>
          </a:solidFill>
        </p:grpSpPr>
        <p:grpSp>
          <p:nvGrpSpPr>
            <p:cNvPr id="4946" name="Group 205">
              <a:extLst>
                <a:ext uri="{FF2B5EF4-FFF2-40B4-BE49-F238E27FC236}">
                  <a16:creationId xmlns:a16="http://schemas.microsoft.com/office/drawing/2014/main" id="{920AE9D6-6EBA-158D-0827-AEB3EF9AFFD8}"/>
                </a:ext>
              </a:extLst>
            </p:cNvPr>
            <p:cNvGrpSpPr/>
            <p:nvPr/>
          </p:nvGrpSpPr>
          <p:grpSpPr bwMode="auto">
            <a:xfrm>
              <a:off x="623" y="452"/>
              <a:ext cx="2382" cy="789"/>
              <a:chOff x="623" y="452"/>
              <a:chExt cx="2382" cy="789"/>
            </a:xfrm>
            <a:grpFill/>
          </p:grpSpPr>
          <p:sp>
            <p:nvSpPr>
              <p:cNvPr id="5567" name="Oval 5">
                <a:extLst>
                  <a:ext uri="{FF2B5EF4-FFF2-40B4-BE49-F238E27FC236}">
                    <a16:creationId xmlns:a16="http://schemas.microsoft.com/office/drawing/2014/main" id="{E4A31FA1-0262-A2EB-D787-03A9761A2B28}"/>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8" name="Oval 6">
                <a:extLst>
                  <a:ext uri="{FF2B5EF4-FFF2-40B4-BE49-F238E27FC236}">
                    <a16:creationId xmlns:a16="http://schemas.microsoft.com/office/drawing/2014/main" id="{FDB24273-0CC7-0ADF-4ADF-B387F0DA28C5}"/>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9" name="Oval 7">
                <a:extLst>
                  <a:ext uri="{FF2B5EF4-FFF2-40B4-BE49-F238E27FC236}">
                    <a16:creationId xmlns:a16="http://schemas.microsoft.com/office/drawing/2014/main" id="{B799D54E-1BFD-F87F-BC29-A24997AF3456}"/>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0" name="Oval 8">
                <a:extLst>
                  <a:ext uri="{FF2B5EF4-FFF2-40B4-BE49-F238E27FC236}">
                    <a16:creationId xmlns:a16="http://schemas.microsoft.com/office/drawing/2014/main" id="{BE2BC913-E9B9-D9C7-A3F5-013E9F9BC055}"/>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1" name="Oval 9">
                <a:extLst>
                  <a:ext uri="{FF2B5EF4-FFF2-40B4-BE49-F238E27FC236}">
                    <a16:creationId xmlns:a16="http://schemas.microsoft.com/office/drawing/2014/main" id="{8ED9131C-A89F-794D-5288-28AA92A805A6}"/>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2" name="Oval 10">
                <a:extLst>
                  <a:ext uri="{FF2B5EF4-FFF2-40B4-BE49-F238E27FC236}">
                    <a16:creationId xmlns:a16="http://schemas.microsoft.com/office/drawing/2014/main" id="{22562C7D-1EED-13C8-6888-108196262781}"/>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3" name="Oval 11">
                <a:extLst>
                  <a:ext uri="{FF2B5EF4-FFF2-40B4-BE49-F238E27FC236}">
                    <a16:creationId xmlns:a16="http://schemas.microsoft.com/office/drawing/2014/main" id="{EAE01299-B031-94AC-6CDC-47CDC2D1F321}"/>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4" name="Oval 12">
                <a:extLst>
                  <a:ext uri="{FF2B5EF4-FFF2-40B4-BE49-F238E27FC236}">
                    <a16:creationId xmlns:a16="http://schemas.microsoft.com/office/drawing/2014/main" id="{7FC1F1CA-7FB7-C9EE-EF8A-3F6B28F380D9}"/>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5" name="Oval 13">
                <a:extLst>
                  <a:ext uri="{FF2B5EF4-FFF2-40B4-BE49-F238E27FC236}">
                    <a16:creationId xmlns:a16="http://schemas.microsoft.com/office/drawing/2014/main" id="{A8E6A46D-FBDF-4FCF-D30F-C1518AE26CD6}"/>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6" name="Oval 14">
                <a:extLst>
                  <a:ext uri="{FF2B5EF4-FFF2-40B4-BE49-F238E27FC236}">
                    <a16:creationId xmlns:a16="http://schemas.microsoft.com/office/drawing/2014/main" id="{FD17F881-7195-A588-758A-46B6C557A1EC}"/>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7" name="Oval 15">
                <a:extLst>
                  <a:ext uri="{FF2B5EF4-FFF2-40B4-BE49-F238E27FC236}">
                    <a16:creationId xmlns:a16="http://schemas.microsoft.com/office/drawing/2014/main" id="{8BA0420A-00B4-53DA-B7F5-6B631F694E67}"/>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8" name="Oval 16">
                <a:extLst>
                  <a:ext uri="{FF2B5EF4-FFF2-40B4-BE49-F238E27FC236}">
                    <a16:creationId xmlns:a16="http://schemas.microsoft.com/office/drawing/2014/main" id="{27C4A23B-2827-6E8B-3EFF-EAF1080AF2B6}"/>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9" name="Oval 17">
                <a:extLst>
                  <a:ext uri="{FF2B5EF4-FFF2-40B4-BE49-F238E27FC236}">
                    <a16:creationId xmlns:a16="http://schemas.microsoft.com/office/drawing/2014/main" id="{F850A53D-87FF-77FF-4712-6FA8A2446248}"/>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0" name="Oval 18">
                <a:extLst>
                  <a:ext uri="{FF2B5EF4-FFF2-40B4-BE49-F238E27FC236}">
                    <a16:creationId xmlns:a16="http://schemas.microsoft.com/office/drawing/2014/main" id="{9FF87EF9-A202-2C15-53B3-25892DF6B766}"/>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1" name="Oval 19">
                <a:extLst>
                  <a:ext uri="{FF2B5EF4-FFF2-40B4-BE49-F238E27FC236}">
                    <a16:creationId xmlns:a16="http://schemas.microsoft.com/office/drawing/2014/main" id="{1D061611-C2CF-88CA-FDE6-6E139C6A680C}"/>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2" name="Oval 20">
                <a:extLst>
                  <a:ext uri="{FF2B5EF4-FFF2-40B4-BE49-F238E27FC236}">
                    <a16:creationId xmlns:a16="http://schemas.microsoft.com/office/drawing/2014/main" id="{A4E6E9C0-4367-0F2A-5DE9-0E611E3AEF0E}"/>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3" name="Oval 21">
                <a:extLst>
                  <a:ext uri="{FF2B5EF4-FFF2-40B4-BE49-F238E27FC236}">
                    <a16:creationId xmlns:a16="http://schemas.microsoft.com/office/drawing/2014/main" id="{95F45E7B-9DB6-0ADC-16CF-6742189F7CC5}"/>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4" name="Oval 22">
                <a:extLst>
                  <a:ext uri="{FF2B5EF4-FFF2-40B4-BE49-F238E27FC236}">
                    <a16:creationId xmlns:a16="http://schemas.microsoft.com/office/drawing/2014/main" id="{2892C884-56A1-3DC1-E900-D3DD4E9F2B5C}"/>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5" name="Oval 23">
                <a:extLst>
                  <a:ext uri="{FF2B5EF4-FFF2-40B4-BE49-F238E27FC236}">
                    <a16:creationId xmlns:a16="http://schemas.microsoft.com/office/drawing/2014/main" id="{F574AADA-414F-23FB-7D3F-19F8BBBA6279}"/>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6" name="Oval 24">
                <a:extLst>
                  <a:ext uri="{FF2B5EF4-FFF2-40B4-BE49-F238E27FC236}">
                    <a16:creationId xmlns:a16="http://schemas.microsoft.com/office/drawing/2014/main" id="{3AFCA5FF-1824-EA39-88CA-582F63B88532}"/>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7" name="Oval 25">
                <a:extLst>
                  <a:ext uri="{FF2B5EF4-FFF2-40B4-BE49-F238E27FC236}">
                    <a16:creationId xmlns:a16="http://schemas.microsoft.com/office/drawing/2014/main" id="{54361633-6263-8A71-3B84-F3DF3CCEE68B}"/>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8" name="Oval 26">
                <a:extLst>
                  <a:ext uri="{FF2B5EF4-FFF2-40B4-BE49-F238E27FC236}">
                    <a16:creationId xmlns:a16="http://schemas.microsoft.com/office/drawing/2014/main" id="{99781D17-924D-E203-14A2-5E03D36CC180}"/>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9" name="Oval 27">
                <a:extLst>
                  <a:ext uri="{FF2B5EF4-FFF2-40B4-BE49-F238E27FC236}">
                    <a16:creationId xmlns:a16="http://schemas.microsoft.com/office/drawing/2014/main" id="{23DC25D7-4748-6079-FABB-08B9EA2350CC}"/>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0" name="Oval 28">
                <a:extLst>
                  <a:ext uri="{FF2B5EF4-FFF2-40B4-BE49-F238E27FC236}">
                    <a16:creationId xmlns:a16="http://schemas.microsoft.com/office/drawing/2014/main" id="{871E6765-73BD-BAD4-A12B-7E9584EFE586}"/>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1" name="Oval 29">
                <a:extLst>
                  <a:ext uri="{FF2B5EF4-FFF2-40B4-BE49-F238E27FC236}">
                    <a16:creationId xmlns:a16="http://schemas.microsoft.com/office/drawing/2014/main" id="{F3B0D77D-E357-AB8E-DF95-E50AEFB1A860}"/>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2" name="Oval 30">
                <a:extLst>
                  <a:ext uri="{FF2B5EF4-FFF2-40B4-BE49-F238E27FC236}">
                    <a16:creationId xmlns:a16="http://schemas.microsoft.com/office/drawing/2014/main" id="{CE7C74AF-3849-A4A8-75A2-CFC3981972FE}"/>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3" name="Oval 31">
                <a:extLst>
                  <a:ext uri="{FF2B5EF4-FFF2-40B4-BE49-F238E27FC236}">
                    <a16:creationId xmlns:a16="http://schemas.microsoft.com/office/drawing/2014/main" id="{A45FBC09-7CDE-BDCB-8637-B71ADDC684A7}"/>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4" name="Oval 32">
                <a:extLst>
                  <a:ext uri="{FF2B5EF4-FFF2-40B4-BE49-F238E27FC236}">
                    <a16:creationId xmlns:a16="http://schemas.microsoft.com/office/drawing/2014/main" id="{D50437F7-808D-8B61-F534-B14FE2846F07}"/>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5" name="Oval 33">
                <a:extLst>
                  <a:ext uri="{FF2B5EF4-FFF2-40B4-BE49-F238E27FC236}">
                    <a16:creationId xmlns:a16="http://schemas.microsoft.com/office/drawing/2014/main" id="{1FFE7A6E-3C90-BB53-A693-734986E8F4D5}"/>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6" name="Oval 34">
                <a:extLst>
                  <a:ext uri="{FF2B5EF4-FFF2-40B4-BE49-F238E27FC236}">
                    <a16:creationId xmlns:a16="http://schemas.microsoft.com/office/drawing/2014/main" id="{8B008200-118F-A162-F483-6F125767D034}"/>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7" name="Oval 35">
                <a:extLst>
                  <a:ext uri="{FF2B5EF4-FFF2-40B4-BE49-F238E27FC236}">
                    <a16:creationId xmlns:a16="http://schemas.microsoft.com/office/drawing/2014/main" id="{7D54F567-405A-A084-A777-F781D53D1E15}"/>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8" name="Oval 36">
                <a:extLst>
                  <a:ext uri="{FF2B5EF4-FFF2-40B4-BE49-F238E27FC236}">
                    <a16:creationId xmlns:a16="http://schemas.microsoft.com/office/drawing/2014/main" id="{DA67363E-E219-51F8-4400-D1A668786685}"/>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9" name="Oval 37">
                <a:extLst>
                  <a:ext uri="{FF2B5EF4-FFF2-40B4-BE49-F238E27FC236}">
                    <a16:creationId xmlns:a16="http://schemas.microsoft.com/office/drawing/2014/main" id="{90B59D4E-9C9E-CE01-58BD-9482F6D91D5B}"/>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0" name="Oval 38">
                <a:extLst>
                  <a:ext uri="{FF2B5EF4-FFF2-40B4-BE49-F238E27FC236}">
                    <a16:creationId xmlns:a16="http://schemas.microsoft.com/office/drawing/2014/main" id="{C9FDAC9F-4915-A730-323B-D08DDCAA934F}"/>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1" name="Oval 39">
                <a:extLst>
                  <a:ext uri="{FF2B5EF4-FFF2-40B4-BE49-F238E27FC236}">
                    <a16:creationId xmlns:a16="http://schemas.microsoft.com/office/drawing/2014/main" id="{1C56AF45-8E01-FAF1-75DA-221C8716BADA}"/>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2" name="Oval 40">
                <a:extLst>
                  <a:ext uri="{FF2B5EF4-FFF2-40B4-BE49-F238E27FC236}">
                    <a16:creationId xmlns:a16="http://schemas.microsoft.com/office/drawing/2014/main" id="{07EC1DA0-E86B-1F14-BA84-DB7517E3FD37}"/>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3" name="Oval 41">
                <a:extLst>
                  <a:ext uri="{FF2B5EF4-FFF2-40B4-BE49-F238E27FC236}">
                    <a16:creationId xmlns:a16="http://schemas.microsoft.com/office/drawing/2014/main" id="{8F691013-BD0F-203C-4954-B61A4D4BEBE2}"/>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4" name="Oval 42">
                <a:extLst>
                  <a:ext uri="{FF2B5EF4-FFF2-40B4-BE49-F238E27FC236}">
                    <a16:creationId xmlns:a16="http://schemas.microsoft.com/office/drawing/2014/main" id="{D724250F-E36C-6723-E24D-914E6F469105}"/>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5" name="Oval 43">
                <a:extLst>
                  <a:ext uri="{FF2B5EF4-FFF2-40B4-BE49-F238E27FC236}">
                    <a16:creationId xmlns:a16="http://schemas.microsoft.com/office/drawing/2014/main" id="{E4B271EF-D0F7-2E7F-687C-942FCC4CC0EF}"/>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6" name="Oval 44">
                <a:extLst>
                  <a:ext uri="{FF2B5EF4-FFF2-40B4-BE49-F238E27FC236}">
                    <a16:creationId xmlns:a16="http://schemas.microsoft.com/office/drawing/2014/main" id="{6263AD9E-A04C-1508-7EEB-D9A8FB1EFB78}"/>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7" name="Oval 45">
                <a:extLst>
                  <a:ext uri="{FF2B5EF4-FFF2-40B4-BE49-F238E27FC236}">
                    <a16:creationId xmlns:a16="http://schemas.microsoft.com/office/drawing/2014/main" id="{E974046F-1F2C-9816-AC0C-F64CE736AD93}"/>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8" name="Oval 46">
                <a:extLst>
                  <a:ext uri="{FF2B5EF4-FFF2-40B4-BE49-F238E27FC236}">
                    <a16:creationId xmlns:a16="http://schemas.microsoft.com/office/drawing/2014/main" id="{B00F9424-7D01-6365-F7F6-8E603BFDC3AB}"/>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9" name="Oval 47">
                <a:extLst>
                  <a:ext uri="{FF2B5EF4-FFF2-40B4-BE49-F238E27FC236}">
                    <a16:creationId xmlns:a16="http://schemas.microsoft.com/office/drawing/2014/main" id="{1C03F842-A7FD-D7B5-F7E7-62CD0827F6A1}"/>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0" name="Oval 48">
                <a:extLst>
                  <a:ext uri="{FF2B5EF4-FFF2-40B4-BE49-F238E27FC236}">
                    <a16:creationId xmlns:a16="http://schemas.microsoft.com/office/drawing/2014/main" id="{8354CBE6-1C2E-028C-2D70-D709AE02BD9D}"/>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1" name="Oval 49">
                <a:extLst>
                  <a:ext uri="{FF2B5EF4-FFF2-40B4-BE49-F238E27FC236}">
                    <a16:creationId xmlns:a16="http://schemas.microsoft.com/office/drawing/2014/main" id="{025711E9-47B9-D131-91FF-9996FF9C92CA}"/>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2" name="Oval 50">
                <a:extLst>
                  <a:ext uri="{FF2B5EF4-FFF2-40B4-BE49-F238E27FC236}">
                    <a16:creationId xmlns:a16="http://schemas.microsoft.com/office/drawing/2014/main" id="{3C25DF22-1C11-ACD6-C937-357D0C8947ED}"/>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3" name="Oval 51">
                <a:extLst>
                  <a:ext uri="{FF2B5EF4-FFF2-40B4-BE49-F238E27FC236}">
                    <a16:creationId xmlns:a16="http://schemas.microsoft.com/office/drawing/2014/main" id="{5D41FA81-D878-CB4D-C49E-A5A11ACAF041}"/>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4" name="Oval 52">
                <a:extLst>
                  <a:ext uri="{FF2B5EF4-FFF2-40B4-BE49-F238E27FC236}">
                    <a16:creationId xmlns:a16="http://schemas.microsoft.com/office/drawing/2014/main" id="{C2F74BD2-B63F-A951-6C3C-EB9D3B136F31}"/>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5" name="Oval 53">
                <a:extLst>
                  <a:ext uri="{FF2B5EF4-FFF2-40B4-BE49-F238E27FC236}">
                    <a16:creationId xmlns:a16="http://schemas.microsoft.com/office/drawing/2014/main" id="{563F8204-0974-EC19-05E3-8731A4D45DB8}"/>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6" name="Oval 54">
                <a:extLst>
                  <a:ext uri="{FF2B5EF4-FFF2-40B4-BE49-F238E27FC236}">
                    <a16:creationId xmlns:a16="http://schemas.microsoft.com/office/drawing/2014/main" id="{7452C93E-3505-5073-07C4-0D363D59D4F8}"/>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7" name="Oval 55">
                <a:extLst>
                  <a:ext uri="{FF2B5EF4-FFF2-40B4-BE49-F238E27FC236}">
                    <a16:creationId xmlns:a16="http://schemas.microsoft.com/office/drawing/2014/main" id="{BEA54CF7-BCB5-0177-064D-559A6F48435E}"/>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8" name="Oval 56">
                <a:extLst>
                  <a:ext uri="{FF2B5EF4-FFF2-40B4-BE49-F238E27FC236}">
                    <a16:creationId xmlns:a16="http://schemas.microsoft.com/office/drawing/2014/main" id="{3FE0945B-26A4-674A-ED6C-A0E4123BF5F1}"/>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9" name="Oval 57">
                <a:extLst>
                  <a:ext uri="{FF2B5EF4-FFF2-40B4-BE49-F238E27FC236}">
                    <a16:creationId xmlns:a16="http://schemas.microsoft.com/office/drawing/2014/main" id="{FB5233BE-4768-6066-3F2F-334DF071B737}"/>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0" name="Oval 58">
                <a:extLst>
                  <a:ext uri="{FF2B5EF4-FFF2-40B4-BE49-F238E27FC236}">
                    <a16:creationId xmlns:a16="http://schemas.microsoft.com/office/drawing/2014/main" id="{CBBFAD86-031B-1E6F-525D-2158BFEDE90C}"/>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1" name="Oval 59">
                <a:extLst>
                  <a:ext uri="{FF2B5EF4-FFF2-40B4-BE49-F238E27FC236}">
                    <a16:creationId xmlns:a16="http://schemas.microsoft.com/office/drawing/2014/main" id="{4B95CBE0-30E8-FD0B-E285-09C4352C87C1}"/>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2" name="Oval 60">
                <a:extLst>
                  <a:ext uri="{FF2B5EF4-FFF2-40B4-BE49-F238E27FC236}">
                    <a16:creationId xmlns:a16="http://schemas.microsoft.com/office/drawing/2014/main" id="{F1ABF6A5-E6B7-18B6-1691-C0EA0FC894C2}"/>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3" name="Oval 61">
                <a:extLst>
                  <a:ext uri="{FF2B5EF4-FFF2-40B4-BE49-F238E27FC236}">
                    <a16:creationId xmlns:a16="http://schemas.microsoft.com/office/drawing/2014/main" id="{C3816C15-3BAA-D6ED-A66F-1B550BD5CDE7}"/>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4" name="Oval 62">
                <a:extLst>
                  <a:ext uri="{FF2B5EF4-FFF2-40B4-BE49-F238E27FC236}">
                    <a16:creationId xmlns:a16="http://schemas.microsoft.com/office/drawing/2014/main" id="{D8B5D7E6-3F69-D1CA-019E-A64FB7352C33}"/>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5" name="Oval 63">
                <a:extLst>
                  <a:ext uri="{FF2B5EF4-FFF2-40B4-BE49-F238E27FC236}">
                    <a16:creationId xmlns:a16="http://schemas.microsoft.com/office/drawing/2014/main" id="{879405BD-D1EC-DEFA-A14B-34E58C988DFD}"/>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6" name="Oval 64">
                <a:extLst>
                  <a:ext uri="{FF2B5EF4-FFF2-40B4-BE49-F238E27FC236}">
                    <a16:creationId xmlns:a16="http://schemas.microsoft.com/office/drawing/2014/main" id="{2EB25AAD-A7F5-080B-66F3-A1769FE92FE9}"/>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7" name="Oval 65">
                <a:extLst>
                  <a:ext uri="{FF2B5EF4-FFF2-40B4-BE49-F238E27FC236}">
                    <a16:creationId xmlns:a16="http://schemas.microsoft.com/office/drawing/2014/main" id="{F65E554E-8217-11FC-D9E5-A04BEBDDDED9}"/>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8" name="Oval 66">
                <a:extLst>
                  <a:ext uri="{FF2B5EF4-FFF2-40B4-BE49-F238E27FC236}">
                    <a16:creationId xmlns:a16="http://schemas.microsoft.com/office/drawing/2014/main" id="{3B2A21D2-2459-E3F0-14DF-3C65A1E26739}"/>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9" name="Oval 67">
                <a:extLst>
                  <a:ext uri="{FF2B5EF4-FFF2-40B4-BE49-F238E27FC236}">
                    <a16:creationId xmlns:a16="http://schemas.microsoft.com/office/drawing/2014/main" id="{57582577-F04B-A59D-63D9-827FFBFEACCF}"/>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0" name="Oval 68">
                <a:extLst>
                  <a:ext uri="{FF2B5EF4-FFF2-40B4-BE49-F238E27FC236}">
                    <a16:creationId xmlns:a16="http://schemas.microsoft.com/office/drawing/2014/main" id="{32D6FE17-BF94-5E81-09A1-A6F950364941}"/>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1" name="Oval 69">
                <a:extLst>
                  <a:ext uri="{FF2B5EF4-FFF2-40B4-BE49-F238E27FC236}">
                    <a16:creationId xmlns:a16="http://schemas.microsoft.com/office/drawing/2014/main" id="{496AF9BB-850C-4CF8-BB64-1EB2736A49CA}"/>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2" name="Oval 70">
                <a:extLst>
                  <a:ext uri="{FF2B5EF4-FFF2-40B4-BE49-F238E27FC236}">
                    <a16:creationId xmlns:a16="http://schemas.microsoft.com/office/drawing/2014/main" id="{68C1F743-BDB0-6392-4BB7-32579D0A5101}"/>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3" name="Oval 71">
                <a:extLst>
                  <a:ext uri="{FF2B5EF4-FFF2-40B4-BE49-F238E27FC236}">
                    <a16:creationId xmlns:a16="http://schemas.microsoft.com/office/drawing/2014/main" id="{2AC337D4-DACF-9CF7-B32F-83E3821F4ED8}"/>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4" name="Oval 72">
                <a:extLst>
                  <a:ext uri="{FF2B5EF4-FFF2-40B4-BE49-F238E27FC236}">
                    <a16:creationId xmlns:a16="http://schemas.microsoft.com/office/drawing/2014/main" id="{9BD77F13-483E-4A61-E17F-58FF20D92DCA}"/>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5" name="Oval 73">
                <a:extLst>
                  <a:ext uri="{FF2B5EF4-FFF2-40B4-BE49-F238E27FC236}">
                    <a16:creationId xmlns:a16="http://schemas.microsoft.com/office/drawing/2014/main" id="{8286296A-D20E-48E3-1F8D-6C2BE421FBC1}"/>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6" name="Oval 74">
                <a:extLst>
                  <a:ext uri="{FF2B5EF4-FFF2-40B4-BE49-F238E27FC236}">
                    <a16:creationId xmlns:a16="http://schemas.microsoft.com/office/drawing/2014/main" id="{58AACF1E-CD4E-ADB6-7FF3-31339CE54391}"/>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7" name="Oval 75">
                <a:extLst>
                  <a:ext uri="{FF2B5EF4-FFF2-40B4-BE49-F238E27FC236}">
                    <a16:creationId xmlns:a16="http://schemas.microsoft.com/office/drawing/2014/main" id="{46CE85CC-8F01-C30D-A193-5395CB325F48}"/>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8" name="Oval 76">
                <a:extLst>
                  <a:ext uri="{FF2B5EF4-FFF2-40B4-BE49-F238E27FC236}">
                    <a16:creationId xmlns:a16="http://schemas.microsoft.com/office/drawing/2014/main" id="{BC87D178-7138-E54A-7091-B3F80C534CFE}"/>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9" name="Oval 77">
                <a:extLst>
                  <a:ext uri="{FF2B5EF4-FFF2-40B4-BE49-F238E27FC236}">
                    <a16:creationId xmlns:a16="http://schemas.microsoft.com/office/drawing/2014/main" id="{82E6E163-154A-3BBB-B63C-E11A48628DA6}"/>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0" name="Oval 78">
                <a:extLst>
                  <a:ext uri="{FF2B5EF4-FFF2-40B4-BE49-F238E27FC236}">
                    <a16:creationId xmlns:a16="http://schemas.microsoft.com/office/drawing/2014/main" id="{B7F4D376-5200-1D2D-51EC-75994DE957E2}"/>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1" name="Oval 79">
                <a:extLst>
                  <a:ext uri="{FF2B5EF4-FFF2-40B4-BE49-F238E27FC236}">
                    <a16:creationId xmlns:a16="http://schemas.microsoft.com/office/drawing/2014/main" id="{E2D55A29-88C1-542F-99F2-1933F8E75147}"/>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2" name="Oval 80">
                <a:extLst>
                  <a:ext uri="{FF2B5EF4-FFF2-40B4-BE49-F238E27FC236}">
                    <a16:creationId xmlns:a16="http://schemas.microsoft.com/office/drawing/2014/main" id="{24A41F51-B3AB-2E23-76A8-00E87767D18C}"/>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3" name="Oval 81">
                <a:extLst>
                  <a:ext uri="{FF2B5EF4-FFF2-40B4-BE49-F238E27FC236}">
                    <a16:creationId xmlns:a16="http://schemas.microsoft.com/office/drawing/2014/main" id="{8948E8FC-DBE4-55F3-24DC-3795C6B6124F}"/>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4" name="Oval 82">
                <a:extLst>
                  <a:ext uri="{FF2B5EF4-FFF2-40B4-BE49-F238E27FC236}">
                    <a16:creationId xmlns:a16="http://schemas.microsoft.com/office/drawing/2014/main" id="{437F88BB-4D28-FDC8-761F-93A191AD3F89}"/>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5" name="Oval 83">
                <a:extLst>
                  <a:ext uri="{FF2B5EF4-FFF2-40B4-BE49-F238E27FC236}">
                    <a16:creationId xmlns:a16="http://schemas.microsoft.com/office/drawing/2014/main" id="{38F77A95-A7AC-DA9B-6018-86F5E34B857E}"/>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6" name="Oval 84">
                <a:extLst>
                  <a:ext uri="{FF2B5EF4-FFF2-40B4-BE49-F238E27FC236}">
                    <a16:creationId xmlns:a16="http://schemas.microsoft.com/office/drawing/2014/main" id="{7DD5D7AE-A93A-E2A8-CDA0-9AC7EB25EAF7}"/>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7" name="Oval 85">
                <a:extLst>
                  <a:ext uri="{FF2B5EF4-FFF2-40B4-BE49-F238E27FC236}">
                    <a16:creationId xmlns:a16="http://schemas.microsoft.com/office/drawing/2014/main" id="{CBAB4F4E-D07E-C3F6-E6C2-CD39AC3780CB}"/>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8" name="Oval 86">
                <a:extLst>
                  <a:ext uri="{FF2B5EF4-FFF2-40B4-BE49-F238E27FC236}">
                    <a16:creationId xmlns:a16="http://schemas.microsoft.com/office/drawing/2014/main" id="{2FC0D2D4-E475-6272-E753-F92EECD19F39}"/>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9" name="Oval 87">
                <a:extLst>
                  <a:ext uri="{FF2B5EF4-FFF2-40B4-BE49-F238E27FC236}">
                    <a16:creationId xmlns:a16="http://schemas.microsoft.com/office/drawing/2014/main" id="{055E0895-E76A-06C1-5C6B-5BE4F7A3DF16}"/>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0" name="Oval 88">
                <a:extLst>
                  <a:ext uri="{FF2B5EF4-FFF2-40B4-BE49-F238E27FC236}">
                    <a16:creationId xmlns:a16="http://schemas.microsoft.com/office/drawing/2014/main" id="{FC7ED988-69BC-21AF-FDC9-0597E5E943F5}"/>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1" name="Oval 89">
                <a:extLst>
                  <a:ext uri="{FF2B5EF4-FFF2-40B4-BE49-F238E27FC236}">
                    <a16:creationId xmlns:a16="http://schemas.microsoft.com/office/drawing/2014/main" id="{E1DE7AD6-601C-A831-2370-2D7D6C1C6DF6}"/>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2" name="Oval 90">
                <a:extLst>
                  <a:ext uri="{FF2B5EF4-FFF2-40B4-BE49-F238E27FC236}">
                    <a16:creationId xmlns:a16="http://schemas.microsoft.com/office/drawing/2014/main" id="{0A12B8C8-0FE9-6792-F142-18E3364511B2}"/>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3" name="Oval 91">
                <a:extLst>
                  <a:ext uri="{FF2B5EF4-FFF2-40B4-BE49-F238E27FC236}">
                    <a16:creationId xmlns:a16="http://schemas.microsoft.com/office/drawing/2014/main" id="{4DCFCAB1-A656-B323-3D87-986F7D0E7B05}"/>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4" name="Oval 92">
                <a:extLst>
                  <a:ext uri="{FF2B5EF4-FFF2-40B4-BE49-F238E27FC236}">
                    <a16:creationId xmlns:a16="http://schemas.microsoft.com/office/drawing/2014/main" id="{33A981AA-1527-4523-2F9F-3E371CC950DA}"/>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5" name="Oval 93">
                <a:extLst>
                  <a:ext uri="{FF2B5EF4-FFF2-40B4-BE49-F238E27FC236}">
                    <a16:creationId xmlns:a16="http://schemas.microsoft.com/office/drawing/2014/main" id="{A82D5ACD-9214-B2EC-8D41-93A11BDF916F}"/>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6" name="Oval 94">
                <a:extLst>
                  <a:ext uri="{FF2B5EF4-FFF2-40B4-BE49-F238E27FC236}">
                    <a16:creationId xmlns:a16="http://schemas.microsoft.com/office/drawing/2014/main" id="{50A4B6EF-F924-B155-738C-82E183F2A752}"/>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7" name="Oval 95">
                <a:extLst>
                  <a:ext uri="{FF2B5EF4-FFF2-40B4-BE49-F238E27FC236}">
                    <a16:creationId xmlns:a16="http://schemas.microsoft.com/office/drawing/2014/main" id="{28B3121A-9B2C-3B08-B5F7-590C6585D59D}"/>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8" name="Oval 96">
                <a:extLst>
                  <a:ext uri="{FF2B5EF4-FFF2-40B4-BE49-F238E27FC236}">
                    <a16:creationId xmlns:a16="http://schemas.microsoft.com/office/drawing/2014/main" id="{B77BC06C-18A7-BF1C-E6D7-F958E1F0495E}"/>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9" name="Oval 97">
                <a:extLst>
                  <a:ext uri="{FF2B5EF4-FFF2-40B4-BE49-F238E27FC236}">
                    <a16:creationId xmlns:a16="http://schemas.microsoft.com/office/drawing/2014/main" id="{B049E3C3-F6BC-F26C-FA93-79BCFBF15583}"/>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0" name="Oval 98">
                <a:extLst>
                  <a:ext uri="{FF2B5EF4-FFF2-40B4-BE49-F238E27FC236}">
                    <a16:creationId xmlns:a16="http://schemas.microsoft.com/office/drawing/2014/main" id="{5A20B9D7-ADE9-BC15-04D8-2A6543362D7A}"/>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1" name="Oval 99">
                <a:extLst>
                  <a:ext uri="{FF2B5EF4-FFF2-40B4-BE49-F238E27FC236}">
                    <a16:creationId xmlns:a16="http://schemas.microsoft.com/office/drawing/2014/main" id="{F5F97C63-EF40-F185-4A91-37BC00264527}"/>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2" name="Oval 100">
                <a:extLst>
                  <a:ext uri="{FF2B5EF4-FFF2-40B4-BE49-F238E27FC236}">
                    <a16:creationId xmlns:a16="http://schemas.microsoft.com/office/drawing/2014/main" id="{3FE742F8-1FA3-9C09-3FB5-F3FD497BE3B1}"/>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3" name="Oval 101">
                <a:extLst>
                  <a:ext uri="{FF2B5EF4-FFF2-40B4-BE49-F238E27FC236}">
                    <a16:creationId xmlns:a16="http://schemas.microsoft.com/office/drawing/2014/main" id="{32438BBB-B0B8-CDA0-D255-E0DF578BDA6D}"/>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4" name="Oval 102">
                <a:extLst>
                  <a:ext uri="{FF2B5EF4-FFF2-40B4-BE49-F238E27FC236}">
                    <a16:creationId xmlns:a16="http://schemas.microsoft.com/office/drawing/2014/main" id="{699792BC-DDD1-D469-4EC0-739F39D78D61}"/>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5" name="Oval 103">
                <a:extLst>
                  <a:ext uri="{FF2B5EF4-FFF2-40B4-BE49-F238E27FC236}">
                    <a16:creationId xmlns:a16="http://schemas.microsoft.com/office/drawing/2014/main" id="{7C90A33B-FEE7-7CBD-3EE6-3A5A1958255E}"/>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6" name="Oval 104">
                <a:extLst>
                  <a:ext uri="{FF2B5EF4-FFF2-40B4-BE49-F238E27FC236}">
                    <a16:creationId xmlns:a16="http://schemas.microsoft.com/office/drawing/2014/main" id="{7AF976B3-7742-4495-DFA3-67EE179F73BC}"/>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7" name="Oval 105">
                <a:extLst>
                  <a:ext uri="{FF2B5EF4-FFF2-40B4-BE49-F238E27FC236}">
                    <a16:creationId xmlns:a16="http://schemas.microsoft.com/office/drawing/2014/main" id="{9F751015-170B-307A-2120-D9BBB1C3A315}"/>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8" name="Oval 106">
                <a:extLst>
                  <a:ext uri="{FF2B5EF4-FFF2-40B4-BE49-F238E27FC236}">
                    <a16:creationId xmlns:a16="http://schemas.microsoft.com/office/drawing/2014/main" id="{E595728C-92EE-FB33-F62F-3211C435D4BE}"/>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9" name="Oval 107">
                <a:extLst>
                  <a:ext uri="{FF2B5EF4-FFF2-40B4-BE49-F238E27FC236}">
                    <a16:creationId xmlns:a16="http://schemas.microsoft.com/office/drawing/2014/main" id="{270CC94C-BF48-6727-30E7-5385C3A273A7}"/>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0" name="Oval 108">
                <a:extLst>
                  <a:ext uri="{FF2B5EF4-FFF2-40B4-BE49-F238E27FC236}">
                    <a16:creationId xmlns:a16="http://schemas.microsoft.com/office/drawing/2014/main" id="{457234D1-64A1-EA7C-A8DC-DCF8E7175601}"/>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1" name="Oval 109">
                <a:extLst>
                  <a:ext uri="{FF2B5EF4-FFF2-40B4-BE49-F238E27FC236}">
                    <a16:creationId xmlns:a16="http://schemas.microsoft.com/office/drawing/2014/main" id="{2BF966C0-3645-4343-5663-58C0BE6A804A}"/>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2" name="Oval 110">
                <a:extLst>
                  <a:ext uri="{FF2B5EF4-FFF2-40B4-BE49-F238E27FC236}">
                    <a16:creationId xmlns:a16="http://schemas.microsoft.com/office/drawing/2014/main" id="{5C6A2229-7C21-A038-3F95-1A0FFBCF6955}"/>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3" name="Oval 111">
                <a:extLst>
                  <a:ext uri="{FF2B5EF4-FFF2-40B4-BE49-F238E27FC236}">
                    <a16:creationId xmlns:a16="http://schemas.microsoft.com/office/drawing/2014/main" id="{5B4D7B65-1DF2-0527-060D-6BA41BA4B4C9}"/>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4" name="Oval 112">
                <a:extLst>
                  <a:ext uri="{FF2B5EF4-FFF2-40B4-BE49-F238E27FC236}">
                    <a16:creationId xmlns:a16="http://schemas.microsoft.com/office/drawing/2014/main" id="{1CF7997B-32B4-B6E9-72C7-DC78290C12AA}"/>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5" name="Oval 113">
                <a:extLst>
                  <a:ext uri="{FF2B5EF4-FFF2-40B4-BE49-F238E27FC236}">
                    <a16:creationId xmlns:a16="http://schemas.microsoft.com/office/drawing/2014/main" id="{B9DEDBEF-B80A-BAF7-136F-7DA596EEBAC1}"/>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6" name="Oval 114">
                <a:extLst>
                  <a:ext uri="{FF2B5EF4-FFF2-40B4-BE49-F238E27FC236}">
                    <a16:creationId xmlns:a16="http://schemas.microsoft.com/office/drawing/2014/main" id="{D018E2F2-59E7-F9C1-FAA6-FB219A80D1EA}"/>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7" name="Oval 115">
                <a:extLst>
                  <a:ext uri="{FF2B5EF4-FFF2-40B4-BE49-F238E27FC236}">
                    <a16:creationId xmlns:a16="http://schemas.microsoft.com/office/drawing/2014/main" id="{D790BBB4-A046-1E3D-CEDE-B2BD7A80C111}"/>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8" name="Oval 116">
                <a:extLst>
                  <a:ext uri="{FF2B5EF4-FFF2-40B4-BE49-F238E27FC236}">
                    <a16:creationId xmlns:a16="http://schemas.microsoft.com/office/drawing/2014/main" id="{6814A16A-E638-BF4D-A431-C7CD12F9E19B}"/>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9" name="Oval 117">
                <a:extLst>
                  <a:ext uri="{FF2B5EF4-FFF2-40B4-BE49-F238E27FC236}">
                    <a16:creationId xmlns:a16="http://schemas.microsoft.com/office/drawing/2014/main" id="{A74BA467-F22E-7332-1206-F71D4DB91B8C}"/>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0" name="Oval 118">
                <a:extLst>
                  <a:ext uri="{FF2B5EF4-FFF2-40B4-BE49-F238E27FC236}">
                    <a16:creationId xmlns:a16="http://schemas.microsoft.com/office/drawing/2014/main" id="{9C385C75-0621-4BB0-9554-F4252B612D85}"/>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1" name="Oval 119">
                <a:extLst>
                  <a:ext uri="{FF2B5EF4-FFF2-40B4-BE49-F238E27FC236}">
                    <a16:creationId xmlns:a16="http://schemas.microsoft.com/office/drawing/2014/main" id="{688BB1F4-E939-9A5A-7205-B843BEC64BED}"/>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2" name="Oval 120">
                <a:extLst>
                  <a:ext uri="{FF2B5EF4-FFF2-40B4-BE49-F238E27FC236}">
                    <a16:creationId xmlns:a16="http://schemas.microsoft.com/office/drawing/2014/main" id="{A1269D49-3AE5-9923-2CFC-E896DFE7587B}"/>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3" name="Oval 121">
                <a:extLst>
                  <a:ext uri="{FF2B5EF4-FFF2-40B4-BE49-F238E27FC236}">
                    <a16:creationId xmlns:a16="http://schemas.microsoft.com/office/drawing/2014/main" id="{1E6D6BB6-674B-CA87-EC55-9C6C6BC42756}"/>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4" name="Oval 122">
                <a:extLst>
                  <a:ext uri="{FF2B5EF4-FFF2-40B4-BE49-F238E27FC236}">
                    <a16:creationId xmlns:a16="http://schemas.microsoft.com/office/drawing/2014/main" id="{7F9826C3-F6BB-1ABA-F179-97F547DF1D75}"/>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5" name="Oval 123">
                <a:extLst>
                  <a:ext uri="{FF2B5EF4-FFF2-40B4-BE49-F238E27FC236}">
                    <a16:creationId xmlns:a16="http://schemas.microsoft.com/office/drawing/2014/main" id="{518CCBAF-FA0F-22C6-D778-A2E030312697}"/>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6" name="Oval 124">
                <a:extLst>
                  <a:ext uri="{FF2B5EF4-FFF2-40B4-BE49-F238E27FC236}">
                    <a16:creationId xmlns:a16="http://schemas.microsoft.com/office/drawing/2014/main" id="{27897B26-49F9-9DB0-8106-71380B9A92DE}"/>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7" name="Oval 125">
                <a:extLst>
                  <a:ext uri="{FF2B5EF4-FFF2-40B4-BE49-F238E27FC236}">
                    <a16:creationId xmlns:a16="http://schemas.microsoft.com/office/drawing/2014/main" id="{ED9E8AF1-BE37-9854-468A-965666F8666C}"/>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8" name="Oval 126">
                <a:extLst>
                  <a:ext uri="{FF2B5EF4-FFF2-40B4-BE49-F238E27FC236}">
                    <a16:creationId xmlns:a16="http://schemas.microsoft.com/office/drawing/2014/main" id="{05AE100C-075E-F5C4-0F1F-26484DA4CED4}"/>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9" name="Oval 127">
                <a:extLst>
                  <a:ext uri="{FF2B5EF4-FFF2-40B4-BE49-F238E27FC236}">
                    <a16:creationId xmlns:a16="http://schemas.microsoft.com/office/drawing/2014/main" id="{FF182CFA-FE9F-89BF-FE54-F6EF3434540D}"/>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0" name="Oval 128">
                <a:extLst>
                  <a:ext uri="{FF2B5EF4-FFF2-40B4-BE49-F238E27FC236}">
                    <a16:creationId xmlns:a16="http://schemas.microsoft.com/office/drawing/2014/main" id="{FD6C8F15-B932-4C75-5E22-A5027917D8A5}"/>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1" name="Oval 129">
                <a:extLst>
                  <a:ext uri="{FF2B5EF4-FFF2-40B4-BE49-F238E27FC236}">
                    <a16:creationId xmlns:a16="http://schemas.microsoft.com/office/drawing/2014/main" id="{64BCC150-1363-9300-923B-B08DEFAC7AAC}"/>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2" name="Oval 130">
                <a:extLst>
                  <a:ext uri="{FF2B5EF4-FFF2-40B4-BE49-F238E27FC236}">
                    <a16:creationId xmlns:a16="http://schemas.microsoft.com/office/drawing/2014/main" id="{53B6D277-E788-4CC7-3160-9C8971BAC41B}"/>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3" name="Oval 131">
                <a:extLst>
                  <a:ext uri="{FF2B5EF4-FFF2-40B4-BE49-F238E27FC236}">
                    <a16:creationId xmlns:a16="http://schemas.microsoft.com/office/drawing/2014/main" id="{513556B9-8AD0-24F1-56F1-A2CEEE7CE734}"/>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4" name="Oval 132">
                <a:extLst>
                  <a:ext uri="{FF2B5EF4-FFF2-40B4-BE49-F238E27FC236}">
                    <a16:creationId xmlns:a16="http://schemas.microsoft.com/office/drawing/2014/main" id="{7DD45DBC-7315-54B4-EEE5-5EBCD981D19C}"/>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5" name="Oval 133">
                <a:extLst>
                  <a:ext uri="{FF2B5EF4-FFF2-40B4-BE49-F238E27FC236}">
                    <a16:creationId xmlns:a16="http://schemas.microsoft.com/office/drawing/2014/main" id="{E9C78B0F-469C-F10F-8121-DC25270FD40E}"/>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6" name="Oval 134">
                <a:extLst>
                  <a:ext uri="{FF2B5EF4-FFF2-40B4-BE49-F238E27FC236}">
                    <a16:creationId xmlns:a16="http://schemas.microsoft.com/office/drawing/2014/main" id="{04C1A941-F8FB-0D5B-07CE-AFBFC243F613}"/>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7" name="Oval 135">
                <a:extLst>
                  <a:ext uri="{FF2B5EF4-FFF2-40B4-BE49-F238E27FC236}">
                    <a16:creationId xmlns:a16="http://schemas.microsoft.com/office/drawing/2014/main" id="{DB09746E-AC57-B8B6-DA42-D97FC4C1CBD0}"/>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8" name="Oval 136">
                <a:extLst>
                  <a:ext uri="{FF2B5EF4-FFF2-40B4-BE49-F238E27FC236}">
                    <a16:creationId xmlns:a16="http://schemas.microsoft.com/office/drawing/2014/main" id="{C41A490A-12D4-F8C6-0D64-BEFE0833BD3E}"/>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9" name="Oval 137">
                <a:extLst>
                  <a:ext uri="{FF2B5EF4-FFF2-40B4-BE49-F238E27FC236}">
                    <a16:creationId xmlns:a16="http://schemas.microsoft.com/office/drawing/2014/main" id="{0035A2F6-9DA1-64C0-20A7-D9452866B378}"/>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0" name="Oval 138">
                <a:extLst>
                  <a:ext uri="{FF2B5EF4-FFF2-40B4-BE49-F238E27FC236}">
                    <a16:creationId xmlns:a16="http://schemas.microsoft.com/office/drawing/2014/main" id="{6BB2954B-31A6-753F-80C6-1C4674AD1C00}"/>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1" name="Oval 139">
                <a:extLst>
                  <a:ext uri="{FF2B5EF4-FFF2-40B4-BE49-F238E27FC236}">
                    <a16:creationId xmlns:a16="http://schemas.microsoft.com/office/drawing/2014/main" id="{8F78A77A-DEB4-74F5-D466-E7FB01499ED1}"/>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2" name="Oval 140">
                <a:extLst>
                  <a:ext uri="{FF2B5EF4-FFF2-40B4-BE49-F238E27FC236}">
                    <a16:creationId xmlns:a16="http://schemas.microsoft.com/office/drawing/2014/main" id="{C9E622DE-2315-DF01-B24C-A4A7201AB296}"/>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3" name="Oval 141">
                <a:extLst>
                  <a:ext uri="{FF2B5EF4-FFF2-40B4-BE49-F238E27FC236}">
                    <a16:creationId xmlns:a16="http://schemas.microsoft.com/office/drawing/2014/main" id="{DED810DA-FC7B-873A-C7B4-8A846D4B71E3}"/>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4" name="Oval 142">
                <a:extLst>
                  <a:ext uri="{FF2B5EF4-FFF2-40B4-BE49-F238E27FC236}">
                    <a16:creationId xmlns:a16="http://schemas.microsoft.com/office/drawing/2014/main" id="{5BD0DE37-D47F-7485-6FBF-E73DFB5A6DF8}"/>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5" name="Oval 143">
                <a:extLst>
                  <a:ext uri="{FF2B5EF4-FFF2-40B4-BE49-F238E27FC236}">
                    <a16:creationId xmlns:a16="http://schemas.microsoft.com/office/drawing/2014/main" id="{5E11D3F0-796A-FFE2-E0F0-23AB9FA41BC7}"/>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6" name="Oval 144">
                <a:extLst>
                  <a:ext uri="{FF2B5EF4-FFF2-40B4-BE49-F238E27FC236}">
                    <a16:creationId xmlns:a16="http://schemas.microsoft.com/office/drawing/2014/main" id="{02654B55-46A7-3DEF-45CC-B0011CF92D1E}"/>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7" name="Oval 145">
                <a:extLst>
                  <a:ext uri="{FF2B5EF4-FFF2-40B4-BE49-F238E27FC236}">
                    <a16:creationId xmlns:a16="http://schemas.microsoft.com/office/drawing/2014/main" id="{ED689E34-C4B5-C6CA-78A5-139E8A7FC760}"/>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8" name="Oval 146">
                <a:extLst>
                  <a:ext uri="{FF2B5EF4-FFF2-40B4-BE49-F238E27FC236}">
                    <a16:creationId xmlns:a16="http://schemas.microsoft.com/office/drawing/2014/main" id="{4366B073-25A3-3EE1-FABD-7C6D2809036C}"/>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9" name="Oval 147">
                <a:extLst>
                  <a:ext uri="{FF2B5EF4-FFF2-40B4-BE49-F238E27FC236}">
                    <a16:creationId xmlns:a16="http://schemas.microsoft.com/office/drawing/2014/main" id="{DCA21423-4163-6504-3582-B075FE66B516}"/>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0" name="Oval 148">
                <a:extLst>
                  <a:ext uri="{FF2B5EF4-FFF2-40B4-BE49-F238E27FC236}">
                    <a16:creationId xmlns:a16="http://schemas.microsoft.com/office/drawing/2014/main" id="{7B07433E-844A-2119-B4F8-0BD6E368E735}"/>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1" name="Oval 149">
                <a:extLst>
                  <a:ext uri="{FF2B5EF4-FFF2-40B4-BE49-F238E27FC236}">
                    <a16:creationId xmlns:a16="http://schemas.microsoft.com/office/drawing/2014/main" id="{4461EEC3-F320-CD83-2B2C-76AFC2A5DCB3}"/>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2" name="Oval 150">
                <a:extLst>
                  <a:ext uri="{FF2B5EF4-FFF2-40B4-BE49-F238E27FC236}">
                    <a16:creationId xmlns:a16="http://schemas.microsoft.com/office/drawing/2014/main" id="{42BF5FDE-5D30-81B0-8F99-1FB1D44D1B72}"/>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3" name="Oval 151">
                <a:extLst>
                  <a:ext uri="{FF2B5EF4-FFF2-40B4-BE49-F238E27FC236}">
                    <a16:creationId xmlns:a16="http://schemas.microsoft.com/office/drawing/2014/main" id="{740C41B0-E5D6-7AE4-37D5-B25DB28F38AC}"/>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4" name="Oval 152">
                <a:extLst>
                  <a:ext uri="{FF2B5EF4-FFF2-40B4-BE49-F238E27FC236}">
                    <a16:creationId xmlns:a16="http://schemas.microsoft.com/office/drawing/2014/main" id="{7E7CD800-9C31-042F-FE05-F411FB11AC7D}"/>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5" name="Oval 153">
                <a:extLst>
                  <a:ext uri="{FF2B5EF4-FFF2-40B4-BE49-F238E27FC236}">
                    <a16:creationId xmlns:a16="http://schemas.microsoft.com/office/drawing/2014/main" id="{F6A24065-44C0-FA9C-9AD5-A2AC85F70031}"/>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6" name="Oval 154">
                <a:extLst>
                  <a:ext uri="{FF2B5EF4-FFF2-40B4-BE49-F238E27FC236}">
                    <a16:creationId xmlns:a16="http://schemas.microsoft.com/office/drawing/2014/main" id="{7BE7A63C-F668-F323-6384-BCFED5BF8102}"/>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7" name="Oval 155">
                <a:extLst>
                  <a:ext uri="{FF2B5EF4-FFF2-40B4-BE49-F238E27FC236}">
                    <a16:creationId xmlns:a16="http://schemas.microsoft.com/office/drawing/2014/main" id="{B1A846C8-CE0C-608E-F1A4-D4B19B335D2F}"/>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8" name="Oval 156">
                <a:extLst>
                  <a:ext uri="{FF2B5EF4-FFF2-40B4-BE49-F238E27FC236}">
                    <a16:creationId xmlns:a16="http://schemas.microsoft.com/office/drawing/2014/main" id="{14B3A879-144C-46DE-CA6C-D60D2A85FBF8}"/>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9" name="Oval 157">
                <a:extLst>
                  <a:ext uri="{FF2B5EF4-FFF2-40B4-BE49-F238E27FC236}">
                    <a16:creationId xmlns:a16="http://schemas.microsoft.com/office/drawing/2014/main" id="{0B4C3516-C39F-8E4A-D6D5-2D0F4B3CE6FD}"/>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0" name="Oval 158">
                <a:extLst>
                  <a:ext uri="{FF2B5EF4-FFF2-40B4-BE49-F238E27FC236}">
                    <a16:creationId xmlns:a16="http://schemas.microsoft.com/office/drawing/2014/main" id="{7599F0AF-EB20-E760-8650-FEE703F66BA3}"/>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1" name="Oval 159">
                <a:extLst>
                  <a:ext uri="{FF2B5EF4-FFF2-40B4-BE49-F238E27FC236}">
                    <a16:creationId xmlns:a16="http://schemas.microsoft.com/office/drawing/2014/main" id="{A14BD5C0-74B2-88EB-5484-3C1F36F0FD4D}"/>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2" name="Oval 160">
                <a:extLst>
                  <a:ext uri="{FF2B5EF4-FFF2-40B4-BE49-F238E27FC236}">
                    <a16:creationId xmlns:a16="http://schemas.microsoft.com/office/drawing/2014/main" id="{AEF61894-5F19-7836-1756-C7F7A76EA9C5}"/>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3" name="Oval 161">
                <a:extLst>
                  <a:ext uri="{FF2B5EF4-FFF2-40B4-BE49-F238E27FC236}">
                    <a16:creationId xmlns:a16="http://schemas.microsoft.com/office/drawing/2014/main" id="{8C1C614F-208D-F663-A700-DA496553B71D}"/>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4" name="Oval 162">
                <a:extLst>
                  <a:ext uri="{FF2B5EF4-FFF2-40B4-BE49-F238E27FC236}">
                    <a16:creationId xmlns:a16="http://schemas.microsoft.com/office/drawing/2014/main" id="{4DFC4595-DA5D-00A0-6950-FCC0388DB0F5}"/>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5" name="Oval 163">
                <a:extLst>
                  <a:ext uri="{FF2B5EF4-FFF2-40B4-BE49-F238E27FC236}">
                    <a16:creationId xmlns:a16="http://schemas.microsoft.com/office/drawing/2014/main" id="{5322122D-0703-55F6-FDB8-AF60B48D31E7}"/>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6" name="Oval 164">
                <a:extLst>
                  <a:ext uri="{FF2B5EF4-FFF2-40B4-BE49-F238E27FC236}">
                    <a16:creationId xmlns:a16="http://schemas.microsoft.com/office/drawing/2014/main" id="{B15887F2-D612-766B-6718-FAC693FC1B5A}"/>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7" name="Oval 165">
                <a:extLst>
                  <a:ext uri="{FF2B5EF4-FFF2-40B4-BE49-F238E27FC236}">
                    <a16:creationId xmlns:a16="http://schemas.microsoft.com/office/drawing/2014/main" id="{E7FFA968-C00D-69D0-3149-4C0F4B6654C5}"/>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8" name="Oval 166">
                <a:extLst>
                  <a:ext uri="{FF2B5EF4-FFF2-40B4-BE49-F238E27FC236}">
                    <a16:creationId xmlns:a16="http://schemas.microsoft.com/office/drawing/2014/main" id="{C54E3039-99E1-D64D-0BA7-7290C8AED183}"/>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9" name="Oval 167">
                <a:extLst>
                  <a:ext uri="{FF2B5EF4-FFF2-40B4-BE49-F238E27FC236}">
                    <a16:creationId xmlns:a16="http://schemas.microsoft.com/office/drawing/2014/main" id="{27DC5D06-F43D-50FA-2E90-605F51F047F2}"/>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0" name="Oval 168">
                <a:extLst>
                  <a:ext uri="{FF2B5EF4-FFF2-40B4-BE49-F238E27FC236}">
                    <a16:creationId xmlns:a16="http://schemas.microsoft.com/office/drawing/2014/main" id="{41112A34-87D4-4570-189F-73EDA397EDD5}"/>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1" name="Oval 169">
                <a:extLst>
                  <a:ext uri="{FF2B5EF4-FFF2-40B4-BE49-F238E27FC236}">
                    <a16:creationId xmlns:a16="http://schemas.microsoft.com/office/drawing/2014/main" id="{8084DEDF-6822-F2E1-AE18-45A5C5083ABC}"/>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2" name="Oval 170">
                <a:extLst>
                  <a:ext uri="{FF2B5EF4-FFF2-40B4-BE49-F238E27FC236}">
                    <a16:creationId xmlns:a16="http://schemas.microsoft.com/office/drawing/2014/main" id="{8EF48A9E-F45D-4644-D552-199DCB9DD4D3}"/>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3" name="Oval 171">
                <a:extLst>
                  <a:ext uri="{FF2B5EF4-FFF2-40B4-BE49-F238E27FC236}">
                    <a16:creationId xmlns:a16="http://schemas.microsoft.com/office/drawing/2014/main" id="{86DDC288-2458-01D9-1FD6-E85B962C521E}"/>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4" name="Oval 172">
                <a:extLst>
                  <a:ext uri="{FF2B5EF4-FFF2-40B4-BE49-F238E27FC236}">
                    <a16:creationId xmlns:a16="http://schemas.microsoft.com/office/drawing/2014/main" id="{848E3C76-9200-7A33-1293-F21BC30F86B5}"/>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5" name="Oval 173">
                <a:extLst>
                  <a:ext uri="{FF2B5EF4-FFF2-40B4-BE49-F238E27FC236}">
                    <a16:creationId xmlns:a16="http://schemas.microsoft.com/office/drawing/2014/main" id="{04DB7E83-C2AB-8311-159A-448DA7D454A7}"/>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6" name="Oval 174">
                <a:extLst>
                  <a:ext uri="{FF2B5EF4-FFF2-40B4-BE49-F238E27FC236}">
                    <a16:creationId xmlns:a16="http://schemas.microsoft.com/office/drawing/2014/main" id="{BB1B79C8-CA4A-7655-0662-F22E25F13D5A}"/>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7" name="Oval 175">
                <a:extLst>
                  <a:ext uri="{FF2B5EF4-FFF2-40B4-BE49-F238E27FC236}">
                    <a16:creationId xmlns:a16="http://schemas.microsoft.com/office/drawing/2014/main" id="{FA0F91CE-D5F2-43F2-E9BA-0F33BFAC2871}"/>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8" name="Oval 176">
                <a:extLst>
                  <a:ext uri="{FF2B5EF4-FFF2-40B4-BE49-F238E27FC236}">
                    <a16:creationId xmlns:a16="http://schemas.microsoft.com/office/drawing/2014/main" id="{DBC9B8B6-C076-DADF-5BF5-C52E729F1FF9}"/>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9" name="Oval 177">
                <a:extLst>
                  <a:ext uri="{FF2B5EF4-FFF2-40B4-BE49-F238E27FC236}">
                    <a16:creationId xmlns:a16="http://schemas.microsoft.com/office/drawing/2014/main" id="{03A1F05C-3267-841B-8DCC-B62D52C64E72}"/>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0" name="Oval 178">
                <a:extLst>
                  <a:ext uri="{FF2B5EF4-FFF2-40B4-BE49-F238E27FC236}">
                    <a16:creationId xmlns:a16="http://schemas.microsoft.com/office/drawing/2014/main" id="{42276879-2A52-A055-4C85-6A9F4066489E}"/>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1" name="Oval 179">
                <a:extLst>
                  <a:ext uri="{FF2B5EF4-FFF2-40B4-BE49-F238E27FC236}">
                    <a16:creationId xmlns:a16="http://schemas.microsoft.com/office/drawing/2014/main" id="{75E3EF85-86BD-D96E-90AD-726F3A62A613}"/>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2" name="Oval 180">
                <a:extLst>
                  <a:ext uri="{FF2B5EF4-FFF2-40B4-BE49-F238E27FC236}">
                    <a16:creationId xmlns:a16="http://schemas.microsoft.com/office/drawing/2014/main" id="{5B361CCA-56FF-81E3-DAE1-4202EDDC6D9B}"/>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3" name="Oval 181">
                <a:extLst>
                  <a:ext uri="{FF2B5EF4-FFF2-40B4-BE49-F238E27FC236}">
                    <a16:creationId xmlns:a16="http://schemas.microsoft.com/office/drawing/2014/main" id="{C7EFB43A-3B42-6099-7CAC-04DE532BC3CA}"/>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4" name="Oval 182">
                <a:extLst>
                  <a:ext uri="{FF2B5EF4-FFF2-40B4-BE49-F238E27FC236}">
                    <a16:creationId xmlns:a16="http://schemas.microsoft.com/office/drawing/2014/main" id="{D04E3991-15FA-BBF8-C8D2-09B9B9105AC7}"/>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5" name="Oval 183">
                <a:extLst>
                  <a:ext uri="{FF2B5EF4-FFF2-40B4-BE49-F238E27FC236}">
                    <a16:creationId xmlns:a16="http://schemas.microsoft.com/office/drawing/2014/main" id="{D3622501-F384-DFE1-9641-BC14BD593483}"/>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6" name="Oval 184">
                <a:extLst>
                  <a:ext uri="{FF2B5EF4-FFF2-40B4-BE49-F238E27FC236}">
                    <a16:creationId xmlns:a16="http://schemas.microsoft.com/office/drawing/2014/main" id="{0343E479-F995-1927-0761-38106AB4B112}"/>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7" name="Oval 185">
                <a:extLst>
                  <a:ext uri="{FF2B5EF4-FFF2-40B4-BE49-F238E27FC236}">
                    <a16:creationId xmlns:a16="http://schemas.microsoft.com/office/drawing/2014/main" id="{69183D00-1772-02B0-949B-3E580921E271}"/>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8" name="Oval 186">
                <a:extLst>
                  <a:ext uri="{FF2B5EF4-FFF2-40B4-BE49-F238E27FC236}">
                    <a16:creationId xmlns:a16="http://schemas.microsoft.com/office/drawing/2014/main" id="{1E2E60A7-CD0E-1AF2-A365-3D596A712764}"/>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9" name="Oval 187">
                <a:extLst>
                  <a:ext uri="{FF2B5EF4-FFF2-40B4-BE49-F238E27FC236}">
                    <a16:creationId xmlns:a16="http://schemas.microsoft.com/office/drawing/2014/main" id="{22A35B00-2F40-7869-2938-2421CC296137}"/>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0" name="Oval 188">
                <a:extLst>
                  <a:ext uri="{FF2B5EF4-FFF2-40B4-BE49-F238E27FC236}">
                    <a16:creationId xmlns:a16="http://schemas.microsoft.com/office/drawing/2014/main" id="{C2D6EA00-01DB-60B4-32D5-A0F9D680FABD}"/>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1" name="Oval 189">
                <a:extLst>
                  <a:ext uri="{FF2B5EF4-FFF2-40B4-BE49-F238E27FC236}">
                    <a16:creationId xmlns:a16="http://schemas.microsoft.com/office/drawing/2014/main" id="{6D07C86C-C659-4744-D9C1-67A1088B6FAC}"/>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2" name="Oval 190">
                <a:extLst>
                  <a:ext uri="{FF2B5EF4-FFF2-40B4-BE49-F238E27FC236}">
                    <a16:creationId xmlns:a16="http://schemas.microsoft.com/office/drawing/2014/main" id="{A38DB451-4E51-0C54-4FBB-650F08BF3E9D}"/>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3" name="Oval 191">
                <a:extLst>
                  <a:ext uri="{FF2B5EF4-FFF2-40B4-BE49-F238E27FC236}">
                    <a16:creationId xmlns:a16="http://schemas.microsoft.com/office/drawing/2014/main" id="{6797F3C4-E54E-3C02-8AAD-1A956627056E}"/>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4" name="Oval 192">
                <a:extLst>
                  <a:ext uri="{FF2B5EF4-FFF2-40B4-BE49-F238E27FC236}">
                    <a16:creationId xmlns:a16="http://schemas.microsoft.com/office/drawing/2014/main" id="{8901E1B7-8D8E-9D6A-57D7-90200480ECCE}"/>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5" name="Oval 193">
                <a:extLst>
                  <a:ext uri="{FF2B5EF4-FFF2-40B4-BE49-F238E27FC236}">
                    <a16:creationId xmlns:a16="http://schemas.microsoft.com/office/drawing/2014/main" id="{F810FB21-1864-D293-07E8-B19051454068}"/>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6" name="Oval 194">
                <a:extLst>
                  <a:ext uri="{FF2B5EF4-FFF2-40B4-BE49-F238E27FC236}">
                    <a16:creationId xmlns:a16="http://schemas.microsoft.com/office/drawing/2014/main" id="{1ADD7089-E3F6-BBB8-6798-0EC0D580BFAF}"/>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7" name="Oval 195">
                <a:extLst>
                  <a:ext uri="{FF2B5EF4-FFF2-40B4-BE49-F238E27FC236}">
                    <a16:creationId xmlns:a16="http://schemas.microsoft.com/office/drawing/2014/main" id="{C04D7A91-E531-3DA9-E21B-2231CD85069D}"/>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8" name="Oval 196">
                <a:extLst>
                  <a:ext uri="{FF2B5EF4-FFF2-40B4-BE49-F238E27FC236}">
                    <a16:creationId xmlns:a16="http://schemas.microsoft.com/office/drawing/2014/main" id="{3E791C73-6A64-9BA0-BF22-A7A1F95023A1}"/>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9" name="Oval 197">
                <a:extLst>
                  <a:ext uri="{FF2B5EF4-FFF2-40B4-BE49-F238E27FC236}">
                    <a16:creationId xmlns:a16="http://schemas.microsoft.com/office/drawing/2014/main" id="{58572580-62F7-DAED-6D1F-0983C6CFDD85}"/>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0" name="Oval 198">
                <a:extLst>
                  <a:ext uri="{FF2B5EF4-FFF2-40B4-BE49-F238E27FC236}">
                    <a16:creationId xmlns:a16="http://schemas.microsoft.com/office/drawing/2014/main" id="{CC2AC498-DA11-A75B-1F8E-CB97933BE441}"/>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1" name="Oval 199">
                <a:extLst>
                  <a:ext uri="{FF2B5EF4-FFF2-40B4-BE49-F238E27FC236}">
                    <a16:creationId xmlns:a16="http://schemas.microsoft.com/office/drawing/2014/main" id="{ACBA5899-EA87-8026-1965-E8BDFC463FCA}"/>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2" name="Oval 200">
                <a:extLst>
                  <a:ext uri="{FF2B5EF4-FFF2-40B4-BE49-F238E27FC236}">
                    <a16:creationId xmlns:a16="http://schemas.microsoft.com/office/drawing/2014/main" id="{A9E7CB87-76A4-A9CC-27C6-9821655C9B6C}"/>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3" name="Oval 201">
                <a:extLst>
                  <a:ext uri="{FF2B5EF4-FFF2-40B4-BE49-F238E27FC236}">
                    <a16:creationId xmlns:a16="http://schemas.microsoft.com/office/drawing/2014/main" id="{F28C3E4A-D490-A74C-2DB4-160B701A1EE1}"/>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4" name="Oval 202">
                <a:extLst>
                  <a:ext uri="{FF2B5EF4-FFF2-40B4-BE49-F238E27FC236}">
                    <a16:creationId xmlns:a16="http://schemas.microsoft.com/office/drawing/2014/main" id="{44F72344-6229-F9FF-521E-ECAE3A14E295}"/>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5" name="Oval 203">
                <a:extLst>
                  <a:ext uri="{FF2B5EF4-FFF2-40B4-BE49-F238E27FC236}">
                    <a16:creationId xmlns:a16="http://schemas.microsoft.com/office/drawing/2014/main" id="{AC3C159F-F668-3BC5-74A3-7EE0D1CEEDC0}"/>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6" name="Oval 204">
                <a:extLst>
                  <a:ext uri="{FF2B5EF4-FFF2-40B4-BE49-F238E27FC236}">
                    <a16:creationId xmlns:a16="http://schemas.microsoft.com/office/drawing/2014/main" id="{FAD2414C-5345-2C0D-B2C8-26285C66626E}"/>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4947" name="Group 406">
              <a:extLst>
                <a:ext uri="{FF2B5EF4-FFF2-40B4-BE49-F238E27FC236}">
                  <a16:creationId xmlns:a16="http://schemas.microsoft.com/office/drawing/2014/main" id="{394BD919-6611-8DB8-F06F-5C8E81C31E7F}"/>
                </a:ext>
              </a:extLst>
            </p:cNvPr>
            <p:cNvGrpSpPr/>
            <p:nvPr/>
          </p:nvGrpSpPr>
          <p:grpSpPr bwMode="auto">
            <a:xfrm>
              <a:off x="453" y="1218"/>
              <a:ext cx="2722" cy="621"/>
              <a:chOff x="453" y="1218"/>
              <a:chExt cx="2722" cy="621"/>
            </a:xfrm>
            <a:grpFill/>
          </p:grpSpPr>
          <p:sp>
            <p:nvSpPr>
              <p:cNvPr id="5367" name="Oval 206">
                <a:extLst>
                  <a:ext uri="{FF2B5EF4-FFF2-40B4-BE49-F238E27FC236}">
                    <a16:creationId xmlns:a16="http://schemas.microsoft.com/office/drawing/2014/main" id="{7AB2A93E-7FDB-3B0B-4E56-3A1E21A30BDC}"/>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8" name="Oval 207">
                <a:extLst>
                  <a:ext uri="{FF2B5EF4-FFF2-40B4-BE49-F238E27FC236}">
                    <a16:creationId xmlns:a16="http://schemas.microsoft.com/office/drawing/2014/main" id="{95D75A90-FA50-8EA7-1E30-2A4CFBD44AE3}"/>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9" name="Oval 208">
                <a:extLst>
                  <a:ext uri="{FF2B5EF4-FFF2-40B4-BE49-F238E27FC236}">
                    <a16:creationId xmlns:a16="http://schemas.microsoft.com/office/drawing/2014/main" id="{5B294494-D503-35EC-43BD-49DF938D1EF5}"/>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0" name="Oval 209">
                <a:extLst>
                  <a:ext uri="{FF2B5EF4-FFF2-40B4-BE49-F238E27FC236}">
                    <a16:creationId xmlns:a16="http://schemas.microsoft.com/office/drawing/2014/main" id="{1BFCC71D-B5A0-8214-E0AE-9BADA8F4CC77}"/>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1" name="Oval 210">
                <a:extLst>
                  <a:ext uri="{FF2B5EF4-FFF2-40B4-BE49-F238E27FC236}">
                    <a16:creationId xmlns:a16="http://schemas.microsoft.com/office/drawing/2014/main" id="{3F18C167-38F2-76EB-4F0E-05B597211A61}"/>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2" name="Oval 211">
                <a:extLst>
                  <a:ext uri="{FF2B5EF4-FFF2-40B4-BE49-F238E27FC236}">
                    <a16:creationId xmlns:a16="http://schemas.microsoft.com/office/drawing/2014/main" id="{F00F8E14-95ED-7DC0-98C3-3AF385F4F26C}"/>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3" name="Oval 212">
                <a:extLst>
                  <a:ext uri="{FF2B5EF4-FFF2-40B4-BE49-F238E27FC236}">
                    <a16:creationId xmlns:a16="http://schemas.microsoft.com/office/drawing/2014/main" id="{5DCC5919-5348-21CF-738A-E06A6F123C45}"/>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4" name="Oval 213">
                <a:extLst>
                  <a:ext uri="{FF2B5EF4-FFF2-40B4-BE49-F238E27FC236}">
                    <a16:creationId xmlns:a16="http://schemas.microsoft.com/office/drawing/2014/main" id="{3A2D2EB5-A180-099F-BA5C-E7728AC3F260}"/>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5" name="Oval 214">
                <a:extLst>
                  <a:ext uri="{FF2B5EF4-FFF2-40B4-BE49-F238E27FC236}">
                    <a16:creationId xmlns:a16="http://schemas.microsoft.com/office/drawing/2014/main" id="{FFFFF8CA-5B26-DAA7-7A33-97A270B02425}"/>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6" name="Oval 215">
                <a:extLst>
                  <a:ext uri="{FF2B5EF4-FFF2-40B4-BE49-F238E27FC236}">
                    <a16:creationId xmlns:a16="http://schemas.microsoft.com/office/drawing/2014/main" id="{03B56C0D-646D-DFDE-139D-6561848731CB}"/>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7" name="Oval 216">
                <a:extLst>
                  <a:ext uri="{FF2B5EF4-FFF2-40B4-BE49-F238E27FC236}">
                    <a16:creationId xmlns:a16="http://schemas.microsoft.com/office/drawing/2014/main" id="{03744A59-2578-7584-DFFC-9F369686BC9D}"/>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8" name="Oval 217">
                <a:extLst>
                  <a:ext uri="{FF2B5EF4-FFF2-40B4-BE49-F238E27FC236}">
                    <a16:creationId xmlns:a16="http://schemas.microsoft.com/office/drawing/2014/main" id="{DB24BB4E-4AC0-E44E-AF8E-A81839AD674A}"/>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9" name="Oval 218">
                <a:extLst>
                  <a:ext uri="{FF2B5EF4-FFF2-40B4-BE49-F238E27FC236}">
                    <a16:creationId xmlns:a16="http://schemas.microsoft.com/office/drawing/2014/main" id="{3E190AD0-BA4A-D419-F4EA-4C5EF98DA835}"/>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0" name="Oval 219">
                <a:extLst>
                  <a:ext uri="{FF2B5EF4-FFF2-40B4-BE49-F238E27FC236}">
                    <a16:creationId xmlns:a16="http://schemas.microsoft.com/office/drawing/2014/main" id="{4ECAD5B8-C55F-9AF5-C574-621A2E358024}"/>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1" name="Oval 220">
                <a:extLst>
                  <a:ext uri="{FF2B5EF4-FFF2-40B4-BE49-F238E27FC236}">
                    <a16:creationId xmlns:a16="http://schemas.microsoft.com/office/drawing/2014/main" id="{72F6D607-00EF-0366-3888-9A872A33E859}"/>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2" name="Oval 221">
                <a:extLst>
                  <a:ext uri="{FF2B5EF4-FFF2-40B4-BE49-F238E27FC236}">
                    <a16:creationId xmlns:a16="http://schemas.microsoft.com/office/drawing/2014/main" id="{3594943B-6542-6379-409B-F79E00A518A2}"/>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3" name="Oval 222">
                <a:extLst>
                  <a:ext uri="{FF2B5EF4-FFF2-40B4-BE49-F238E27FC236}">
                    <a16:creationId xmlns:a16="http://schemas.microsoft.com/office/drawing/2014/main" id="{8163EAD0-5C63-08C0-21EA-BECAD28034D0}"/>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4" name="Oval 223">
                <a:extLst>
                  <a:ext uri="{FF2B5EF4-FFF2-40B4-BE49-F238E27FC236}">
                    <a16:creationId xmlns:a16="http://schemas.microsoft.com/office/drawing/2014/main" id="{DB4DCAF7-F208-BBA5-BEC6-70F330B8269B}"/>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5" name="Oval 224">
                <a:extLst>
                  <a:ext uri="{FF2B5EF4-FFF2-40B4-BE49-F238E27FC236}">
                    <a16:creationId xmlns:a16="http://schemas.microsoft.com/office/drawing/2014/main" id="{3789F118-DE80-7436-F284-DEC6098ADAF8}"/>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6" name="Oval 225">
                <a:extLst>
                  <a:ext uri="{FF2B5EF4-FFF2-40B4-BE49-F238E27FC236}">
                    <a16:creationId xmlns:a16="http://schemas.microsoft.com/office/drawing/2014/main" id="{EE72CC9B-45B1-2862-B99D-9D9266366DBD}"/>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7" name="Oval 226">
                <a:extLst>
                  <a:ext uri="{FF2B5EF4-FFF2-40B4-BE49-F238E27FC236}">
                    <a16:creationId xmlns:a16="http://schemas.microsoft.com/office/drawing/2014/main" id="{46CB8B3A-525D-9761-4393-E2D0E549A1EE}"/>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8" name="Oval 227">
                <a:extLst>
                  <a:ext uri="{FF2B5EF4-FFF2-40B4-BE49-F238E27FC236}">
                    <a16:creationId xmlns:a16="http://schemas.microsoft.com/office/drawing/2014/main" id="{41745410-A877-251A-1D1E-C88E3B55876D}"/>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9" name="Oval 228">
                <a:extLst>
                  <a:ext uri="{FF2B5EF4-FFF2-40B4-BE49-F238E27FC236}">
                    <a16:creationId xmlns:a16="http://schemas.microsoft.com/office/drawing/2014/main" id="{164C36BA-8583-305B-A509-C507EF394FB5}"/>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0" name="Oval 229">
                <a:extLst>
                  <a:ext uri="{FF2B5EF4-FFF2-40B4-BE49-F238E27FC236}">
                    <a16:creationId xmlns:a16="http://schemas.microsoft.com/office/drawing/2014/main" id="{C3E5E36F-6754-A37C-91D2-FD479C24DD93}"/>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1" name="Oval 230">
                <a:extLst>
                  <a:ext uri="{FF2B5EF4-FFF2-40B4-BE49-F238E27FC236}">
                    <a16:creationId xmlns:a16="http://schemas.microsoft.com/office/drawing/2014/main" id="{18E6918B-A04D-B4B7-EAC3-F28ADFB2CD3D}"/>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2" name="Oval 231">
                <a:extLst>
                  <a:ext uri="{FF2B5EF4-FFF2-40B4-BE49-F238E27FC236}">
                    <a16:creationId xmlns:a16="http://schemas.microsoft.com/office/drawing/2014/main" id="{07FC176B-BE62-D1EB-C238-6FE485EA759A}"/>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3" name="Oval 232">
                <a:extLst>
                  <a:ext uri="{FF2B5EF4-FFF2-40B4-BE49-F238E27FC236}">
                    <a16:creationId xmlns:a16="http://schemas.microsoft.com/office/drawing/2014/main" id="{CAD415A3-0C7C-D595-09E0-29471CBC86FF}"/>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4" name="Oval 233">
                <a:extLst>
                  <a:ext uri="{FF2B5EF4-FFF2-40B4-BE49-F238E27FC236}">
                    <a16:creationId xmlns:a16="http://schemas.microsoft.com/office/drawing/2014/main" id="{38E3509B-C0D7-7E75-E5B4-B943394753F7}"/>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5" name="Oval 234">
                <a:extLst>
                  <a:ext uri="{FF2B5EF4-FFF2-40B4-BE49-F238E27FC236}">
                    <a16:creationId xmlns:a16="http://schemas.microsoft.com/office/drawing/2014/main" id="{64FA4E87-D8F4-3E03-9AC9-E543DC009C85}"/>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6" name="Oval 235">
                <a:extLst>
                  <a:ext uri="{FF2B5EF4-FFF2-40B4-BE49-F238E27FC236}">
                    <a16:creationId xmlns:a16="http://schemas.microsoft.com/office/drawing/2014/main" id="{6D12BD05-9787-BDFD-1078-E76374DF9AEF}"/>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7" name="Oval 236">
                <a:extLst>
                  <a:ext uri="{FF2B5EF4-FFF2-40B4-BE49-F238E27FC236}">
                    <a16:creationId xmlns:a16="http://schemas.microsoft.com/office/drawing/2014/main" id="{95CC7A6B-D827-3CD5-EFBF-60976E53DE7E}"/>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8" name="Oval 237">
                <a:extLst>
                  <a:ext uri="{FF2B5EF4-FFF2-40B4-BE49-F238E27FC236}">
                    <a16:creationId xmlns:a16="http://schemas.microsoft.com/office/drawing/2014/main" id="{3A0051E3-3A17-6E2A-C338-4CA19ACBBC6B}"/>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9" name="Oval 238">
                <a:extLst>
                  <a:ext uri="{FF2B5EF4-FFF2-40B4-BE49-F238E27FC236}">
                    <a16:creationId xmlns:a16="http://schemas.microsoft.com/office/drawing/2014/main" id="{91D8DC71-D5EF-07FB-D499-F7DF00D89D19}"/>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0" name="Oval 239">
                <a:extLst>
                  <a:ext uri="{FF2B5EF4-FFF2-40B4-BE49-F238E27FC236}">
                    <a16:creationId xmlns:a16="http://schemas.microsoft.com/office/drawing/2014/main" id="{A2218EDE-D562-4A42-4438-92B46EBE8677}"/>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1" name="Oval 240">
                <a:extLst>
                  <a:ext uri="{FF2B5EF4-FFF2-40B4-BE49-F238E27FC236}">
                    <a16:creationId xmlns:a16="http://schemas.microsoft.com/office/drawing/2014/main" id="{FED038F9-A810-C879-F189-D77FB0F4F033}"/>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2" name="Oval 241">
                <a:extLst>
                  <a:ext uri="{FF2B5EF4-FFF2-40B4-BE49-F238E27FC236}">
                    <a16:creationId xmlns:a16="http://schemas.microsoft.com/office/drawing/2014/main" id="{024A2693-8F54-0AEE-9533-4B35B1E34334}"/>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3" name="Oval 242">
                <a:extLst>
                  <a:ext uri="{FF2B5EF4-FFF2-40B4-BE49-F238E27FC236}">
                    <a16:creationId xmlns:a16="http://schemas.microsoft.com/office/drawing/2014/main" id="{FC75ED50-CFFF-9F45-2950-63E5EBB5FE20}"/>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4" name="Oval 243">
                <a:extLst>
                  <a:ext uri="{FF2B5EF4-FFF2-40B4-BE49-F238E27FC236}">
                    <a16:creationId xmlns:a16="http://schemas.microsoft.com/office/drawing/2014/main" id="{5B8F98A7-86F4-9080-CECD-521EF6CF8A8B}"/>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5" name="Oval 244">
                <a:extLst>
                  <a:ext uri="{FF2B5EF4-FFF2-40B4-BE49-F238E27FC236}">
                    <a16:creationId xmlns:a16="http://schemas.microsoft.com/office/drawing/2014/main" id="{DE7BE39C-BACC-24DE-E86A-56410BC7B2FD}"/>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6" name="Oval 245">
                <a:extLst>
                  <a:ext uri="{FF2B5EF4-FFF2-40B4-BE49-F238E27FC236}">
                    <a16:creationId xmlns:a16="http://schemas.microsoft.com/office/drawing/2014/main" id="{B5D0B056-9CB4-4D77-C856-AAC0F5EB504A}"/>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7" name="Oval 246">
                <a:extLst>
                  <a:ext uri="{FF2B5EF4-FFF2-40B4-BE49-F238E27FC236}">
                    <a16:creationId xmlns:a16="http://schemas.microsoft.com/office/drawing/2014/main" id="{8D0486E5-B104-E6DA-21F0-2B0EF197E0DF}"/>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8" name="Oval 247">
                <a:extLst>
                  <a:ext uri="{FF2B5EF4-FFF2-40B4-BE49-F238E27FC236}">
                    <a16:creationId xmlns:a16="http://schemas.microsoft.com/office/drawing/2014/main" id="{36D83CF4-08C3-9646-1838-64AB3C16A28C}"/>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9" name="Oval 248">
                <a:extLst>
                  <a:ext uri="{FF2B5EF4-FFF2-40B4-BE49-F238E27FC236}">
                    <a16:creationId xmlns:a16="http://schemas.microsoft.com/office/drawing/2014/main" id="{22A3E6F2-F3C2-2CC2-F5A0-6F5E00EE8A85}"/>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0" name="Oval 249">
                <a:extLst>
                  <a:ext uri="{FF2B5EF4-FFF2-40B4-BE49-F238E27FC236}">
                    <a16:creationId xmlns:a16="http://schemas.microsoft.com/office/drawing/2014/main" id="{77C7A69F-00DC-1D5C-F2A7-6877862D05CC}"/>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1" name="Oval 250">
                <a:extLst>
                  <a:ext uri="{FF2B5EF4-FFF2-40B4-BE49-F238E27FC236}">
                    <a16:creationId xmlns:a16="http://schemas.microsoft.com/office/drawing/2014/main" id="{C4E922C7-414E-ED89-CE51-B58AC0263BDA}"/>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2" name="Oval 251">
                <a:extLst>
                  <a:ext uri="{FF2B5EF4-FFF2-40B4-BE49-F238E27FC236}">
                    <a16:creationId xmlns:a16="http://schemas.microsoft.com/office/drawing/2014/main" id="{3F97603F-6719-50EC-A1D6-17A701780504}"/>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3" name="Oval 252">
                <a:extLst>
                  <a:ext uri="{FF2B5EF4-FFF2-40B4-BE49-F238E27FC236}">
                    <a16:creationId xmlns:a16="http://schemas.microsoft.com/office/drawing/2014/main" id="{EB9DD8E3-283F-65EB-C56D-0EF22D5BBB6E}"/>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4" name="Oval 253">
                <a:extLst>
                  <a:ext uri="{FF2B5EF4-FFF2-40B4-BE49-F238E27FC236}">
                    <a16:creationId xmlns:a16="http://schemas.microsoft.com/office/drawing/2014/main" id="{1C0D0A6A-DD2D-6DFE-71F3-7184F44F6987}"/>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5" name="Oval 254">
                <a:extLst>
                  <a:ext uri="{FF2B5EF4-FFF2-40B4-BE49-F238E27FC236}">
                    <a16:creationId xmlns:a16="http://schemas.microsoft.com/office/drawing/2014/main" id="{1AF01987-A66A-6736-BF2D-EC016503E05C}"/>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6" name="Oval 255">
                <a:extLst>
                  <a:ext uri="{FF2B5EF4-FFF2-40B4-BE49-F238E27FC236}">
                    <a16:creationId xmlns:a16="http://schemas.microsoft.com/office/drawing/2014/main" id="{C44B8206-A59F-0FA0-EA31-422BD0D85D7C}"/>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7" name="Oval 256">
                <a:extLst>
                  <a:ext uri="{FF2B5EF4-FFF2-40B4-BE49-F238E27FC236}">
                    <a16:creationId xmlns:a16="http://schemas.microsoft.com/office/drawing/2014/main" id="{66E9161F-7ED9-2540-EDFE-A5B5100793D1}"/>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8" name="Oval 257">
                <a:extLst>
                  <a:ext uri="{FF2B5EF4-FFF2-40B4-BE49-F238E27FC236}">
                    <a16:creationId xmlns:a16="http://schemas.microsoft.com/office/drawing/2014/main" id="{80A4019F-EC1C-11DA-10E5-2BD07C9BE8BF}"/>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9" name="Oval 258">
                <a:extLst>
                  <a:ext uri="{FF2B5EF4-FFF2-40B4-BE49-F238E27FC236}">
                    <a16:creationId xmlns:a16="http://schemas.microsoft.com/office/drawing/2014/main" id="{B5E397E5-AA33-8B55-E1BC-3DCF2F7D55A6}"/>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0" name="Oval 259">
                <a:extLst>
                  <a:ext uri="{FF2B5EF4-FFF2-40B4-BE49-F238E27FC236}">
                    <a16:creationId xmlns:a16="http://schemas.microsoft.com/office/drawing/2014/main" id="{72C32423-F9A7-FDE1-2EAB-A9FA5D6E4810}"/>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1" name="Oval 260">
                <a:extLst>
                  <a:ext uri="{FF2B5EF4-FFF2-40B4-BE49-F238E27FC236}">
                    <a16:creationId xmlns:a16="http://schemas.microsoft.com/office/drawing/2014/main" id="{802B4435-83B1-D4E4-83F2-FF685CB9D996}"/>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2" name="Oval 261">
                <a:extLst>
                  <a:ext uri="{FF2B5EF4-FFF2-40B4-BE49-F238E27FC236}">
                    <a16:creationId xmlns:a16="http://schemas.microsoft.com/office/drawing/2014/main" id="{472A54B1-A748-F0F4-662A-F65EE359DA7E}"/>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3" name="Oval 262">
                <a:extLst>
                  <a:ext uri="{FF2B5EF4-FFF2-40B4-BE49-F238E27FC236}">
                    <a16:creationId xmlns:a16="http://schemas.microsoft.com/office/drawing/2014/main" id="{9FE87594-3E88-7BB8-A9D8-3539FFEB1455}"/>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4" name="Oval 263">
                <a:extLst>
                  <a:ext uri="{FF2B5EF4-FFF2-40B4-BE49-F238E27FC236}">
                    <a16:creationId xmlns:a16="http://schemas.microsoft.com/office/drawing/2014/main" id="{B26C3F47-441F-00D7-8442-271CCAACB225}"/>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5" name="Oval 264">
                <a:extLst>
                  <a:ext uri="{FF2B5EF4-FFF2-40B4-BE49-F238E27FC236}">
                    <a16:creationId xmlns:a16="http://schemas.microsoft.com/office/drawing/2014/main" id="{6EFD9570-03F7-CE6D-43BD-10A7CCB34D94}"/>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6" name="Oval 265">
                <a:extLst>
                  <a:ext uri="{FF2B5EF4-FFF2-40B4-BE49-F238E27FC236}">
                    <a16:creationId xmlns:a16="http://schemas.microsoft.com/office/drawing/2014/main" id="{8BEB7782-1417-A7D5-7C09-3AA6FED94EC7}"/>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7" name="Oval 266">
                <a:extLst>
                  <a:ext uri="{FF2B5EF4-FFF2-40B4-BE49-F238E27FC236}">
                    <a16:creationId xmlns:a16="http://schemas.microsoft.com/office/drawing/2014/main" id="{15CB2628-5E43-78C9-D690-7B49CCAD5A4F}"/>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8" name="Oval 267">
                <a:extLst>
                  <a:ext uri="{FF2B5EF4-FFF2-40B4-BE49-F238E27FC236}">
                    <a16:creationId xmlns:a16="http://schemas.microsoft.com/office/drawing/2014/main" id="{AF941294-6B01-C712-24FE-502C2AD5696F}"/>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9" name="Oval 268">
                <a:extLst>
                  <a:ext uri="{FF2B5EF4-FFF2-40B4-BE49-F238E27FC236}">
                    <a16:creationId xmlns:a16="http://schemas.microsoft.com/office/drawing/2014/main" id="{8AF8976C-4BCA-4157-AFFA-EB68C908467E}"/>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0" name="Oval 269">
                <a:extLst>
                  <a:ext uri="{FF2B5EF4-FFF2-40B4-BE49-F238E27FC236}">
                    <a16:creationId xmlns:a16="http://schemas.microsoft.com/office/drawing/2014/main" id="{7E18EC57-AAB1-877A-A1CE-4CB7087DA86D}"/>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1" name="Oval 270">
                <a:extLst>
                  <a:ext uri="{FF2B5EF4-FFF2-40B4-BE49-F238E27FC236}">
                    <a16:creationId xmlns:a16="http://schemas.microsoft.com/office/drawing/2014/main" id="{80E1BE0A-E314-1A00-9F1A-A6E0D1F9A7A1}"/>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2" name="Oval 271">
                <a:extLst>
                  <a:ext uri="{FF2B5EF4-FFF2-40B4-BE49-F238E27FC236}">
                    <a16:creationId xmlns:a16="http://schemas.microsoft.com/office/drawing/2014/main" id="{B0FACEE6-82BA-6E7C-540B-E69C06496F86}"/>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3" name="Oval 272">
                <a:extLst>
                  <a:ext uri="{FF2B5EF4-FFF2-40B4-BE49-F238E27FC236}">
                    <a16:creationId xmlns:a16="http://schemas.microsoft.com/office/drawing/2014/main" id="{904DBAD9-9809-7446-BCD0-78AB7E3FA368}"/>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4" name="Oval 273">
                <a:extLst>
                  <a:ext uri="{FF2B5EF4-FFF2-40B4-BE49-F238E27FC236}">
                    <a16:creationId xmlns:a16="http://schemas.microsoft.com/office/drawing/2014/main" id="{F63F3EDE-04E2-24F8-D244-3A1F7B638669}"/>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5" name="Oval 274">
                <a:extLst>
                  <a:ext uri="{FF2B5EF4-FFF2-40B4-BE49-F238E27FC236}">
                    <a16:creationId xmlns:a16="http://schemas.microsoft.com/office/drawing/2014/main" id="{6304A001-7500-1E73-8D16-3E1EE063C566}"/>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6" name="Oval 275">
                <a:extLst>
                  <a:ext uri="{FF2B5EF4-FFF2-40B4-BE49-F238E27FC236}">
                    <a16:creationId xmlns:a16="http://schemas.microsoft.com/office/drawing/2014/main" id="{FE3A94F1-1B69-8BC9-4688-4ECAF9EBDDEC}"/>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7" name="Oval 276">
                <a:extLst>
                  <a:ext uri="{FF2B5EF4-FFF2-40B4-BE49-F238E27FC236}">
                    <a16:creationId xmlns:a16="http://schemas.microsoft.com/office/drawing/2014/main" id="{FFE113BA-65A2-5673-901E-5084B24B82C3}"/>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8" name="Oval 277">
                <a:extLst>
                  <a:ext uri="{FF2B5EF4-FFF2-40B4-BE49-F238E27FC236}">
                    <a16:creationId xmlns:a16="http://schemas.microsoft.com/office/drawing/2014/main" id="{7DB2E4A7-3F27-6251-45C7-BA424BD5A4B3}"/>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9" name="Oval 278">
                <a:extLst>
                  <a:ext uri="{FF2B5EF4-FFF2-40B4-BE49-F238E27FC236}">
                    <a16:creationId xmlns:a16="http://schemas.microsoft.com/office/drawing/2014/main" id="{EA9E26C7-4BFC-802D-AA90-A852068955DF}"/>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0" name="Oval 279">
                <a:extLst>
                  <a:ext uri="{FF2B5EF4-FFF2-40B4-BE49-F238E27FC236}">
                    <a16:creationId xmlns:a16="http://schemas.microsoft.com/office/drawing/2014/main" id="{6C3724DC-9A39-EA33-C6ED-47DEA093733C}"/>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1" name="Oval 280">
                <a:extLst>
                  <a:ext uri="{FF2B5EF4-FFF2-40B4-BE49-F238E27FC236}">
                    <a16:creationId xmlns:a16="http://schemas.microsoft.com/office/drawing/2014/main" id="{0A5E1C4E-2C83-2B28-B10B-62E5111CA71D}"/>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2" name="Oval 281">
                <a:extLst>
                  <a:ext uri="{FF2B5EF4-FFF2-40B4-BE49-F238E27FC236}">
                    <a16:creationId xmlns:a16="http://schemas.microsoft.com/office/drawing/2014/main" id="{20385B80-7FD3-9CA2-D660-EC2E2533C9F7}"/>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3" name="Oval 282">
                <a:extLst>
                  <a:ext uri="{FF2B5EF4-FFF2-40B4-BE49-F238E27FC236}">
                    <a16:creationId xmlns:a16="http://schemas.microsoft.com/office/drawing/2014/main" id="{3310B4FF-E1DE-88CE-B619-BB04E72E9186}"/>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4" name="Oval 283">
                <a:extLst>
                  <a:ext uri="{FF2B5EF4-FFF2-40B4-BE49-F238E27FC236}">
                    <a16:creationId xmlns:a16="http://schemas.microsoft.com/office/drawing/2014/main" id="{0AEB3AEB-7504-2574-26F6-3CCAF6E24C8F}"/>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5" name="Oval 284">
                <a:extLst>
                  <a:ext uri="{FF2B5EF4-FFF2-40B4-BE49-F238E27FC236}">
                    <a16:creationId xmlns:a16="http://schemas.microsoft.com/office/drawing/2014/main" id="{7521ADEA-EF75-16B6-507F-B895F5CD98EF}"/>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6" name="Oval 285">
                <a:extLst>
                  <a:ext uri="{FF2B5EF4-FFF2-40B4-BE49-F238E27FC236}">
                    <a16:creationId xmlns:a16="http://schemas.microsoft.com/office/drawing/2014/main" id="{5987D75B-5666-6B25-03DE-AC58FF7CBEAD}"/>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7" name="Oval 286">
                <a:extLst>
                  <a:ext uri="{FF2B5EF4-FFF2-40B4-BE49-F238E27FC236}">
                    <a16:creationId xmlns:a16="http://schemas.microsoft.com/office/drawing/2014/main" id="{44292257-63D5-8FFB-09C0-11086B79DE12}"/>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8" name="Oval 287">
                <a:extLst>
                  <a:ext uri="{FF2B5EF4-FFF2-40B4-BE49-F238E27FC236}">
                    <a16:creationId xmlns:a16="http://schemas.microsoft.com/office/drawing/2014/main" id="{DF726C5D-41F0-F84B-8E3A-392B01F6A9F5}"/>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9" name="Oval 288">
                <a:extLst>
                  <a:ext uri="{FF2B5EF4-FFF2-40B4-BE49-F238E27FC236}">
                    <a16:creationId xmlns:a16="http://schemas.microsoft.com/office/drawing/2014/main" id="{17A85322-E461-C457-BDEE-24E3DFC9DE84}"/>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0" name="Oval 289">
                <a:extLst>
                  <a:ext uri="{FF2B5EF4-FFF2-40B4-BE49-F238E27FC236}">
                    <a16:creationId xmlns:a16="http://schemas.microsoft.com/office/drawing/2014/main" id="{9DF77625-49E8-A4E4-457E-6193FB938F5C}"/>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1" name="Oval 290">
                <a:extLst>
                  <a:ext uri="{FF2B5EF4-FFF2-40B4-BE49-F238E27FC236}">
                    <a16:creationId xmlns:a16="http://schemas.microsoft.com/office/drawing/2014/main" id="{A0ED0CF2-7884-AACD-E255-6CFC3A84A4FD}"/>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2" name="Oval 291">
                <a:extLst>
                  <a:ext uri="{FF2B5EF4-FFF2-40B4-BE49-F238E27FC236}">
                    <a16:creationId xmlns:a16="http://schemas.microsoft.com/office/drawing/2014/main" id="{E8A285C3-9654-8B58-FC38-A8EA8B5EBA9F}"/>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3" name="Oval 292">
                <a:extLst>
                  <a:ext uri="{FF2B5EF4-FFF2-40B4-BE49-F238E27FC236}">
                    <a16:creationId xmlns:a16="http://schemas.microsoft.com/office/drawing/2014/main" id="{38002305-51D3-EEBE-FA7D-2B351BB70F61}"/>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4" name="Oval 293">
                <a:extLst>
                  <a:ext uri="{FF2B5EF4-FFF2-40B4-BE49-F238E27FC236}">
                    <a16:creationId xmlns:a16="http://schemas.microsoft.com/office/drawing/2014/main" id="{BAEB5AFB-98EE-206D-92AF-DEF69F82F58B}"/>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5" name="Oval 294">
                <a:extLst>
                  <a:ext uri="{FF2B5EF4-FFF2-40B4-BE49-F238E27FC236}">
                    <a16:creationId xmlns:a16="http://schemas.microsoft.com/office/drawing/2014/main" id="{684E3333-5704-5F58-2594-203DF4A3C608}"/>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6" name="Oval 295">
                <a:extLst>
                  <a:ext uri="{FF2B5EF4-FFF2-40B4-BE49-F238E27FC236}">
                    <a16:creationId xmlns:a16="http://schemas.microsoft.com/office/drawing/2014/main" id="{084C7933-2C8E-39D1-D3EC-0EB508FE79C9}"/>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7" name="Oval 296">
                <a:extLst>
                  <a:ext uri="{FF2B5EF4-FFF2-40B4-BE49-F238E27FC236}">
                    <a16:creationId xmlns:a16="http://schemas.microsoft.com/office/drawing/2014/main" id="{8E4F9852-5042-F47F-962E-703D67E83151}"/>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8" name="Oval 297">
                <a:extLst>
                  <a:ext uri="{FF2B5EF4-FFF2-40B4-BE49-F238E27FC236}">
                    <a16:creationId xmlns:a16="http://schemas.microsoft.com/office/drawing/2014/main" id="{105AA844-56CF-93CA-E3E6-61F3A2F99A79}"/>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9" name="Oval 298">
                <a:extLst>
                  <a:ext uri="{FF2B5EF4-FFF2-40B4-BE49-F238E27FC236}">
                    <a16:creationId xmlns:a16="http://schemas.microsoft.com/office/drawing/2014/main" id="{377BC21A-81CE-B39B-A69D-5A65F2556EA1}"/>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0" name="Oval 299">
                <a:extLst>
                  <a:ext uri="{FF2B5EF4-FFF2-40B4-BE49-F238E27FC236}">
                    <a16:creationId xmlns:a16="http://schemas.microsoft.com/office/drawing/2014/main" id="{946D71CE-6354-0EB2-3531-DD4763E78B49}"/>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1" name="Oval 300">
                <a:extLst>
                  <a:ext uri="{FF2B5EF4-FFF2-40B4-BE49-F238E27FC236}">
                    <a16:creationId xmlns:a16="http://schemas.microsoft.com/office/drawing/2014/main" id="{B0A9A765-00C3-C563-CDCE-E87B81F23228}"/>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2" name="Oval 301">
                <a:extLst>
                  <a:ext uri="{FF2B5EF4-FFF2-40B4-BE49-F238E27FC236}">
                    <a16:creationId xmlns:a16="http://schemas.microsoft.com/office/drawing/2014/main" id="{41240422-4554-EDA2-6AB8-86E08D26EC29}"/>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3" name="Oval 302">
                <a:extLst>
                  <a:ext uri="{FF2B5EF4-FFF2-40B4-BE49-F238E27FC236}">
                    <a16:creationId xmlns:a16="http://schemas.microsoft.com/office/drawing/2014/main" id="{96748A90-5AEB-F352-30F5-7E39E77A5E48}"/>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4" name="Oval 303">
                <a:extLst>
                  <a:ext uri="{FF2B5EF4-FFF2-40B4-BE49-F238E27FC236}">
                    <a16:creationId xmlns:a16="http://schemas.microsoft.com/office/drawing/2014/main" id="{B0154063-C3D8-61DA-1B6F-039740AD0057}"/>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5" name="Oval 304">
                <a:extLst>
                  <a:ext uri="{FF2B5EF4-FFF2-40B4-BE49-F238E27FC236}">
                    <a16:creationId xmlns:a16="http://schemas.microsoft.com/office/drawing/2014/main" id="{F294C358-B7FD-159E-8C75-9140C6AC80A3}"/>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6" name="Oval 305">
                <a:extLst>
                  <a:ext uri="{FF2B5EF4-FFF2-40B4-BE49-F238E27FC236}">
                    <a16:creationId xmlns:a16="http://schemas.microsoft.com/office/drawing/2014/main" id="{C1227560-7EC1-0C86-029C-1BD2AB6639C7}"/>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7" name="Oval 306">
                <a:extLst>
                  <a:ext uri="{FF2B5EF4-FFF2-40B4-BE49-F238E27FC236}">
                    <a16:creationId xmlns:a16="http://schemas.microsoft.com/office/drawing/2014/main" id="{D2EEFE0B-752F-0A3C-4FB7-C1AB7AB60403}"/>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8" name="Oval 307">
                <a:extLst>
                  <a:ext uri="{FF2B5EF4-FFF2-40B4-BE49-F238E27FC236}">
                    <a16:creationId xmlns:a16="http://schemas.microsoft.com/office/drawing/2014/main" id="{5ADC9424-D736-661A-5D0C-B415A0470D8E}"/>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9" name="Oval 308">
                <a:extLst>
                  <a:ext uri="{FF2B5EF4-FFF2-40B4-BE49-F238E27FC236}">
                    <a16:creationId xmlns:a16="http://schemas.microsoft.com/office/drawing/2014/main" id="{23836294-8281-E99F-A0A0-F1131F11DA6F}"/>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0" name="Oval 309">
                <a:extLst>
                  <a:ext uri="{FF2B5EF4-FFF2-40B4-BE49-F238E27FC236}">
                    <a16:creationId xmlns:a16="http://schemas.microsoft.com/office/drawing/2014/main" id="{8D3DAD9B-A53E-D36D-EDDA-A2C54A7BA0C1}"/>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1" name="Oval 310">
                <a:extLst>
                  <a:ext uri="{FF2B5EF4-FFF2-40B4-BE49-F238E27FC236}">
                    <a16:creationId xmlns:a16="http://schemas.microsoft.com/office/drawing/2014/main" id="{C7408D15-1078-603D-9AF8-781BF14E7E99}"/>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2" name="Oval 311">
                <a:extLst>
                  <a:ext uri="{FF2B5EF4-FFF2-40B4-BE49-F238E27FC236}">
                    <a16:creationId xmlns:a16="http://schemas.microsoft.com/office/drawing/2014/main" id="{9F49C366-4C99-F51B-6CCA-3284EFD4C0D2}"/>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3" name="Oval 312">
                <a:extLst>
                  <a:ext uri="{FF2B5EF4-FFF2-40B4-BE49-F238E27FC236}">
                    <a16:creationId xmlns:a16="http://schemas.microsoft.com/office/drawing/2014/main" id="{EF1EAAA0-4AF1-DB96-0931-4F244A24DB40}"/>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4" name="Oval 313">
                <a:extLst>
                  <a:ext uri="{FF2B5EF4-FFF2-40B4-BE49-F238E27FC236}">
                    <a16:creationId xmlns:a16="http://schemas.microsoft.com/office/drawing/2014/main" id="{F6571448-FB45-459C-BCA8-29E4FCE710AA}"/>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5" name="Oval 314">
                <a:extLst>
                  <a:ext uri="{FF2B5EF4-FFF2-40B4-BE49-F238E27FC236}">
                    <a16:creationId xmlns:a16="http://schemas.microsoft.com/office/drawing/2014/main" id="{E9F5176D-10B9-10ED-9E9E-0D72F58364E5}"/>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6" name="Oval 315">
                <a:extLst>
                  <a:ext uri="{FF2B5EF4-FFF2-40B4-BE49-F238E27FC236}">
                    <a16:creationId xmlns:a16="http://schemas.microsoft.com/office/drawing/2014/main" id="{46E2273B-5991-9037-46E7-5D02067B8242}"/>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7" name="Oval 316">
                <a:extLst>
                  <a:ext uri="{FF2B5EF4-FFF2-40B4-BE49-F238E27FC236}">
                    <a16:creationId xmlns:a16="http://schemas.microsoft.com/office/drawing/2014/main" id="{0C4553CE-9BD2-CA3C-7DA6-3EF1D0D2ED0B}"/>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8" name="Oval 317">
                <a:extLst>
                  <a:ext uri="{FF2B5EF4-FFF2-40B4-BE49-F238E27FC236}">
                    <a16:creationId xmlns:a16="http://schemas.microsoft.com/office/drawing/2014/main" id="{FFEBA103-7835-1460-EA20-527E5C3567BA}"/>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9" name="Oval 318">
                <a:extLst>
                  <a:ext uri="{FF2B5EF4-FFF2-40B4-BE49-F238E27FC236}">
                    <a16:creationId xmlns:a16="http://schemas.microsoft.com/office/drawing/2014/main" id="{876B3E49-88AE-C5B9-2463-32EB2F3CC25D}"/>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0" name="Oval 319">
                <a:extLst>
                  <a:ext uri="{FF2B5EF4-FFF2-40B4-BE49-F238E27FC236}">
                    <a16:creationId xmlns:a16="http://schemas.microsoft.com/office/drawing/2014/main" id="{92012F2B-8C69-13BE-E4DB-FE6E46A56636}"/>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1" name="Oval 320">
                <a:extLst>
                  <a:ext uri="{FF2B5EF4-FFF2-40B4-BE49-F238E27FC236}">
                    <a16:creationId xmlns:a16="http://schemas.microsoft.com/office/drawing/2014/main" id="{49372B60-EB95-2AA3-73F5-866F56CE6E29}"/>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2" name="Oval 321">
                <a:extLst>
                  <a:ext uri="{FF2B5EF4-FFF2-40B4-BE49-F238E27FC236}">
                    <a16:creationId xmlns:a16="http://schemas.microsoft.com/office/drawing/2014/main" id="{80302061-7903-11C7-AAF4-040D7DC7ADF5}"/>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3" name="Oval 322">
                <a:extLst>
                  <a:ext uri="{FF2B5EF4-FFF2-40B4-BE49-F238E27FC236}">
                    <a16:creationId xmlns:a16="http://schemas.microsoft.com/office/drawing/2014/main" id="{DF56678C-C019-36A2-09D0-B6E86026CBE5}"/>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4" name="Oval 323">
                <a:extLst>
                  <a:ext uri="{FF2B5EF4-FFF2-40B4-BE49-F238E27FC236}">
                    <a16:creationId xmlns:a16="http://schemas.microsoft.com/office/drawing/2014/main" id="{01A64CD0-E2BA-4322-9E6B-0F49C40E244E}"/>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5" name="Oval 324">
                <a:extLst>
                  <a:ext uri="{FF2B5EF4-FFF2-40B4-BE49-F238E27FC236}">
                    <a16:creationId xmlns:a16="http://schemas.microsoft.com/office/drawing/2014/main" id="{3A47EF78-97BA-12C7-BDE8-2C8B13E21F97}"/>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6" name="Oval 325">
                <a:extLst>
                  <a:ext uri="{FF2B5EF4-FFF2-40B4-BE49-F238E27FC236}">
                    <a16:creationId xmlns:a16="http://schemas.microsoft.com/office/drawing/2014/main" id="{B0AF9DDE-BDA2-4BAB-92A4-A356CD7978A3}"/>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7" name="Oval 326">
                <a:extLst>
                  <a:ext uri="{FF2B5EF4-FFF2-40B4-BE49-F238E27FC236}">
                    <a16:creationId xmlns:a16="http://schemas.microsoft.com/office/drawing/2014/main" id="{7022F6B0-EE64-B21F-DB3A-80D6C4D19AF3}"/>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8" name="Oval 327">
                <a:extLst>
                  <a:ext uri="{FF2B5EF4-FFF2-40B4-BE49-F238E27FC236}">
                    <a16:creationId xmlns:a16="http://schemas.microsoft.com/office/drawing/2014/main" id="{EB29FB07-7433-0C72-2ADE-7A449B6ED39A}"/>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9" name="Oval 328">
                <a:extLst>
                  <a:ext uri="{FF2B5EF4-FFF2-40B4-BE49-F238E27FC236}">
                    <a16:creationId xmlns:a16="http://schemas.microsoft.com/office/drawing/2014/main" id="{FFA51EFC-57D1-3E5A-4180-1143C8F91381}"/>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0" name="Oval 329">
                <a:extLst>
                  <a:ext uri="{FF2B5EF4-FFF2-40B4-BE49-F238E27FC236}">
                    <a16:creationId xmlns:a16="http://schemas.microsoft.com/office/drawing/2014/main" id="{3EEA5F24-9BA4-6521-7E8E-5CE40F880A3A}"/>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1" name="Oval 330">
                <a:extLst>
                  <a:ext uri="{FF2B5EF4-FFF2-40B4-BE49-F238E27FC236}">
                    <a16:creationId xmlns:a16="http://schemas.microsoft.com/office/drawing/2014/main" id="{8EF97410-1EC4-5D2B-23D0-E1D2B04833C4}"/>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2" name="Oval 331">
                <a:extLst>
                  <a:ext uri="{FF2B5EF4-FFF2-40B4-BE49-F238E27FC236}">
                    <a16:creationId xmlns:a16="http://schemas.microsoft.com/office/drawing/2014/main" id="{FF2D67A5-EB48-5FEC-7914-73B3ADB76BD7}"/>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3" name="Oval 332">
                <a:extLst>
                  <a:ext uri="{FF2B5EF4-FFF2-40B4-BE49-F238E27FC236}">
                    <a16:creationId xmlns:a16="http://schemas.microsoft.com/office/drawing/2014/main" id="{6AA6FBA6-1F98-206C-9778-76BFBD04FC30}"/>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4" name="Oval 333">
                <a:extLst>
                  <a:ext uri="{FF2B5EF4-FFF2-40B4-BE49-F238E27FC236}">
                    <a16:creationId xmlns:a16="http://schemas.microsoft.com/office/drawing/2014/main" id="{9E2DC9E5-7F64-32C8-8C42-7DB15FB3D4AA}"/>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5" name="Oval 334">
                <a:extLst>
                  <a:ext uri="{FF2B5EF4-FFF2-40B4-BE49-F238E27FC236}">
                    <a16:creationId xmlns:a16="http://schemas.microsoft.com/office/drawing/2014/main" id="{7EE1FC00-58F9-EFDF-FAB0-9CC1F0A68011}"/>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6" name="Oval 335">
                <a:extLst>
                  <a:ext uri="{FF2B5EF4-FFF2-40B4-BE49-F238E27FC236}">
                    <a16:creationId xmlns:a16="http://schemas.microsoft.com/office/drawing/2014/main" id="{0AD3EAEF-19CB-ED25-F58A-B1EFEEAF4F0D}"/>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7" name="Oval 336">
                <a:extLst>
                  <a:ext uri="{FF2B5EF4-FFF2-40B4-BE49-F238E27FC236}">
                    <a16:creationId xmlns:a16="http://schemas.microsoft.com/office/drawing/2014/main" id="{85B24A0E-D5A7-33CA-41D0-C4585D55CCEE}"/>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8" name="Oval 337">
                <a:extLst>
                  <a:ext uri="{FF2B5EF4-FFF2-40B4-BE49-F238E27FC236}">
                    <a16:creationId xmlns:a16="http://schemas.microsoft.com/office/drawing/2014/main" id="{E8D1C9F7-44A1-60D9-CFC5-502EF5A3188E}"/>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9" name="Oval 338">
                <a:extLst>
                  <a:ext uri="{FF2B5EF4-FFF2-40B4-BE49-F238E27FC236}">
                    <a16:creationId xmlns:a16="http://schemas.microsoft.com/office/drawing/2014/main" id="{7DF71262-C418-6C3F-4E3D-852542A78B1B}"/>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0" name="Oval 339">
                <a:extLst>
                  <a:ext uri="{FF2B5EF4-FFF2-40B4-BE49-F238E27FC236}">
                    <a16:creationId xmlns:a16="http://schemas.microsoft.com/office/drawing/2014/main" id="{DCB90B8D-A7B0-FB35-42C7-0B8200827037}"/>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1" name="Oval 340">
                <a:extLst>
                  <a:ext uri="{FF2B5EF4-FFF2-40B4-BE49-F238E27FC236}">
                    <a16:creationId xmlns:a16="http://schemas.microsoft.com/office/drawing/2014/main" id="{77F210AD-727A-6A79-BEC0-B48EC117D1A5}"/>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2" name="Oval 341">
                <a:extLst>
                  <a:ext uri="{FF2B5EF4-FFF2-40B4-BE49-F238E27FC236}">
                    <a16:creationId xmlns:a16="http://schemas.microsoft.com/office/drawing/2014/main" id="{1E912302-84D5-8917-3582-06D31369C164}"/>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3" name="Oval 342">
                <a:extLst>
                  <a:ext uri="{FF2B5EF4-FFF2-40B4-BE49-F238E27FC236}">
                    <a16:creationId xmlns:a16="http://schemas.microsoft.com/office/drawing/2014/main" id="{DD163222-9270-24DB-B527-8DF4CCCF3638}"/>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4" name="Oval 343">
                <a:extLst>
                  <a:ext uri="{FF2B5EF4-FFF2-40B4-BE49-F238E27FC236}">
                    <a16:creationId xmlns:a16="http://schemas.microsoft.com/office/drawing/2014/main" id="{2D0D902A-3CF0-57C0-20C7-67A989F083ED}"/>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5" name="Oval 344">
                <a:extLst>
                  <a:ext uri="{FF2B5EF4-FFF2-40B4-BE49-F238E27FC236}">
                    <a16:creationId xmlns:a16="http://schemas.microsoft.com/office/drawing/2014/main" id="{E45AAC6D-9428-401B-7847-3C8CF43D87D0}"/>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6" name="Oval 345">
                <a:extLst>
                  <a:ext uri="{FF2B5EF4-FFF2-40B4-BE49-F238E27FC236}">
                    <a16:creationId xmlns:a16="http://schemas.microsoft.com/office/drawing/2014/main" id="{112F1586-23AE-75B3-75ED-9D8C238DE16E}"/>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7" name="Oval 346">
                <a:extLst>
                  <a:ext uri="{FF2B5EF4-FFF2-40B4-BE49-F238E27FC236}">
                    <a16:creationId xmlns:a16="http://schemas.microsoft.com/office/drawing/2014/main" id="{56334E3A-9092-1290-2953-97F3D72B59F8}"/>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8" name="Oval 347">
                <a:extLst>
                  <a:ext uri="{FF2B5EF4-FFF2-40B4-BE49-F238E27FC236}">
                    <a16:creationId xmlns:a16="http://schemas.microsoft.com/office/drawing/2014/main" id="{6751B1DC-1FF3-1B99-0025-C072948C1A31}"/>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9" name="Oval 348">
                <a:extLst>
                  <a:ext uri="{FF2B5EF4-FFF2-40B4-BE49-F238E27FC236}">
                    <a16:creationId xmlns:a16="http://schemas.microsoft.com/office/drawing/2014/main" id="{9F37F301-95EF-2CE1-2407-0636E9C9C013}"/>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0" name="Oval 349">
                <a:extLst>
                  <a:ext uri="{FF2B5EF4-FFF2-40B4-BE49-F238E27FC236}">
                    <a16:creationId xmlns:a16="http://schemas.microsoft.com/office/drawing/2014/main" id="{26526228-E820-A34E-AC17-4BFE12022190}"/>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1" name="Oval 350">
                <a:extLst>
                  <a:ext uri="{FF2B5EF4-FFF2-40B4-BE49-F238E27FC236}">
                    <a16:creationId xmlns:a16="http://schemas.microsoft.com/office/drawing/2014/main" id="{CC9FB5F5-94D7-309F-CEF2-45495F5CF321}"/>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2" name="Oval 351">
                <a:extLst>
                  <a:ext uri="{FF2B5EF4-FFF2-40B4-BE49-F238E27FC236}">
                    <a16:creationId xmlns:a16="http://schemas.microsoft.com/office/drawing/2014/main" id="{C1C67786-1585-86E1-24FA-C56B379EDF97}"/>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3" name="Oval 352">
                <a:extLst>
                  <a:ext uri="{FF2B5EF4-FFF2-40B4-BE49-F238E27FC236}">
                    <a16:creationId xmlns:a16="http://schemas.microsoft.com/office/drawing/2014/main" id="{698384A6-8457-1736-7F9D-5DC3D551A73F}"/>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4" name="Oval 353">
                <a:extLst>
                  <a:ext uri="{FF2B5EF4-FFF2-40B4-BE49-F238E27FC236}">
                    <a16:creationId xmlns:a16="http://schemas.microsoft.com/office/drawing/2014/main" id="{DAA46989-7E9B-096A-4E4A-5088D09114DB}"/>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5" name="Oval 354">
                <a:extLst>
                  <a:ext uri="{FF2B5EF4-FFF2-40B4-BE49-F238E27FC236}">
                    <a16:creationId xmlns:a16="http://schemas.microsoft.com/office/drawing/2014/main" id="{53A15404-F65E-A53A-03CB-4D03236F473E}"/>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6" name="Oval 355">
                <a:extLst>
                  <a:ext uri="{FF2B5EF4-FFF2-40B4-BE49-F238E27FC236}">
                    <a16:creationId xmlns:a16="http://schemas.microsoft.com/office/drawing/2014/main" id="{4B3AE242-068D-E125-5CFA-3215AC6F78EC}"/>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7" name="Oval 356">
                <a:extLst>
                  <a:ext uri="{FF2B5EF4-FFF2-40B4-BE49-F238E27FC236}">
                    <a16:creationId xmlns:a16="http://schemas.microsoft.com/office/drawing/2014/main" id="{2EAD9973-EF08-8A8C-7898-E8904051214E}"/>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8" name="Oval 357">
                <a:extLst>
                  <a:ext uri="{FF2B5EF4-FFF2-40B4-BE49-F238E27FC236}">
                    <a16:creationId xmlns:a16="http://schemas.microsoft.com/office/drawing/2014/main" id="{7279D61F-87C8-37CE-5C9D-8839A0276894}"/>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9" name="Oval 358">
                <a:extLst>
                  <a:ext uri="{FF2B5EF4-FFF2-40B4-BE49-F238E27FC236}">
                    <a16:creationId xmlns:a16="http://schemas.microsoft.com/office/drawing/2014/main" id="{A1AB135A-A6D6-2A0F-0D02-4CCE0D6257F4}"/>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0" name="Oval 359">
                <a:extLst>
                  <a:ext uri="{FF2B5EF4-FFF2-40B4-BE49-F238E27FC236}">
                    <a16:creationId xmlns:a16="http://schemas.microsoft.com/office/drawing/2014/main" id="{552F6D54-9438-C4A3-5BF2-783AE18E53B1}"/>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1" name="Oval 360">
                <a:extLst>
                  <a:ext uri="{FF2B5EF4-FFF2-40B4-BE49-F238E27FC236}">
                    <a16:creationId xmlns:a16="http://schemas.microsoft.com/office/drawing/2014/main" id="{A79C4702-0AEF-0B23-6702-0BEA1D257CE7}"/>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2" name="Oval 361">
                <a:extLst>
                  <a:ext uri="{FF2B5EF4-FFF2-40B4-BE49-F238E27FC236}">
                    <a16:creationId xmlns:a16="http://schemas.microsoft.com/office/drawing/2014/main" id="{36825CFE-D68B-0BAE-06DF-7E32FCA12A8E}"/>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3" name="Oval 362">
                <a:extLst>
                  <a:ext uri="{FF2B5EF4-FFF2-40B4-BE49-F238E27FC236}">
                    <a16:creationId xmlns:a16="http://schemas.microsoft.com/office/drawing/2014/main" id="{8E66F02E-0CEB-2B95-2CCB-F371684FE5F9}"/>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4" name="Oval 363">
                <a:extLst>
                  <a:ext uri="{FF2B5EF4-FFF2-40B4-BE49-F238E27FC236}">
                    <a16:creationId xmlns:a16="http://schemas.microsoft.com/office/drawing/2014/main" id="{54CD5911-6A8A-C45F-4929-84D7C7CDAC2E}"/>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5" name="Oval 364">
                <a:extLst>
                  <a:ext uri="{FF2B5EF4-FFF2-40B4-BE49-F238E27FC236}">
                    <a16:creationId xmlns:a16="http://schemas.microsoft.com/office/drawing/2014/main" id="{FE248264-72CA-14D4-CA63-52F7D3A459C7}"/>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6" name="Oval 365">
                <a:extLst>
                  <a:ext uri="{FF2B5EF4-FFF2-40B4-BE49-F238E27FC236}">
                    <a16:creationId xmlns:a16="http://schemas.microsoft.com/office/drawing/2014/main" id="{E62BA59E-8452-B910-E68F-F9E963F5D28B}"/>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7" name="Oval 366">
                <a:extLst>
                  <a:ext uri="{FF2B5EF4-FFF2-40B4-BE49-F238E27FC236}">
                    <a16:creationId xmlns:a16="http://schemas.microsoft.com/office/drawing/2014/main" id="{E89BB2BB-3131-66AE-3B5F-B34BED03F99D}"/>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8" name="Oval 367">
                <a:extLst>
                  <a:ext uri="{FF2B5EF4-FFF2-40B4-BE49-F238E27FC236}">
                    <a16:creationId xmlns:a16="http://schemas.microsoft.com/office/drawing/2014/main" id="{115CFB3A-2D3B-DF79-59AC-19AE6D5DE324}"/>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9" name="Oval 368">
                <a:extLst>
                  <a:ext uri="{FF2B5EF4-FFF2-40B4-BE49-F238E27FC236}">
                    <a16:creationId xmlns:a16="http://schemas.microsoft.com/office/drawing/2014/main" id="{7F34C86D-2AA9-7ECC-7C2F-8315F7B76255}"/>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0" name="Oval 369">
                <a:extLst>
                  <a:ext uri="{FF2B5EF4-FFF2-40B4-BE49-F238E27FC236}">
                    <a16:creationId xmlns:a16="http://schemas.microsoft.com/office/drawing/2014/main" id="{10AA9884-C5BE-D646-B05A-F2A53316B60E}"/>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1" name="Oval 370">
                <a:extLst>
                  <a:ext uri="{FF2B5EF4-FFF2-40B4-BE49-F238E27FC236}">
                    <a16:creationId xmlns:a16="http://schemas.microsoft.com/office/drawing/2014/main" id="{32F21970-A781-58A5-CA47-69718A4B35D6}"/>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2" name="Oval 371">
                <a:extLst>
                  <a:ext uri="{FF2B5EF4-FFF2-40B4-BE49-F238E27FC236}">
                    <a16:creationId xmlns:a16="http://schemas.microsoft.com/office/drawing/2014/main" id="{FE29D5C2-E39A-F48C-572C-4D84F0757CBB}"/>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3" name="Oval 372">
                <a:extLst>
                  <a:ext uri="{FF2B5EF4-FFF2-40B4-BE49-F238E27FC236}">
                    <a16:creationId xmlns:a16="http://schemas.microsoft.com/office/drawing/2014/main" id="{71B646F3-E0A6-B77C-C7B1-91F3D302CCB0}"/>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4" name="Oval 373">
                <a:extLst>
                  <a:ext uri="{FF2B5EF4-FFF2-40B4-BE49-F238E27FC236}">
                    <a16:creationId xmlns:a16="http://schemas.microsoft.com/office/drawing/2014/main" id="{3A3E5B1A-57FC-24D8-D8A0-614A5E134D43}"/>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5" name="Oval 374">
                <a:extLst>
                  <a:ext uri="{FF2B5EF4-FFF2-40B4-BE49-F238E27FC236}">
                    <a16:creationId xmlns:a16="http://schemas.microsoft.com/office/drawing/2014/main" id="{933F8AFE-7C44-D1F8-E158-245314EE939A}"/>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6" name="Oval 375">
                <a:extLst>
                  <a:ext uri="{FF2B5EF4-FFF2-40B4-BE49-F238E27FC236}">
                    <a16:creationId xmlns:a16="http://schemas.microsoft.com/office/drawing/2014/main" id="{EC9EED03-7934-B943-93CF-34952713C20F}"/>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7" name="Oval 376">
                <a:extLst>
                  <a:ext uri="{FF2B5EF4-FFF2-40B4-BE49-F238E27FC236}">
                    <a16:creationId xmlns:a16="http://schemas.microsoft.com/office/drawing/2014/main" id="{6CD9C86F-754F-2C85-C45F-CD8554E491ED}"/>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8" name="Oval 377">
                <a:extLst>
                  <a:ext uri="{FF2B5EF4-FFF2-40B4-BE49-F238E27FC236}">
                    <a16:creationId xmlns:a16="http://schemas.microsoft.com/office/drawing/2014/main" id="{14A8538C-F26A-9D6C-71FF-148F787F7EC1}"/>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9" name="Oval 378">
                <a:extLst>
                  <a:ext uri="{FF2B5EF4-FFF2-40B4-BE49-F238E27FC236}">
                    <a16:creationId xmlns:a16="http://schemas.microsoft.com/office/drawing/2014/main" id="{4731E1F9-C818-5D98-AFA6-B250D9CF4C3E}"/>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0" name="Oval 379">
                <a:extLst>
                  <a:ext uri="{FF2B5EF4-FFF2-40B4-BE49-F238E27FC236}">
                    <a16:creationId xmlns:a16="http://schemas.microsoft.com/office/drawing/2014/main" id="{8A21E9F0-6873-A963-3945-CDA98AC7ED98}"/>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1" name="Oval 380">
                <a:extLst>
                  <a:ext uri="{FF2B5EF4-FFF2-40B4-BE49-F238E27FC236}">
                    <a16:creationId xmlns:a16="http://schemas.microsoft.com/office/drawing/2014/main" id="{39EFF52F-FCEF-90EB-BAF6-39C2706D2B0A}"/>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2" name="Oval 381">
                <a:extLst>
                  <a:ext uri="{FF2B5EF4-FFF2-40B4-BE49-F238E27FC236}">
                    <a16:creationId xmlns:a16="http://schemas.microsoft.com/office/drawing/2014/main" id="{6BA77AB1-CEB6-BD75-776E-FC4CF72F85A3}"/>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3" name="Oval 382">
                <a:extLst>
                  <a:ext uri="{FF2B5EF4-FFF2-40B4-BE49-F238E27FC236}">
                    <a16:creationId xmlns:a16="http://schemas.microsoft.com/office/drawing/2014/main" id="{43B1EC61-206F-7482-85F2-588FD8CD83E1}"/>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4" name="Oval 383">
                <a:extLst>
                  <a:ext uri="{FF2B5EF4-FFF2-40B4-BE49-F238E27FC236}">
                    <a16:creationId xmlns:a16="http://schemas.microsoft.com/office/drawing/2014/main" id="{788A18BD-56AA-41AD-5ADD-C3650CA499EF}"/>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5" name="Oval 384">
                <a:extLst>
                  <a:ext uri="{FF2B5EF4-FFF2-40B4-BE49-F238E27FC236}">
                    <a16:creationId xmlns:a16="http://schemas.microsoft.com/office/drawing/2014/main" id="{8786AFAE-52BF-5033-F315-A69BA1F394D4}"/>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6" name="Oval 385">
                <a:extLst>
                  <a:ext uri="{FF2B5EF4-FFF2-40B4-BE49-F238E27FC236}">
                    <a16:creationId xmlns:a16="http://schemas.microsoft.com/office/drawing/2014/main" id="{6E3BC416-8301-3052-C12B-E659672A7F5C}"/>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7" name="Oval 386">
                <a:extLst>
                  <a:ext uri="{FF2B5EF4-FFF2-40B4-BE49-F238E27FC236}">
                    <a16:creationId xmlns:a16="http://schemas.microsoft.com/office/drawing/2014/main" id="{5391DE0C-A95B-6C1B-3EE2-BCA96E1A2D4A}"/>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8" name="Oval 387">
                <a:extLst>
                  <a:ext uri="{FF2B5EF4-FFF2-40B4-BE49-F238E27FC236}">
                    <a16:creationId xmlns:a16="http://schemas.microsoft.com/office/drawing/2014/main" id="{2F3B3AEE-2995-8643-5844-8CC95EBC85B3}"/>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9" name="Oval 388">
                <a:extLst>
                  <a:ext uri="{FF2B5EF4-FFF2-40B4-BE49-F238E27FC236}">
                    <a16:creationId xmlns:a16="http://schemas.microsoft.com/office/drawing/2014/main" id="{E0774685-15FC-8877-F05B-3CDB9C88DB16}"/>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0" name="Oval 389">
                <a:extLst>
                  <a:ext uri="{FF2B5EF4-FFF2-40B4-BE49-F238E27FC236}">
                    <a16:creationId xmlns:a16="http://schemas.microsoft.com/office/drawing/2014/main" id="{FFD3F520-C9D0-358E-F0D5-80B314ECB762}"/>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1" name="Oval 390">
                <a:extLst>
                  <a:ext uri="{FF2B5EF4-FFF2-40B4-BE49-F238E27FC236}">
                    <a16:creationId xmlns:a16="http://schemas.microsoft.com/office/drawing/2014/main" id="{9F8F484E-7C84-A001-16DC-8569F3165534}"/>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2" name="Oval 391">
                <a:extLst>
                  <a:ext uri="{FF2B5EF4-FFF2-40B4-BE49-F238E27FC236}">
                    <a16:creationId xmlns:a16="http://schemas.microsoft.com/office/drawing/2014/main" id="{88E7D82B-48F0-2DE6-55F2-E903F9FF97F3}"/>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3" name="Oval 392">
                <a:extLst>
                  <a:ext uri="{FF2B5EF4-FFF2-40B4-BE49-F238E27FC236}">
                    <a16:creationId xmlns:a16="http://schemas.microsoft.com/office/drawing/2014/main" id="{02327FCB-2C4F-F3D8-D17C-878CB6021B48}"/>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4" name="Oval 393">
                <a:extLst>
                  <a:ext uri="{FF2B5EF4-FFF2-40B4-BE49-F238E27FC236}">
                    <a16:creationId xmlns:a16="http://schemas.microsoft.com/office/drawing/2014/main" id="{BA50D2F0-87AA-56FF-6401-BCA25E10CE9D}"/>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5" name="Oval 394">
                <a:extLst>
                  <a:ext uri="{FF2B5EF4-FFF2-40B4-BE49-F238E27FC236}">
                    <a16:creationId xmlns:a16="http://schemas.microsoft.com/office/drawing/2014/main" id="{A235799A-B16C-14E1-E832-AEF6189674BC}"/>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6" name="Oval 395">
                <a:extLst>
                  <a:ext uri="{FF2B5EF4-FFF2-40B4-BE49-F238E27FC236}">
                    <a16:creationId xmlns:a16="http://schemas.microsoft.com/office/drawing/2014/main" id="{FAB0CA62-ED5D-0A02-25BE-B5D1556B24AA}"/>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7" name="Oval 396">
                <a:extLst>
                  <a:ext uri="{FF2B5EF4-FFF2-40B4-BE49-F238E27FC236}">
                    <a16:creationId xmlns:a16="http://schemas.microsoft.com/office/drawing/2014/main" id="{C1EC9335-6729-781B-114C-92E53EA61C08}"/>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8" name="Oval 397">
                <a:extLst>
                  <a:ext uri="{FF2B5EF4-FFF2-40B4-BE49-F238E27FC236}">
                    <a16:creationId xmlns:a16="http://schemas.microsoft.com/office/drawing/2014/main" id="{2E89089B-A03D-A190-A8FF-7A3A0D0EEAFB}"/>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9" name="Oval 398">
                <a:extLst>
                  <a:ext uri="{FF2B5EF4-FFF2-40B4-BE49-F238E27FC236}">
                    <a16:creationId xmlns:a16="http://schemas.microsoft.com/office/drawing/2014/main" id="{16660124-7EF2-A9B1-4A45-72E7C664C2CB}"/>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0" name="Oval 399">
                <a:extLst>
                  <a:ext uri="{FF2B5EF4-FFF2-40B4-BE49-F238E27FC236}">
                    <a16:creationId xmlns:a16="http://schemas.microsoft.com/office/drawing/2014/main" id="{AF60A840-79A7-9FC0-F25B-0D90CE5B5FDF}"/>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1" name="Oval 400">
                <a:extLst>
                  <a:ext uri="{FF2B5EF4-FFF2-40B4-BE49-F238E27FC236}">
                    <a16:creationId xmlns:a16="http://schemas.microsoft.com/office/drawing/2014/main" id="{A738AC2B-D12D-5124-CC89-FB1C47F12AD6}"/>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2" name="Oval 401">
                <a:extLst>
                  <a:ext uri="{FF2B5EF4-FFF2-40B4-BE49-F238E27FC236}">
                    <a16:creationId xmlns:a16="http://schemas.microsoft.com/office/drawing/2014/main" id="{BC75B372-ABBC-4A5B-A603-32BAC981F235}"/>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3" name="Oval 402">
                <a:extLst>
                  <a:ext uri="{FF2B5EF4-FFF2-40B4-BE49-F238E27FC236}">
                    <a16:creationId xmlns:a16="http://schemas.microsoft.com/office/drawing/2014/main" id="{36434171-6F0E-26F4-9CE4-755C0601B07E}"/>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4" name="Oval 403">
                <a:extLst>
                  <a:ext uri="{FF2B5EF4-FFF2-40B4-BE49-F238E27FC236}">
                    <a16:creationId xmlns:a16="http://schemas.microsoft.com/office/drawing/2014/main" id="{5D07884E-1EF6-515A-3324-1D5452780830}"/>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5" name="Oval 404">
                <a:extLst>
                  <a:ext uri="{FF2B5EF4-FFF2-40B4-BE49-F238E27FC236}">
                    <a16:creationId xmlns:a16="http://schemas.microsoft.com/office/drawing/2014/main" id="{53AF7717-A922-D404-30A7-161A6D5FA3BE}"/>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6" name="Oval 405">
                <a:extLst>
                  <a:ext uri="{FF2B5EF4-FFF2-40B4-BE49-F238E27FC236}">
                    <a16:creationId xmlns:a16="http://schemas.microsoft.com/office/drawing/2014/main" id="{00539823-6BBF-D0AA-D2B3-B64883BD2B3E}"/>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4948" name="Group 607">
              <a:extLst>
                <a:ext uri="{FF2B5EF4-FFF2-40B4-BE49-F238E27FC236}">
                  <a16:creationId xmlns:a16="http://schemas.microsoft.com/office/drawing/2014/main" id="{93B0F6FF-0635-41B7-D92E-76C5ACEDDD17}"/>
                </a:ext>
              </a:extLst>
            </p:cNvPr>
            <p:cNvGrpSpPr/>
            <p:nvPr/>
          </p:nvGrpSpPr>
          <p:grpSpPr bwMode="auto">
            <a:xfrm>
              <a:off x="453" y="1776"/>
              <a:ext cx="2722" cy="574"/>
              <a:chOff x="453" y="1776"/>
              <a:chExt cx="2722" cy="574"/>
            </a:xfrm>
            <a:grpFill/>
          </p:grpSpPr>
          <p:sp>
            <p:nvSpPr>
              <p:cNvPr id="5167" name="Oval 407">
                <a:extLst>
                  <a:ext uri="{FF2B5EF4-FFF2-40B4-BE49-F238E27FC236}">
                    <a16:creationId xmlns:a16="http://schemas.microsoft.com/office/drawing/2014/main" id="{B5D3773A-4985-7715-2792-3F0751C88CB2}"/>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8" name="Oval 408">
                <a:extLst>
                  <a:ext uri="{FF2B5EF4-FFF2-40B4-BE49-F238E27FC236}">
                    <a16:creationId xmlns:a16="http://schemas.microsoft.com/office/drawing/2014/main" id="{69498235-00AD-EEAA-5131-F6E6956DF5B8}"/>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9" name="Oval 409">
                <a:extLst>
                  <a:ext uri="{FF2B5EF4-FFF2-40B4-BE49-F238E27FC236}">
                    <a16:creationId xmlns:a16="http://schemas.microsoft.com/office/drawing/2014/main" id="{C93A0BA8-2A39-4765-8197-D59023ED6554}"/>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0" name="Oval 410">
                <a:extLst>
                  <a:ext uri="{FF2B5EF4-FFF2-40B4-BE49-F238E27FC236}">
                    <a16:creationId xmlns:a16="http://schemas.microsoft.com/office/drawing/2014/main" id="{BC85CBD5-BB59-0C7F-4874-BD46A601D656}"/>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1" name="Oval 411">
                <a:extLst>
                  <a:ext uri="{FF2B5EF4-FFF2-40B4-BE49-F238E27FC236}">
                    <a16:creationId xmlns:a16="http://schemas.microsoft.com/office/drawing/2014/main" id="{6684ABE7-2175-8714-425A-AA5168B0AA62}"/>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2" name="Oval 412">
                <a:extLst>
                  <a:ext uri="{FF2B5EF4-FFF2-40B4-BE49-F238E27FC236}">
                    <a16:creationId xmlns:a16="http://schemas.microsoft.com/office/drawing/2014/main" id="{C9B2D201-63B5-C451-B9A6-0006F5C2DB90}"/>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3" name="Oval 413">
                <a:extLst>
                  <a:ext uri="{FF2B5EF4-FFF2-40B4-BE49-F238E27FC236}">
                    <a16:creationId xmlns:a16="http://schemas.microsoft.com/office/drawing/2014/main" id="{27228B05-FCD6-7DA9-92A0-CCEC3D571A96}"/>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4" name="Oval 414">
                <a:extLst>
                  <a:ext uri="{FF2B5EF4-FFF2-40B4-BE49-F238E27FC236}">
                    <a16:creationId xmlns:a16="http://schemas.microsoft.com/office/drawing/2014/main" id="{4E2082E5-D31E-BAF8-16DB-A1A7AE838BBD}"/>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5" name="Oval 415">
                <a:extLst>
                  <a:ext uri="{FF2B5EF4-FFF2-40B4-BE49-F238E27FC236}">
                    <a16:creationId xmlns:a16="http://schemas.microsoft.com/office/drawing/2014/main" id="{8BD64B1C-6E77-4406-F8C7-DB377CB62508}"/>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6" name="Oval 416">
                <a:extLst>
                  <a:ext uri="{FF2B5EF4-FFF2-40B4-BE49-F238E27FC236}">
                    <a16:creationId xmlns:a16="http://schemas.microsoft.com/office/drawing/2014/main" id="{0C9F665D-9FA5-1BE5-857C-1791E411CDD1}"/>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7" name="Oval 417">
                <a:extLst>
                  <a:ext uri="{FF2B5EF4-FFF2-40B4-BE49-F238E27FC236}">
                    <a16:creationId xmlns:a16="http://schemas.microsoft.com/office/drawing/2014/main" id="{82162AC9-CC08-4A43-2D04-8D6AB78D62FA}"/>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8" name="Oval 418">
                <a:extLst>
                  <a:ext uri="{FF2B5EF4-FFF2-40B4-BE49-F238E27FC236}">
                    <a16:creationId xmlns:a16="http://schemas.microsoft.com/office/drawing/2014/main" id="{0FC4F043-DAFD-E11F-509E-299C2FC6A2C5}"/>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9" name="Oval 419">
                <a:extLst>
                  <a:ext uri="{FF2B5EF4-FFF2-40B4-BE49-F238E27FC236}">
                    <a16:creationId xmlns:a16="http://schemas.microsoft.com/office/drawing/2014/main" id="{AFBED3F4-0551-6A78-6EF4-B40F3C1493BA}"/>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0" name="Oval 420">
                <a:extLst>
                  <a:ext uri="{FF2B5EF4-FFF2-40B4-BE49-F238E27FC236}">
                    <a16:creationId xmlns:a16="http://schemas.microsoft.com/office/drawing/2014/main" id="{483B0872-65FF-EE6D-D6E3-ADD25EAE1201}"/>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1" name="Oval 421">
                <a:extLst>
                  <a:ext uri="{FF2B5EF4-FFF2-40B4-BE49-F238E27FC236}">
                    <a16:creationId xmlns:a16="http://schemas.microsoft.com/office/drawing/2014/main" id="{0F3998EC-24E4-4047-8A06-91B25FE07CFC}"/>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2" name="Oval 422">
                <a:extLst>
                  <a:ext uri="{FF2B5EF4-FFF2-40B4-BE49-F238E27FC236}">
                    <a16:creationId xmlns:a16="http://schemas.microsoft.com/office/drawing/2014/main" id="{859DD187-2A9F-EF99-4FC3-A3D9AE60675E}"/>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3" name="Oval 423">
                <a:extLst>
                  <a:ext uri="{FF2B5EF4-FFF2-40B4-BE49-F238E27FC236}">
                    <a16:creationId xmlns:a16="http://schemas.microsoft.com/office/drawing/2014/main" id="{33912288-68AF-615C-A856-C6274427D8F6}"/>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4" name="Oval 424">
                <a:extLst>
                  <a:ext uri="{FF2B5EF4-FFF2-40B4-BE49-F238E27FC236}">
                    <a16:creationId xmlns:a16="http://schemas.microsoft.com/office/drawing/2014/main" id="{C8CC812D-3849-2E01-E401-0A578876B981}"/>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5" name="Oval 425">
                <a:extLst>
                  <a:ext uri="{FF2B5EF4-FFF2-40B4-BE49-F238E27FC236}">
                    <a16:creationId xmlns:a16="http://schemas.microsoft.com/office/drawing/2014/main" id="{219B200A-CAC2-355B-5498-037527D5C4BB}"/>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6" name="Oval 426">
                <a:extLst>
                  <a:ext uri="{FF2B5EF4-FFF2-40B4-BE49-F238E27FC236}">
                    <a16:creationId xmlns:a16="http://schemas.microsoft.com/office/drawing/2014/main" id="{4DEFC44C-EA0F-A8F9-5BA1-6187EFF10E3F}"/>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7" name="Oval 427">
                <a:extLst>
                  <a:ext uri="{FF2B5EF4-FFF2-40B4-BE49-F238E27FC236}">
                    <a16:creationId xmlns:a16="http://schemas.microsoft.com/office/drawing/2014/main" id="{7E99D860-8788-7F21-415B-55E13AB1EA76}"/>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8" name="Oval 428">
                <a:extLst>
                  <a:ext uri="{FF2B5EF4-FFF2-40B4-BE49-F238E27FC236}">
                    <a16:creationId xmlns:a16="http://schemas.microsoft.com/office/drawing/2014/main" id="{20D295C4-8409-E5F1-5A3F-927389A06EEB}"/>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9" name="Oval 429">
                <a:extLst>
                  <a:ext uri="{FF2B5EF4-FFF2-40B4-BE49-F238E27FC236}">
                    <a16:creationId xmlns:a16="http://schemas.microsoft.com/office/drawing/2014/main" id="{A5C6157E-243F-E055-9F32-5BDAB0BE6BE5}"/>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0" name="Oval 430">
                <a:extLst>
                  <a:ext uri="{FF2B5EF4-FFF2-40B4-BE49-F238E27FC236}">
                    <a16:creationId xmlns:a16="http://schemas.microsoft.com/office/drawing/2014/main" id="{16A30A60-175C-BEBF-CA5E-EBC1F5C109A5}"/>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1" name="Oval 431">
                <a:extLst>
                  <a:ext uri="{FF2B5EF4-FFF2-40B4-BE49-F238E27FC236}">
                    <a16:creationId xmlns:a16="http://schemas.microsoft.com/office/drawing/2014/main" id="{0BBDAC78-2695-32D1-029A-E7EC38E05EE9}"/>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2" name="Oval 432">
                <a:extLst>
                  <a:ext uri="{FF2B5EF4-FFF2-40B4-BE49-F238E27FC236}">
                    <a16:creationId xmlns:a16="http://schemas.microsoft.com/office/drawing/2014/main" id="{D9121860-A0DA-6D56-DDA1-951A5A1B1E8E}"/>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3" name="Oval 433">
                <a:extLst>
                  <a:ext uri="{FF2B5EF4-FFF2-40B4-BE49-F238E27FC236}">
                    <a16:creationId xmlns:a16="http://schemas.microsoft.com/office/drawing/2014/main" id="{CB421FA6-06BE-65FA-F722-174A60D3D058}"/>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4" name="Oval 434">
                <a:extLst>
                  <a:ext uri="{FF2B5EF4-FFF2-40B4-BE49-F238E27FC236}">
                    <a16:creationId xmlns:a16="http://schemas.microsoft.com/office/drawing/2014/main" id="{9537C3AE-39B2-200E-45CE-11ADCF13EA11}"/>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5" name="Oval 435">
                <a:extLst>
                  <a:ext uri="{FF2B5EF4-FFF2-40B4-BE49-F238E27FC236}">
                    <a16:creationId xmlns:a16="http://schemas.microsoft.com/office/drawing/2014/main" id="{C0896B7C-D258-E284-5B4C-BFCD45461D8D}"/>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6" name="Oval 436">
                <a:extLst>
                  <a:ext uri="{FF2B5EF4-FFF2-40B4-BE49-F238E27FC236}">
                    <a16:creationId xmlns:a16="http://schemas.microsoft.com/office/drawing/2014/main" id="{4EF827BC-9B3A-3E21-4EF2-86C65CCCAAC6}"/>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7" name="Oval 437">
                <a:extLst>
                  <a:ext uri="{FF2B5EF4-FFF2-40B4-BE49-F238E27FC236}">
                    <a16:creationId xmlns:a16="http://schemas.microsoft.com/office/drawing/2014/main" id="{9B7E4DEC-E3DA-9ED7-212A-8B678DE3B1D4}"/>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8" name="Oval 438">
                <a:extLst>
                  <a:ext uri="{FF2B5EF4-FFF2-40B4-BE49-F238E27FC236}">
                    <a16:creationId xmlns:a16="http://schemas.microsoft.com/office/drawing/2014/main" id="{10BA9C1C-B6DC-F4FE-7CCC-22CD77DE46F8}"/>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9" name="Oval 439">
                <a:extLst>
                  <a:ext uri="{FF2B5EF4-FFF2-40B4-BE49-F238E27FC236}">
                    <a16:creationId xmlns:a16="http://schemas.microsoft.com/office/drawing/2014/main" id="{49797031-677B-C56E-DFB5-C38B0013AD83}"/>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0" name="Oval 440">
                <a:extLst>
                  <a:ext uri="{FF2B5EF4-FFF2-40B4-BE49-F238E27FC236}">
                    <a16:creationId xmlns:a16="http://schemas.microsoft.com/office/drawing/2014/main" id="{AA03218F-7145-BBD0-E6AC-C0EBF41928A2}"/>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1" name="Oval 441">
                <a:extLst>
                  <a:ext uri="{FF2B5EF4-FFF2-40B4-BE49-F238E27FC236}">
                    <a16:creationId xmlns:a16="http://schemas.microsoft.com/office/drawing/2014/main" id="{8A98DCA5-C554-0EC3-804A-A034E8C519CF}"/>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2" name="Oval 442">
                <a:extLst>
                  <a:ext uri="{FF2B5EF4-FFF2-40B4-BE49-F238E27FC236}">
                    <a16:creationId xmlns:a16="http://schemas.microsoft.com/office/drawing/2014/main" id="{6DF0CC2E-FF8A-8EE9-DA1C-BFA47A93F26D}"/>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3" name="Oval 443">
                <a:extLst>
                  <a:ext uri="{FF2B5EF4-FFF2-40B4-BE49-F238E27FC236}">
                    <a16:creationId xmlns:a16="http://schemas.microsoft.com/office/drawing/2014/main" id="{ACE06C68-2039-DD94-BC06-9F5137263BE8}"/>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4" name="Oval 444">
                <a:extLst>
                  <a:ext uri="{FF2B5EF4-FFF2-40B4-BE49-F238E27FC236}">
                    <a16:creationId xmlns:a16="http://schemas.microsoft.com/office/drawing/2014/main" id="{386E8286-3F15-11C9-3C06-EC4359C6611F}"/>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5" name="Oval 445">
                <a:extLst>
                  <a:ext uri="{FF2B5EF4-FFF2-40B4-BE49-F238E27FC236}">
                    <a16:creationId xmlns:a16="http://schemas.microsoft.com/office/drawing/2014/main" id="{C70B7EF6-025C-5483-D35C-E9260F829FDC}"/>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6" name="Oval 446">
                <a:extLst>
                  <a:ext uri="{FF2B5EF4-FFF2-40B4-BE49-F238E27FC236}">
                    <a16:creationId xmlns:a16="http://schemas.microsoft.com/office/drawing/2014/main" id="{4D4F4D63-3EC9-3573-A5D3-CB2750536864}"/>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7" name="Oval 447">
                <a:extLst>
                  <a:ext uri="{FF2B5EF4-FFF2-40B4-BE49-F238E27FC236}">
                    <a16:creationId xmlns:a16="http://schemas.microsoft.com/office/drawing/2014/main" id="{3A98BB08-4CD2-2D87-5979-A782DFD50387}"/>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8" name="Oval 448">
                <a:extLst>
                  <a:ext uri="{FF2B5EF4-FFF2-40B4-BE49-F238E27FC236}">
                    <a16:creationId xmlns:a16="http://schemas.microsoft.com/office/drawing/2014/main" id="{3C92358C-622D-A077-8B85-652F3F10C5B8}"/>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9" name="Oval 449">
                <a:extLst>
                  <a:ext uri="{FF2B5EF4-FFF2-40B4-BE49-F238E27FC236}">
                    <a16:creationId xmlns:a16="http://schemas.microsoft.com/office/drawing/2014/main" id="{8B776905-8307-837C-6543-F0A7F97E5078}"/>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0" name="Oval 450">
                <a:extLst>
                  <a:ext uri="{FF2B5EF4-FFF2-40B4-BE49-F238E27FC236}">
                    <a16:creationId xmlns:a16="http://schemas.microsoft.com/office/drawing/2014/main" id="{D90ADA0B-583E-9B10-9250-A963D460D16F}"/>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1" name="Oval 451">
                <a:extLst>
                  <a:ext uri="{FF2B5EF4-FFF2-40B4-BE49-F238E27FC236}">
                    <a16:creationId xmlns:a16="http://schemas.microsoft.com/office/drawing/2014/main" id="{0327446D-0DD8-80F3-C685-115663AD552F}"/>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2" name="Oval 452">
                <a:extLst>
                  <a:ext uri="{FF2B5EF4-FFF2-40B4-BE49-F238E27FC236}">
                    <a16:creationId xmlns:a16="http://schemas.microsoft.com/office/drawing/2014/main" id="{C8174B59-02C5-06F9-8ED8-DAE547CB22D1}"/>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3" name="Oval 453">
                <a:extLst>
                  <a:ext uri="{FF2B5EF4-FFF2-40B4-BE49-F238E27FC236}">
                    <a16:creationId xmlns:a16="http://schemas.microsoft.com/office/drawing/2014/main" id="{67766322-15A6-CDB3-B975-EFC541AB190A}"/>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4" name="Oval 454">
                <a:extLst>
                  <a:ext uri="{FF2B5EF4-FFF2-40B4-BE49-F238E27FC236}">
                    <a16:creationId xmlns:a16="http://schemas.microsoft.com/office/drawing/2014/main" id="{CED90AA6-4223-522C-D8B6-2AA9F70B829E}"/>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5" name="Oval 455">
                <a:extLst>
                  <a:ext uri="{FF2B5EF4-FFF2-40B4-BE49-F238E27FC236}">
                    <a16:creationId xmlns:a16="http://schemas.microsoft.com/office/drawing/2014/main" id="{9F20134A-4985-9FCC-9733-AB891E3A27A5}"/>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6" name="Oval 456">
                <a:extLst>
                  <a:ext uri="{FF2B5EF4-FFF2-40B4-BE49-F238E27FC236}">
                    <a16:creationId xmlns:a16="http://schemas.microsoft.com/office/drawing/2014/main" id="{B8FA98CB-7806-C901-C0E5-ECDEAAA0E257}"/>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7" name="Oval 457">
                <a:extLst>
                  <a:ext uri="{FF2B5EF4-FFF2-40B4-BE49-F238E27FC236}">
                    <a16:creationId xmlns:a16="http://schemas.microsoft.com/office/drawing/2014/main" id="{1056E582-C02B-1CD1-8827-B7CA7B85BF9F}"/>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8" name="Oval 458">
                <a:extLst>
                  <a:ext uri="{FF2B5EF4-FFF2-40B4-BE49-F238E27FC236}">
                    <a16:creationId xmlns:a16="http://schemas.microsoft.com/office/drawing/2014/main" id="{239322E7-784C-215C-B24E-1764D0430265}"/>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9" name="Oval 459">
                <a:extLst>
                  <a:ext uri="{FF2B5EF4-FFF2-40B4-BE49-F238E27FC236}">
                    <a16:creationId xmlns:a16="http://schemas.microsoft.com/office/drawing/2014/main" id="{B309ED7F-C7E5-5BDB-A92E-7619DF261A47}"/>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0" name="Oval 460">
                <a:extLst>
                  <a:ext uri="{FF2B5EF4-FFF2-40B4-BE49-F238E27FC236}">
                    <a16:creationId xmlns:a16="http://schemas.microsoft.com/office/drawing/2014/main" id="{B3EA0E3D-10F1-1D6A-C88D-953B51D21059}"/>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1" name="Oval 461">
                <a:extLst>
                  <a:ext uri="{FF2B5EF4-FFF2-40B4-BE49-F238E27FC236}">
                    <a16:creationId xmlns:a16="http://schemas.microsoft.com/office/drawing/2014/main" id="{36F30DF0-7DC4-2D71-BD38-5D388820546D}"/>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2" name="Oval 462">
                <a:extLst>
                  <a:ext uri="{FF2B5EF4-FFF2-40B4-BE49-F238E27FC236}">
                    <a16:creationId xmlns:a16="http://schemas.microsoft.com/office/drawing/2014/main" id="{BA2955C0-5558-CC07-8392-5EF3FBBAE0C1}"/>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3" name="Oval 463">
                <a:extLst>
                  <a:ext uri="{FF2B5EF4-FFF2-40B4-BE49-F238E27FC236}">
                    <a16:creationId xmlns:a16="http://schemas.microsoft.com/office/drawing/2014/main" id="{FE9327A3-D779-46E9-6A0D-5184FA191C14}"/>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4" name="Oval 464">
                <a:extLst>
                  <a:ext uri="{FF2B5EF4-FFF2-40B4-BE49-F238E27FC236}">
                    <a16:creationId xmlns:a16="http://schemas.microsoft.com/office/drawing/2014/main" id="{4C732E4A-9903-3669-889C-74F197780748}"/>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5" name="Oval 465">
                <a:extLst>
                  <a:ext uri="{FF2B5EF4-FFF2-40B4-BE49-F238E27FC236}">
                    <a16:creationId xmlns:a16="http://schemas.microsoft.com/office/drawing/2014/main" id="{18B7D58B-F0A4-6A54-F3D8-8AAB89C4A41C}"/>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6" name="Oval 466">
                <a:extLst>
                  <a:ext uri="{FF2B5EF4-FFF2-40B4-BE49-F238E27FC236}">
                    <a16:creationId xmlns:a16="http://schemas.microsoft.com/office/drawing/2014/main" id="{8D9DE438-6AB4-D2E5-5AB1-31A950E675A8}"/>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7" name="Oval 467">
                <a:extLst>
                  <a:ext uri="{FF2B5EF4-FFF2-40B4-BE49-F238E27FC236}">
                    <a16:creationId xmlns:a16="http://schemas.microsoft.com/office/drawing/2014/main" id="{9D26D38B-4058-D719-A957-416DF9052D3B}"/>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8" name="Oval 468">
                <a:extLst>
                  <a:ext uri="{FF2B5EF4-FFF2-40B4-BE49-F238E27FC236}">
                    <a16:creationId xmlns:a16="http://schemas.microsoft.com/office/drawing/2014/main" id="{10B3897B-9662-6D8E-B0B9-A56882528FD2}"/>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9" name="Oval 469">
                <a:extLst>
                  <a:ext uri="{FF2B5EF4-FFF2-40B4-BE49-F238E27FC236}">
                    <a16:creationId xmlns:a16="http://schemas.microsoft.com/office/drawing/2014/main" id="{6DF349D3-ECD9-2EB9-BB5E-5ABF3623E155}"/>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0" name="Oval 470">
                <a:extLst>
                  <a:ext uri="{FF2B5EF4-FFF2-40B4-BE49-F238E27FC236}">
                    <a16:creationId xmlns:a16="http://schemas.microsoft.com/office/drawing/2014/main" id="{A593AF34-4171-5957-B5B4-873917C68172}"/>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1" name="Oval 471">
                <a:extLst>
                  <a:ext uri="{FF2B5EF4-FFF2-40B4-BE49-F238E27FC236}">
                    <a16:creationId xmlns:a16="http://schemas.microsoft.com/office/drawing/2014/main" id="{ED4BD7F9-2454-6D68-27E7-5CA64974C1BC}"/>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2" name="Oval 472">
                <a:extLst>
                  <a:ext uri="{FF2B5EF4-FFF2-40B4-BE49-F238E27FC236}">
                    <a16:creationId xmlns:a16="http://schemas.microsoft.com/office/drawing/2014/main" id="{C7B9F28A-4099-E16A-9AE3-CD1F7DDD00C5}"/>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3" name="Oval 473">
                <a:extLst>
                  <a:ext uri="{FF2B5EF4-FFF2-40B4-BE49-F238E27FC236}">
                    <a16:creationId xmlns:a16="http://schemas.microsoft.com/office/drawing/2014/main" id="{0F68A2F3-1C49-86E5-89F1-27E449D9B319}"/>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4" name="Oval 474">
                <a:extLst>
                  <a:ext uri="{FF2B5EF4-FFF2-40B4-BE49-F238E27FC236}">
                    <a16:creationId xmlns:a16="http://schemas.microsoft.com/office/drawing/2014/main" id="{BDD86F52-7CB5-B272-4D9C-9BB2935F3CEE}"/>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5" name="Oval 475">
                <a:extLst>
                  <a:ext uri="{FF2B5EF4-FFF2-40B4-BE49-F238E27FC236}">
                    <a16:creationId xmlns:a16="http://schemas.microsoft.com/office/drawing/2014/main" id="{7A5703A5-2E6D-35F2-1CC5-DC61B854D915}"/>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6" name="Oval 476">
                <a:extLst>
                  <a:ext uri="{FF2B5EF4-FFF2-40B4-BE49-F238E27FC236}">
                    <a16:creationId xmlns:a16="http://schemas.microsoft.com/office/drawing/2014/main" id="{063B16C6-D71E-6CDA-CDB4-ABD63819DE74}"/>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7" name="Oval 477">
                <a:extLst>
                  <a:ext uri="{FF2B5EF4-FFF2-40B4-BE49-F238E27FC236}">
                    <a16:creationId xmlns:a16="http://schemas.microsoft.com/office/drawing/2014/main" id="{9077E135-E56A-10C5-92F6-2B434AF4E823}"/>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8" name="Oval 478">
                <a:extLst>
                  <a:ext uri="{FF2B5EF4-FFF2-40B4-BE49-F238E27FC236}">
                    <a16:creationId xmlns:a16="http://schemas.microsoft.com/office/drawing/2014/main" id="{50B1EDB4-B63D-0854-CEB0-C3E72428AA04}"/>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9" name="Oval 479">
                <a:extLst>
                  <a:ext uri="{FF2B5EF4-FFF2-40B4-BE49-F238E27FC236}">
                    <a16:creationId xmlns:a16="http://schemas.microsoft.com/office/drawing/2014/main" id="{15DBA037-F024-D0B9-D9CA-3B324BC31A00}"/>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0" name="Oval 480">
                <a:extLst>
                  <a:ext uri="{FF2B5EF4-FFF2-40B4-BE49-F238E27FC236}">
                    <a16:creationId xmlns:a16="http://schemas.microsoft.com/office/drawing/2014/main" id="{A6554845-5441-CBAA-AE0B-C5A3D7E8A11D}"/>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1" name="Oval 481">
                <a:extLst>
                  <a:ext uri="{FF2B5EF4-FFF2-40B4-BE49-F238E27FC236}">
                    <a16:creationId xmlns:a16="http://schemas.microsoft.com/office/drawing/2014/main" id="{6F855988-BA82-EE3C-1873-9BE4EBA04613}"/>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2" name="Oval 482">
                <a:extLst>
                  <a:ext uri="{FF2B5EF4-FFF2-40B4-BE49-F238E27FC236}">
                    <a16:creationId xmlns:a16="http://schemas.microsoft.com/office/drawing/2014/main" id="{11653CCA-346D-43C4-B0BF-6A783C6C6611}"/>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3" name="Oval 483">
                <a:extLst>
                  <a:ext uri="{FF2B5EF4-FFF2-40B4-BE49-F238E27FC236}">
                    <a16:creationId xmlns:a16="http://schemas.microsoft.com/office/drawing/2014/main" id="{A6CE09B3-D960-A931-2C48-39D262D0083D}"/>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4" name="Oval 484">
                <a:extLst>
                  <a:ext uri="{FF2B5EF4-FFF2-40B4-BE49-F238E27FC236}">
                    <a16:creationId xmlns:a16="http://schemas.microsoft.com/office/drawing/2014/main" id="{9199C534-76F1-7725-2B07-15F0F8813358}"/>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5" name="Oval 485">
                <a:extLst>
                  <a:ext uri="{FF2B5EF4-FFF2-40B4-BE49-F238E27FC236}">
                    <a16:creationId xmlns:a16="http://schemas.microsoft.com/office/drawing/2014/main" id="{AE6326B6-9C3F-4AD6-DD13-B512EF9DF70F}"/>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6" name="Oval 486">
                <a:extLst>
                  <a:ext uri="{FF2B5EF4-FFF2-40B4-BE49-F238E27FC236}">
                    <a16:creationId xmlns:a16="http://schemas.microsoft.com/office/drawing/2014/main" id="{C9E7D0C2-38E0-E952-7415-052D92788488}"/>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7" name="Oval 487">
                <a:extLst>
                  <a:ext uri="{FF2B5EF4-FFF2-40B4-BE49-F238E27FC236}">
                    <a16:creationId xmlns:a16="http://schemas.microsoft.com/office/drawing/2014/main" id="{A2C941AE-22EE-C0E1-CD96-42E0972CC1D9}"/>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8" name="Oval 488">
                <a:extLst>
                  <a:ext uri="{FF2B5EF4-FFF2-40B4-BE49-F238E27FC236}">
                    <a16:creationId xmlns:a16="http://schemas.microsoft.com/office/drawing/2014/main" id="{6F625D48-1218-F591-F051-13D72C1B289D}"/>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9" name="Oval 489">
                <a:extLst>
                  <a:ext uri="{FF2B5EF4-FFF2-40B4-BE49-F238E27FC236}">
                    <a16:creationId xmlns:a16="http://schemas.microsoft.com/office/drawing/2014/main" id="{172D8D7F-3477-69FC-A047-5E8AAF64D245}"/>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0" name="Oval 490">
                <a:extLst>
                  <a:ext uri="{FF2B5EF4-FFF2-40B4-BE49-F238E27FC236}">
                    <a16:creationId xmlns:a16="http://schemas.microsoft.com/office/drawing/2014/main" id="{61B32C05-D7EC-1CBA-33C6-FC7E0820E417}"/>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1" name="Oval 491">
                <a:extLst>
                  <a:ext uri="{FF2B5EF4-FFF2-40B4-BE49-F238E27FC236}">
                    <a16:creationId xmlns:a16="http://schemas.microsoft.com/office/drawing/2014/main" id="{9CB0F223-B620-75E4-6B2E-6E43A4696207}"/>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2" name="Oval 492">
                <a:extLst>
                  <a:ext uri="{FF2B5EF4-FFF2-40B4-BE49-F238E27FC236}">
                    <a16:creationId xmlns:a16="http://schemas.microsoft.com/office/drawing/2014/main" id="{F110A74A-269D-9AE5-08BD-1F49D12A768C}"/>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3" name="Oval 493">
                <a:extLst>
                  <a:ext uri="{FF2B5EF4-FFF2-40B4-BE49-F238E27FC236}">
                    <a16:creationId xmlns:a16="http://schemas.microsoft.com/office/drawing/2014/main" id="{E5BDEB6B-B8C9-4747-F0AB-2455ABCC7D9D}"/>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4" name="Oval 494">
                <a:extLst>
                  <a:ext uri="{FF2B5EF4-FFF2-40B4-BE49-F238E27FC236}">
                    <a16:creationId xmlns:a16="http://schemas.microsoft.com/office/drawing/2014/main" id="{7356B5EE-4801-0B57-A8D8-A697673BFD43}"/>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5" name="Oval 495">
                <a:extLst>
                  <a:ext uri="{FF2B5EF4-FFF2-40B4-BE49-F238E27FC236}">
                    <a16:creationId xmlns:a16="http://schemas.microsoft.com/office/drawing/2014/main" id="{F653D153-477B-0697-B5F4-AF316A52C49A}"/>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6" name="Oval 496">
                <a:extLst>
                  <a:ext uri="{FF2B5EF4-FFF2-40B4-BE49-F238E27FC236}">
                    <a16:creationId xmlns:a16="http://schemas.microsoft.com/office/drawing/2014/main" id="{2A16C1C3-E8E0-D0B3-F150-6DEC4A99D4EF}"/>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7" name="Oval 497">
                <a:extLst>
                  <a:ext uri="{FF2B5EF4-FFF2-40B4-BE49-F238E27FC236}">
                    <a16:creationId xmlns:a16="http://schemas.microsoft.com/office/drawing/2014/main" id="{B3903945-B4FF-5001-D3CE-61CF92954F9B}"/>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8" name="Oval 498">
                <a:extLst>
                  <a:ext uri="{FF2B5EF4-FFF2-40B4-BE49-F238E27FC236}">
                    <a16:creationId xmlns:a16="http://schemas.microsoft.com/office/drawing/2014/main" id="{5E3835A1-12F8-B810-9A62-4EE5ADAAE070}"/>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9" name="Oval 499">
                <a:extLst>
                  <a:ext uri="{FF2B5EF4-FFF2-40B4-BE49-F238E27FC236}">
                    <a16:creationId xmlns:a16="http://schemas.microsoft.com/office/drawing/2014/main" id="{80595B24-4864-57B2-63C5-DB35D4BB3359}"/>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0" name="Oval 500">
                <a:extLst>
                  <a:ext uri="{FF2B5EF4-FFF2-40B4-BE49-F238E27FC236}">
                    <a16:creationId xmlns:a16="http://schemas.microsoft.com/office/drawing/2014/main" id="{D6B732AA-44F7-CE53-F2DA-31723C2D29F1}"/>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1" name="Oval 501">
                <a:extLst>
                  <a:ext uri="{FF2B5EF4-FFF2-40B4-BE49-F238E27FC236}">
                    <a16:creationId xmlns:a16="http://schemas.microsoft.com/office/drawing/2014/main" id="{E80D2884-ED05-1653-A00E-34EC420C4C94}"/>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2" name="Oval 502">
                <a:extLst>
                  <a:ext uri="{FF2B5EF4-FFF2-40B4-BE49-F238E27FC236}">
                    <a16:creationId xmlns:a16="http://schemas.microsoft.com/office/drawing/2014/main" id="{257823B5-B2CA-9720-CEDF-18B270939C47}"/>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3" name="Oval 503">
                <a:extLst>
                  <a:ext uri="{FF2B5EF4-FFF2-40B4-BE49-F238E27FC236}">
                    <a16:creationId xmlns:a16="http://schemas.microsoft.com/office/drawing/2014/main" id="{88AC132C-5527-C2E8-BBE2-80ACD50C3874}"/>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4" name="Oval 504">
                <a:extLst>
                  <a:ext uri="{FF2B5EF4-FFF2-40B4-BE49-F238E27FC236}">
                    <a16:creationId xmlns:a16="http://schemas.microsoft.com/office/drawing/2014/main" id="{727735A3-F5AE-0B31-AEF2-EBF1BECF5374}"/>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5" name="Oval 505">
                <a:extLst>
                  <a:ext uri="{FF2B5EF4-FFF2-40B4-BE49-F238E27FC236}">
                    <a16:creationId xmlns:a16="http://schemas.microsoft.com/office/drawing/2014/main" id="{FA9D3A5E-C605-C61E-80D1-27EBE7B5279F}"/>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6" name="Oval 506">
                <a:extLst>
                  <a:ext uri="{FF2B5EF4-FFF2-40B4-BE49-F238E27FC236}">
                    <a16:creationId xmlns:a16="http://schemas.microsoft.com/office/drawing/2014/main" id="{106BECF9-01D7-26F4-4CE0-A51CDC7FD659}"/>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7" name="Oval 507">
                <a:extLst>
                  <a:ext uri="{FF2B5EF4-FFF2-40B4-BE49-F238E27FC236}">
                    <a16:creationId xmlns:a16="http://schemas.microsoft.com/office/drawing/2014/main" id="{6B37BB86-B2DB-056C-8B06-E774CAB3C0E6}"/>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8" name="Oval 508">
                <a:extLst>
                  <a:ext uri="{FF2B5EF4-FFF2-40B4-BE49-F238E27FC236}">
                    <a16:creationId xmlns:a16="http://schemas.microsoft.com/office/drawing/2014/main" id="{E1F5682B-CCEC-45FA-79C9-F2666DD09755}"/>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9" name="Oval 509">
                <a:extLst>
                  <a:ext uri="{FF2B5EF4-FFF2-40B4-BE49-F238E27FC236}">
                    <a16:creationId xmlns:a16="http://schemas.microsoft.com/office/drawing/2014/main" id="{1F91C88B-893E-8774-ADE1-76419038BB4A}"/>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0" name="Oval 510">
                <a:extLst>
                  <a:ext uri="{FF2B5EF4-FFF2-40B4-BE49-F238E27FC236}">
                    <a16:creationId xmlns:a16="http://schemas.microsoft.com/office/drawing/2014/main" id="{A39CCEAA-0E1C-FB40-1AB4-49E1D310CE7D}"/>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1" name="Oval 511">
                <a:extLst>
                  <a:ext uri="{FF2B5EF4-FFF2-40B4-BE49-F238E27FC236}">
                    <a16:creationId xmlns:a16="http://schemas.microsoft.com/office/drawing/2014/main" id="{0DCD1423-EE3E-878A-7754-1ED3C39233AC}"/>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2" name="Oval 512">
                <a:extLst>
                  <a:ext uri="{FF2B5EF4-FFF2-40B4-BE49-F238E27FC236}">
                    <a16:creationId xmlns:a16="http://schemas.microsoft.com/office/drawing/2014/main" id="{255B2BA4-45BC-3E7B-8E0D-2E6603F1906F}"/>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3" name="Oval 513">
                <a:extLst>
                  <a:ext uri="{FF2B5EF4-FFF2-40B4-BE49-F238E27FC236}">
                    <a16:creationId xmlns:a16="http://schemas.microsoft.com/office/drawing/2014/main" id="{A3AAB7A8-7934-F07E-DF17-CC32454035FD}"/>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4" name="Oval 514">
                <a:extLst>
                  <a:ext uri="{FF2B5EF4-FFF2-40B4-BE49-F238E27FC236}">
                    <a16:creationId xmlns:a16="http://schemas.microsoft.com/office/drawing/2014/main" id="{38A7F058-E001-EF9D-914C-0C4D9A5192C5}"/>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5" name="Oval 515">
                <a:extLst>
                  <a:ext uri="{FF2B5EF4-FFF2-40B4-BE49-F238E27FC236}">
                    <a16:creationId xmlns:a16="http://schemas.microsoft.com/office/drawing/2014/main" id="{66D8D2D8-315F-17FF-9100-2A365A29D8A7}"/>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6" name="Oval 516">
                <a:extLst>
                  <a:ext uri="{FF2B5EF4-FFF2-40B4-BE49-F238E27FC236}">
                    <a16:creationId xmlns:a16="http://schemas.microsoft.com/office/drawing/2014/main" id="{4F852A95-4C9E-12CC-6BAA-066B3EAA124E}"/>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7" name="Oval 517">
                <a:extLst>
                  <a:ext uri="{FF2B5EF4-FFF2-40B4-BE49-F238E27FC236}">
                    <a16:creationId xmlns:a16="http://schemas.microsoft.com/office/drawing/2014/main" id="{CBDCD94C-34DE-4CF1-0F93-84F6E97E2C56}"/>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8" name="Oval 518">
                <a:extLst>
                  <a:ext uri="{FF2B5EF4-FFF2-40B4-BE49-F238E27FC236}">
                    <a16:creationId xmlns:a16="http://schemas.microsoft.com/office/drawing/2014/main" id="{53A830FD-776C-D2A8-D55B-68013461C363}"/>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9" name="Oval 519">
                <a:extLst>
                  <a:ext uri="{FF2B5EF4-FFF2-40B4-BE49-F238E27FC236}">
                    <a16:creationId xmlns:a16="http://schemas.microsoft.com/office/drawing/2014/main" id="{D60624A1-4E60-E43F-F488-5FC936FB093A}"/>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0" name="Oval 520">
                <a:extLst>
                  <a:ext uri="{FF2B5EF4-FFF2-40B4-BE49-F238E27FC236}">
                    <a16:creationId xmlns:a16="http://schemas.microsoft.com/office/drawing/2014/main" id="{2B2BA722-5CF3-F141-BD8A-C1E378C16CCE}"/>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1" name="Oval 521">
                <a:extLst>
                  <a:ext uri="{FF2B5EF4-FFF2-40B4-BE49-F238E27FC236}">
                    <a16:creationId xmlns:a16="http://schemas.microsoft.com/office/drawing/2014/main" id="{A48809DF-95E5-99E9-22B4-A9561E19AFA4}"/>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2" name="Oval 522">
                <a:extLst>
                  <a:ext uri="{FF2B5EF4-FFF2-40B4-BE49-F238E27FC236}">
                    <a16:creationId xmlns:a16="http://schemas.microsoft.com/office/drawing/2014/main" id="{1EB49015-FB9F-E04D-1C5E-A02AB20FABF2}"/>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3" name="Oval 523">
                <a:extLst>
                  <a:ext uri="{FF2B5EF4-FFF2-40B4-BE49-F238E27FC236}">
                    <a16:creationId xmlns:a16="http://schemas.microsoft.com/office/drawing/2014/main" id="{64DB22D4-C16A-B769-375D-12B57902EAD0}"/>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4" name="Oval 524">
                <a:extLst>
                  <a:ext uri="{FF2B5EF4-FFF2-40B4-BE49-F238E27FC236}">
                    <a16:creationId xmlns:a16="http://schemas.microsoft.com/office/drawing/2014/main" id="{5964129C-8C15-9B08-10B1-491513028427}"/>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5" name="Oval 525">
                <a:extLst>
                  <a:ext uri="{FF2B5EF4-FFF2-40B4-BE49-F238E27FC236}">
                    <a16:creationId xmlns:a16="http://schemas.microsoft.com/office/drawing/2014/main" id="{DFB23DD5-12B8-DB21-C5EA-DBA78F71D17E}"/>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6" name="Oval 526">
                <a:extLst>
                  <a:ext uri="{FF2B5EF4-FFF2-40B4-BE49-F238E27FC236}">
                    <a16:creationId xmlns:a16="http://schemas.microsoft.com/office/drawing/2014/main" id="{323C65CB-BDE1-4801-90DC-DA2B31034692}"/>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7" name="Oval 527">
                <a:extLst>
                  <a:ext uri="{FF2B5EF4-FFF2-40B4-BE49-F238E27FC236}">
                    <a16:creationId xmlns:a16="http://schemas.microsoft.com/office/drawing/2014/main" id="{343CE168-6191-74E3-92AB-036F6EE03086}"/>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8" name="Oval 528">
                <a:extLst>
                  <a:ext uri="{FF2B5EF4-FFF2-40B4-BE49-F238E27FC236}">
                    <a16:creationId xmlns:a16="http://schemas.microsoft.com/office/drawing/2014/main" id="{49016C38-302D-F3D2-A2E9-FA6EFA3C324C}"/>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9" name="Oval 529">
                <a:extLst>
                  <a:ext uri="{FF2B5EF4-FFF2-40B4-BE49-F238E27FC236}">
                    <a16:creationId xmlns:a16="http://schemas.microsoft.com/office/drawing/2014/main" id="{478BEEB3-1192-38B2-061C-15AB940EA8C3}"/>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0" name="Oval 530">
                <a:extLst>
                  <a:ext uri="{FF2B5EF4-FFF2-40B4-BE49-F238E27FC236}">
                    <a16:creationId xmlns:a16="http://schemas.microsoft.com/office/drawing/2014/main" id="{A5940E95-8BC4-599A-E26D-3A109F92B4AA}"/>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1" name="Oval 531">
                <a:extLst>
                  <a:ext uri="{FF2B5EF4-FFF2-40B4-BE49-F238E27FC236}">
                    <a16:creationId xmlns:a16="http://schemas.microsoft.com/office/drawing/2014/main" id="{D7AA2040-B207-DDA8-ABAE-E69DCD1D236E}"/>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2" name="Oval 532">
                <a:extLst>
                  <a:ext uri="{FF2B5EF4-FFF2-40B4-BE49-F238E27FC236}">
                    <a16:creationId xmlns:a16="http://schemas.microsoft.com/office/drawing/2014/main" id="{B5B0338B-EC5E-C93C-7EEB-8B6BE54F1C73}"/>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3" name="Oval 533">
                <a:extLst>
                  <a:ext uri="{FF2B5EF4-FFF2-40B4-BE49-F238E27FC236}">
                    <a16:creationId xmlns:a16="http://schemas.microsoft.com/office/drawing/2014/main" id="{93D79C02-DDDD-695B-E764-C3FA40CBD5AE}"/>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4" name="Oval 534">
                <a:extLst>
                  <a:ext uri="{FF2B5EF4-FFF2-40B4-BE49-F238E27FC236}">
                    <a16:creationId xmlns:a16="http://schemas.microsoft.com/office/drawing/2014/main" id="{E3061890-490D-7842-66A7-B093222F9068}"/>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5" name="Oval 535">
                <a:extLst>
                  <a:ext uri="{FF2B5EF4-FFF2-40B4-BE49-F238E27FC236}">
                    <a16:creationId xmlns:a16="http://schemas.microsoft.com/office/drawing/2014/main" id="{AEE63F81-F828-0512-AECC-15CE73577B97}"/>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6" name="Oval 536">
                <a:extLst>
                  <a:ext uri="{FF2B5EF4-FFF2-40B4-BE49-F238E27FC236}">
                    <a16:creationId xmlns:a16="http://schemas.microsoft.com/office/drawing/2014/main" id="{78BCEAEC-D625-A2E9-380D-9B58CC458B57}"/>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7" name="Oval 537">
                <a:extLst>
                  <a:ext uri="{FF2B5EF4-FFF2-40B4-BE49-F238E27FC236}">
                    <a16:creationId xmlns:a16="http://schemas.microsoft.com/office/drawing/2014/main" id="{E8A2A407-92EC-BAF9-717D-C374DDF4C12F}"/>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8" name="Oval 538">
                <a:extLst>
                  <a:ext uri="{FF2B5EF4-FFF2-40B4-BE49-F238E27FC236}">
                    <a16:creationId xmlns:a16="http://schemas.microsoft.com/office/drawing/2014/main" id="{A5C6F721-ACD1-2C8B-847B-E64960A9F658}"/>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9" name="Oval 539">
                <a:extLst>
                  <a:ext uri="{FF2B5EF4-FFF2-40B4-BE49-F238E27FC236}">
                    <a16:creationId xmlns:a16="http://schemas.microsoft.com/office/drawing/2014/main" id="{1226D692-5248-33A2-60B6-3A1ED01B5CA0}"/>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0" name="Oval 540">
                <a:extLst>
                  <a:ext uri="{FF2B5EF4-FFF2-40B4-BE49-F238E27FC236}">
                    <a16:creationId xmlns:a16="http://schemas.microsoft.com/office/drawing/2014/main" id="{EC5D95F1-2E25-8F1C-3F39-1C22199F73A5}"/>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1" name="Oval 541">
                <a:extLst>
                  <a:ext uri="{FF2B5EF4-FFF2-40B4-BE49-F238E27FC236}">
                    <a16:creationId xmlns:a16="http://schemas.microsoft.com/office/drawing/2014/main" id="{854305F7-B504-E04D-DFAB-7FC16046E3AD}"/>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2" name="Oval 542">
                <a:extLst>
                  <a:ext uri="{FF2B5EF4-FFF2-40B4-BE49-F238E27FC236}">
                    <a16:creationId xmlns:a16="http://schemas.microsoft.com/office/drawing/2014/main" id="{95B725CA-438E-B4F5-5C86-0EB8DAA71306}"/>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3" name="Oval 543">
                <a:extLst>
                  <a:ext uri="{FF2B5EF4-FFF2-40B4-BE49-F238E27FC236}">
                    <a16:creationId xmlns:a16="http://schemas.microsoft.com/office/drawing/2014/main" id="{04EC6161-47E1-10B1-8F50-94AB218BE473}"/>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4" name="Oval 544">
                <a:extLst>
                  <a:ext uri="{FF2B5EF4-FFF2-40B4-BE49-F238E27FC236}">
                    <a16:creationId xmlns:a16="http://schemas.microsoft.com/office/drawing/2014/main" id="{469E0CF7-4352-E949-B11E-868CF3213BBB}"/>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5" name="Oval 545">
                <a:extLst>
                  <a:ext uri="{FF2B5EF4-FFF2-40B4-BE49-F238E27FC236}">
                    <a16:creationId xmlns:a16="http://schemas.microsoft.com/office/drawing/2014/main" id="{38A88943-F8EF-CD85-3BE0-C0FD2C59BECF}"/>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6" name="Oval 546">
                <a:extLst>
                  <a:ext uri="{FF2B5EF4-FFF2-40B4-BE49-F238E27FC236}">
                    <a16:creationId xmlns:a16="http://schemas.microsoft.com/office/drawing/2014/main" id="{161B530A-B8E1-AD01-9F66-53372F0CF5D9}"/>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7" name="Oval 547">
                <a:extLst>
                  <a:ext uri="{FF2B5EF4-FFF2-40B4-BE49-F238E27FC236}">
                    <a16:creationId xmlns:a16="http://schemas.microsoft.com/office/drawing/2014/main" id="{98AFD0DE-1F11-B431-2F60-3BFB1B07FE84}"/>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8" name="Oval 548">
                <a:extLst>
                  <a:ext uri="{FF2B5EF4-FFF2-40B4-BE49-F238E27FC236}">
                    <a16:creationId xmlns:a16="http://schemas.microsoft.com/office/drawing/2014/main" id="{515839DA-0542-B2DF-F6E0-137394C288EB}"/>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9" name="Oval 549">
                <a:extLst>
                  <a:ext uri="{FF2B5EF4-FFF2-40B4-BE49-F238E27FC236}">
                    <a16:creationId xmlns:a16="http://schemas.microsoft.com/office/drawing/2014/main" id="{631BE572-AE58-F2C5-DDC8-C35787CBBD43}"/>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0" name="Oval 550">
                <a:extLst>
                  <a:ext uri="{FF2B5EF4-FFF2-40B4-BE49-F238E27FC236}">
                    <a16:creationId xmlns:a16="http://schemas.microsoft.com/office/drawing/2014/main" id="{DD692F3F-B2FC-458D-5185-EE54C12B2C98}"/>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1" name="Oval 551">
                <a:extLst>
                  <a:ext uri="{FF2B5EF4-FFF2-40B4-BE49-F238E27FC236}">
                    <a16:creationId xmlns:a16="http://schemas.microsoft.com/office/drawing/2014/main" id="{56335CCC-DCC3-3E15-819F-E4DF1F71AEB2}"/>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2" name="Oval 552">
                <a:extLst>
                  <a:ext uri="{FF2B5EF4-FFF2-40B4-BE49-F238E27FC236}">
                    <a16:creationId xmlns:a16="http://schemas.microsoft.com/office/drawing/2014/main" id="{5783FFDF-0900-A290-AE51-073631083293}"/>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3" name="Oval 553">
                <a:extLst>
                  <a:ext uri="{FF2B5EF4-FFF2-40B4-BE49-F238E27FC236}">
                    <a16:creationId xmlns:a16="http://schemas.microsoft.com/office/drawing/2014/main" id="{1B6168D8-3E8B-F4BA-A0B6-A3806BC4927B}"/>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4" name="Oval 554">
                <a:extLst>
                  <a:ext uri="{FF2B5EF4-FFF2-40B4-BE49-F238E27FC236}">
                    <a16:creationId xmlns:a16="http://schemas.microsoft.com/office/drawing/2014/main" id="{3DC3E838-FC19-8CA0-2235-BA4F122CB267}"/>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5" name="Oval 555">
                <a:extLst>
                  <a:ext uri="{FF2B5EF4-FFF2-40B4-BE49-F238E27FC236}">
                    <a16:creationId xmlns:a16="http://schemas.microsoft.com/office/drawing/2014/main" id="{49496CC2-4F5F-3486-CE23-D1511C8C6EE3}"/>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6" name="Oval 556">
                <a:extLst>
                  <a:ext uri="{FF2B5EF4-FFF2-40B4-BE49-F238E27FC236}">
                    <a16:creationId xmlns:a16="http://schemas.microsoft.com/office/drawing/2014/main" id="{16B1A496-EF53-132A-6F50-F53F752331EF}"/>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7" name="Oval 557">
                <a:extLst>
                  <a:ext uri="{FF2B5EF4-FFF2-40B4-BE49-F238E27FC236}">
                    <a16:creationId xmlns:a16="http://schemas.microsoft.com/office/drawing/2014/main" id="{8CD24A36-8766-DA25-4497-79966F59C80D}"/>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8" name="Oval 558">
                <a:extLst>
                  <a:ext uri="{FF2B5EF4-FFF2-40B4-BE49-F238E27FC236}">
                    <a16:creationId xmlns:a16="http://schemas.microsoft.com/office/drawing/2014/main" id="{29534864-39A6-1F2C-5F15-266A2DC188B8}"/>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9" name="Oval 559">
                <a:extLst>
                  <a:ext uri="{FF2B5EF4-FFF2-40B4-BE49-F238E27FC236}">
                    <a16:creationId xmlns:a16="http://schemas.microsoft.com/office/drawing/2014/main" id="{E004EBFB-AE4B-F500-B3B6-F40FFEBA04C4}"/>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0" name="Oval 560">
                <a:extLst>
                  <a:ext uri="{FF2B5EF4-FFF2-40B4-BE49-F238E27FC236}">
                    <a16:creationId xmlns:a16="http://schemas.microsoft.com/office/drawing/2014/main" id="{1AD44C69-EFCB-B9DC-E30B-536527A3DEE4}"/>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1" name="Oval 561">
                <a:extLst>
                  <a:ext uri="{FF2B5EF4-FFF2-40B4-BE49-F238E27FC236}">
                    <a16:creationId xmlns:a16="http://schemas.microsoft.com/office/drawing/2014/main" id="{F6936F31-1CB1-8B96-2054-1CB4326BB181}"/>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2" name="Oval 562">
                <a:extLst>
                  <a:ext uri="{FF2B5EF4-FFF2-40B4-BE49-F238E27FC236}">
                    <a16:creationId xmlns:a16="http://schemas.microsoft.com/office/drawing/2014/main" id="{7A42DB0B-A6F4-591A-4AC5-D8B95F7F0B21}"/>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3" name="Oval 563">
                <a:extLst>
                  <a:ext uri="{FF2B5EF4-FFF2-40B4-BE49-F238E27FC236}">
                    <a16:creationId xmlns:a16="http://schemas.microsoft.com/office/drawing/2014/main" id="{89FD8684-1DF2-6D7B-8A99-2F97D1118C11}"/>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4" name="Oval 564">
                <a:extLst>
                  <a:ext uri="{FF2B5EF4-FFF2-40B4-BE49-F238E27FC236}">
                    <a16:creationId xmlns:a16="http://schemas.microsoft.com/office/drawing/2014/main" id="{E7332EE7-9E9E-F1F5-5FA6-68529E2FC7E8}"/>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5" name="Oval 565">
                <a:extLst>
                  <a:ext uri="{FF2B5EF4-FFF2-40B4-BE49-F238E27FC236}">
                    <a16:creationId xmlns:a16="http://schemas.microsoft.com/office/drawing/2014/main" id="{A5539AD0-A1CD-06A0-51DB-442A00D793AA}"/>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6" name="Oval 566">
                <a:extLst>
                  <a:ext uri="{FF2B5EF4-FFF2-40B4-BE49-F238E27FC236}">
                    <a16:creationId xmlns:a16="http://schemas.microsoft.com/office/drawing/2014/main" id="{50832ADE-3716-557D-4C08-E305C04A63FE}"/>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7" name="Oval 567">
                <a:extLst>
                  <a:ext uri="{FF2B5EF4-FFF2-40B4-BE49-F238E27FC236}">
                    <a16:creationId xmlns:a16="http://schemas.microsoft.com/office/drawing/2014/main" id="{C67D7226-A27C-750A-DF32-016A0EF962B0}"/>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8" name="Oval 568">
                <a:extLst>
                  <a:ext uri="{FF2B5EF4-FFF2-40B4-BE49-F238E27FC236}">
                    <a16:creationId xmlns:a16="http://schemas.microsoft.com/office/drawing/2014/main" id="{9458B3B0-44F5-95BC-96D9-972DA03D9C34}"/>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9" name="Oval 569">
                <a:extLst>
                  <a:ext uri="{FF2B5EF4-FFF2-40B4-BE49-F238E27FC236}">
                    <a16:creationId xmlns:a16="http://schemas.microsoft.com/office/drawing/2014/main" id="{5013D4DD-ED8D-1719-9FC0-2924685E0CE6}"/>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0" name="Oval 570">
                <a:extLst>
                  <a:ext uri="{FF2B5EF4-FFF2-40B4-BE49-F238E27FC236}">
                    <a16:creationId xmlns:a16="http://schemas.microsoft.com/office/drawing/2014/main" id="{48A738C0-A567-5C9B-1BCB-3189F36A19FA}"/>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1" name="Oval 571">
                <a:extLst>
                  <a:ext uri="{FF2B5EF4-FFF2-40B4-BE49-F238E27FC236}">
                    <a16:creationId xmlns:a16="http://schemas.microsoft.com/office/drawing/2014/main" id="{5FBB5D81-253C-7AAA-C2AE-580592998D75}"/>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2" name="Oval 572">
                <a:extLst>
                  <a:ext uri="{FF2B5EF4-FFF2-40B4-BE49-F238E27FC236}">
                    <a16:creationId xmlns:a16="http://schemas.microsoft.com/office/drawing/2014/main" id="{B4A61ABD-E7D1-1B5B-EF7D-411146F7EB98}"/>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3" name="Oval 573">
                <a:extLst>
                  <a:ext uri="{FF2B5EF4-FFF2-40B4-BE49-F238E27FC236}">
                    <a16:creationId xmlns:a16="http://schemas.microsoft.com/office/drawing/2014/main" id="{65EE188A-E856-11DD-BCDA-E3FB084018D2}"/>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4" name="Oval 574">
                <a:extLst>
                  <a:ext uri="{FF2B5EF4-FFF2-40B4-BE49-F238E27FC236}">
                    <a16:creationId xmlns:a16="http://schemas.microsoft.com/office/drawing/2014/main" id="{1892C479-AE65-A478-95A7-853D32CDD9C6}"/>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5" name="Oval 575">
                <a:extLst>
                  <a:ext uri="{FF2B5EF4-FFF2-40B4-BE49-F238E27FC236}">
                    <a16:creationId xmlns:a16="http://schemas.microsoft.com/office/drawing/2014/main" id="{82A3E760-A664-94F1-BCB4-EA1BF1C44F0D}"/>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6" name="Oval 576">
                <a:extLst>
                  <a:ext uri="{FF2B5EF4-FFF2-40B4-BE49-F238E27FC236}">
                    <a16:creationId xmlns:a16="http://schemas.microsoft.com/office/drawing/2014/main" id="{974CB62C-4318-0FBC-322C-8E2FBD87EEFC}"/>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7" name="Oval 577">
                <a:extLst>
                  <a:ext uri="{FF2B5EF4-FFF2-40B4-BE49-F238E27FC236}">
                    <a16:creationId xmlns:a16="http://schemas.microsoft.com/office/drawing/2014/main" id="{B76C9C1A-70AE-50A7-4E21-B891E8EC7EDB}"/>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8" name="Oval 578">
                <a:extLst>
                  <a:ext uri="{FF2B5EF4-FFF2-40B4-BE49-F238E27FC236}">
                    <a16:creationId xmlns:a16="http://schemas.microsoft.com/office/drawing/2014/main" id="{FFECFDF1-25D3-5E46-2BBE-0101EED6BA24}"/>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9" name="Oval 579">
                <a:extLst>
                  <a:ext uri="{FF2B5EF4-FFF2-40B4-BE49-F238E27FC236}">
                    <a16:creationId xmlns:a16="http://schemas.microsoft.com/office/drawing/2014/main" id="{D456BCFE-EBAB-BDE8-B8D3-4CA48E125707}"/>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0" name="Oval 580">
                <a:extLst>
                  <a:ext uri="{FF2B5EF4-FFF2-40B4-BE49-F238E27FC236}">
                    <a16:creationId xmlns:a16="http://schemas.microsoft.com/office/drawing/2014/main" id="{F4D0130C-3480-35BE-0746-417AA6590D3B}"/>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1" name="Oval 581">
                <a:extLst>
                  <a:ext uri="{FF2B5EF4-FFF2-40B4-BE49-F238E27FC236}">
                    <a16:creationId xmlns:a16="http://schemas.microsoft.com/office/drawing/2014/main" id="{A5EF727D-D8DC-8B29-E8D3-22BB1D1A28CD}"/>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2" name="Oval 582">
                <a:extLst>
                  <a:ext uri="{FF2B5EF4-FFF2-40B4-BE49-F238E27FC236}">
                    <a16:creationId xmlns:a16="http://schemas.microsoft.com/office/drawing/2014/main" id="{410493ED-06E9-4595-164F-508FC33B6B85}"/>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3" name="Oval 583">
                <a:extLst>
                  <a:ext uri="{FF2B5EF4-FFF2-40B4-BE49-F238E27FC236}">
                    <a16:creationId xmlns:a16="http://schemas.microsoft.com/office/drawing/2014/main" id="{2F379992-C044-F933-DEA1-6B4A01B82325}"/>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4" name="Oval 584">
                <a:extLst>
                  <a:ext uri="{FF2B5EF4-FFF2-40B4-BE49-F238E27FC236}">
                    <a16:creationId xmlns:a16="http://schemas.microsoft.com/office/drawing/2014/main" id="{B5AD350D-82B9-3015-3ABE-71FF82185052}"/>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5" name="Oval 585">
                <a:extLst>
                  <a:ext uri="{FF2B5EF4-FFF2-40B4-BE49-F238E27FC236}">
                    <a16:creationId xmlns:a16="http://schemas.microsoft.com/office/drawing/2014/main" id="{B7D9DB40-E4DE-4F55-4E4A-F8E4EA765F04}"/>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6" name="Oval 586">
                <a:extLst>
                  <a:ext uri="{FF2B5EF4-FFF2-40B4-BE49-F238E27FC236}">
                    <a16:creationId xmlns:a16="http://schemas.microsoft.com/office/drawing/2014/main" id="{FD195442-0C0F-A50D-3D40-B12CBE79EE84}"/>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7" name="Oval 587">
                <a:extLst>
                  <a:ext uri="{FF2B5EF4-FFF2-40B4-BE49-F238E27FC236}">
                    <a16:creationId xmlns:a16="http://schemas.microsoft.com/office/drawing/2014/main" id="{C9400810-1A1D-A940-A485-6270C57AB5E7}"/>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8" name="Oval 588">
                <a:extLst>
                  <a:ext uri="{FF2B5EF4-FFF2-40B4-BE49-F238E27FC236}">
                    <a16:creationId xmlns:a16="http://schemas.microsoft.com/office/drawing/2014/main" id="{99305600-0CE6-C812-840E-2300DF827D0B}"/>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9" name="Oval 589">
                <a:extLst>
                  <a:ext uri="{FF2B5EF4-FFF2-40B4-BE49-F238E27FC236}">
                    <a16:creationId xmlns:a16="http://schemas.microsoft.com/office/drawing/2014/main" id="{8A45C0DF-C550-6D7B-8170-DA78ADD5425D}"/>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0" name="Oval 590">
                <a:extLst>
                  <a:ext uri="{FF2B5EF4-FFF2-40B4-BE49-F238E27FC236}">
                    <a16:creationId xmlns:a16="http://schemas.microsoft.com/office/drawing/2014/main" id="{9636555C-A542-639F-003C-7987F9A4ECB4}"/>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1" name="Oval 591">
                <a:extLst>
                  <a:ext uri="{FF2B5EF4-FFF2-40B4-BE49-F238E27FC236}">
                    <a16:creationId xmlns:a16="http://schemas.microsoft.com/office/drawing/2014/main" id="{67CD3445-B320-0FC9-ABA1-5B0F6CC0CFD9}"/>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2" name="Oval 592">
                <a:extLst>
                  <a:ext uri="{FF2B5EF4-FFF2-40B4-BE49-F238E27FC236}">
                    <a16:creationId xmlns:a16="http://schemas.microsoft.com/office/drawing/2014/main" id="{BB506C67-4372-3FCE-3F62-18FE0164CCC7}"/>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3" name="Oval 593">
                <a:extLst>
                  <a:ext uri="{FF2B5EF4-FFF2-40B4-BE49-F238E27FC236}">
                    <a16:creationId xmlns:a16="http://schemas.microsoft.com/office/drawing/2014/main" id="{D7B1123D-67FC-3957-F12A-858B2C133221}"/>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4" name="Oval 594">
                <a:extLst>
                  <a:ext uri="{FF2B5EF4-FFF2-40B4-BE49-F238E27FC236}">
                    <a16:creationId xmlns:a16="http://schemas.microsoft.com/office/drawing/2014/main" id="{3E5DD1DA-D94F-8114-40AD-602750900719}"/>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5" name="Oval 595">
                <a:extLst>
                  <a:ext uri="{FF2B5EF4-FFF2-40B4-BE49-F238E27FC236}">
                    <a16:creationId xmlns:a16="http://schemas.microsoft.com/office/drawing/2014/main" id="{944DC82D-8C6E-CF31-9B3A-76E13E4C593F}"/>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6" name="Oval 596">
                <a:extLst>
                  <a:ext uri="{FF2B5EF4-FFF2-40B4-BE49-F238E27FC236}">
                    <a16:creationId xmlns:a16="http://schemas.microsoft.com/office/drawing/2014/main" id="{FFE555A1-582E-6E3A-0389-19C060E3BE4D}"/>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7" name="Oval 597">
                <a:extLst>
                  <a:ext uri="{FF2B5EF4-FFF2-40B4-BE49-F238E27FC236}">
                    <a16:creationId xmlns:a16="http://schemas.microsoft.com/office/drawing/2014/main" id="{D45539EF-3D9A-7E31-881B-7172631C9DEC}"/>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8" name="Oval 598">
                <a:extLst>
                  <a:ext uri="{FF2B5EF4-FFF2-40B4-BE49-F238E27FC236}">
                    <a16:creationId xmlns:a16="http://schemas.microsoft.com/office/drawing/2014/main" id="{4D72034E-6434-0534-52D1-1B8EE327397C}"/>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9" name="Oval 599">
                <a:extLst>
                  <a:ext uri="{FF2B5EF4-FFF2-40B4-BE49-F238E27FC236}">
                    <a16:creationId xmlns:a16="http://schemas.microsoft.com/office/drawing/2014/main" id="{ADB362E0-532E-A6D8-AB3E-018350C5E40C}"/>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0" name="Oval 600">
                <a:extLst>
                  <a:ext uri="{FF2B5EF4-FFF2-40B4-BE49-F238E27FC236}">
                    <a16:creationId xmlns:a16="http://schemas.microsoft.com/office/drawing/2014/main" id="{410118C6-2921-65F7-E434-8CC699CB6910}"/>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1" name="Oval 601">
                <a:extLst>
                  <a:ext uri="{FF2B5EF4-FFF2-40B4-BE49-F238E27FC236}">
                    <a16:creationId xmlns:a16="http://schemas.microsoft.com/office/drawing/2014/main" id="{D84E5CD6-9E34-3750-478B-EE75D0CE1C47}"/>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2" name="Oval 602">
                <a:extLst>
                  <a:ext uri="{FF2B5EF4-FFF2-40B4-BE49-F238E27FC236}">
                    <a16:creationId xmlns:a16="http://schemas.microsoft.com/office/drawing/2014/main" id="{DFBD7299-51AB-0408-7B33-1745AC6ED89E}"/>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3" name="Oval 603">
                <a:extLst>
                  <a:ext uri="{FF2B5EF4-FFF2-40B4-BE49-F238E27FC236}">
                    <a16:creationId xmlns:a16="http://schemas.microsoft.com/office/drawing/2014/main" id="{BACBD8F9-2220-FB14-DAE0-AC3EBF93E134}"/>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4" name="Oval 604">
                <a:extLst>
                  <a:ext uri="{FF2B5EF4-FFF2-40B4-BE49-F238E27FC236}">
                    <a16:creationId xmlns:a16="http://schemas.microsoft.com/office/drawing/2014/main" id="{AE112395-CBD9-0DFB-7511-70FA82E532A8}"/>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5" name="Oval 605">
                <a:extLst>
                  <a:ext uri="{FF2B5EF4-FFF2-40B4-BE49-F238E27FC236}">
                    <a16:creationId xmlns:a16="http://schemas.microsoft.com/office/drawing/2014/main" id="{66966557-92AB-CBA6-91B4-5B276D0F0BDA}"/>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6" name="Oval 606">
                <a:extLst>
                  <a:ext uri="{FF2B5EF4-FFF2-40B4-BE49-F238E27FC236}">
                    <a16:creationId xmlns:a16="http://schemas.microsoft.com/office/drawing/2014/main" id="{8C3F8328-6279-01AB-B822-9B08A0C15B20}"/>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4949" name="Group 808">
              <a:extLst>
                <a:ext uri="{FF2B5EF4-FFF2-40B4-BE49-F238E27FC236}">
                  <a16:creationId xmlns:a16="http://schemas.microsoft.com/office/drawing/2014/main" id="{539234DB-0F53-95F0-1869-69B12D29ADED}"/>
                </a:ext>
              </a:extLst>
            </p:cNvPr>
            <p:cNvGrpSpPr/>
            <p:nvPr/>
          </p:nvGrpSpPr>
          <p:grpSpPr bwMode="auto">
            <a:xfrm>
              <a:off x="623" y="2306"/>
              <a:ext cx="2467" cy="786"/>
              <a:chOff x="623" y="2306"/>
              <a:chExt cx="2467" cy="786"/>
            </a:xfrm>
            <a:grpFill/>
          </p:grpSpPr>
          <p:sp>
            <p:nvSpPr>
              <p:cNvPr id="4967" name="Oval 608">
                <a:extLst>
                  <a:ext uri="{FF2B5EF4-FFF2-40B4-BE49-F238E27FC236}">
                    <a16:creationId xmlns:a16="http://schemas.microsoft.com/office/drawing/2014/main" id="{4999CE6F-2CD2-D2B5-5FCB-446C91F1DA31}"/>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8" name="Oval 609">
                <a:extLst>
                  <a:ext uri="{FF2B5EF4-FFF2-40B4-BE49-F238E27FC236}">
                    <a16:creationId xmlns:a16="http://schemas.microsoft.com/office/drawing/2014/main" id="{D48E4C23-1AF4-E6ED-CB07-558B6FEDEB3A}"/>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9" name="Oval 610">
                <a:extLst>
                  <a:ext uri="{FF2B5EF4-FFF2-40B4-BE49-F238E27FC236}">
                    <a16:creationId xmlns:a16="http://schemas.microsoft.com/office/drawing/2014/main" id="{7EB6E9D1-9019-7777-EBDE-EE872F28CCEB}"/>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0" name="Oval 611">
                <a:extLst>
                  <a:ext uri="{FF2B5EF4-FFF2-40B4-BE49-F238E27FC236}">
                    <a16:creationId xmlns:a16="http://schemas.microsoft.com/office/drawing/2014/main" id="{9536E2D3-7EAC-FFD1-B396-691C57914ECF}"/>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1" name="Oval 612">
                <a:extLst>
                  <a:ext uri="{FF2B5EF4-FFF2-40B4-BE49-F238E27FC236}">
                    <a16:creationId xmlns:a16="http://schemas.microsoft.com/office/drawing/2014/main" id="{B17382EE-E083-D5D9-C0FF-265378521A24}"/>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2" name="Oval 613">
                <a:extLst>
                  <a:ext uri="{FF2B5EF4-FFF2-40B4-BE49-F238E27FC236}">
                    <a16:creationId xmlns:a16="http://schemas.microsoft.com/office/drawing/2014/main" id="{A92C25D9-8968-EA68-7D9A-C7F396DDEFBE}"/>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3" name="Oval 614">
                <a:extLst>
                  <a:ext uri="{FF2B5EF4-FFF2-40B4-BE49-F238E27FC236}">
                    <a16:creationId xmlns:a16="http://schemas.microsoft.com/office/drawing/2014/main" id="{883A9264-F846-DFA5-2955-BAA099FF0F14}"/>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4" name="Oval 615">
                <a:extLst>
                  <a:ext uri="{FF2B5EF4-FFF2-40B4-BE49-F238E27FC236}">
                    <a16:creationId xmlns:a16="http://schemas.microsoft.com/office/drawing/2014/main" id="{E58A8390-ACF6-FBBE-02A5-6BB65B9CD153}"/>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5" name="Oval 616">
                <a:extLst>
                  <a:ext uri="{FF2B5EF4-FFF2-40B4-BE49-F238E27FC236}">
                    <a16:creationId xmlns:a16="http://schemas.microsoft.com/office/drawing/2014/main" id="{0E263631-C5FE-F099-1FA5-5EFC7EEF00CE}"/>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6" name="Oval 617">
                <a:extLst>
                  <a:ext uri="{FF2B5EF4-FFF2-40B4-BE49-F238E27FC236}">
                    <a16:creationId xmlns:a16="http://schemas.microsoft.com/office/drawing/2014/main" id="{E9474DB7-4556-D55B-D791-744A3F3EDFC4}"/>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7" name="Oval 618">
                <a:extLst>
                  <a:ext uri="{FF2B5EF4-FFF2-40B4-BE49-F238E27FC236}">
                    <a16:creationId xmlns:a16="http://schemas.microsoft.com/office/drawing/2014/main" id="{1423C545-68B9-D735-4344-9B1AED669326}"/>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8" name="Oval 619">
                <a:extLst>
                  <a:ext uri="{FF2B5EF4-FFF2-40B4-BE49-F238E27FC236}">
                    <a16:creationId xmlns:a16="http://schemas.microsoft.com/office/drawing/2014/main" id="{7D62435D-BEB5-7376-F739-3333C17535C6}"/>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9" name="Oval 620">
                <a:extLst>
                  <a:ext uri="{FF2B5EF4-FFF2-40B4-BE49-F238E27FC236}">
                    <a16:creationId xmlns:a16="http://schemas.microsoft.com/office/drawing/2014/main" id="{35A4994B-16C6-5D5F-FED1-76CB361F009A}"/>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0" name="Oval 621">
                <a:extLst>
                  <a:ext uri="{FF2B5EF4-FFF2-40B4-BE49-F238E27FC236}">
                    <a16:creationId xmlns:a16="http://schemas.microsoft.com/office/drawing/2014/main" id="{76679A99-EC1C-ACF0-614B-471B5A21A73F}"/>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1" name="Oval 622">
                <a:extLst>
                  <a:ext uri="{FF2B5EF4-FFF2-40B4-BE49-F238E27FC236}">
                    <a16:creationId xmlns:a16="http://schemas.microsoft.com/office/drawing/2014/main" id="{5F6A554A-244D-2543-081C-9E682DB71FFB}"/>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2" name="Oval 623">
                <a:extLst>
                  <a:ext uri="{FF2B5EF4-FFF2-40B4-BE49-F238E27FC236}">
                    <a16:creationId xmlns:a16="http://schemas.microsoft.com/office/drawing/2014/main" id="{4E59C5BC-F80F-26D2-6B64-115E46576505}"/>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3" name="Oval 624">
                <a:extLst>
                  <a:ext uri="{FF2B5EF4-FFF2-40B4-BE49-F238E27FC236}">
                    <a16:creationId xmlns:a16="http://schemas.microsoft.com/office/drawing/2014/main" id="{ED4F761C-D62F-05C0-D7A7-EC234EEEAF7B}"/>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4" name="Oval 625">
                <a:extLst>
                  <a:ext uri="{FF2B5EF4-FFF2-40B4-BE49-F238E27FC236}">
                    <a16:creationId xmlns:a16="http://schemas.microsoft.com/office/drawing/2014/main" id="{06236E53-13ED-7DFA-EB63-F25BB278CFFF}"/>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5" name="Oval 626">
                <a:extLst>
                  <a:ext uri="{FF2B5EF4-FFF2-40B4-BE49-F238E27FC236}">
                    <a16:creationId xmlns:a16="http://schemas.microsoft.com/office/drawing/2014/main" id="{E3B96964-850F-D44E-8BE9-A1E35486BAAC}"/>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6" name="Oval 627">
                <a:extLst>
                  <a:ext uri="{FF2B5EF4-FFF2-40B4-BE49-F238E27FC236}">
                    <a16:creationId xmlns:a16="http://schemas.microsoft.com/office/drawing/2014/main" id="{FA263E96-6466-2C88-B53E-D633DB96D72E}"/>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7" name="Oval 628">
                <a:extLst>
                  <a:ext uri="{FF2B5EF4-FFF2-40B4-BE49-F238E27FC236}">
                    <a16:creationId xmlns:a16="http://schemas.microsoft.com/office/drawing/2014/main" id="{F00254CF-32D5-6F94-F047-3EF961DB2E73}"/>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8" name="Oval 629">
                <a:extLst>
                  <a:ext uri="{FF2B5EF4-FFF2-40B4-BE49-F238E27FC236}">
                    <a16:creationId xmlns:a16="http://schemas.microsoft.com/office/drawing/2014/main" id="{D44A5BCF-593C-797C-44F1-5CB2CA0B50E9}"/>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9" name="Oval 630">
                <a:extLst>
                  <a:ext uri="{FF2B5EF4-FFF2-40B4-BE49-F238E27FC236}">
                    <a16:creationId xmlns:a16="http://schemas.microsoft.com/office/drawing/2014/main" id="{7288971E-7EDC-35D4-BE18-910631CFC9FD}"/>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0" name="Oval 631">
                <a:extLst>
                  <a:ext uri="{FF2B5EF4-FFF2-40B4-BE49-F238E27FC236}">
                    <a16:creationId xmlns:a16="http://schemas.microsoft.com/office/drawing/2014/main" id="{595CF5B4-C3F4-28FF-4245-24791F2E8958}"/>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1" name="Oval 632">
                <a:extLst>
                  <a:ext uri="{FF2B5EF4-FFF2-40B4-BE49-F238E27FC236}">
                    <a16:creationId xmlns:a16="http://schemas.microsoft.com/office/drawing/2014/main" id="{BC9D3F62-1D36-F8CC-BBAA-AD223D168CB1}"/>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2" name="Oval 633">
                <a:extLst>
                  <a:ext uri="{FF2B5EF4-FFF2-40B4-BE49-F238E27FC236}">
                    <a16:creationId xmlns:a16="http://schemas.microsoft.com/office/drawing/2014/main" id="{E694ED89-ED84-C855-0A1F-383BB70EC04D}"/>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3" name="Oval 634">
                <a:extLst>
                  <a:ext uri="{FF2B5EF4-FFF2-40B4-BE49-F238E27FC236}">
                    <a16:creationId xmlns:a16="http://schemas.microsoft.com/office/drawing/2014/main" id="{B73DEBA8-399A-34A8-A492-4992029F0D1E}"/>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4" name="Oval 635">
                <a:extLst>
                  <a:ext uri="{FF2B5EF4-FFF2-40B4-BE49-F238E27FC236}">
                    <a16:creationId xmlns:a16="http://schemas.microsoft.com/office/drawing/2014/main" id="{3466DD2E-5751-E9A8-51B8-462586C6DB9F}"/>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5" name="Oval 636">
                <a:extLst>
                  <a:ext uri="{FF2B5EF4-FFF2-40B4-BE49-F238E27FC236}">
                    <a16:creationId xmlns:a16="http://schemas.microsoft.com/office/drawing/2014/main" id="{5DD3BA15-F4AC-DCA6-D436-2CC2B0F326E6}"/>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6" name="Oval 637">
                <a:extLst>
                  <a:ext uri="{FF2B5EF4-FFF2-40B4-BE49-F238E27FC236}">
                    <a16:creationId xmlns:a16="http://schemas.microsoft.com/office/drawing/2014/main" id="{85781F43-560D-676F-6673-DC9BA5114274}"/>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7" name="Oval 638">
                <a:extLst>
                  <a:ext uri="{FF2B5EF4-FFF2-40B4-BE49-F238E27FC236}">
                    <a16:creationId xmlns:a16="http://schemas.microsoft.com/office/drawing/2014/main" id="{20CF3CC6-11CD-71B2-382E-8A7CD651C972}"/>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8" name="Oval 639">
                <a:extLst>
                  <a:ext uri="{FF2B5EF4-FFF2-40B4-BE49-F238E27FC236}">
                    <a16:creationId xmlns:a16="http://schemas.microsoft.com/office/drawing/2014/main" id="{57EF67F8-06A0-92BF-B73F-0DC202C49E26}"/>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9" name="Oval 640">
                <a:extLst>
                  <a:ext uri="{FF2B5EF4-FFF2-40B4-BE49-F238E27FC236}">
                    <a16:creationId xmlns:a16="http://schemas.microsoft.com/office/drawing/2014/main" id="{CAC2DBDE-FA11-6FFE-6787-3A177813D800}"/>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0" name="Oval 641">
                <a:extLst>
                  <a:ext uri="{FF2B5EF4-FFF2-40B4-BE49-F238E27FC236}">
                    <a16:creationId xmlns:a16="http://schemas.microsoft.com/office/drawing/2014/main" id="{529519D9-09A1-5993-125D-67C9C413B387}"/>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1" name="Oval 642">
                <a:extLst>
                  <a:ext uri="{FF2B5EF4-FFF2-40B4-BE49-F238E27FC236}">
                    <a16:creationId xmlns:a16="http://schemas.microsoft.com/office/drawing/2014/main" id="{5C1AD49B-D9C1-7D45-0179-6BA63FD1BB78}"/>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2" name="Oval 643">
                <a:extLst>
                  <a:ext uri="{FF2B5EF4-FFF2-40B4-BE49-F238E27FC236}">
                    <a16:creationId xmlns:a16="http://schemas.microsoft.com/office/drawing/2014/main" id="{2F51244B-EC87-BF18-F1D9-41C1F0A528F2}"/>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3" name="Oval 644">
                <a:extLst>
                  <a:ext uri="{FF2B5EF4-FFF2-40B4-BE49-F238E27FC236}">
                    <a16:creationId xmlns:a16="http://schemas.microsoft.com/office/drawing/2014/main" id="{62CB49E7-805F-835B-8B05-793304A09A65}"/>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4" name="Oval 645">
                <a:extLst>
                  <a:ext uri="{FF2B5EF4-FFF2-40B4-BE49-F238E27FC236}">
                    <a16:creationId xmlns:a16="http://schemas.microsoft.com/office/drawing/2014/main" id="{B7F49BBA-5DAA-FBF6-FDC9-ABBB372D9573}"/>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5" name="Oval 646">
                <a:extLst>
                  <a:ext uri="{FF2B5EF4-FFF2-40B4-BE49-F238E27FC236}">
                    <a16:creationId xmlns:a16="http://schemas.microsoft.com/office/drawing/2014/main" id="{033F1459-3A4E-66C4-A06D-21394B0A162B}"/>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6" name="Oval 647">
                <a:extLst>
                  <a:ext uri="{FF2B5EF4-FFF2-40B4-BE49-F238E27FC236}">
                    <a16:creationId xmlns:a16="http://schemas.microsoft.com/office/drawing/2014/main" id="{D4ABE0A7-62A8-1DC6-3331-AAFD0349DE12}"/>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7" name="Oval 648">
                <a:extLst>
                  <a:ext uri="{FF2B5EF4-FFF2-40B4-BE49-F238E27FC236}">
                    <a16:creationId xmlns:a16="http://schemas.microsoft.com/office/drawing/2014/main" id="{5E5D1438-DF33-3D34-A86A-6DD56B3AFA5E}"/>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8" name="Oval 649">
                <a:extLst>
                  <a:ext uri="{FF2B5EF4-FFF2-40B4-BE49-F238E27FC236}">
                    <a16:creationId xmlns:a16="http://schemas.microsoft.com/office/drawing/2014/main" id="{B437D3A5-D286-C843-BF71-66F5118097CA}"/>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9" name="Oval 650">
                <a:extLst>
                  <a:ext uri="{FF2B5EF4-FFF2-40B4-BE49-F238E27FC236}">
                    <a16:creationId xmlns:a16="http://schemas.microsoft.com/office/drawing/2014/main" id="{D077A004-CA8B-0541-4271-19ABDA5047FE}"/>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0" name="Oval 651">
                <a:extLst>
                  <a:ext uri="{FF2B5EF4-FFF2-40B4-BE49-F238E27FC236}">
                    <a16:creationId xmlns:a16="http://schemas.microsoft.com/office/drawing/2014/main" id="{909169CD-3586-69B4-709A-1C9279E48B2D}"/>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1" name="Oval 652">
                <a:extLst>
                  <a:ext uri="{FF2B5EF4-FFF2-40B4-BE49-F238E27FC236}">
                    <a16:creationId xmlns:a16="http://schemas.microsoft.com/office/drawing/2014/main" id="{2057DC7C-B68C-7A43-3DC3-F6A327F8CA55}"/>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2" name="Oval 653">
                <a:extLst>
                  <a:ext uri="{FF2B5EF4-FFF2-40B4-BE49-F238E27FC236}">
                    <a16:creationId xmlns:a16="http://schemas.microsoft.com/office/drawing/2014/main" id="{AA67204C-CB19-9E4A-7ED3-BA7DA58BFACB}"/>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3" name="Oval 654">
                <a:extLst>
                  <a:ext uri="{FF2B5EF4-FFF2-40B4-BE49-F238E27FC236}">
                    <a16:creationId xmlns:a16="http://schemas.microsoft.com/office/drawing/2014/main" id="{0371089D-7986-48CD-DB2C-BFCB6FA86DF0}"/>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4" name="Oval 655">
                <a:extLst>
                  <a:ext uri="{FF2B5EF4-FFF2-40B4-BE49-F238E27FC236}">
                    <a16:creationId xmlns:a16="http://schemas.microsoft.com/office/drawing/2014/main" id="{CC39A76F-236E-D541-AA5A-A7F241286FAC}"/>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5" name="Oval 656">
                <a:extLst>
                  <a:ext uri="{FF2B5EF4-FFF2-40B4-BE49-F238E27FC236}">
                    <a16:creationId xmlns:a16="http://schemas.microsoft.com/office/drawing/2014/main" id="{59CA94DA-F738-4BFB-1604-EDD5E5AC3038}"/>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6" name="Oval 657">
                <a:extLst>
                  <a:ext uri="{FF2B5EF4-FFF2-40B4-BE49-F238E27FC236}">
                    <a16:creationId xmlns:a16="http://schemas.microsoft.com/office/drawing/2014/main" id="{4157420A-7401-9A4D-D499-BA241961407F}"/>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7" name="Oval 658">
                <a:extLst>
                  <a:ext uri="{FF2B5EF4-FFF2-40B4-BE49-F238E27FC236}">
                    <a16:creationId xmlns:a16="http://schemas.microsoft.com/office/drawing/2014/main" id="{C9547ABA-748B-5656-F6E8-AA4067C51EC9}"/>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8" name="Oval 659">
                <a:extLst>
                  <a:ext uri="{FF2B5EF4-FFF2-40B4-BE49-F238E27FC236}">
                    <a16:creationId xmlns:a16="http://schemas.microsoft.com/office/drawing/2014/main" id="{1283DB99-ED53-07F4-EF1A-3A2D2E63E403}"/>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9" name="Oval 660">
                <a:extLst>
                  <a:ext uri="{FF2B5EF4-FFF2-40B4-BE49-F238E27FC236}">
                    <a16:creationId xmlns:a16="http://schemas.microsoft.com/office/drawing/2014/main" id="{FDB8C1C7-7767-94F4-52AF-886A5AFFE9EE}"/>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0" name="Oval 661">
                <a:extLst>
                  <a:ext uri="{FF2B5EF4-FFF2-40B4-BE49-F238E27FC236}">
                    <a16:creationId xmlns:a16="http://schemas.microsoft.com/office/drawing/2014/main" id="{057A7EA0-D150-C7C3-74B4-007208EBB3D1}"/>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1" name="Oval 662">
                <a:extLst>
                  <a:ext uri="{FF2B5EF4-FFF2-40B4-BE49-F238E27FC236}">
                    <a16:creationId xmlns:a16="http://schemas.microsoft.com/office/drawing/2014/main" id="{3909B82D-831E-3241-07BF-3628179B6BE8}"/>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2" name="Oval 663">
                <a:extLst>
                  <a:ext uri="{FF2B5EF4-FFF2-40B4-BE49-F238E27FC236}">
                    <a16:creationId xmlns:a16="http://schemas.microsoft.com/office/drawing/2014/main" id="{8C0C6314-1983-FEAD-A8DA-949939E1CA08}"/>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3" name="Oval 664">
                <a:extLst>
                  <a:ext uri="{FF2B5EF4-FFF2-40B4-BE49-F238E27FC236}">
                    <a16:creationId xmlns:a16="http://schemas.microsoft.com/office/drawing/2014/main" id="{82C498A4-BE73-2979-F5F4-DA432F9F93C1}"/>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4" name="Oval 665">
                <a:extLst>
                  <a:ext uri="{FF2B5EF4-FFF2-40B4-BE49-F238E27FC236}">
                    <a16:creationId xmlns:a16="http://schemas.microsoft.com/office/drawing/2014/main" id="{C12B1DD0-5C7B-331A-FA08-122136A9E1F7}"/>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5" name="Oval 666">
                <a:extLst>
                  <a:ext uri="{FF2B5EF4-FFF2-40B4-BE49-F238E27FC236}">
                    <a16:creationId xmlns:a16="http://schemas.microsoft.com/office/drawing/2014/main" id="{80F04062-8A3E-2F28-D658-5364AE168D7F}"/>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6" name="Oval 667">
                <a:extLst>
                  <a:ext uri="{FF2B5EF4-FFF2-40B4-BE49-F238E27FC236}">
                    <a16:creationId xmlns:a16="http://schemas.microsoft.com/office/drawing/2014/main" id="{4FC15849-F904-5529-463C-D47F6CC5E5A1}"/>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7" name="Oval 668">
                <a:extLst>
                  <a:ext uri="{FF2B5EF4-FFF2-40B4-BE49-F238E27FC236}">
                    <a16:creationId xmlns:a16="http://schemas.microsoft.com/office/drawing/2014/main" id="{D2E8B1FD-97FB-219D-3065-107A9A44F8B0}"/>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8" name="Oval 669">
                <a:extLst>
                  <a:ext uri="{FF2B5EF4-FFF2-40B4-BE49-F238E27FC236}">
                    <a16:creationId xmlns:a16="http://schemas.microsoft.com/office/drawing/2014/main" id="{7D39319C-8E2E-988B-A2FF-81B269B36A61}"/>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9" name="Oval 670">
                <a:extLst>
                  <a:ext uri="{FF2B5EF4-FFF2-40B4-BE49-F238E27FC236}">
                    <a16:creationId xmlns:a16="http://schemas.microsoft.com/office/drawing/2014/main" id="{076054B4-DD68-B8D4-8970-71841D032C50}"/>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0" name="Oval 671">
                <a:extLst>
                  <a:ext uri="{FF2B5EF4-FFF2-40B4-BE49-F238E27FC236}">
                    <a16:creationId xmlns:a16="http://schemas.microsoft.com/office/drawing/2014/main" id="{202C8915-59B4-C698-374F-BFAC6A72E547}"/>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1" name="Oval 672">
                <a:extLst>
                  <a:ext uri="{FF2B5EF4-FFF2-40B4-BE49-F238E27FC236}">
                    <a16:creationId xmlns:a16="http://schemas.microsoft.com/office/drawing/2014/main" id="{58AD4459-0F44-3D22-BC05-8C876FF5D883}"/>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2" name="Oval 673">
                <a:extLst>
                  <a:ext uri="{FF2B5EF4-FFF2-40B4-BE49-F238E27FC236}">
                    <a16:creationId xmlns:a16="http://schemas.microsoft.com/office/drawing/2014/main" id="{7F51D303-D1C2-8052-2C3A-24C09C13BC1D}"/>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3" name="Oval 674">
                <a:extLst>
                  <a:ext uri="{FF2B5EF4-FFF2-40B4-BE49-F238E27FC236}">
                    <a16:creationId xmlns:a16="http://schemas.microsoft.com/office/drawing/2014/main" id="{E04955D1-642A-589B-6FF7-E5D93DEC71DA}"/>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4" name="Oval 675">
                <a:extLst>
                  <a:ext uri="{FF2B5EF4-FFF2-40B4-BE49-F238E27FC236}">
                    <a16:creationId xmlns:a16="http://schemas.microsoft.com/office/drawing/2014/main" id="{0546380C-074C-1916-105F-3B9352BCE6C5}"/>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5" name="Oval 676">
                <a:extLst>
                  <a:ext uri="{FF2B5EF4-FFF2-40B4-BE49-F238E27FC236}">
                    <a16:creationId xmlns:a16="http://schemas.microsoft.com/office/drawing/2014/main" id="{C97A060B-FF21-DA82-6D23-2EF021A61F0E}"/>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6" name="Oval 677">
                <a:extLst>
                  <a:ext uri="{FF2B5EF4-FFF2-40B4-BE49-F238E27FC236}">
                    <a16:creationId xmlns:a16="http://schemas.microsoft.com/office/drawing/2014/main" id="{71451F2A-FACE-2D8D-4E0F-356286768B77}"/>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7" name="Oval 678">
                <a:extLst>
                  <a:ext uri="{FF2B5EF4-FFF2-40B4-BE49-F238E27FC236}">
                    <a16:creationId xmlns:a16="http://schemas.microsoft.com/office/drawing/2014/main" id="{460B4B66-4D5C-AC44-169A-F60369B78463}"/>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8" name="Oval 679">
                <a:extLst>
                  <a:ext uri="{FF2B5EF4-FFF2-40B4-BE49-F238E27FC236}">
                    <a16:creationId xmlns:a16="http://schemas.microsoft.com/office/drawing/2014/main" id="{BD772D14-128C-9E3F-CFAF-B76B51151134}"/>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9" name="Oval 680">
                <a:extLst>
                  <a:ext uri="{FF2B5EF4-FFF2-40B4-BE49-F238E27FC236}">
                    <a16:creationId xmlns:a16="http://schemas.microsoft.com/office/drawing/2014/main" id="{594C478D-01F2-BF3E-C876-D58F343EFAC0}"/>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0" name="Oval 681">
                <a:extLst>
                  <a:ext uri="{FF2B5EF4-FFF2-40B4-BE49-F238E27FC236}">
                    <a16:creationId xmlns:a16="http://schemas.microsoft.com/office/drawing/2014/main" id="{690C1ECB-128E-9232-2E35-DCDBFE5618CB}"/>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1" name="Oval 682">
                <a:extLst>
                  <a:ext uri="{FF2B5EF4-FFF2-40B4-BE49-F238E27FC236}">
                    <a16:creationId xmlns:a16="http://schemas.microsoft.com/office/drawing/2014/main" id="{564ECBAA-CCCD-0C51-6A1B-9B0A5FC85EA3}"/>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2" name="Oval 683">
                <a:extLst>
                  <a:ext uri="{FF2B5EF4-FFF2-40B4-BE49-F238E27FC236}">
                    <a16:creationId xmlns:a16="http://schemas.microsoft.com/office/drawing/2014/main" id="{3A949A3C-EE23-3B09-FAF5-3D0BA03AC4B7}"/>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3" name="Oval 684">
                <a:extLst>
                  <a:ext uri="{FF2B5EF4-FFF2-40B4-BE49-F238E27FC236}">
                    <a16:creationId xmlns:a16="http://schemas.microsoft.com/office/drawing/2014/main" id="{9ACA7789-0B41-BD13-FA66-DAFA44F811E7}"/>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4" name="Oval 685">
                <a:extLst>
                  <a:ext uri="{FF2B5EF4-FFF2-40B4-BE49-F238E27FC236}">
                    <a16:creationId xmlns:a16="http://schemas.microsoft.com/office/drawing/2014/main" id="{769DED76-A5F8-B61D-A556-FA279A7C6CCA}"/>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5" name="Oval 686">
                <a:extLst>
                  <a:ext uri="{FF2B5EF4-FFF2-40B4-BE49-F238E27FC236}">
                    <a16:creationId xmlns:a16="http://schemas.microsoft.com/office/drawing/2014/main" id="{370D1850-40E8-4CE3-3D8A-5F7D5FB5A67C}"/>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6" name="Oval 687">
                <a:extLst>
                  <a:ext uri="{FF2B5EF4-FFF2-40B4-BE49-F238E27FC236}">
                    <a16:creationId xmlns:a16="http://schemas.microsoft.com/office/drawing/2014/main" id="{491CDA11-60C3-4DC6-8773-8D27C92C53AB}"/>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7" name="Oval 688">
                <a:extLst>
                  <a:ext uri="{FF2B5EF4-FFF2-40B4-BE49-F238E27FC236}">
                    <a16:creationId xmlns:a16="http://schemas.microsoft.com/office/drawing/2014/main" id="{0F5B53A2-9FCC-01DE-2509-ACCB3929844F}"/>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8" name="Oval 689">
                <a:extLst>
                  <a:ext uri="{FF2B5EF4-FFF2-40B4-BE49-F238E27FC236}">
                    <a16:creationId xmlns:a16="http://schemas.microsoft.com/office/drawing/2014/main" id="{76844443-8B7B-C7CD-A983-5ACD85C9763D}"/>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9" name="Oval 690">
                <a:extLst>
                  <a:ext uri="{FF2B5EF4-FFF2-40B4-BE49-F238E27FC236}">
                    <a16:creationId xmlns:a16="http://schemas.microsoft.com/office/drawing/2014/main" id="{77CBA20A-4EB9-B0CD-636E-79094263D947}"/>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0" name="Oval 691">
                <a:extLst>
                  <a:ext uri="{FF2B5EF4-FFF2-40B4-BE49-F238E27FC236}">
                    <a16:creationId xmlns:a16="http://schemas.microsoft.com/office/drawing/2014/main" id="{DA975E38-6532-7303-A38B-68DF352911CB}"/>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1" name="Oval 692">
                <a:extLst>
                  <a:ext uri="{FF2B5EF4-FFF2-40B4-BE49-F238E27FC236}">
                    <a16:creationId xmlns:a16="http://schemas.microsoft.com/office/drawing/2014/main" id="{2A12929B-6721-A6E0-E611-150F89DA76C2}"/>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2" name="Oval 693">
                <a:extLst>
                  <a:ext uri="{FF2B5EF4-FFF2-40B4-BE49-F238E27FC236}">
                    <a16:creationId xmlns:a16="http://schemas.microsoft.com/office/drawing/2014/main" id="{D1320356-793A-8167-D419-3C5CFAB6AC8E}"/>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3" name="Oval 694">
                <a:extLst>
                  <a:ext uri="{FF2B5EF4-FFF2-40B4-BE49-F238E27FC236}">
                    <a16:creationId xmlns:a16="http://schemas.microsoft.com/office/drawing/2014/main" id="{5629B798-C158-218D-B4E1-B42D59956836}"/>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4" name="Oval 695">
                <a:extLst>
                  <a:ext uri="{FF2B5EF4-FFF2-40B4-BE49-F238E27FC236}">
                    <a16:creationId xmlns:a16="http://schemas.microsoft.com/office/drawing/2014/main" id="{4D3BB924-8AE9-3F11-F2D6-1F22A07AA7FE}"/>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5" name="Oval 696">
                <a:extLst>
                  <a:ext uri="{FF2B5EF4-FFF2-40B4-BE49-F238E27FC236}">
                    <a16:creationId xmlns:a16="http://schemas.microsoft.com/office/drawing/2014/main" id="{FC7704E8-48B3-9981-AD3A-E6466A632C33}"/>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6" name="Oval 697">
                <a:extLst>
                  <a:ext uri="{FF2B5EF4-FFF2-40B4-BE49-F238E27FC236}">
                    <a16:creationId xmlns:a16="http://schemas.microsoft.com/office/drawing/2014/main" id="{7AF902FF-5243-B5C1-0534-63C15E61991E}"/>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7" name="Oval 698">
                <a:extLst>
                  <a:ext uri="{FF2B5EF4-FFF2-40B4-BE49-F238E27FC236}">
                    <a16:creationId xmlns:a16="http://schemas.microsoft.com/office/drawing/2014/main" id="{D08DC73A-6D4E-6CDB-28C1-5DC0FD19E618}"/>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8" name="Oval 699">
                <a:extLst>
                  <a:ext uri="{FF2B5EF4-FFF2-40B4-BE49-F238E27FC236}">
                    <a16:creationId xmlns:a16="http://schemas.microsoft.com/office/drawing/2014/main" id="{6BFB830A-A881-0C44-7E43-695D30360D68}"/>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9" name="Oval 700">
                <a:extLst>
                  <a:ext uri="{FF2B5EF4-FFF2-40B4-BE49-F238E27FC236}">
                    <a16:creationId xmlns:a16="http://schemas.microsoft.com/office/drawing/2014/main" id="{69E112DF-1F2F-2DFF-68B7-C4917BE232E9}"/>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0" name="Oval 701">
                <a:extLst>
                  <a:ext uri="{FF2B5EF4-FFF2-40B4-BE49-F238E27FC236}">
                    <a16:creationId xmlns:a16="http://schemas.microsoft.com/office/drawing/2014/main" id="{20D26C74-B68C-A56E-5B36-CAE4498B054B}"/>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1" name="Oval 702">
                <a:extLst>
                  <a:ext uri="{FF2B5EF4-FFF2-40B4-BE49-F238E27FC236}">
                    <a16:creationId xmlns:a16="http://schemas.microsoft.com/office/drawing/2014/main" id="{F891C0E5-7F6B-D971-C846-BF328CB7F8A1}"/>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2" name="Oval 703">
                <a:extLst>
                  <a:ext uri="{FF2B5EF4-FFF2-40B4-BE49-F238E27FC236}">
                    <a16:creationId xmlns:a16="http://schemas.microsoft.com/office/drawing/2014/main" id="{388FF52B-2ADE-F971-0644-46A83AF14174}"/>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3" name="Oval 704">
                <a:extLst>
                  <a:ext uri="{FF2B5EF4-FFF2-40B4-BE49-F238E27FC236}">
                    <a16:creationId xmlns:a16="http://schemas.microsoft.com/office/drawing/2014/main" id="{A5C07106-172F-02C6-1F58-1045EEF3355E}"/>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4" name="Oval 705">
                <a:extLst>
                  <a:ext uri="{FF2B5EF4-FFF2-40B4-BE49-F238E27FC236}">
                    <a16:creationId xmlns:a16="http://schemas.microsoft.com/office/drawing/2014/main" id="{D1C4A471-505D-7B2F-4112-D42C451C382A}"/>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5" name="Oval 706">
                <a:extLst>
                  <a:ext uri="{FF2B5EF4-FFF2-40B4-BE49-F238E27FC236}">
                    <a16:creationId xmlns:a16="http://schemas.microsoft.com/office/drawing/2014/main" id="{211DF5C4-09CE-6DCB-A492-C9FEF82EC46C}"/>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6" name="Oval 707">
                <a:extLst>
                  <a:ext uri="{FF2B5EF4-FFF2-40B4-BE49-F238E27FC236}">
                    <a16:creationId xmlns:a16="http://schemas.microsoft.com/office/drawing/2014/main" id="{2312BC5E-4313-B415-823A-D74DDB6CAECA}"/>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7" name="Oval 708">
                <a:extLst>
                  <a:ext uri="{FF2B5EF4-FFF2-40B4-BE49-F238E27FC236}">
                    <a16:creationId xmlns:a16="http://schemas.microsoft.com/office/drawing/2014/main" id="{3C923F60-FCC0-5FA5-23F2-47FC6BFEC1BA}"/>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8" name="Oval 709">
                <a:extLst>
                  <a:ext uri="{FF2B5EF4-FFF2-40B4-BE49-F238E27FC236}">
                    <a16:creationId xmlns:a16="http://schemas.microsoft.com/office/drawing/2014/main" id="{9D98D099-1BBC-C3CB-ACAC-5A4471FC27F1}"/>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9" name="Oval 710">
                <a:extLst>
                  <a:ext uri="{FF2B5EF4-FFF2-40B4-BE49-F238E27FC236}">
                    <a16:creationId xmlns:a16="http://schemas.microsoft.com/office/drawing/2014/main" id="{CFCB78D8-E50A-5425-7C4E-1F5024D889B3}"/>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0" name="Oval 711">
                <a:extLst>
                  <a:ext uri="{FF2B5EF4-FFF2-40B4-BE49-F238E27FC236}">
                    <a16:creationId xmlns:a16="http://schemas.microsoft.com/office/drawing/2014/main" id="{FF471D52-9E06-37DD-0DF9-4452DB65BF97}"/>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1" name="Oval 712">
                <a:extLst>
                  <a:ext uri="{FF2B5EF4-FFF2-40B4-BE49-F238E27FC236}">
                    <a16:creationId xmlns:a16="http://schemas.microsoft.com/office/drawing/2014/main" id="{104B9A60-4CBE-5DD1-5AF8-BDFEC6027542}"/>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2" name="Oval 713">
                <a:extLst>
                  <a:ext uri="{FF2B5EF4-FFF2-40B4-BE49-F238E27FC236}">
                    <a16:creationId xmlns:a16="http://schemas.microsoft.com/office/drawing/2014/main" id="{A7CCD737-9663-0FAB-6F3C-8113EAF1E52A}"/>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3" name="Oval 714">
                <a:extLst>
                  <a:ext uri="{FF2B5EF4-FFF2-40B4-BE49-F238E27FC236}">
                    <a16:creationId xmlns:a16="http://schemas.microsoft.com/office/drawing/2014/main" id="{DBD9229F-83E7-2E30-C98E-7F1B4836D2D2}"/>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4" name="Oval 715">
                <a:extLst>
                  <a:ext uri="{FF2B5EF4-FFF2-40B4-BE49-F238E27FC236}">
                    <a16:creationId xmlns:a16="http://schemas.microsoft.com/office/drawing/2014/main" id="{A3C5549F-4A98-5FC2-360B-17371CA96250}"/>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5" name="Oval 716">
                <a:extLst>
                  <a:ext uri="{FF2B5EF4-FFF2-40B4-BE49-F238E27FC236}">
                    <a16:creationId xmlns:a16="http://schemas.microsoft.com/office/drawing/2014/main" id="{09F756EB-1C6E-DCFD-1F03-B241D4C43011}"/>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6" name="Oval 717">
                <a:extLst>
                  <a:ext uri="{FF2B5EF4-FFF2-40B4-BE49-F238E27FC236}">
                    <a16:creationId xmlns:a16="http://schemas.microsoft.com/office/drawing/2014/main" id="{26130700-F973-6E7A-A952-C8BBEA50A0C6}"/>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7" name="Oval 718">
                <a:extLst>
                  <a:ext uri="{FF2B5EF4-FFF2-40B4-BE49-F238E27FC236}">
                    <a16:creationId xmlns:a16="http://schemas.microsoft.com/office/drawing/2014/main" id="{884ED984-C6B5-EF20-76B1-D2BE2E66859E}"/>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8" name="Oval 719">
                <a:extLst>
                  <a:ext uri="{FF2B5EF4-FFF2-40B4-BE49-F238E27FC236}">
                    <a16:creationId xmlns:a16="http://schemas.microsoft.com/office/drawing/2014/main" id="{83085493-69BB-759F-BDB0-5314DBD7F31D}"/>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9" name="Oval 720">
                <a:extLst>
                  <a:ext uri="{FF2B5EF4-FFF2-40B4-BE49-F238E27FC236}">
                    <a16:creationId xmlns:a16="http://schemas.microsoft.com/office/drawing/2014/main" id="{9BC3D5B7-9ADC-11EA-E8FB-2FF1FBE9B632}"/>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0" name="Oval 721">
                <a:extLst>
                  <a:ext uri="{FF2B5EF4-FFF2-40B4-BE49-F238E27FC236}">
                    <a16:creationId xmlns:a16="http://schemas.microsoft.com/office/drawing/2014/main" id="{463CA454-8847-08FA-2616-48C69FABED28}"/>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1" name="Oval 722">
                <a:extLst>
                  <a:ext uri="{FF2B5EF4-FFF2-40B4-BE49-F238E27FC236}">
                    <a16:creationId xmlns:a16="http://schemas.microsoft.com/office/drawing/2014/main" id="{2486BCDE-331D-AACA-B1F3-35611B4584ED}"/>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2" name="Oval 723">
                <a:extLst>
                  <a:ext uri="{FF2B5EF4-FFF2-40B4-BE49-F238E27FC236}">
                    <a16:creationId xmlns:a16="http://schemas.microsoft.com/office/drawing/2014/main" id="{3FD3814D-DBAE-04E5-B36B-5493E44F4E90}"/>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3" name="Oval 724">
                <a:extLst>
                  <a:ext uri="{FF2B5EF4-FFF2-40B4-BE49-F238E27FC236}">
                    <a16:creationId xmlns:a16="http://schemas.microsoft.com/office/drawing/2014/main" id="{F96C6FCF-DD9B-FD9F-D6BC-2AF0A7AEA317}"/>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4" name="Oval 725">
                <a:extLst>
                  <a:ext uri="{FF2B5EF4-FFF2-40B4-BE49-F238E27FC236}">
                    <a16:creationId xmlns:a16="http://schemas.microsoft.com/office/drawing/2014/main" id="{D0FE75A0-C4B9-EA19-62C4-F2363EC6AA8F}"/>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5" name="Oval 726">
                <a:extLst>
                  <a:ext uri="{FF2B5EF4-FFF2-40B4-BE49-F238E27FC236}">
                    <a16:creationId xmlns:a16="http://schemas.microsoft.com/office/drawing/2014/main" id="{A400C3C9-2C6A-7AE3-6A71-565BFDEEB78C}"/>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6" name="Oval 727">
                <a:extLst>
                  <a:ext uri="{FF2B5EF4-FFF2-40B4-BE49-F238E27FC236}">
                    <a16:creationId xmlns:a16="http://schemas.microsoft.com/office/drawing/2014/main" id="{73210F1E-05AA-72E6-8AE5-A356164D50A0}"/>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7" name="Oval 728">
                <a:extLst>
                  <a:ext uri="{FF2B5EF4-FFF2-40B4-BE49-F238E27FC236}">
                    <a16:creationId xmlns:a16="http://schemas.microsoft.com/office/drawing/2014/main" id="{12665D2F-E2C4-CE94-EC72-6CEDF0BA0821}"/>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8" name="Oval 729">
                <a:extLst>
                  <a:ext uri="{FF2B5EF4-FFF2-40B4-BE49-F238E27FC236}">
                    <a16:creationId xmlns:a16="http://schemas.microsoft.com/office/drawing/2014/main" id="{016842A0-F863-A940-B617-32A9F1668A6B}"/>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9" name="Oval 730">
                <a:extLst>
                  <a:ext uri="{FF2B5EF4-FFF2-40B4-BE49-F238E27FC236}">
                    <a16:creationId xmlns:a16="http://schemas.microsoft.com/office/drawing/2014/main" id="{6D459B62-F1A7-3114-EA12-696A34A0492D}"/>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0" name="Oval 731">
                <a:extLst>
                  <a:ext uri="{FF2B5EF4-FFF2-40B4-BE49-F238E27FC236}">
                    <a16:creationId xmlns:a16="http://schemas.microsoft.com/office/drawing/2014/main" id="{A99638B6-03D4-1128-E15C-CF59144A9124}"/>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1" name="Oval 732">
                <a:extLst>
                  <a:ext uri="{FF2B5EF4-FFF2-40B4-BE49-F238E27FC236}">
                    <a16:creationId xmlns:a16="http://schemas.microsoft.com/office/drawing/2014/main" id="{47E7049E-91CB-3E7A-3038-D526D7C67B93}"/>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2" name="Oval 733">
                <a:extLst>
                  <a:ext uri="{FF2B5EF4-FFF2-40B4-BE49-F238E27FC236}">
                    <a16:creationId xmlns:a16="http://schemas.microsoft.com/office/drawing/2014/main" id="{7F147204-76D3-8F75-2BF7-F9CA9CEACDF6}"/>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3" name="Oval 734">
                <a:extLst>
                  <a:ext uri="{FF2B5EF4-FFF2-40B4-BE49-F238E27FC236}">
                    <a16:creationId xmlns:a16="http://schemas.microsoft.com/office/drawing/2014/main" id="{E1471CF5-FE60-BABE-CB82-9EA3FF83534B}"/>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4" name="Oval 735">
                <a:extLst>
                  <a:ext uri="{FF2B5EF4-FFF2-40B4-BE49-F238E27FC236}">
                    <a16:creationId xmlns:a16="http://schemas.microsoft.com/office/drawing/2014/main" id="{2E1D3293-D698-AC06-1644-1086E316B0D8}"/>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5" name="Oval 736">
                <a:extLst>
                  <a:ext uri="{FF2B5EF4-FFF2-40B4-BE49-F238E27FC236}">
                    <a16:creationId xmlns:a16="http://schemas.microsoft.com/office/drawing/2014/main" id="{A7CC689D-2426-278E-9E21-D18E014BDF57}"/>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6" name="Oval 737">
                <a:extLst>
                  <a:ext uri="{FF2B5EF4-FFF2-40B4-BE49-F238E27FC236}">
                    <a16:creationId xmlns:a16="http://schemas.microsoft.com/office/drawing/2014/main" id="{71414DBA-DD64-B144-6299-BF1C3D7DD794}"/>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7" name="Oval 738">
                <a:extLst>
                  <a:ext uri="{FF2B5EF4-FFF2-40B4-BE49-F238E27FC236}">
                    <a16:creationId xmlns:a16="http://schemas.microsoft.com/office/drawing/2014/main" id="{97D2AF43-630C-0554-1F90-61466FD2746D}"/>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8" name="Oval 739">
                <a:extLst>
                  <a:ext uri="{FF2B5EF4-FFF2-40B4-BE49-F238E27FC236}">
                    <a16:creationId xmlns:a16="http://schemas.microsoft.com/office/drawing/2014/main" id="{C0DE81FE-AFE9-10D8-CD78-5F3DC1E38F31}"/>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9" name="Oval 740">
                <a:extLst>
                  <a:ext uri="{FF2B5EF4-FFF2-40B4-BE49-F238E27FC236}">
                    <a16:creationId xmlns:a16="http://schemas.microsoft.com/office/drawing/2014/main" id="{655ED644-5F8A-AAAD-200E-794CFCD5AF2D}"/>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0" name="Oval 741">
                <a:extLst>
                  <a:ext uri="{FF2B5EF4-FFF2-40B4-BE49-F238E27FC236}">
                    <a16:creationId xmlns:a16="http://schemas.microsoft.com/office/drawing/2014/main" id="{930D2AA0-2368-366F-16CC-6DA7F9E23DAF}"/>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1" name="Oval 742">
                <a:extLst>
                  <a:ext uri="{FF2B5EF4-FFF2-40B4-BE49-F238E27FC236}">
                    <a16:creationId xmlns:a16="http://schemas.microsoft.com/office/drawing/2014/main" id="{6556042E-DA37-9808-4672-F616C0299439}"/>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2" name="Oval 743">
                <a:extLst>
                  <a:ext uri="{FF2B5EF4-FFF2-40B4-BE49-F238E27FC236}">
                    <a16:creationId xmlns:a16="http://schemas.microsoft.com/office/drawing/2014/main" id="{0C386251-B86B-31F9-EFA7-B2D961C2B1AC}"/>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3" name="Oval 744">
                <a:extLst>
                  <a:ext uri="{FF2B5EF4-FFF2-40B4-BE49-F238E27FC236}">
                    <a16:creationId xmlns:a16="http://schemas.microsoft.com/office/drawing/2014/main" id="{CE03C5DC-61E5-08D2-7AB7-0C43825B4AF1}"/>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4" name="Oval 745">
                <a:extLst>
                  <a:ext uri="{FF2B5EF4-FFF2-40B4-BE49-F238E27FC236}">
                    <a16:creationId xmlns:a16="http://schemas.microsoft.com/office/drawing/2014/main" id="{97D0917E-40F5-82E0-AFB8-7DBA921F53B3}"/>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5" name="Oval 746">
                <a:extLst>
                  <a:ext uri="{FF2B5EF4-FFF2-40B4-BE49-F238E27FC236}">
                    <a16:creationId xmlns:a16="http://schemas.microsoft.com/office/drawing/2014/main" id="{D3DAAC17-E245-F397-5782-01E8FAF40BA0}"/>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6" name="Oval 747">
                <a:extLst>
                  <a:ext uri="{FF2B5EF4-FFF2-40B4-BE49-F238E27FC236}">
                    <a16:creationId xmlns:a16="http://schemas.microsoft.com/office/drawing/2014/main" id="{1694D32A-9249-419D-41C7-B68416E36F02}"/>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7" name="Oval 748">
                <a:extLst>
                  <a:ext uri="{FF2B5EF4-FFF2-40B4-BE49-F238E27FC236}">
                    <a16:creationId xmlns:a16="http://schemas.microsoft.com/office/drawing/2014/main" id="{88CBFEA7-5806-EC53-22B6-4F88CA8EA193}"/>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8" name="Oval 749">
                <a:extLst>
                  <a:ext uri="{FF2B5EF4-FFF2-40B4-BE49-F238E27FC236}">
                    <a16:creationId xmlns:a16="http://schemas.microsoft.com/office/drawing/2014/main" id="{7A45328E-955D-1DDB-1768-E01D4E0E2C5E}"/>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9" name="Oval 750">
                <a:extLst>
                  <a:ext uri="{FF2B5EF4-FFF2-40B4-BE49-F238E27FC236}">
                    <a16:creationId xmlns:a16="http://schemas.microsoft.com/office/drawing/2014/main" id="{3EC01592-AAF8-12EC-A264-6107DB0C5C06}"/>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0" name="Oval 751">
                <a:extLst>
                  <a:ext uri="{FF2B5EF4-FFF2-40B4-BE49-F238E27FC236}">
                    <a16:creationId xmlns:a16="http://schemas.microsoft.com/office/drawing/2014/main" id="{7A6E7FC6-7789-B2CC-5F2E-607EFE24BD14}"/>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1" name="Oval 752">
                <a:extLst>
                  <a:ext uri="{FF2B5EF4-FFF2-40B4-BE49-F238E27FC236}">
                    <a16:creationId xmlns:a16="http://schemas.microsoft.com/office/drawing/2014/main" id="{561F8F4F-6F0F-97C5-F0CF-AF0EB4B4C14A}"/>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2" name="Oval 753">
                <a:extLst>
                  <a:ext uri="{FF2B5EF4-FFF2-40B4-BE49-F238E27FC236}">
                    <a16:creationId xmlns:a16="http://schemas.microsoft.com/office/drawing/2014/main" id="{06416D2C-2C6B-B321-CE75-3230710EF3A8}"/>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3" name="Oval 754">
                <a:extLst>
                  <a:ext uri="{FF2B5EF4-FFF2-40B4-BE49-F238E27FC236}">
                    <a16:creationId xmlns:a16="http://schemas.microsoft.com/office/drawing/2014/main" id="{08D811F5-4628-FEE7-12D7-12E5D5752006}"/>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4" name="Oval 755">
                <a:extLst>
                  <a:ext uri="{FF2B5EF4-FFF2-40B4-BE49-F238E27FC236}">
                    <a16:creationId xmlns:a16="http://schemas.microsoft.com/office/drawing/2014/main" id="{2EF9F1BA-7B09-4A57-8B2E-10566151E13A}"/>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5" name="Oval 756">
                <a:extLst>
                  <a:ext uri="{FF2B5EF4-FFF2-40B4-BE49-F238E27FC236}">
                    <a16:creationId xmlns:a16="http://schemas.microsoft.com/office/drawing/2014/main" id="{42B32EEE-DD84-A22E-B613-52661C75E576}"/>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6" name="Oval 757">
                <a:extLst>
                  <a:ext uri="{FF2B5EF4-FFF2-40B4-BE49-F238E27FC236}">
                    <a16:creationId xmlns:a16="http://schemas.microsoft.com/office/drawing/2014/main" id="{DF4E97B4-A6DA-70FC-D706-979F7AE2603B}"/>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7" name="Oval 758">
                <a:extLst>
                  <a:ext uri="{FF2B5EF4-FFF2-40B4-BE49-F238E27FC236}">
                    <a16:creationId xmlns:a16="http://schemas.microsoft.com/office/drawing/2014/main" id="{B9EC9858-16F5-F2F2-8A4B-97829B58D250}"/>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8" name="Oval 759">
                <a:extLst>
                  <a:ext uri="{FF2B5EF4-FFF2-40B4-BE49-F238E27FC236}">
                    <a16:creationId xmlns:a16="http://schemas.microsoft.com/office/drawing/2014/main" id="{6ACC7B74-FEE8-FDB4-9BC4-F7D87CD1829A}"/>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9" name="Oval 760">
                <a:extLst>
                  <a:ext uri="{FF2B5EF4-FFF2-40B4-BE49-F238E27FC236}">
                    <a16:creationId xmlns:a16="http://schemas.microsoft.com/office/drawing/2014/main" id="{2B2518EA-B782-01AB-E832-05D836B1CD17}"/>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0" name="Oval 761">
                <a:extLst>
                  <a:ext uri="{FF2B5EF4-FFF2-40B4-BE49-F238E27FC236}">
                    <a16:creationId xmlns:a16="http://schemas.microsoft.com/office/drawing/2014/main" id="{8E3B65D8-7CC2-8BF1-621B-EF6FE59A59DD}"/>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1" name="Oval 762">
                <a:extLst>
                  <a:ext uri="{FF2B5EF4-FFF2-40B4-BE49-F238E27FC236}">
                    <a16:creationId xmlns:a16="http://schemas.microsoft.com/office/drawing/2014/main" id="{527F8638-854E-8779-DD4A-D293B1844161}"/>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2" name="Oval 763">
                <a:extLst>
                  <a:ext uri="{FF2B5EF4-FFF2-40B4-BE49-F238E27FC236}">
                    <a16:creationId xmlns:a16="http://schemas.microsoft.com/office/drawing/2014/main" id="{7A80E20B-DA1F-C1E2-A685-FD397423274B}"/>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3" name="Oval 764">
                <a:extLst>
                  <a:ext uri="{FF2B5EF4-FFF2-40B4-BE49-F238E27FC236}">
                    <a16:creationId xmlns:a16="http://schemas.microsoft.com/office/drawing/2014/main" id="{76915B5D-FE43-1CC6-C904-82D3E293AEC5}"/>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4" name="Oval 765">
                <a:extLst>
                  <a:ext uri="{FF2B5EF4-FFF2-40B4-BE49-F238E27FC236}">
                    <a16:creationId xmlns:a16="http://schemas.microsoft.com/office/drawing/2014/main" id="{33F314A9-7AF7-F17E-1FE1-4A0D02130F4D}"/>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5" name="Oval 766">
                <a:extLst>
                  <a:ext uri="{FF2B5EF4-FFF2-40B4-BE49-F238E27FC236}">
                    <a16:creationId xmlns:a16="http://schemas.microsoft.com/office/drawing/2014/main" id="{271E11F4-E0BD-39B0-560E-2279F2A58923}"/>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6" name="Oval 767">
                <a:extLst>
                  <a:ext uri="{FF2B5EF4-FFF2-40B4-BE49-F238E27FC236}">
                    <a16:creationId xmlns:a16="http://schemas.microsoft.com/office/drawing/2014/main" id="{A0366610-35C9-F088-EDD2-5F829C25EE35}"/>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7" name="Oval 768">
                <a:extLst>
                  <a:ext uri="{FF2B5EF4-FFF2-40B4-BE49-F238E27FC236}">
                    <a16:creationId xmlns:a16="http://schemas.microsoft.com/office/drawing/2014/main" id="{FFC510C5-C273-7192-AE34-E31933FEEA62}"/>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8" name="Oval 769">
                <a:extLst>
                  <a:ext uri="{FF2B5EF4-FFF2-40B4-BE49-F238E27FC236}">
                    <a16:creationId xmlns:a16="http://schemas.microsoft.com/office/drawing/2014/main" id="{CDD25AF4-2326-CFF3-5DA8-FD796ACCC13C}"/>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9" name="Oval 770">
                <a:extLst>
                  <a:ext uri="{FF2B5EF4-FFF2-40B4-BE49-F238E27FC236}">
                    <a16:creationId xmlns:a16="http://schemas.microsoft.com/office/drawing/2014/main" id="{CB69C3CF-C836-A4E0-99A6-12498B7107A3}"/>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0" name="Oval 771">
                <a:extLst>
                  <a:ext uri="{FF2B5EF4-FFF2-40B4-BE49-F238E27FC236}">
                    <a16:creationId xmlns:a16="http://schemas.microsoft.com/office/drawing/2014/main" id="{E6AC89DC-3117-C527-C386-BA97952FFF28}"/>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1" name="Oval 772">
                <a:extLst>
                  <a:ext uri="{FF2B5EF4-FFF2-40B4-BE49-F238E27FC236}">
                    <a16:creationId xmlns:a16="http://schemas.microsoft.com/office/drawing/2014/main" id="{77FE2CE5-0210-4EB9-715D-B02253DE881D}"/>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2" name="Oval 773">
                <a:extLst>
                  <a:ext uri="{FF2B5EF4-FFF2-40B4-BE49-F238E27FC236}">
                    <a16:creationId xmlns:a16="http://schemas.microsoft.com/office/drawing/2014/main" id="{61DC97DB-B1EC-53CA-0DFE-7DCAC8749713}"/>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3" name="Oval 774">
                <a:extLst>
                  <a:ext uri="{FF2B5EF4-FFF2-40B4-BE49-F238E27FC236}">
                    <a16:creationId xmlns:a16="http://schemas.microsoft.com/office/drawing/2014/main" id="{8C8492A3-2E5D-73A1-A1DD-231F0BFCF47A}"/>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4" name="Oval 775">
                <a:extLst>
                  <a:ext uri="{FF2B5EF4-FFF2-40B4-BE49-F238E27FC236}">
                    <a16:creationId xmlns:a16="http://schemas.microsoft.com/office/drawing/2014/main" id="{7B0160C5-E3D6-3E5E-6483-BDB15943E1B9}"/>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5" name="Oval 776">
                <a:extLst>
                  <a:ext uri="{FF2B5EF4-FFF2-40B4-BE49-F238E27FC236}">
                    <a16:creationId xmlns:a16="http://schemas.microsoft.com/office/drawing/2014/main" id="{116D14C5-0503-C518-54FE-53C4DDBEC621}"/>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6" name="Oval 777">
                <a:extLst>
                  <a:ext uri="{FF2B5EF4-FFF2-40B4-BE49-F238E27FC236}">
                    <a16:creationId xmlns:a16="http://schemas.microsoft.com/office/drawing/2014/main" id="{C787CD62-524B-E684-A344-92FCFFCE4643}"/>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7" name="Oval 778">
                <a:extLst>
                  <a:ext uri="{FF2B5EF4-FFF2-40B4-BE49-F238E27FC236}">
                    <a16:creationId xmlns:a16="http://schemas.microsoft.com/office/drawing/2014/main" id="{E3C8E143-01C5-B91F-FC40-A5FABEBA0D76}"/>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8" name="Oval 779">
                <a:extLst>
                  <a:ext uri="{FF2B5EF4-FFF2-40B4-BE49-F238E27FC236}">
                    <a16:creationId xmlns:a16="http://schemas.microsoft.com/office/drawing/2014/main" id="{AD7C1AD5-DA39-1910-7BE9-295C427756E8}"/>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9" name="Oval 780">
                <a:extLst>
                  <a:ext uri="{FF2B5EF4-FFF2-40B4-BE49-F238E27FC236}">
                    <a16:creationId xmlns:a16="http://schemas.microsoft.com/office/drawing/2014/main" id="{FB97CE47-1947-5B92-393D-72935B8046F8}"/>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0" name="Oval 781">
                <a:extLst>
                  <a:ext uri="{FF2B5EF4-FFF2-40B4-BE49-F238E27FC236}">
                    <a16:creationId xmlns:a16="http://schemas.microsoft.com/office/drawing/2014/main" id="{82036473-2400-01BC-B96B-3FD391419550}"/>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1" name="Oval 782">
                <a:extLst>
                  <a:ext uri="{FF2B5EF4-FFF2-40B4-BE49-F238E27FC236}">
                    <a16:creationId xmlns:a16="http://schemas.microsoft.com/office/drawing/2014/main" id="{6119E591-54B8-3372-359C-29EE0385294A}"/>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2" name="Oval 783">
                <a:extLst>
                  <a:ext uri="{FF2B5EF4-FFF2-40B4-BE49-F238E27FC236}">
                    <a16:creationId xmlns:a16="http://schemas.microsoft.com/office/drawing/2014/main" id="{8999B52D-8842-3466-ED22-ED4A026F8A06}"/>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3" name="Oval 784">
                <a:extLst>
                  <a:ext uri="{FF2B5EF4-FFF2-40B4-BE49-F238E27FC236}">
                    <a16:creationId xmlns:a16="http://schemas.microsoft.com/office/drawing/2014/main" id="{13FE47E9-A7A6-8611-0D00-EF25368F254A}"/>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4" name="Oval 785">
                <a:extLst>
                  <a:ext uri="{FF2B5EF4-FFF2-40B4-BE49-F238E27FC236}">
                    <a16:creationId xmlns:a16="http://schemas.microsoft.com/office/drawing/2014/main" id="{FB602F75-C8F8-940A-F352-88B3266CB23B}"/>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5" name="Oval 786">
                <a:extLst>
                  <a:ext uri="{FF2B5EF4-FFF2-40B4-BE49-F238E27FC236}">
                    <a16:creationId xmlns:a16="http://schemas.microsoft.com/office/drawing/2014/main" id="{539CCB67-F955-6F61-8411-145B5E1A2152}"/>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6" name="Oval 787">
                <a:extLst>
                  <a:ext uri="{FF2B5EF4-FFF2-40B4-BE49-F238E27FC236}">
                    <a16:creationId xmlns:a16="http://schemas.microsoft.com/office/drawing/2014/main" id="{0098B75A-C58D-6DBB-C88C-A846AA06CD14}"/>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7" name="Oval 788">
                <a:extLst>
                  <a:ext uri="{FF2B5EF4-FFF2-40B4-BE49-F238E27FC236}">
                    <a16:creationId xmlns:a16="http://schemas.microsoft.com/office/drawing/2014/main" id="{3E5DFA59-F82B-42DC-3D3C-12FEB1C731A7}"/>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8" name="Oval 789">
                <a:extLst>
                  <a:ext uri="{FF2B5EF4-FFF2-40B4-BE49-F238E27FC236}">
                    <a16:creationId xmlns:a16="http://schemas.microsoft.com/office/drawing/2014/main" id="{F0A1CD3E-C965-59FE-C7BB-2315CD508D5E}"/>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9" name="Oval 790">
                <a:extLst>
                  <a:ext uri="{FF2B5EF4-FFF2-40B4-BE49-F238E27FC236}">
                    <a16:creationId xmlns:a16="http://schemas.microsoft.com/office/drawing/2014/main" id="{753D00F3-C613-1ECD-1E3A-20D41FA08351}"/>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0" name="Oval 791">
                <a:extLst>
                  <a:ext uri="{FF2B5EF4-FFF2-40B4-BE49-F238E27FC236}">
                    <a16:creationId xmlns:a16="http://schemas.microsoft.com/office/drawing/2014/main" id="{D5334C11-AE0B-3D3A-910B-F7F835B0FDB6}"/>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1" name="Oval 792">
                <a:extLst>
                  <a:ext uri="{FF2B5EF4-FFF2-40B4-BE49-F238E27FC236}">
                    <a16:creationId xmlns:a16="http://schemas.microsoft.com/office/drawing/2014/main" id="{96AC83B7-9D8F-CCCB-AD7D-916CD380A7F7}"/>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2" name="Oval 793">
                <a:extLst>
                  <a:ext uri="{FF2B5EF4-FFF2-40B4-BE49-F238E27FC236}">
                    <a16:creationId xmlns:a16="http://schemas.microsoft.com/office/drawing/2014/main" id="{42D32A2A-C077-8F77-03E6-53582993AB4D}"/>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3" name="Oval 794">
                <a:extLst>
                  <a:ext uri="{FF2B5EF4-FFF2-40B4-BE49-F238E27FC236}">
                    <a16:creationId xmlns:a16="http://schemas.microsoft.com/office/drawing/2014/main" id="{B804E2E3-99E5-4478-27CC-16AB9ADD8F0D}"/>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4" name="Oval 795">
                <a:extLst>
                  <a:ext uri="{FF2B5EF4-FFF2-40B4-BE49-F238E27FC236}">
                    <a16:creationId xmlns:a16="http://schemas.microsoft.com/office/drawing/2014/main" id="{95719F83-1831-11BC-DAF8-B18E29BAB6D6}"/>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5" name="Oval 796">
                <a:extLst>
                  <a:ext uri="{FF2B5EF4-FFF2-40B4-BE49-F238E27FC236}">
                    <a16:creationId xmlns:a16="http://schemas.microsoft.com/office/drawing/2014/main" id="{43FBE027-3E61-51E7-3C56-DA1CB2BDF967}"/>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6" name="Oval 797">
                <a:extLst>
                  <a:ext uri="{FF2B5EF4-FFF2-40B4-BE49-F238E27FC236}">
                    <a16:creationId xmlns:a16="http://schemas.microsoft.com/office/drawing/2014/main" id="{26FE8E5F-DCD4-B089-AB9A-9AF4DA39869D}"/>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7" name="Oval 798">
                <a:extLst>
                  <a:ext uri="{FF2B5EF4-FFF2-40B4-BE49-F238E27FC236}">
                    <a16:creationId xmlns:a16="http://schemas.microsoft.com/office/drawing/2014/main" id="{D76C0F6A-7DAF-E999-3597-AD1D2783E970}"/>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8" name="Oval 799">
                <a:extLst>
                  <a:ext uri="{FF2B5EF4-FFF2-40B4-BE49-F238E27FC236}">
                    <a16:creationId xmlns:a16="http://schemas.microsoft.com/office/drawing/2014/main" id="{E59C7A24-B54C-A097-0E29-375E3AE9F295}"/>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9" name="Oval 800">
                <a:extLst>
                  <a:ext uri="{FF2B5EF4-FFF2-40B4-BE49-F238E27FC236}">
                    <a16:creationId xmlns:a16="http://schemas.microsoft.com/office/drawing/2014/main" id="{8194A112-7C52-A5F4-F3FD-17297B5B9F12}"/>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0" name="Oval 801">
                <a:extLst>
                  <a:ext uri="{FF2B5EF4-FFF2-40B4-BE49-F238E27FC236}">
                    <a16:creationId xmlns:a16="http://schemas.microsoft.com/office/drawing/2014/main" id="{EF1090BB-DE0D-A9A6-13A9-9C5E756AD81C}"/>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1" name="Oval 802">
                <a:extLst>
                  <a:ext uri="{FF2B5EF4-FFF2-40B4-BE49-F238E27FC236}">
                    <a16:creationId xmlns:a16="http://schemas.microsoft.com/office/drawing/2014/main" id="{771A4392-5787-6A0A-CA6C-96BDFBEEF3E0}"/>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2" name="Oval 803">
                <a:extLst>
                  <a:ext uri="{FF2B5EF4-FFF2-40B4-BE49-F238E27FC236}">
                    <a16:creationId xmlns:a16="http://schemas.microsoft.com/office/drawing/2014/main" id="{CD25B829-7D41-1357-3064-93281CCEF7F1}"/>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3" name="Oval 804">
                <a:extLst>
                  <a:ext uri="{FF2B5EF4-FFF2-40B4-BE49-F238E27FC236}">
                    <a16:creationId xmlns:a16="http://schemas.microsoft.com/office/drawing/2014/main" id="{F01F4F64-1F24-2E18-9184-B241DC381F71}"/>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4" name="Oval 805">
                <a:extLst>
                  <a:ext uri="{FF2B5EF4-FFF2-40B4-BE49-F238E27FC236}">
                    <a16:creationId xmlns:a16="http://schemas.microsoft.com/office/drawing/2014/main" id="{BF4C7881-B51D-0AAA-4ED6-CCC3C7A38E49}"/>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5" name="Oval 806">
                <a:extLst>
                  <a:ext uri="{FF2B5EF4-FFF2-40B4-BE49-F238E27FC236}">
                    <a16:creationId xmlns:a16="http://schemas.microsoft.com/office/drawing/2014/main" id="{54E40C9B-DE6C-0679-B98E-052000652E15}"/>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6" name="Oval 807">
                <a:extLst>
                  <a:ext uri="{FF2B5EF4-FFF2-40B4-BE49-F238E27FC236}">
                    <a16:creationId xmlns:a16="http://schemas.microsoft.com/office/drawing/2014/main" id="{6935DFC8-A852-8913-7697-22CB689B6E13}"/>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4950" name="Oval 809">
              <a:extLst>
                <a:ext uri="{FF2B5EF4-FFF2-40B4-BE49-F238E27FC236}">
                  <a16:creationId xmlns:a16="http://schemas.microsoft.com/office/drawing/2014/main" id="{8646386A-3AEC-EB7F-C784-5525570F58EF}"/>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1" name="Oval 810">
              <a:extLst>
                <a:ext uri="{FF2B5EF4-FFF2-40B4-BE49-F238E27FC236}">
                  <a16:creationId xmlns:a16="http://schemas.microsoft.com/office/drawing/2014/main" id="{7FE0837F-CB3B-39F0-8BFA-F423DE6BE166}"/>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2" name="Oval 811">
              <a:extLst>
                <a:ext uri="{FF2B5EF4-FFF2-40B4-BE49-F238E27FC236}">
                  <a16:creationId xmlns:a16="http://schemas.microsoft.com/office/drawing/2014/main" id="{BD92672F-F4D8-2B35-C0B9-5E0153F76290}"/>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3" name="Oval 812">
              <a:extLst>
                <a:ext uri="{FF2B5EF4-FFF2-40B4-BE49-F238E27FC236}">
                  <a16:creationId xmlns:a16="http://schemas.microsoft.com/office/drawing/2014/main" id="{FA615D14-994F-75CC-50C4-2AF99196E37E}"/>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4" name="Oval 813">
              <a:extLst>
                <a:ext uri="{FF2B5EF4-FFF2-40B4-BE49-F238E27FC236}">
                  <a16:creationId xmlns:a16="http://schemas.microsoft.com/office/drawing/2014/main" id="{350DA042-7D7E-D10D-D860-03F127313E02}"/>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5" name="Oval 814">
              <a:extLst>
                <a:ext uri="{FF2B5EF4-FFF2-40B4-BE49-F238E27FC236}">
                  <a16:creationId xmlns:a16="http://schemas.microsoft.com/office/drawing/2014/main" id="{0759040C-0415-47C6-7242-DF16B60B4E01}"/>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6" name="Oval 815">
              <a:extLst>
                <a:ext uri="{FF2B5EF4-FFF2-40B4-BE49-F238E27FC236}">
                  <a16:creationId xmlns:a16="http://schemas.microsoft.com/office/drawing/2014/main" id="{DBB0F46B-2295-4FC6-04D6-743ED13A4BED}"/>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7" name="Oval 816">
              <a:extLst>
                <a:ext uri="{FF2B5EF4-FFF2-40B4-BE49-F238E27FC236}">
                  <a16:creationId xmlns:a16="http://schemas.microsoft.com/office/drawing/2014/main" id="{16340073-E395-063D-6046-78AC7C6BEA00}"/>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8" name="Oval 817">
              <a:extLst>
                <a:ext uri="{FF2B5EF4-FFF2-40B4-BE49-F238E27FC236}">
                  <a16:creationId xmlns:a16="http://schemas.microsoft.com/office/drawing/2014/main" id="{0B80EA26-3381-9E34-A220-09A2ECAA36D6}"/>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9" name="Oval 818">
              <a:extLst>
                <a:ext uri="{FF2B5EF4-FFF2-40B4-BE49-F238E27FC236}">
                  <a16:creationId xmlns:a16="http://schemas.microsoft.com/office/drawing/2014/main" id="{FBCBD329-12D3-B194-7069-4B156D37C410}"/>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0" name="Oval 819">
              <a:extLst>
                <a:ext uri="{FF2B5EF4-FFF2-40B4-BE49-F238E27FC236}">
                  <a16:creationId xmlns:a16="http://schemas.microsoft.com/office/drawing/2014/main" id="{C50926A4-B599-CDBF-FD8C-3F919D4F0568}"/>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1" name="Oval 820">
              <a:extLst>
                <a:ext uri="{FF2B5EF4-FFF2-40B4-BE49-F238E27FC236}">
                  <a16:creationId xmlns:a16="http://schemas.microsoft.com/office/drawing/2014/main" id="{BABE9CB0-89F9-3D39-776E-EBA0AC71D3DA}"/>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2" name="Oval 821">
              <a:extLst>
                <a:ext uri="{FF2B5EF4-FFF2-40B4-BE49-F238E27FC236}">
                  <a16:creationId xmlns:a16="http://schemas.microsoft.com/office/drawing/2014/main" id="{BA3AAB46-BCFC-C3D2-FBAC-A09896994191}"/>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3" name="Oval 822">
              <a:extLst>
                <a:ext uri="{FF2B5EF4-FFF2-40B4-BE49-F238E27FC236}">
                  <a16:creationId xmlns:a16="http://schemas.microsoft.com/office/drawing/2014/main" id="{E60EE2C3-645D-562E-8C8F-5252267BED4C}"/>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4" name="Oval 823">
              <a:extLst>
                <a:ext uri="{FF2B5EF4-FFF2-40B4-BE49-F238E27FC236}">
                  <a16:creationId xmlns:a16="http://schemas.microsoft.com/office/drawing/2014/main" id="{4DC5C59E-C53D-8B25-4122-17CAD29F27B3}"/>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5" name="Oval 824">
              <a:extLst>
                <a:ext uri="{FF2B5EF4-FFF2-40B4-BE49-F238E27FC236}">
                  <a16:creationId xmlns:a16="http://schemas.microsoft.com/office/drawing/2014/main" id="{5D75143C-FE6D-0879-897B-D382ED34E8EC}"/>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6" name="Oval 825">
              <a:extLst>
                <a:ext uri="{FF2B5EF4-FFF2-40B4-BE49-F238E27FC236}">
                  <a16:creationId xmlns:a16="http://schemas.microsoft.com/office/drawing/2014/main" id="{DAD23FAB-1071-57EA-CAB0-859F0899DFD4}"/>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5767" name="任意多边形: 形状 5766">
            <a:extLst>
              <a:ext uri="{FF2B5EF4-FFF2-40B4-BE49-F238E27FC236}">
                <a16:creationId xmlns:a16="http://schemas.microsoft.com/office/drawing/2014/main" id="{BD90177F-8234-9718-E33D-5596A65F77F0}"/>
              </a:ext>
            </a:extLst>
          </p:cNvPr>
          <p:cNvSpPr/>
          <p:nvPr userDrawn="1"/>
        </p:nvSpPr>
        <p:spPr>
          <a:xfrm flipH="1">
            <a:off x="10693847" y="5296710"/>
            <a:ext cx="1498153" cy="1573990"/>
          </a:xfrm>
          <a:custGeom>
            <a:avLst/>
            <a:gdLst>
              <a:gd name="connsiteX0" fmla="*/ 588813 w 1498153"/>
              <a:gd name="connsiteY0" fmla="*/ 0 h 1573990"/>
              <a:gd name="connsiteX1" fmla="*/ 1498153 w 1498153"/>
              <a:gd name="connsiteY1" fmla="*/ 909340 h 1573990"/>
              <a:gd name="connsiteX2" fmla="*/ 1231814 w 1498153"/>
              <a:gd name="connsiteY2" fmla="*/ 1552341 h 1573990"/>
              <a:gd name="connsiteX3" fmla="*/ 1205575 w 1498153"/>
              <a:gd name="connsiteY3" fmla="*/ 1573990 h 1573990"/>
              <a:gd name="connsiteX4" fmla="*/ 0 w 1498153"/>
              <a:gd name="connsiteY4" fmla="*/ 1573990 h 1573990"/>
              <a:gd name="connsiteX5" fmla="*/ 0 w 1498153"/>
              <a:gd name="connsiteY5" fmla="*/ 221631 h 1573990"/>
              <a:gd name="connsiteX6" fmla="*/ 80392 w 1498153"/>
              <a:gd name="connsiteY6" fmla="*/ 155301 h 1573990"/>
              <a:gd name="connsiteX7" fmla="*/ 588813 w 1498153"/>
              <a:gd name="connsiteY7" fmla="*/ 0 h 15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153" h="1573990">
                <a:moveTo>
                  <a:pt x="588813" y="0"/>
                </a:moveTo>
                <a:cubicBezTo>
                  <a:pt x="1091028" y="0"/>
                  <a:pt x="1498153" y="407125"/>
                  <a:pt x="1498153" y="909340"/>
                </a:cubicBezTo>
                <a:cubicBezTo>
                  <a:pt x="1498153" y="1160448"/>
                  <a:pt x="1396372" y="1387783"/>
                  <a:pt x="1231814" y="1552341"/>
                </a:cubicBezTo>
                <a:lnTo>
                  <a:pt x="1205575" y="1573990"/>
                </a:lnTo>
                <a:lnTo>
                  <a:pt x="0" y="1573990"/>
                </a:lnTo>
                <a:lnTo>
                  <a:pt x="0" y="221631"/>
                </a:lnTo>
                <a:lnTo>
                  <a:pt x="80392" y="155301"/>
                </a:lnTo>
                <a:cubicBezTo>
                  <a:pt x="225524" y="57252"/>
                  <a:pt x="400483" y="0"/>
                  <a:pt x="588813" y="0"/>
                </a:cubicBezTo>
                <a:close/>
              </a:path>
            </a:pathLst>
          </a:custGeom>
          <a:gradFill flip="none" rotWithShape="1">
            <a:gsLst>
              <a:gs pos="100000">
                <a:schemeClr val="accent2"/>
              </a:gs>
              <a:gs pos="8000">
                <a:schemeClr val="accent2">
                  <a:alpha val="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8" name="矩形: 圆角 1647">
            <a:extLst>
              <a:ext uri="{FF2B5EF4-FFF2-40B4-BE49-F238E27FC236}">
                <a16:creationId xmlns:a16="http://schemas.microsoft.com/office/drawing/2014/main" id="{8D6C7594-3432-749B-A5DD-DE5CD86A142C}"/>
              </a:ext>
            </a:extLst>
          </p:cNvPr>
          <p:cNvSpPr/>
          <p:nvPr userDrawn="1"/>
        </p:nvSpPr>
        <p:spPr>
          <a:xfrm>
            <a:off x="225425" y="209550"/>
            <a:ext cx="11741150" cy="6438900"/>
          </a:xfrm>
          <a:prstGeom prst="roundRect">
            <a:avLst>
              <a:gd name="adj" fmla="val 3361"/>
            </a:avLst>
          </a:prstGeom>
          <a:solidFill>
            <a:schemeClr val="bg1"/>
          </a:solidFill>
          <a:ln>
            <a:noFill/>
          </a:ln>
          <a:effectLst>
            <a:outerShdw blurRad="63500" sx="101000" sy="101000" algn="ctr" rotWithShape="0">
              <a:schemeClr val="tx1">
                <a:lumMod val="95000"/>
                <a:lumOff val="5000"/>
                <a:alpha val="21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700" dirty="0"/>
          </a:p>
        </p:txBody>
      </p:sp>
      <p:sp>
        <p:nvSpPr>
          <p:cNvPr id="5" name="标题 4">
            <a:extLst>
              <a:ext uri="{FF2B5EF4-FFF2-40B4-BE49-F238E27FC236}">
                <a16:creationId xmlns:a16="http://schemas.microsoft.com/office/drawing/2014/main" id="{883ABC3B-DC50-0523-6303-9978718489C3}"/>
              </a:ext>
            </a:extLst>
          </p:cNvPr>
          <p:cNvSpPr>
            <a:spLocks noGrp="1"/>
          </p:cNvSpPr>
          <p:nvPr>
            <p:ph type="title"/>
          </p:nvPr>
        </p:nvSpPr>
        <p:spPr>
          <a:xfrm>
            <a:off x="847725" y="543772"/>
            <a:ext cx="10515600" cy="463550"/>
          </a:xfrm>
        </p:spPr>
        <p:txBody>
          <a:bodyPr>
            <a:normAutofit/>
          </a:bodyPr>
          <a:lstStyle>
            <a:lvl1pPr>
              <a:defRPr sz="3200">
                <a:gradFill flip="none" rotWithShape="1">
                  <a:gsLst>
                    <a:gs pos="100000">
                      <a:schemeClr val="accent1">
                        <a:lumMod val="60000"/>
                        <a:lumOff val="40000"/>
                      </a:schemeClr>
                    </a:gs>
                    <a:gs pos="0">
                      <a:schemeClr val="accent2"/>
                    </a:gs>
                  </a:gsLst>
                  <a:lin ang="0" scaled="0"/>
                  <a:tileRect/>
                </a:gradFill>
              </a:defRPr>
            </a:lvl1pPr>
          </a:lstStyle>
          <a:p>
            <a:r>
              <a:rPr lang="zh-CN" altLang="en-US" dirty="0"/>
              <a:t>单击此处编辑母版标题样式</a:t>
            </a:r>
          </a:p>
        </p:txBody>
      </p:sp>
      <p:grpSp>
        <p:nvGrpSpPr>
          <p:cNvPr id="5768" name="组合 5767">
            <a:extLst>
              <a:ext uri="{FF2B5EF4-FFF2-40B4-BE49-F238E27FC236}">
                <a16:creationId xmlns:a16="http://schemas.microsoft.com/office/drawing/2014/main" id="{31DE3D4B-0FF6-2CC9-4316-0109E2756394}"/>
              </a:ext>
            </a:extLst>
          </p:cNvPr>
          <p:cNvGrpSpPr/>
          <p:nvPr userDrawn="1"/>
        </p:nvGrpSpPr>
        <p:grpSpPr>
          <a:xfrm>
            <a:off x="509942" y="541133"/>
            <a:ext cx="364771" cy="364770"/>
            <a:chOff x="5731948" y="3277319"/>
            <a:chExt cx="303361" cy="303361"/>
          </a:xfrm>
        </p:grpSpPr>
        <p:sp>
          <p:nvSpPr>
            <p:cNvPr id="5769" name="椭圆 5768">
              <a:extLst>
                <a:ext uri="{FF2B5EF4-FFF2-40B4-BE49-F238E27FC236}">
                  <a16:creationId xmlns:a16="http://schemas.microsoft.com/office/drawing/2014/main" id="{8B54EB7D-FF2A-2BAC-E449-8B9B6C609120}"/>
                </a:ext>
              </a:extLst>
            </p:cNvPr>
            <p:cNvSpPr/>
            <p:nvPr/>
          </p:nvSpPr>
          <p:spPr>
            <a:xfrm>
              <a:off x="5731948" y="3277319"/>
              <a:ext cx="303361" cy="303361"/>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dirty="0">
                <a:solidFill>
                  <a:schemeClr val="tx1"/>
                </a:solidFill>
              </a:endParaRPr>
            </a:p>
          </p:txBody>
        </p:sp>
        <p:sp>
          <p:nvSpPr>
            <p:cNvPr id="5770" name="L 形 5769">
              <a:extLst>
                <a:ext uri="{FF2B5EF4-FFF2-40B4-BE49-F238E27FC236}">
                  <a16:creationId xmlns:a16="http://schemas.microsoft.com/office/drawing/2014/main" id="{8CD413C4-9D05-6519-3B57-7A449FA3E5FE}"/>
                </a:ext>
              </a:extLst>
            </p:cNvPr>
            <p:cNvSpPr/>
            <p:nvPr/>
          </p:nvSpPr>
          <p:spPr>
            <a:xfrm rot="13196385">
              <a:off x="5805233" y="3370434"/>
              <a:ext cx="121897" cy="121897"/>
            </a:xfrm>
            <a:prstGeom prst="corner">
              <a:avLst>
                <a:gd name="adj1" fmla="val 26143"/>
                <a:gd name="adj2" fmla="val 27228"/>
              </a:avLst>
            </a:prstGeom>
            <a:solidFill>
              <a:schemeClr val="accent1"/>
            </a:soli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accent1"/>
                </a:solidFill>
              </a:endParaRPr>
            </a:p>
          </p:txBody>
        </p:sp>
      </p:grpSp>
    </p:spTree>
    <p:extLst>
      <p:ext uri="{BB962C8B-B14F-4D97-AF65-F5344CB8AC3E}">
        <p14:creationId xmlns:p14="http://schemas.microsoft.com/office/powerpoint/2010/main" val="28265776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空白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89139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标注页">
    <p:bg>
      <p:bgPr>
        <a:solidFill>
          <a:schemeClr val="bg1"/>
        </a:solidFill>
        <a:effectLst/>
      </p:bgPr>
    </p:bg>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3D31B634-30CF-4F82-1AE4-F2D6E8728F45}"/>
              </a:ext>
            </a:extLst>
          </p:cNvPr>
          <p:cNvSpPr/>
          <p:nvPr userDrawn="1"/>
        </p:nvSpPr>
        <p:spPr>
          <a:xfrm>
            <a:off x="11997" y="0"/>
            <a:ext cx="12180003" cy="6858000"/>
          </a:xfrm>
          <a:prstGeom prst="rect">
            <a:avLst/>
          </a:prstGeom>
          <a:solidFill>
            <a:srgbClr val="E63A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dirty="0">
              <a:ln>
                <a:noFill/>
              </a:ln>
              <a:solidFill>
                <a:prstClr val="white"/>
              </a:solidFill>
              <a:effectLst/>
              <a:uLnTx/>
              <a:uFillTx/>
              <a:latin typeface="Arial" panose="020B0604020202020204"/>
              <a:ea typeface="微软雅黑" panose="020B0503020204020204" charset="-122"/>
              <a:cs typeface="+mn-ea"/>
              <a:sym typeface="+mn-lt"/>
            </a:endParaRPr>
          </a:p>
        </p:txBody>
      </p:sp>
      <p:sp>
        <p:nvSpPr>
          <p:cNvPr id="15" name="文本占位符 1">
            <a:extLst>
              <a:ext uri="{FF2B5EF4-FFF2-40B4-BE49-F238E27FC236}">
                <a16:creationId xmlns:a16="http://schemas.microsoft.com/office/drawing/2014/main" id="{CD4B85AC-A141-BCCB-6DCE-8AA24EE64EF2}"/>
              </a:ext>
            </a:extLst>
          </p:cNvPr>
          <p:cNvSpPr>
            <a:spLocks noGrp="1"/>
          </p:cNvSpPr>
          <p:nvPr userDrawn="1"/>
        </p:nvSpPr>
        <p:spPr>
          <a:xfrm>
            <a:off x="702623" y="440690"/>
            <a:ext cx="1657138" cy="287259"/>
          </a:xfrm>
          <a:prstGeom prst="rect">
            <a:avLst/>
          </a:prstGeom>
        </p:spPr>
        <p:txBody>
          <a:bodyPr/>
          <a:lstStyle>
            <a:lvl1pPr marL="0" indent="0" algn="l" defTabSz="742950" rtl="0" eaLnBrk="1" latinLnBrk="0" hangingPunct="1">
              <a:lnSpc>
                <a:spcPct val="100000"/>
              </a:lnSpc>
              <a:spcBef>
                <a:spcPts val="815"/>
              </a:spcBef>
              <a:buFont typeface="Arial" panose="020B0604020202020204" pitchFamily="34" charset="0"/>
              <a:buNone/>
              <a:defRPr sz="1100" b="0" i="0" kern="1200" baseline="0">
                <a:solidFill>
                  <a:schemeClr val="bg1"/>
                </a:solidFill>
                <a:latin typeface="微软雅黑 Light" panose="020B0502040204020203" pitchFamily="34" charset="-122"/>
                <a:ea typeface="微软雅黑 Light" panose="020B0502040204020203" pitchFamily="34" charset="-122"/>
                <a:cs typeface="Segoe UI Light" panose="020B0502040204020203" charset="0"/>
              </a:defRPr>
            </a:lvl1pPr>
            <a:lvl2pPr marL="557530" indent="-186055" algn="l" defTabSz="742950" rtl="0" eaLnBrk="1" latinLnBrk="0" hangingPunct="1">
              <a:lnSpc>
                <a:spcPct val="90000"/>
              </a:lnSpc>
              <a:spcBef>
                <a:spcPts val="405"/>
              </a:spcBef>
              <a:buFont typeface="Arial" panose="020B0604020202020204" pitchFamily="34" charset="0"/>
              <a:buChar char="•"/>
              <a:defRPr sz="1950" kern="1200">
                <a:solidFill>
                  <a:schemeClr val="tx1"/>
                </a:solidFill>
                <a:latin typeface="+mn-lt"/>
                <a:ea typeface="+mn-ea"/>
                <a:cs typeface="+mn-cs"/>
              </a:defRPr>
            </a:lvl2pPr>
            <a:lvl3pPr marL="929005" indent="-186055" algn="l" defTabSz="742950" rtl="0" eaLnBrk="1" latinLnBrk="0" hangingPunct="1">
              <a:lnSpc>
                <a:spcPct val="90000"/>
              </a:lnSpc>
              <a:spcBef>
                <a:spcPts val="405"/>
              </a:spcBef>
              <a:buFont typeface="Arial" panose="020B0604020202020204" pitchFamily="34" charset="0"/>
              <a:buChar char="•"/>
              <a:defRPr sz="1625" kern="1200">
                <a:solidFill>
                  <a:schemeClr val="tx1"/>
                </a:solidFill>
                <a:latin typeface="+mn-lt"/>
                <a:ea typeface="+mn-ea"/>
                <a:cs typeface="+mn-cs"/>
              </a:defRPr>
            </a:lvl3pPr>
            <a:lvl4pPr marL="130048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4pPr>
            <a:lvl5pPr marL="167195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5pPr>
            <a:lvl6pPr marL="204343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6pPr>
            <a:lvl7pPr marL="241490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7pPr>
            <a:lvl8pPr marL="278638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8pPr>
            <a:lvl9pPr marL="315785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9pPr>
          </a:lstStyle>
          <a:p>
            <a:r>
              <a:rPr kumimoji="1" lang="en-US" altLang="zh-CN" dirty="0" err="1"/>
              <a:t>OfficePLUS.cn</a:t>
            </a:r>
            <a:endParaRPr kumimoji="1" lang="zh-CN" altLang="en-US" dirty="0"/>
          </a:p>
        </p:txBody>
      </p:sp>
      <p:sp>
        <p:nvSpPr>
          <p:cNvPr id="16" name="文本占位符 2">
            <a:extLst>
              <a:ext uri="{FF2B5EF4-FFF2-40B4-BE49-F238E27FC236}">
                <a16:creationId xmlns:a16="http://schemas.microsoft.com/office/drawing/2014/main" id="{3564D682-754F-B106-C4C1-2D632B4814BD}"/>
              </a:ext>
            </a:extLst>
          </p:cNvPr>
          <p:cNvSpPr>
            <a:spLocks noGrp="1"/>
          </p:cNvSpPr>
          <p:nvPr userDrawn="1"/>
        </p:nvSpPr>
        <p:spPr>
          <a:xfrm>
            <a:off x="4415032" y="1018121"/>
            <a:ext cx="7074345" cy="5399189"/>
          </a:xfrm>
          <a:prstGeom prst="rect">
            <a:avLst/>
          </a:prstGeom>
        </p:spPr>
        <p:txBody>
          <a:bodyPr/>
          <a:lstStyle>
            <a:lvl1pPr marL="0" indent="0" algn="l" defTabSz="742950" rtl="0" eaLnBrk="1" latinLnBrk="0" hangingPunct="1">
              <a:lnSpc>
                <a:spcPct val="150000"/>
              </a:lnSpc>
              <a:spcBef>
                <a:spcPts val="815"/>
              </a:spcBef>
              <a:buFont typeface="Arial" panose="020B0604020202020204" pitchFamily="34" charset="0"/>
              <a:buNone/>
              <a:defRPr sz="1200" b="0" i="0" kern="1200" baseline="0">
                <a:solidFill>
                  <a:schemeClr val="bg1"/>
                </a:solidFill>
                <a:latin typeface="微软雅黑 Light" panose="020B0502040204020203" pitchFamily="34" charset="-122"/>
                <a:ea typeface="微软雅黑 Light" panose="020B0502040204020203" pitchFamily="34" charset="-122"/>
                <a:cs typeface="微软雅黑 Light" panose="020B0502040204020203" pitchFamily="34" charset="-122"/>
              </a:defRPr>
            </a:lvl1pPr>
            <a:lvl2pPr marL="557530" indent="-186055" algn="l" defTabSz="742950" rtl="0" eaLnBrk="1" latinLnBrk="0" hangingPunct="1">
              <a:lnSpc>
                <a:spcPct val="90000"/>
              </a:lnSpc>
              <a:spcBef>
                <a:spcPts val="405"/>
              </a:spcBef>
              <a:buFont typeface="Arial" panose="020B0604020202020204" pitchFamily="34" charset="0"/>
              <a:buChar char="•"/>
              <a:defRPr sz="1950" kern="1200">
                <a:solidFill>
                  <a:schemeClr val="tx1"/>
                </a:solidFill>
                <a:latin typeface="+mn-lt"/>
                <a:ea typeface="+mn-ea"/>
                <a:cs typeface="+mn-cs"/>
              </a:defRPr>
            </a:lvl2pPr>
            <a:lvl3pPr marL="929005" indent="-186055" algn="l" defTabSz="742950" rtl="0" eaLnBrk="1" latinLnBrk="0" hangingPunct="1">
              <a:lnSpc>
                <a:spcPct val="90000"/>
              </a:lnSpc>
              <a:spcBef>
                <a:spcPts val="405"/>
              </a:spcBef>
              <a:buFont typeface="Arial" panose="020B0604020202020204" pitchFamily="34" charset="0"/>
              <a:buChar char="•"/>
              <a:defRPr sz="1625" kern="1200">
                <a:solidFill>
                  <a:schemeClr val="tx1"/>
                </a:solidFill>
                <a:latin typeface="+mn-lt"/>
                <a:ea typeface="+mn-ea"/>
                <a:cs typeface="+mn-cs"/>
              </a:defRPr>
            </a:lvl3pPr>
            <a:lvl4pPr marL="130048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4pPr>
            <a:lvl5pPr marL="167195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5pPr>
            <a:lvl6pPr marL="204343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6pPr>
            <a:lvl7pPr marL="241490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7pPr>
            <a:lvl8pPr marL="278638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8pPr>
            <a:lvl9pPr marL="315785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9pPr>
          </a:lstStyle>
          <a:p>
            <a:r>
              <a:rPr kumimoji="1" lang="zh-CN" altLang="en-US" dirty="0">
                <a:latin typeface="微软雅黑 Light" panose="020B0502040204020203" pitchFamily="34" charset="-122"/>
                <a:ea typeface="微软雅黑 Light" panose="020B0502040204020203" pitchFamily="34" charset="-122"/>
              </a:rPr>
              <a:t>中文   </a:t>
            </a:r>
            <a:r>
              <a:rPr kumimoji="1" lang="en-US" altLang="zh-CN" dirty="0" err="1">
                <a:latin typeface="微软雅黑 Light" panose="020B0502040204020203" pitchFamily="34" charset="-122"/>
                <a:ea typeface="微软雅黑 Light" panose="020B0502040204020203" pitchFamily="34" charset="-122"/>
              </a:rPr>
              <a:t>OPPOSans</a:t>
            </a:r>
            <a:r>
              <a:rPr kumimoji="1" lang="en-US" altLang="zh-CN" dirty="0">
                <a:latin typeface="微软雅黑 Light" panose="020B0502040204020203" pitchFamily="34" charset="-122"/>
                <a:ea typeface="微软雅黑 Light" panose="020B0502040204020203" pitchFamily="34" charset="-122"/>
              </a:rPr>
              <a:t> H </a:t>
            </a:r>
          </a:p>
          <a:p>
            <a:r>
              <a:rPr kumimoji="1" lang="zh-CN" altLang="en-US" dirty="0">
                <a:latin typeface="微软雅黑 Light" panose="020B0502040204020203" pitchFamily="34" charset="-122"/>
                <a:ea typeface="微软雅黑 Light" panose="020B0502040204020203" pitchFamily="34" charset="-122"/>
              </a:rPr>
              <a:t>英文   </a:t>
            </a:r>
            <a:r>
              <a:rPr kumimoji="1" lang="en-US" altLang="zh-CN" dirty="0" err="1">
                <a:latin typeface="微软雅黑 Light" panose="020B0502040204020203" pitchFamily="34" charset="-122"/>
                <a:ea typeface="微软雅黑 Light" panose="020B0502040204020203" pitchFamily="34" charset="-122"/>
              </a:rPr>
              <a:t>OPPOSans</a:t>
            </a:r>
            <a:r>
              <a:rPr kumimoji="1" lang="en-US" altLang="zh-CN" dirty="0">
                <a:latin typeface="微软雅黑 Light" panose="020B0502040204020203" pitchFamily="34" charset="-122"/>
                <a:ea typeface="微软雅黑 Light" panose="020B0502040204020203" pitchFamily="34" charset="-122"/>
              </a:rPr>
              <a:t> R</a:t>
            </a:r>
          </a:p>
          <a:p>
            <a:endParaRPr kumimoji="1" lang="en-US" altLang="zh-CN" dirty="0">
              <a:latin typeface="微软雅黑 Light" panose="020B0502040204020203" pitchFamily="34" charset="-122"/>
              <a:ea typeface="微软雅黑 Light" panose="020B0502040204020203" pitchFamily="34" charset="-122"/>
            </a:endParaRPr>
          </a:p>
          <a:p>
            <a:r>
              <a:rPr kumimoji="1" lang="zh-CN" altLang="en-US" dirty="0">
                <a:latin typeface="微软雅黑 Light" panose="020B0502040204020203" pitchFamily="34" charset="-122"/>
                <a:ea typeface="微软雅黑 Light" panose="020B0502040204020203" pitchFamily="34" charset="-122"/>
              </a:rPr>
              <a:t>标题 </a:t>
            </a:r>
            <a:r>
              <a:rPr kumimoji="1" lang="en-US" altLang="zh-CN" dirty="0">
                <a:latin typeface="微软雅黑 Light" panose="020B0502040204020203" pitchFamily="34" charset="-122"/>
                <a:ea typeface="微软雅黑 Light" panose="020B0502040204020203" pitchFamily="34" charset="-122"/>
              </a:rPr>
              <a:t>1.0</a:t>
            </a:r>
          </a:p>
          <a:p>
            <a:r>
              <a:rPr kumimoji="1" lang="zh-CN" altLang="en-US" dirty="0">
                <a:latin typeface="微软雅黑 Light" panose="020B0502040204020203" pitchFamily="34" charset="-122"/>
                <a:ea typeface="微软雅黑 Light" panose="020B0502040204020203" pitchFamily="34" charset="-122"/>
              </a:rPr>
              <a:t>正文 </a:t>
            </a:r>
            <a:r>
              <a:rPr kumimoji="1" lang="en-US" altLang="zh-CN" dirty="0">
                <a:latin typeface="微软雅黑 Light" panose="020B0502040204020203" pitchFamily="34" charset="-122"/>
                <a:ea typeface="微软雅黑 Light" panose="020B0502040204020203" pitchFamily="34" charset="-122"/>
              </a:rPr>
              <a:t>1.3</a:t>
            </a:r>
          </a:p>
          <a:p>
            <a:r>
              <a:rPr kumimoji="1" lang="en-US" altLang="zh-CN" dirty="0" err="1">
                <a:latin typeface="微软雅黑 Light" panose="020B0502040204020203" pitchFamily="34" charset="-122"/>
                <a:ea typeface="微软雅黑 Light" panose="020B0502040204020203" pitchFamily="34" charset="-122"/>
              </a:rPr>
              <a:t>Unsplash</a:t>
            </a:r>
            <a:endParaRPr kumimoji="1" lang="en-US" altLang="zh-CN" dirty="0">
              <a:latin typeface="微软雅黑 Light" panose="020B0502040204020203" pitchFamily="34" charset="-122"/>
              <a:ea typeface="微软雅黑 Light" panose="020B0502040204020203" pitchFamily="34" charset="-122"/>
            </a:endParaRPr>
          </a:p>
          <a:p>
            <a:endParaRPr kumimoji="1" lang="en-GB" altLang="zh-CN" dirty="0">
              <a:latin typeface="微软雅黑 Light" panose="020B0502040204020203" pitchFamily="34" charset="-122"/>
              <a:ea typeface="微软雅黑 Light" panose="020B0502040204020203" pitchFamily="34" charset="-122"/>
            </a:endParaRPr>
          </a:p>
          <a:p>
            <a:r>
              <a:rPr kumimoji="1" lang="zh-CN" altLang="en-US" dirty="0">
                <a:latin typeface="微软雅黑 Light" panose="020B0502040204020203" pitchFamily="34" charset="-122"/>
                <a:ea typeface="微软雅黑 Light" panose="020B0502040204020203" pitchFamily="34" charset="-122"/>
              </a:rPr>
              <a:t>本网站所提供的任何信息内容（包括但不限于 </a:t>
            </a:r>
            <a:r>
              <a:rPr kumimoji="1" lang="en-GB" altLang="zh-CN" dirty="0">
                <a:latin typeface="微软雅黑 Light" panose="020B0502040204020203" pitchFamily="34" charset="-122"/>
                <a:ea typeface="微软雅黑 Light" panose="020B0502040204020203" pitchFamily="34" charset="-122"/>
              </a:rPr>
              <a:t>PPT </a:t>
            </a:r>
            <a:r>
              <a:rPr kumimoji="1" lang="zh-CN" altLang="en-US" dirty="0">
                <a:latin typeface="微软雅黑 Light" panose="020B0502040204020203" pitchFamily="34" charset="-122"/>
                <a:ea typeface="微软雅黑 Light" panose="020B0502040204020203" pitchFamily="34" charset="-122"/>
              </a:rPr>
              <a:t>模板、</a:t>
            </a:r>
            <a:r>
              <a:rPr kumimoji="1" lang="en-GB" altLang="zh-CN" dirty="0">
                <a:latin typeface="微软雅黑 Light" panose="020B0502040204020203" pitchFamily="34" charset="-122"/>
                <a:ea typeface="微软雅黑 Light" panose="020B0502040204020203" pitchFamily="34" charset="-122"/>
              </a:rPr>
              <a:t>Word </a:t>
            </a:r>
            <a:r>
              <a:rPr kumimoji="1" lang="zh-CN" altLang="en-US" dirty="0">
                <a:latin typeface="微软雅黑 Light" panose="020B0502040204020203" pitchFamily="34" charset="-122"/>
                <a:ea typeface="微软雅黑 Light" panose="020B0502040204020203" pitchFamily="34" charset="-122"/>
              </a:rPr>
              <a:t>文档、</a:t>
            </a:r>
            <a:r>
              <a:rPr kumimoji="1" lang="en-GB" altLang="zh-CN" dirty="0">
                <a:latin typeface="微软雅黑 Light" panose="020B0502040204020203" pitchFamily="34" charset="-122"/>
                <a:ea typeface="微软雅黑 Light" panose="020B0502040204020203" pitchFamily="34" charset="-122"/>
              </a:rPr>
              <a:t>Excel </a:t>
            </a:r>
            <a:r>
              <a:rPr kumimoji="1" lang="zh-CN" altLang="en-US" dirty="0">
                <a:latin typeface="微软雅黑 Light" panose="020B0502040204020203" pitchFamily="34" charset="-122"/>
                <a:ea typeface="微软雅黑 Light" panose="020B0502040204020203" pitchFamily="34" charset="-122"/>
              </a:rPr>
              <a:t>图表、图片素材等）均受</a:t>
            </a:r>
            <a:r>
              <a:rPr kumimoji="1" lang="en-US" altLang="zh-CN" dirty="0">
                <a:latin typeface="微软雅黑 Light" panose="020B0502040204020203" pitchFamily="34" charset="-122"/>
                <a:ea typeface="微软雅黑 Light" panose="020B0502040204020203" pitchFamily="34" charset="-122"/>
              </a:rPr>
              <a:t>《</a:t>
            </a:r>
            <a:r>
              <a:rPr kumimoji="1" lang="zh-CN" altLang="en-US" dirty="0">
                <a:latin typeface="微软雅黑 Light" panose="020B0502040204020203" pitchFamily="34" charset="-122"/>
                <a:ea typeface="微软雅黑 Light" panose="020B0502040204020203" pitchFamily="34" charset="-122"/>
              </a:rPr>
              <a:t>中华人民共和国著作权法</a:t>
            </a:r>
            <a:r>
              <a:rPr kumimoji="1" lang="en-US" altLang="zh-CN" dirty="0">
                <a:latin typeface="微软雅黑 Light" panose="020B0502040204020203" pitchFamily="34" charset="-122"/>
                <a:ea typeface="微软雅黑 Light" panose="020B0502040204020203" pitchFamily="34" charset="-122"/>
              </a:rPr>
              <a:t>》</a:t>
            </a:r>
            <a:r>
              <a:rPr kumimoji="1" lang="zh-CN" altLang="en-US" dirty="0">
                <a:latin typeface="微软雅黑 Light" panose="020B0502040204020203" pitchFamily="34" charset="-122"/>
                <a:ea typeface="微软雅黑 Light" panose="020B0502040204020203" pitchFamily="34" charset="-122"/>
              </a:rPr>
              <a:t>、</a:t>
            </a:r>
            <a:r>
              <a:rPr kumimoji="1" lang="en-US" altLang="zh-CN" dirty="0">
                <a:latin typeface="微软雅黑 Light" panose="020B0502040204020203" pitchFamily="34" charset="-122"/>
                <a:ea typeface="微软雅黑 Light" panose="020B0502040204020203" pitchFamily="34" charset="-122"/>
              </a:rPr>
              <a:t>《</a:t>
            </a:r>
            <a:r>
              <a:rPr kumimoji="1" lang="zh-CN" altLang="en-US" dirty="0">
                <a:latin typeface="微软雅黑 Light" panose="020B0502040204020203" pitchFamily="34" charset="-122"/>
                <a:ea typeface="微软雅黑 Light" panose="020B0502040204020203" pitchFamily="34" charset="-122"/>
              </a:rPr>
              <a:t>信息网络传播权保护条例</a:t>
            </a:r>
            <a:r>
              <a:rPr kumimoji="1" lang="en-US" altLang="zh-CN" dirty="0">
                <a:latin typeface="微软雅黑 Light" panose="020B0502040204020203" pitchFamily="34" charset="-122"/>
                <a:ea typeface="微软雅黑 Light" panose="020B0502040204020203" pitchFamily="34" charset="-122"/>
              </a:rPr>
              <a:t>》</a:t>
            </a:r>
            <a:r>
              <a:rPr kumimoji="1" lang="zh-CN" altLang="en-US" dirty="0">
                <a:latin typeface="微软雅黑 Light" panose="020B0502040204020203" pitchFamily="34" charset="-122"/>
                <a:ea typeface="微软雅黑 Light" panose="020B0502040204020203" pitchFamily="34" charset="-122"/>
              </a:rPr>
              <a:t>及其他适用的法律法规的保护，未经权利人书面明确授权，信息内容的任何部分</a:t>
            </a:r>
            <a:r>
              <a:rPr kumimoji="1" lang="en-US" altLang="zh-CN" dirty="0">
                <a:latin typeface="微软雅黑 Light" panose="020B0502040204020203" pitchFamily="34" charset="-122"/>
                <a:ea typeface="微软雅黑 Light" panose="020B0502040204020203" pitchFamily="34" charset="-122"/>
              </a:rPr>
              <a:t>(</a:t>
            </a:r>
            <a:r>
              <a:rPr kumimoji="1" lang="zh-CN" altLang="en-US" dirty="0">
                <a:latin typeface="微软雅黑 Light" panose="020B0502040204020203" pitchFamily="34" charset="-122"/>
                <a:ea typeface="微软雅黑 Light" panose="020B0502040204020203" pitchFamily="34" charset="-122"/>
              </a:rPr>
              <a:t>包括图片或图表</a:t>
            </a:r>
            <a:r>
              <a:rPr kumimoji="1" lang="en-US" altLang="zh-CN" dirty="0">
                <a:latin typeface="微软雅黑 Light" panose="020B0502040204020203" pitchFamily="34" charset="-122"/>
                <a:ea typeface="微软雅黑 Light" panose="020B0502040204020203" pitchFamily="34" charset="-122"/>
              </a:rPr>
              <a:t>)</a:t>
            </a:r>
            <a:r>
              <a:rPr kumimoji="1" lang="zh-CN" altLang="en-US" dirty="0">
                <a:latin typeface="微软雅黑 Light" panose="020B0502040204020203" pitchFamily="34" charset="-122"/>
                <a:ea typeface="微软雅黑 Light" panose="020B0502040204020203" pitchFamily="34" charset="-122"/>
              </a:rPr>
              <a:t>不得被全部或部分的复制、传播、销售，否则将承担法律责任。</a:t>
            </a:r>
          </a:p>
          <a:p>
            <a:endParaRPr kumimoji="1" lang="en-US" altLang="zh-CN" dirty="0">
              <a:latin typeface="微软雅黑 Light" panose="020B0502040204020203" pitchFamily="34" charset="-122"/>
              <a:ea typeface="微软雅黑 Light" panose="020B0502040204020203" pitchFamily="34" charset="-122"/>
            </a:endParaRPr>
          </a:p>
          <a:p>
            <a:r>
              <a:rPr kumimoji="1" lang="zh-CN" altLang="en-US" dirty="0">
                <a:latin typeface="微软雅黑 Light" panose="020B0502040204020203" pitchFamily="34" charset="-122"/>
                <a:ea typeface="微软雅黑 Light" panose="020B0502040204020203" pitchFamily="34" charset="-122"/>
              </a:rPr>
              <a:t>丫头不吃香菜</a:t>
            </a:r>
            <a:endParaRPr kumimoji="1" lang="en-GB" altLang="zh-CN" dirty="0">
              <a:latin typeface="微软雅黑 Light" panose="020B0502040204020203" pitchFamily="34" charset="-122"/>
              <a:ea typeface="微软雅黑 Light" panose="020B0502040204020203" pitchFamily="34" charset="-122"/>
            </a:endParaRPr>
          </a:p>
        </p:txBody>
      </p:sp>
      <p:sp>
        <p:nvSpPr>
          <p:cNvPr id="17" name="文本占位符 4">
            <a:extLst>
              <a:ext uri="{FF2B5EF4-FFF2-40B4-BE49-F238E27FC236}">
                <a16:creationId xmlns:a16="http://schemas.microsoft.com/office/drawing/2014/main" id="{1F32763A-E103-2D10-E68D-22F82B4532BB}"/>
              </a:ext>
            </a:extLst>
          </p:cNvPr>
          <p:cNvSpPr>
            <a:spLocks noGrp="1"/>
          </p:cNvSpPr>
          <p:nvPr userDrawn="1"/>
        </p:nvSpPr>
        <p:spPr>
          <a:xfrm>
            <a:off x="702623" y="1018118"/>
            <a:ext cx="1657138" cy="440267"/>
          </a:xfrm>
          <a:prstGeom prst="rect">
            <a:avLst/>
          </a:prstGeo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defRPr sz="1865" b="0" i="0" kern="1200">
                <a:solidFill>
                  <a:schemeClr val="bg1"/>
                </a:solidFill>
                <a:latin typeface="微软雅黑" panose="020B0503020204020204" pitchFamily="34" charset="-122"/>
                <a:ea typeface="微软雅黑" panose="020B0503020204020204" pitchFamily="34" charset="-122"/>
                <a:cs typeface="微软雅黑" panose="020B0503020204020204" pitchFamily="34" charset="-122"/>
              </a:defRPr>
            </a:lvl1pPr>
            <a:lvl2pPr marL="557530" indent="-186055" algn="l" defTabSz="742950" rtl="0" eaLnBrk="1" latinLnBrk="0" hangingPunct="1">
              <a:lnSpc>
                <a:spcPct val="90000"/>
              </a:lnSpc>
              <a:spcBef>
                <a:spcPts val="405"/>
              </a:spcBef>
              <a:buFont typeface="Arial" panose="020B0604020202020204" pitchFamily="34" charset="0"/>
              <a:buChar char="•"/>
              <a:defRPr sz="1950" kern="1200">
                <a:solidFill>
                  <a:schemeClr val="tx1"/>
                </a:solidFill>
                <a:latin typeface="+mn-lt"/>
                <a:ea typeface="+mn-ea"/>
                <a:cs typeface="+mn-cs"/>
              </a:defRPr>
            </a:lvl2pPr>
            <a:lvl3pPr marL="929005" indent="-186055" algn="l" defTabSz="742950" rtl="0" eaLnBrk="1" latinLnBrk="0" hangingPunct="1">
              <a:lnSpc>
                <a:spcPct val="90000"/>
              </a:lnSpc>
              <a:spcBef>
                <a:spcPts val="405"/>
              </a:spcBef>
              <a:buFont typeface="Arial" panose="020B0604020202020204" pitchFamily="34" charset="0"/>
              <a:buChar char="•"/>
              <a:defRPr sz="1625" kern="1200">
                <a:solidFill>
                  <a:schemeClr val="tx1"/>
                </a:solidFill>
                <a:latin typeface="+mn-lt"/>
                <a:ea typeface="+mn-ea"/>
                <a:cs typeface="+mn-cs"/>
              </a:defRPr>
            </a:lvl3pPr>
            <a:lvl4pPr marL="130048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4pPr>
            <a:lvl5pPr marL="167195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5pPr>
            <a:lvl6pPr marL="204343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6pPr>
            <a:lvl7pPr marL="241490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7pPr>
            <a:lvl8pPr marL="278638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8pPr>
            <a:lvl9pPr marL="315785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9pPr>
          </a:lstStyle>
          <a:p>
            <a:r>
              <a:rPr kumimoji="1" lang="zh-CN" altLang="en-US" dirty="0"/>
              <a:t>标注</a:t>
            </a:r>
          </a:p>
        </p:txBody>
      </p:sp>
      <p:sp>
        <p:nvSpPr>
          <p:cNvPr id="18" name="文本占位符 7">
            <a:extLst>
              <a:ext uri="{FF2B5EF4-FFF2-40B4-BE49-F238E27FC236}">
                <a16:creationId xmlns:a16="http://schemas.microsoft.com/office/drawing/2014/main" id="{4D1C80A5-8E01-A6B1-5E12-28F122A37AD2}"/>
              </a:ext>
            </a:extLst>
          </p:cNvPr>
          <p:cNvSpPr>
            <a:spLocks noGrp="1"/>
          </p:cNvSpPr>
          <p:nvPr userDrawn="1"/>
        </p:nvSpPr>
        <p:spPr>
          <a:xfrm>
            <a:off x="2640020" y="1018121"/>
            <a:ext cx="1494754" cy="5399189"/>
          </a:xfrm>
          <a:prstGeom prst="rect">
            <a:avLst/>
          </a:prstGeom>
        </p:spPr>
        <p:txBody>
          <a:bodyPr/>
          <a:lstStyle>
            <a:lvl1pPr marL="0" indent="0" algn="l" defTabSz="742950" rtl="0" eaLnBrk="1" latinLnBrk="0" hangingPunct="1">
              <a:lnSpc>
                <a:spcPct val="150000"/>
              </a:lnSpc>
              <a:spcBef>
                <a:spcPts val="815"/>
              </a:spcBef>
              <a:buFont typeface="Arial" panose="020B0604020202020204" pitchFamily="34" charset="0"/>
              <a:buNone/>
              <a:defRPr sz="1200" b="0" i="0" kern="1200" baseline="0">
                <a:solidFill>
                  <a:schemeClr val="bg1"/>
                </a:solidFill>
                <a:latin typeface="微软雅黑 Light" panose="020B0502040204020203" pitchFamily="34" charset="-122"/>
                <a:ea typeface="微软雅黑 Light" panose="020B0502040204020203" pitchFamily="34" charset="-122"/>
                <a:cs typeface="微软雅黑 Light" panose="020B0502040204020203" pitchFamily="34" charset="-122"/>
              </a:defRPr>
            </a:lvl1pPr>
            <a:lvl2pPr marL="557530" indent="-186055" algn="l" defTabSz="742950" rtl="0" eaLnBrk="1" latinLnBrk="0" hangingPunct="1">
              <a:lnSpc>
                <a:spcPct val="90000"/>
              </a:lnSpc>
              <a:spcBef>
                <a:spcPts val="405"/>
              </a:spcBef>
              <a:buFont typeface="Arial" panose="020B0604020202020204" pitchFamily="34" charset="0"/>
              <a:buChar char="•"/>
              <a:defRPr sz="1950" kern="1200">
                <a:solidFill>
                  <a:schemeClr val="tx1"/>
                </a:solidFill>
                <a:latin typeface="+mn-lt"/>
                <a:ea typeface="+mn-ea"/>
                <a:cs typeface="+mn-cs"/>
              </a:defRPr>
            </a:lvl2pPr>
            <a:lvl3pPr marL="929005" indent="-186055" algn="l" defTabSz="742950" rtl="0" eaLnBrk="1" latinLnBrk="0" hangingPunct="1">
              <a:lnSpc>
                <a:spcPct val="90000"/>
              </a:lnSpc>
              <a:spcBef>
                <a:spcPts val="405"/>
              </a:spcBef>
              <a:buFont typeface="Arial" panose="020B0604020202020204" pitchFamily="34" charset="0"/>
              <a:buChar char="•"/>
              <a:defRPr sz="1625" kern="1200">
                <a:solidFill>
                  <a:schemeClr val="tx1"/>
                </a:solidFill>
                <a:latin typeface="+mn-lt"/>
                <a:ea typeface="+mn-ea"/>
                <a:cs typeface="+mn-cs"/>
              </a:defRPr>
            </a:lvl3pPr>
            <a:lvl4pPr marL="130048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4pPr>
            <a:lvl5pPr marL="167195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5pPr>
            <a:lvl6pPr marL="204343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6pPr>
            <a:lvl7pPr marL="241490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7pPr>
            <a:lvl8pPr marL="2786380"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8pPr>
            <a:lvl9pPr marL="3157855" indent="-186055" algn="l" defTabSz="742950" rtl="0" eaLnBrk="1" latinLnBrk="0" hangingPunct="1">
              <a:lnSpc>
                <a:spcPct val="90000"/>
              </a:lnSpc>
              <a:spcBef>
                <a:spcPts val="405"/>
              </a:spcBef>
              <a:buFont typeface="Arial" panose="020B0604020202020204" pitchFamily="34" charset="0"/>
              <a:buChar char="•"/>
              <a:defRPr sz="1465" kern="1200">
                <a:solidFill>
                  <a:schemeClr val="tx1"/>
                </a:solidFill>
                <a:latin typeface="+mn-lt"/>
                <a:ea typeface="+mn-ea"/>
                <a:cs typeface="+mn-cs"/>
              </a:defRPr>
            </a:lvl9pPr>
          </a:lstStyle>
          <a:p>
            <a:r>
              <a:rPr kumimoji="1" lang="zh-CN" altLang="en-US" dirty="0"/>
              <a:t>字体使用</a:t>
            </a:r>
            <a:endParaRPr kumimoji="1" lang="en-US" altLang="zh-CN" dirty="0"/>
          </a:p>
          <a:p>
            <a:endParaRPr kumimoji="1" lang="en-US" altLang="zh-CN" dirty="0"/>
          </a:p>
          <a:p>
            <a:endParaRPr kumimoji="1" lang="en-US" altLang="zh-CN" dirty="0"/>
          </a:p>
          <a:p>
            <a:r>
              <a:rPr kumimoji="1" lang="zh-CN" altLang="en-US" dirty="0"/>
              <a:t>行距</a:t>
            </a:r>
            <a:endParaRPr kumimoji="1" lang="en-US" altLang="zh-CN" dirty="0"/>
          </a:p>
          <a:p>
            <a:endParaRPr kumimoji="1" lang="en-US" altLang="zh-CN" dirty="0"/>
          </a:p>
          <a:p>
            <a:r>
              <a:rPr kumimoji="1" lang="zh-CN" altLang="en-US" dirty="0"/>
              <a:t>素材</a:t>
            </a:r>
            <a:endParaRPr kumimoji="1" lang="en-US" altLang="zh-CN" dirty="0"/>
          </a:p>
          <a:p>
            <a:endParaRPr kumimoji="1" lang="en-US" altLang="zh-CN" dirty="0"/>
          </a:p>
          <a:p>
            <a:r>
              <a:rPr kumimoji="1" lang="zh-CN" altLang="en-US" dirty="0"/>
              <a:t>声明</a:t>
            </a:r>
            <a:endParaRPr kumimoji="1" lang="en-US" altLang="zh-CN" dirty="0"/>
          </a:p>
          <a:p>
            <a:endParaRPr kumimoji="1" lang="en-US" altLang="zh-CN" dirty="0"/>
          </a:p>
          <a:p>
            <a:endParaRPr kumimoji="1" lang="en-US" altLang="zh-CN" dirty="0"/>
          </a:p>
          <a:p>
            <a:endParaRPr kumimoji="1" lang="en-US" altLang="zh-CN" dirty="0"/>
          </a:p>
          <a:p>
            <a:r>
              <a:rPr kumimoji="1" lang="zh-CN" altLang="en-US" dirty="0"/>
              <a:t>作者</a:t>
            </a:r>
          </a:p>
        </p:txBody>
      </p:sp>
    </p:spTree>
    <p:extLst>
      <p:ext uri="{BB962C8B-B14F-4D97-AF65-F5344CB8AC3E}">
        <p14:creationId xmlns:p14="http://schemas.microsoft.com/office/powerpoint/2010/main" val="66116760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BE46C4F-6400-9699-5FEE-DB95C5E4E104}"/>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50C420FC-FB09-117B-8950-3B91F53F1AE1}"/>
              </a:ext>
            </a:extLst>
          </p:cNvPr>
          <p:cNvSpPr>
            <a:spLocks noGrp="1"/>
          </p:cNvSpPr>
          <p:nvPr>
            <p:ph type="dt" sz="half" idx="10"/>
          </p:nvPr>
        </p:nvSpPr>
        <p:spPr/>
        <p:txBody>
          <a:bodyPr/>
          <a:lstStyle/>
          <a:p>
            <a:fld id="{0E3EAC4F-9F5E-4CB8-9668-16972332A90B}" type="datetimeFigureOut">
              <a:rPr lang="zh-CN" altLang="en-US" smtClean="0"/>
              <a:t>2022-08-14</a:t>
            </a:fld>
            <a:endParaRPr lang="zh-CN" altLang="en-US"/>
          </a:p>
        </p:txBody>
      </p:sp>
      <p:sp>
        <p:nvSpPr>
          <p:cNvPr id="4" name="页脚占位符 3">
            <a:extLst>
              <a:ext uri="{FF2B5EF4-FFF2-40B4-BE49-F238E27FC236}">
                <a16:creationId xmlns:a16="http://schemas.microsoft.com/office/drawing/2014/main" id="{00B04521-D78F-0BD3-C8A8-614A1771BD05}"/>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7A1C3EBF-1392-813C-47DE-B9EDE1C5C1C0}"/>
              </a:ext>
            </a:extLst>
          </p:cNvPr>
          <p:cNvSpPr>
            <a:spLocks noGrp="1"/>
          </p:cNvSpPr>
          <p:nvPr>
            <p:ph type="sldNum" sz="quarter" idx="12"/>
          </p:nvPr>
        </p:nvSpPr>
        <p:spPr/>
        <p:txBody>
          <a:bodyPr/>
          <a:lstStyle/>
          <a:p>
            <a:fld id="{EB5D3CF6-4666-47D6-80B0-1FC13F3EBC6C}" type="slidenum">
              <a:rPr lang="zh-CN" altLang="en-US" smtClean="0"/>
              <a:t>‹#›</a:t>
            </a:fld>
            <a:endParaRPr lang="zh-CN" altLang="en-US"/>
          </a:p>
        </p:txBody>
      </p:sp>
    </p:spTree>
    <p:extLst>
      <p:ext uri="{BB962C8B-B14F-4D97-AF65-F5344CB8AC3E}">
        <p14:creationId xmlns:p14="http://schemas.microsoft.com/office/powerpoint/2010/main" val="67364864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F622C018-DF1F-F918-0B1D-9A33F3D1A80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14C9C907-1D77-D417-1407-064A9863527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A4369009-3B5B-B90A-0FD2-BA781351C76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E3EAC4F-9F5E-4CB8-9668-16972332A90B}" type="datetimeFigureOut">
              <a:rPr lang="zh-CN" altLang="en-US" smtClean="0"/>
              <a:t>2022-08-14</a:t>
            </a:fld>
            <a:endParaRPr lang="zh-CN" altLang="en-US"/>
          </a:p>
        </p:txBody>
      </p:sp>
      <p:sp>
        <p:nvSpPr>
          <p:cNvPr id="5" name="页脚占位符 4">
            <a:extLst>
              <a:ext uri="{FF2B5EF4-FFF2-40B4-BE49-F238E27FC236}">
                <a16:creationId xmlns:a16="http://schemas.microsoft.com/office/drawing/2014/main" id="{1055F0C9-1A01-2259-22B1-B3389A54CBA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8DEA463C-065F-66FB-6469-AB9A70689FF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B5D3CF6-4666-47D6-80B0-1FC13F3EBC6C}" type="slidenum">
              <a:rPr lang="zh-CN" altLang="en-US" smtClean="0"/>
              <a:t>‹#›</a:t>
            </a:fld>
            <a:endParaRPr lang="zh-CN" altLang="en-US"/>
          </a:p>
        </p:txBody>
      </p:sp>
    </p:spTree>
    <p:extLst>
      <p:ext uri="{BB962C8B-B14F-4D97-AF65-F5344CB8AC3E}">
        <p14:creationId xmlns:p14="http://schemas.microsoft.com/office/powerpoint/2010/main" val="246648740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0" r:id="rId4"/>
    <p:sldLayoutId id="2147483655" r:id="rId5"/>
    <p:sldLayoutId id="2147483659" r:id="rId6"/>
    <p:sldLayoutId id="2147483661"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1.xml"/></Relationships>
</file>

<file path=ppt/slides/_rels/slide5.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4.xml"/><Relationship Id="rId5" Type="http://schemas.openxmlformats.org/officeDocument/2006/relationships/image" Target="../media/image5.png"/><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chemeClr val="accent1"/>
            </a:gs>
            <a:gs pos="100000">
              <a:schemeClr val="accent4"/>
            </a:gs>
          </a:gsLst>
          <a:lin ang="5400000" scaled="1"/>
        </a:gradFill>
        <a:effectLst/>
      </p:bgPr>
    </p:bg>
    <p:spTree>
      <p:nvGrpSpPr>
        <p:cNvPr id="1" name=""/>
        <p:cNvGrpSpPr/>
        <p:nvPr/>
      </p:nvGrpSpPr>
      <p:grpSpPr>
        <a:xfrm>
          <a:off x="0" y="0"/>
          <a:ext cx="0" cy="0"/>
          <a:chOff x="0" y="0"/>
          <a:chExt cx="0" cy="0"/>
        </a:xfrm>
      </p:grpSpPr>
      <p:grpSp>
        <p:nvGrpSpPr>
          <p:cNvPr id="38" name="组合 37" hidden="1">
            <a:extLst>
              <a:ext uri="{FF2B5EF4-FFF2-40B4-BE49-F238E27FC236}">
                <a16:creationId xmlns:a16="http://schemas.microsoft.com/office/drawing/2014/main" id="{18997D70-079E-58EC-FBBA-F6862C22F93A}"/>
              </a:ext>
            </a:extLst>
          </p:cNvPr>
          <p:cNvGrpSpPr/>
          <p:nvPr/>
        </p:nvGrpSpPr>
        <p:grpSpPr>
          <a:xfrm>
            <a:off x="8092810" y="635955"/>
            <a:ext cx="4099190" cy="561975"/>
            <a:chOff x="8092811" y="1159830"/>
            <a:chExt cx="4099190" cy="561975"/>
          </a:xfrm>
        </p:grpSpPr>
        <p:sp>
          <p:nvSpPr>
            <p:cNvPr id="37" name="任意多边形: 形状 36">
              <a:extLst>
                <a:ext uri="{FF2B5EF4-FFF2-40B4-BE49-F238E27FC236}">
                  <a16:creationId xmlns:a16="http://schemas.microsoft.com/office/drawing/2014/main" id="{A0647675-33B1-28CC-AD37-A6AD8A53DCB7}"/>
                </a:ext>
              </a:extLst>
            </p:cNvPr>
            <p:cNvSpPr/>
            <p:nvPr/>
          </p:nvSpPr>
          <p:spPr>
            <a:xfrm>
              <a:off x="9254122" y="1159830"/>
              <a:ext cx="2937879" cy="561975"/>
            </a:xfrm>
            <a:custGeom>
              <a:avLst/>
              <a:gdLst>
                <a:gd name="connsiteX0" fmla="*/ 407196 w 2937879"/>
                <a:gd name="connsiteY0" fmla="*/ 0 h 561975"/>
                <a:gd name="connsiteX1" fmla="*/ 2937879 w 2937879"/>
                <a:gd name="connsiteY1" fmla="*/ 0 h 561975"/>
                <a:gd name="connsiteX2" fmla="*/ 2937879 w 2937879"/>
                <a:gd name="connsiteY2" fmla="*/ 561975 h 561975"/>
                <a:gd name="connsiteX3" fmla="*/ 0 w 2937879"/>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2937879" h="561975">
                  <a:moveTo>
                    <a:pt x="407196" y="0"/>
                  </a:moveTo>
                  <a:lnTo>
                    <a:pt x="2937879" y="0"/>
                  </a:lnTo>
                  <a:lnTo>
                    <a:pt x="2937879" y="561975"/>
                  </a:lnTo>
                  <a:lnTo>
                    <a:pt x="0" y="5619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 name="平行四边形 27">
              <a:extLst>
                <a:ext uri="{FF2B5EF4-FFF2-40B4-BE49-F238E27FC236}">
                  <a16:creationId xmlns:a16="http://schemas.microsoft.com/office/drawing/2014/main" id="{601CBE22-01F0-5591-A109-81CEB73ADDE8}"/>
                </a:ext>
              </a:extLst>
            </p:cNvPr>
            <p:cNvSpPr/>
            <p:nvPr/>
          </p:nvSpPr>
          <p:spPr>
            <a:xfrm>
              <a:off x="8961733"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平行四边形 28">
              <a:extLst>
                <a:ext uri="{FF2B5EF4-FFF2-40B4-BE49-F238E27FC236}">
                  <a16:creationId xmlns:a16="http://schemas.microsoft.com/office/drawing/2014/main" id="{32B7323D-260C-0C5E-41D6-8EADC7264617}"/>
                </a:ext>
              </a:extLst>
            </p:cNvPr>
            <p:cNvSpPr/>
            <p:nvPr/>
          </p:nvSpPr>
          <p:spPr>
            <a:xfrm>
              <a:off x="8672093"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平行四边形 29">
              <a:extLst>
                <a:ext uri="{FF2B5EF4-FFF2-40B4-BE49-F238E27FC236}">
                  <a16:creationId xmlns:a16="http://schemas.microsoft.com/office/drawing/2014/main" id="{AAB92B9A-E0A0-DB1A-5403-B4A1F362F2FB}"/>
                </a:ext>
              </a:extLst>
            </p:cNvPr>
            <p:cNvSpPr/>
            <p:nvPr/>
          </p:nvSpPr>
          <p:spPr>
            <a:xfrm>
              <a:off x="8382452"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平行四边形 30">
              <a:extLst>
                <a:ext uri="{FF2B5EF4-FFF2-40B4-BE49-F238E27FC236}">
                  <a16:creationId xmlns:a16="http://schemas.microsoft.com/office/drawing/2014/main" id="{4C959A71-9354-A04A-75A2-0A3EF667E21F}"/>
                </a:ext>
              </a:extLst>
            </p:cNvPr>
            <p:cNvSpPr/>
            <p:nvPr/>
          </p:nvSpPr>
          <p:spPr>
            <a:xfrm>
              <a:off x="8092811"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hidden="1">
            <a:extLst>
              <a:ext uri="{FF2B5EF4-FFF2-40B4-BE49-F238E27FC236}">
                <a16:creationId xmlns:a16="http://schemas.microsoft.com/office/drawing/2014/main" id="{5267CEE8-70A9-FDE6-8513-F9E6A8076D0F}"/>
              </a:ext>
            </a:extLst>
          </p:cNvPr>
          <p:cNvGrpSpPr/>
          <p:nvPr/>
        </p:nvGrpSpPr>
        <p:grpSpPr>
          <a:xfrm flipH="1">
            <a:off x="0" y="5631375"/>
            <a:ext cx="4099190" cy="561975"/>
            <a:chOff x="8092811" y="1159830"/>
            <a:chExt cx="4099190" cy="561975"/>
          </a:xfrm>
        </p:grpSpPr>
        <p:sp>
          <p:nvSpPr>
            <p:cNvPr id="40" name="任意多边形: 形状 39">
              <a:extLst>
                <a:ext uri="{FF2B5EF4-FFF2-40B4-BE49-F238E27FC236}">
                  <a16:creationId xmlns:a16="http://schemas.microsoft.com/office/drawing/2014/main" id="{1737AF49-CB14-EAB5-0629-361F5A83EB24}"/>
                </a:ext>
              </a:extLst>
            </p:cNvPr>
            <p:cNvSpPr/>
            <p:nvPr/>
          </p:nvSpPr>
          <p:spPr>
            <a:xfrm>
              <a:off x="9254122" y="1159830"/>
              <a:ext cx="2937879" cy="561975"/>
            </a:xfrm>
            <a:custGeom>
              <a:avLst/>
              <a:gdLst>
                <a:gd name="connsiteX0" fmla="*/ 407196 w 2937879"/>
                <a:gd name="connsiteY0" fmla="*/ 0 h 561975"/>
                <a:gd name="connsiteX1" fmla="*/ 2937879 w 2937879"/>
                <a:gd name="connsiteY1" fmla="*/ 0 h 561975"/>
                <a:gd name="connsiteX2" fmla="*/ 2937879 w 2937879"/>
                <a:gd name="connsiteY2" fmla="*/ 561975 h 561975"/>
                <a:gd name="connsiteX3" fmla="*/ 0 w 2937879"/>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2937879" h="561975">
                  <a:moveTo>
                    <a:pt x="407196" y="0"/>
                  </a:moveTo>
                  <a:lnTo>
                    <a:pt x="2937879" y="0"/>
                  </a:lnTo>
                  <a:lnTo>
                    <a:pt x="2937879" y="561975"/>
                  </a:lnTo>
                  <a:lnTo>
                    <a:pt x="0" y="5619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 name="平行四边形 40">
              <a:extLst>
                <a:ext uri="{FF2B5EF4-FFF2-40B4-BE49-F238E27FC236}">
                  <a16:creationId xmlns:a16="http://schemas.microsoft.com/office/drawing/2014/main" id="{5ACB478D-721E-93BD-5CE4-C7AD8A39A1AC}"/>
                </a:ext>
              </a:extLst>
            </p:cNvPr>
            <p:cNvSpPr/>
            <p:nvPr/>
          </p:nvSpPr>
          <p:spPr>
            <a:xfrm>
              <a:off x="8961733"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平行四边形 41">
              <a:extLst>
                <a:ext uri="{FF2B5EF4-FFF2-40B4-BE49-F238E27FC236}">
                  <a16:creationId xmlns:a16="http://schemas.microsoft.com/office/drawing/2014/main" id="{B5ADB78D-75AE-8491-5C79-F3E320518307}"/>
                </a:ext>
              </a:extLst>
            </p:cNvPr>
            <p:cNvSpPr/>
            <p:nvPr/>
          </p:nvSpPr>
          <p:spPr>
            <a:xfrm>
              <a:off x="8672093"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平行四边形 42">
              <a:extLst>
                <a:ext uri="{FF2B5EF4-FFF2-40B4-BE49-F238E27FC236}">
                  <a16:creationId xmlns:a16="http://schemas.microsoft.com/office/drawing/2014/main" id="{D1C77C03-E2EC-0C46-9F31-68DC0F5BC62F}"/>
                </a:ext>
              </a:extLst>
            </p:cNvPr>
            <p:cNvSpPr/>
            <p:nvPr/>
          </p:nvSpPr>
          <p:spPr>
            <a:xfrm>
              <a:off x="8382452"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平行四边形 43">
              <a:extLst>
                <a:ext uri="{FF2B5EF4-FFF2-40B4-BE49-F238E27FC236}">
                  <a16:creationId xmlns:a16="http://schemas.microsoft.com/office/drawing/2014/main" id="{CACE9518-F8F5-B9A5-5052-B48CE1D5B1DE}"/>
                </a:ext>
              </a:extLst>
            </p:cNvPr>
            <p:cNvSpPr/>
            <p:nvPr/>
          </p:nvSpPr>
          <p:spPr>
            <a:xfrm>
              <a:off x="8092811"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362" name="椭圆 3361" hidden="1">
            <a:extLst>
              <a:ext uri="{FF2B5EF4-FFF2-40B4-BE49-F238E27FC236}">
                <a16:creationId xmlns:a16="http://schemas.microsoft.com/office/drawing/2014/main" id="{BDE7E82E-6912-498B-3F72-C10D4FA5CBD2}"/>
              </a:ext>
            </a:extLst>
          </p:cNvPr>
          <p:cNvSpPr/>
          <p:nvPr/>
        </p:nvSpPr>
        <p:spPr>
          <a:xfrm>
            <a:off x="10048244" y="-478323"/>
            <a:ext cx="3049382" cy="3049382"/>
          </a:xfrm>
          <a:prstGeom prst="ellipse">
            <a:avLst/>
          </a:prstGeom>
          <a:gradFill>
            <a:gsLst>
              <a:gs pos="0">
                <a:schemeClr val="accent2"/>
              </a:gs>
              <a:gs pos="100000">
                <a:schemeClr val="accent1">
                  <a:lumMod val="60000"/>
                  <a:lumOff val="40000"/>
                </a:schemeClr>
              </a:gs>
            </a:gsLst>
            <a:lin ang="540000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379" name="文本框 3378">
            <a:extLst>
              <a:ext uri="{FF2B5EF4-FFF2-40B4-BE49-F238E27FC236}">
                <a16:creationId xmlns:a16="http://schemas.microsoft.com/office/drawing/2014/main" id="{1E80E2E8-3076-DD85-5C18-4880C6F9593A}"/>
              </a:ext>
            </a:extLst>
          </p:cNvPr>
          <p:cNvSpPr txBox="1"/>
          <p:nvPr/>
        </p:nvSpPr>
        <p:spPr>
          <a:xfrm>
            <a:off x="1762126" y="2114205"/>
            <a:ext cx="8667749" cy="1107996"/>
          </a:xfrm>
          <a:prstGeom prst="rect">
            <a:avLst/>
          </a:prstGeom>
          <a:noFill/>
        </p:spPr>
        <p:txBody>
          <a:bodyPr wrap="none" rtlCol="0">
            <a:noAutofit/>
          </a:bodyPr>
          <a:lstStyle/>
          <a:p>
            <a:r>
              <a:rPr lang="zh-CN" altLang="en-US" sz="6600" dirty="0">
                <a:solidFill>
                  <a:schemeClr val="accent3"/>
                </a:solidFill>
                <a:latin typeface="+mj-ea"/>
                <a:ea typeface="+mj-ea"/>
              </a:rPr>
              <a:t>职场汇报工作总结模板</a:t>
            </a:r>
          </a:p>
        </p:txBody>
      </p:sp>
      <p:grpSp>
        <p:nvGrpSpPr>
          <p:cNvPr id="3381" name="组合 3380">
            <a:extLst>
              <a:ext uri="{FF2B5EF4-FFF2-40B4-BE49-F238E27FC236}">
                <a16:creationId xmlns:a16="http://schemas.microsoft.com/office/drawing/2014/main" id="{C8C01D1D-A75D-5720-7D9B-49038EC6D6ED}"/>
              </a:ext>
            </a:extLst>
          </p:cNvPr>
          <p:cNvGrpSpPr/>
          <p:nvPr/>
        </p:nvGrpSpPr>
        <p:grpSpPr>
          <a:xfrm>
            <a:off x="5526882" y="3341696"/>
            <a:ext cx="303361" cy="303361"/>
            <a:chOff x="4676775" y="3351221"/>
            <a:chExt cx="378249" cy="378249"/>
          </a:xfrm>
        </p:grpSpPr>
        <p:sp>
          <p:nvSpPr>
            <p:cNvPr id="3388" name="椭圆 3387">
              <a:extLst>
                <a:ext uri="{FF2B5EF4-FFF2-40B4-BE49-F238E27FC236}">
                  <a16:creationId xmlns:a16="http://schemas.microsoft.com/office/drawing/2014/main" id="{35C3E0F2-96DF-DA99-16A2-EE3A04B1B6B5}"/>
                </a:ext>
              </a:extLst>
            </p:cNvPr>
            <p:cNvSpPr/>
            <p:nvPr/>
          </p:nvSpPr>
          <p:spPr>
            <a:xfrm>
              <a:off x="4676775" y="3351221"/>
              <a:ext cx="378249" cy="378249"/>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389" name="L 形 3388">
              <a:extLst>
                <a:ext uri="{FF2B5EF4-FFF2-40B4-BE49-F238E27FC236}">
                  <a16:creationId xmlns:a16="http://schemas.microsoft.com/office/drawing/2014/main" id="{AC492159-4208-68A5-0134-C644F030C940}"/>
                </a:ext>
              </a:extLst>
            </p:cNvPr>
            <p:cNvSpPr/>
            <p:nvPr/>
          </p:nvSpPr>
          <p:spPr>
            <a:xfrm rot="18870778">
              <a:off x="4789905" y="3443570"/>
              <a:ext cx="151989" cy="151989"/>
            </a:xfrm>
            <a:prstGeom prst="corner">
              <a:avLst>
                <a:gd name="adj1" fmla="val 26143"/>
                <a:gd name="adj2" fmla="val 27228"/>
              </a:avLst>
            </a:prstGeom>
            <a:solidFill>
              <a:schemeClr val="accent1"/>
            </a:soli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grpSp>
      <p:grpSp>
        <p:nvGrpSpPr>
          <p:cNvPr id="3382" name="组合 3381">
            <a:extLst>
              <a:ext uri="{FF2B5EF4-FFF2-40B4-BE49-F238E27FC236}">
                <a16:creationId xmlns:a16="http://schemas.microsoft.com/office/drawing/2014/main" id="{8DC18581-702F-A8C5-7630-50B386BD3D3D}"/>
              </a:ext>
            </a:extLst>
          </p:cNvPr>
          <p:cNvGrpSpPr/>
          <p:nvPr/>
        </p:nvGrpSpPr>
        <p:grpSpPr>
          <a:xfrm>
            <a:off x="5944320" y="3341696"/>
            <a:ext cx="303361" cy="303361"/>
            <a:chOff x="4676775" y="3351221"/>
            <a:chExt cx="378249" cy="378249"/>
          </a:xfrm>
        </p:grpSpPr>
        <p:sp>
          <p:nvSpPr>
            <p:cNvPr id="3386" name="椭圆 3385">
              <a:extLst>
                <a:ext uri="{FF2B5EF4-FFF2-40B4-BE49-F238E27FC236}">
                  <a16:creationId xmlns:a16="http://schemas.microsoft.com/office/drawing/2014/main" id="{D4062A3E-8335-137E-996D-387FF2012363}"/>
                </a:ext>
              </a:extLst>
            </p:cNvPr>
            <p:cNvSpPr/>
            <p:nvPr/>
          </p:nvSpPr>
          <p:spPr>
            <a:xfrm>
              <a:off x="4676775" y="3351221"/>
              <a:ext cx="378249" cy="378249"/>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387" name="L 形 3386">
              <a:extLst>
                <a:ext uri="{FF2B5EF4-FFF2-40B4-BE49-F238E27FC236}">
                  <a16:creationId xmlns:a16="http://schemas.microsoft.com/office/drawing/2014/main" id="{35DD6749-ABA9-B9FF-E831-E46D6E2FC2CE}"/>
                </a:ext>
              </a:extLst>
            </p:cNvPr>
            <p:cNvSpPr/>
            <p:nvPr/>
          </p:nvSpPr>
          <p:spPr>
            <a:xfrm rot="18870778">
              <a:off x="4789905" y="3443570"/>
              <a:ext cx="151989" cy="151989"/>
            </a:xfrm>
            <a:prstGeom prst="corner">
              <a:avLst>
                <a:gd name="adj1" fmla="val 26143"/>
                <a:gd name="adj2" fmla="val 27228"/>
              </a:avLst>
            </a:prstGeom>
            <a:solidFill>
              <a:schemeClr val="accent1"/>
            </a:soli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grpSp>
      <p:grpSp>
        <p:nvGrpSpPr>
          <p:cNvPr id="3383" name="组合 3382">
            <a:extLst>
              <a:ext uri="{FF2B5EF4-FFF2-40B4-BE49-F238E27FC236}">
                <a16:creationId xmlns:a16="http://schemas.microsoft.com/office/drawing/2014/main" id="{83F47100-AA35-06C8-B4AA-D6B3B567DD42}"/>
              </a:ext>
            </a:extLst>
          </p:cNvPr>
          <p:cNvGrpSpPr/>
          <p:nvPr/>
        </p:nvGrpSpPr>
        <p:grpSpPr>
          <a:xfrm>
            <a:off x="6361758" y="3341696"/>
            <a:ext cx="303361" cy="303361"/>
            <a:chOff x="4676775" y="3351221"/>
            <a:chExt cx="378249" cy="378249"/>
          </a:xfrm>
        </p:grpSpPr>
        <p:sp>
          <p:nvSpPr>
            <p:cNvPr id="3384" name="椭圆 3383">
              <a:extLst>
                <a:ext uri="{FF2B5EF4-FFF2-40B4-BE49-F238E27FC236}">
                  <a16:creationId xmlns:a16="http://schemas.microsoft.com/office/drawing/2014/main" id="{8F2DE21F-CBF4-6FF4-DD64-E50966D406CE}"/>
                </a:ext>
              </a:extLst>
            </p:cNvPr>
            <p:cNvSpPr/>
            <p:nvPr/>
          </p:nvSpPr>
          <p:spPr>
            <a:xfrm>
              <a:off x="4676775" y="3351221"/>
              <a:ext cx="378249" cy="378249"/>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385" name="L 形 3384">
              <a:extLst>
                <a:ext uri="{FF2B5EF4-FFF2-40B4-BE49-F238E27FC236}">
                  <a16:creationId xmlns:a16="http://schemas.microsoft.com/office/drawing/2014/main" id="{DF9409CF-AC22-9CB4-F543-A47ABFD37BB8}"/>
                </a:ext>
              </a:extLst>
            </p:cNvPr>
            <p:cNvSpPr/>
            <p:nvPr/>
          </p:nvSpPr>
          <p:spPr>
            <a:xfrm rot="18870778">
              <a:off x="4789905" y="3443570"/>
              <a:ext cx="151989" cy="151989"/>
            </a:xfrm>
            <a:prstGeom prst="corner">
              <a:avLst>
                <a:gd name="adj1" fmla="val 26143"/>
                <a:gd name="adj2" fmla="val 27228"/>
              </a:avLst>
            </a:prstGeom>
            <a:solidFill>
              <a:schemeClr val="accent1"/>
            </a:soli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accent1"/>
                </a:solidFill>
              </a:endParaRPr>
            </a:p>
          </p:txBody>
        </p:sp>
      </p:grpSp>
      <p:sp>
        <p:nvSpPr>
          <p:cNvPr id="3390" name="文本框 3389">
            <a:extLst>
              <a:ext uri="{FF2B5EF4-FFF2-40B4-BE49-F238E27FC236}">
                <a16:creationId xmlns:a16="http://schemas.microsoft.com/office/drawing/2014/main" id="{2014ABD0-2358-CD23-6463-9753399BD64F}"/>
              </a:ext>
            </a:extLst>
          </p:cNvPr>
          <p:cNvSpPr txBox="1"/>
          <p:nvPr/>
        </p:nvSpPr>
        <p:spPr>
          <a:xfrm>
            <a:off x="3100162" y="3819525"/>
            <a:ext cx="5991677" cy="369332"/>
          </a:xfrm>
          <a:prstGeom prst="rect">
            <a:avLst/>
          </a:prstGeom>
          <a:noFill/>
        </p:spPr>
        <p:txBody>
          <a:bodyPr wrap="square" rtlCol="0">
            <a:noAutofit/>
          </a:bodyPr>
          <a:lstStyle/>
          <a:p>
            <a:pPr algn="dist"/>
            <a:r>
              <a:rPr lang="en-US" altLang="zh-CN" dirty="0">
                <a:solidFill>
                  <a:schemeClr val="bg1"/>
                </a:solidFill>
                <a:latin typeface="+mn-ea"/>
              </a:rPr>
              <a:t>20XX</a:t>
            </a:r>
            <a:r>
              <a:rPr lang="zh-CN" altLang="en-US" dirty="0">
                <a:solidFill>
                  <a:schemeClr val="bg1"/>
                </a:solidFill>
                <a:latin typeface="+mn-ea"/>
              </a:rPr>
              <a:t>年皇家深蓝青绿姜黄撞色</a:t>
            </a:r>
            <a:r>
              <a:rPr lang="en-US" altLang="zh-CN" dirty="0">
                <a:solidFill>
                  <a:schemeClr val="bg1"/>
                </a:solidFill>
                <a:latin typeface="+mn-ea"/>
              </a:rPr>
              <a:t>PPT</a:t>
            </a:r>
            <a:r>
              <a:rPr lang="zh-CN" altLang="en-US" dirty="0">
                <a:solidFill>
                  <a:schemeClr val="bg1"/>
                </a:solidFill>
                <a:latin typeface="+mn-ea"/>
              </a:rPr>
              <a:t>模板</a:t>
            </a:r>
          </a:p>
        </p:txBody>
      </p:sp>
      <p:grpSp>
        <p:nvGrpSpPr>
          <p:cNvPr id="3407" name="组合 3406">
            <a:extLst>
              <a:ext uri="{FF2B5EF4-FFF2-40B4-BE49-F238E27FC236}">
                <a16:creationId xmlns:a16="http://schemas.microsoft.com/office/drawing/2014/main" id="{7CB8A9A2-8D05-2A22-A486-DE4CD74C4373}"/>
              </a:ext>
            </a:extLst>
          </p:cNvPr>
          <p:cNvGrpSpPr/>
          <p:nvPr/>
        </p:nvGrpSpPr>
        <p:grpSpPr>
          <a:xfrm>
            <a:off x="3257615" y="5266380"/>
            <a:ext cx="360000" cy="360000"/>
            <a:chOff x="3257615" y="5266380"/>
            <a:chExt cx="360000" cy="360000"/>
          </a:xfrm>
        </p:grpSpPr>
        <p:sp>
          <p:nvSpPr>
            <p:cNvPr id="3392" name="椭圆 3391">
              <a:extLst>
                <a:ext uri="{FF2B5EF4-FFF2-40B4-BE49-F238E27FC236}">
                  <a16:creationId xmlns:a16="http://schemas.microsoft.com/office/drawing/2014/main" id="{0C304667-913E-EB98-5C93-1B78133C4D45}"/>
                </a:ext>
              </a:extLst>
            </p:cNvPr>
            <p:cNvSpPr/>
            <p:nvPr/>
          </p:nvSpPr>
          <p:spPr>
            <a:xfrm>
              <a:off x="3257615" y="5266380"/>
              <a:ext cx="360000" cy="360000"/>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solidFill>
                  <a:schemeClr val="tx1"/>
                </a:solidFill>
              </a:endParaRPr>
            </a:p>
          </p:txBody>
        </p:sp>
        <p:sp>
          <p:nvSpPr>
            <p:cNvPr id="3393" name="图标1">
              <a:extLst>
                <a:ext uri="{FF2B5EF4-FFF2-40B4-BE49-F238E27FC236}">
                  <a16:creationId xmlns:a16="http://schemas.microsoft.com/office/drawing/2014/main" id="{D2013266-2526-25EB-FDC1-5EC725D0A4D8}"/>
                </a:ext>
              </a:extLst>
            </p:cNvPr>
            <p:cNvSpPr/>
            <p:nvPr/>
          </p:nvSpPr>
          <p:spPr>
            <a:xfrm>
              <a:off x="3340371" y="5339417"/>
              <a:ext cx="194491" cy="213926"/>
            </a:xfrm>
            <a:custGeom>
              <a:avLst/>
              <a:gdLst>
                <a:gd name="T0" fmla="*/ 2393 w 2393"/>
                <a:gd name="T1" fmla="*/ 1949 h 2636"/>
                <a:gd name="T2" fmla="*/ 2393 w 2393"/>
                <a:gd name="T3" fmla="*/ 2536 h 2636"/>
                <a:gd name="T4" fmla="*/ 2293 w 2393"/>
                <a:gd name="T5" fmla="*/ 2636 h 2636"/>
                <a:gd name="T6" fmla="*/ 100 w 2393"/>
                <a:gd name="T7" fmla="*/ 2636 h 2636"/>
                <a:gd name="T8" fmla="*/ 0 w 2393"/>
                <a:gd name="T9" fmla="*/ 2536 h 2636"/>
                <a:gd name="T10" fmla="*/ 0 w 2393"/>
                <a:gd name="T11" fmla="*/ 1949 h 2636"/>
                <a:gd name="T12" fmla="*/ 357 w 2393"/>
                <a:gd name="T13" fmla="*/ 1481 h 2636"/>
                <a:gd name="T14" fmla="*/ 836 w 2393"/>
                <a:gd name="T15" fmla="*/ 1351 h 2636"/>
                <a:gd name="T16" fmla="*/ 949 w 2393"/>
                <a:gd name="T17" fmla="*/ 1398 h 2636"/>
                <a:gd name="T18" fmla="*/ 1197 w 2393"/>
                <a:gd name="T19" fmla="*/ 1826 h 2636"/>
                <a:gd name="T20" fmla="*/ 1444 w 2393"/>
                <a:gd name="T21" fmla="*/ 1398 h 2636"/>
                <a:gd name="T22" fmla="*/ 1557 w 2393"/>
                <a:gd name="T23" fmla="*/ 1351 h 2636"/>
                <a:gd name="T24" fmla="*/ 2036 w 2393"/>
                <a:gd name="T25" fmla="*/ 1481 h 2636"/>
                <a:gd name="T26" fmla="*/ 2393 w 2393"/>
                <a:gd name="T27" fmla="*/ 1949 h 2636"/>
                <a:gd name="T28" fmla="*/ 1197 w 2393"/>
                <a:gd name="T29" fmla="*/ 0 h 2636"/>
                <a:gd name="T30" fmla="*/ 686 w 2393"/>
                <a:gd name="T31" fmla="*/ 609 h 2636"/>
                <a:gd name="T32" fmla="*/ 1197 w 2393"/>
                <a:gd name="T33" fmla="*/ 1217 h 2636"/>
                <a:gd name="T34" fmla="*/ 1707 w 2393"/>
                <a:gd name="T35" fmla="*/ 609 h 2636"/>
                <a:gd name="T36" fmla="*/ 1197 w 2393"/>
                <a:gd name="T37" fmla="*/ 0 h 2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93" h="2636">
                  <a:moveTo>
                    <a:pt x="2393" y="1949"/>
                  </a:moveTo>
                  <a:lnTo>
                    <a:pt x="2393" y="2536"/>
                  </a:lnTo>
                  <a:cubicBezTo>
                    <a:pt x="2393" y="2591"/>
                    <a:pt x="2349" y="2636"/>
                    <a:pt x="2293" y="2636"/>
                  </a:cubicBezTo>
                  <a:lnTo>
                    <a:pt x="100" y="2636"/>
                  </a:lnTo>
                  <a:cubicBezTo>
                    <a:pt x="45" y="2636"/>
                    <a:pt x="0" y="2591"/>
                    <a:pt x="0" y="2536"/>
                  </a:cubicBezTo>
                  <a:lnTo>
                    <a:pt x="0" y="1949"/>
                  </a:lnTo>
                  <a:cubicBezTo>
                    <a:pt x="0" y="1731"/>
                    <a:pt x="147" y="1538"/>
                    <a:pt x="357" y="1481"/>
                  </a:cubicBezTo>
                  <a:lnTo>
                    <a:pt x="836" y="1351"/>
                  </a:lnTo>
                  <a:cubicBezTo>
                    <a:pt x="880" y="1339"/>
                    <a:pt x="927" y="1358"/>
                    <a:pt x="949" y="1398"/>
                  </a:cubicBezTo>
                  <a:lnTo>
                    <a:pt x="1197" y="1826"/>
                  </a:lnTo>
                  <a:lnTo>
                    <a:pt x="1444" y="1398"/>
                  </a:lnTo>
                  <a:cubicBezTo>
                    <a:pt x="1467" y="1358"/>
                    <a:pt x="1513" y="1339"/>
                    <a:pt x="1557" y="1351"/>
                  </a:cubicBezTo>
                  <a:lnTo>
                    <a:pt x="2036" y="1481"/>
                  </a:lnTo>
                  <a:cubicBezTo>
                    <a:pt x="2247" y="1538"/>
                    <a:pt x="2393" y="1731"/>
                    <a:pt x="2393" y="1949"/>
                  </a:cubicBezTo>
                  <a:close/>
                  <a:moveTo>
                    <a:pt x="1197" y="0"/>
                  </a:moveTo>
                  <a:cubicBezTo>
                    <a:pt x="915" y="0"/>
                    <a:pt x="686" y="273"/>
                    <a:pt x="686" y="609"/>
                  </a:cubicBezTo>
                  <a:cubicBezTo>
                    <a:pt x="686" y="944"/>
                    <a:pt x="915" y="1217"/>
                    <a:pt x="1197" y="1217"/>
                  </a:cubicBezTo>
                  <a:cubicBezTo>
                    <a:pt x="1478" y="1217"/>
                    <a:pt x="1707" y="944"/>
                    <a:pt x="1707" y="609"/>
                  </a:cubicBezTo>
                  <a:cubicBezTo>
                    <a:pt x="1707" y="273"/>
                    <a:pt x="1478" y="0"/>
                    <a:pt x="119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grpSp>
        <p:nvGrpSpPr>
          <p:cNvPr id="3406" name="组合 3405">
            <a:extLst>
              <a:ext uri="{FF2B5EF4-FFF2-40B4-BE49-F238E27FC236}">
                <a16:creationId xmlns:a16="http://schemas.microsoft.com/office/drawing/2014/main" id="{AAE4C7D3-2D1D-5F85-402F-33240E687E52}"/>
              </a:ext>
            </a:extLst>
          </p:cNvPr>
          <p:cNvGrpSpPr/>
          <p:nvPr/>
        </p:nvGrpSpPr>
        <p:grpSpPr>
          <a:xfrm>
            <a:off x="6470221" y="5266380"/>
            <a:ext cx="360000" cy="360000"/>
            <a:chOff x="6470221" y="5266380"/>
            <a:chExt cx="360000" cy="360000"/>
          </a:xfrm>
        </p:grpSpPr>
        <p:sp>
          <p:nvSpPr>
            <p:cNvPr id="3394" name="椭圆 3393">
              <a:extLst>
                <a:ext uri="{FF2B5EF4-FFF2-40B4-BE49-F238E27FC236}">
                  <a16:creationId xmlns:a16="http://schemas.microsoft.com/office/drawing/2014/main" id="{1A5061CD-C839-BF30-7232-74AAB49BF8FA}"/>
                </a:ext>
              </a:extLst>
            </p:cNvPr>
            <p:cNvSpPr/>
            <p:nvPr/>
          </p:nvSpPr>
          <p:spPr>
            <a:xfrm>
              <a:off x="6470221" y="5266380"/>
              <a:ext cx="360000" cy="360000"/>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5" name="i图标2">
              <a:extLst>
                <a:ext uri="{FF2B5EF4-FFF2-40B4-BE49-F238E27FC236}">
                  <a16:creationId xmlns:a16="http://schemas.microsoft.com/office/drawing/2014/main" id="{0D4F00FA-0D99-C9E5-E16B-7D6485F62591}"/>
                </a:ext>
              </a:extLst>
            </p:cNvPr>
            <p:cNvSpPr/>
            <p:nvPr/>
          </p:nvSpPr>
          <p:spPr>
            <a:xfrm>
              <a:off x="6543258" y="5348962"/>
              <a:ext cx="213926" cy="213886"/>
            </a:xfrm>
            <a:custGeom>
              <a:avLst/>
              <a:gdLst>
                <a:gd name="T0" fmla="*/ 5601 w 11203"/>
                <a:gd name="T1" fmla="*/ 0 h 11202"/>
                <a:gd name="T2" fmla="*/ 0 w 11203"/>
                <a:gd name="T3" fmla="*/ 5601 h 11202"/>
                <a:gd name="T4" fmla="*/ 5603 w 11203"/>
                <a:gd name="T5" fmla="*/ 11202 h 11202"/>
                <a:gd name="T6" fmla="*/ 11203 w 11203"/>
                <a:gd name="T7" fmla="*/ 5601 h 11202"/>
                <a:gd name="T8" fmla="*/ 5601 w 11203"/>
                <a:gd name="T9" fmla="*/ 0 h 11202"/>
                <a:gd name="T10" fmla="*/ 8403 w 11203"/>
                <a:gd name="T11" fmla="*/ 6218 h 11202"/>
                <a:gd name="T12" fmla="*/ 5429 w 11203"/>
                <a:gd name="T13" fmla="*/ 6218 h 11202"/>
                <a:gd name="T14" fmla="*/ 5250 w 11203"/>
                <a:gd name="T15" fmla="*/ 6182 h 11202"/>
                <a:gd name="T16" fmla="*/ 4970 w 11203"/>
                <a:gd name="T17" fmla="*/ 5760 h 11202"/>
                <a:gd name="T18" fmla="*/ 4970 w 11203"/>
                <a:gd name="T19" fmla="*/ 2786 h 11202"/>
                <a:gd name="T20" fmla="*/ 5429 w 11203"/>
                <a:gd name="T21" fmla="*/ 2327 h 11202"/>
                <a:gd name="T22" fmla="*/ 5889 w 11203"/>
                <a:gd name="T23" fmla="*/ 2786 h 11202"/>
                <a:gd name="T24" fmla="*/ 5889 w 11203"/>
                <a:gd name="T25" fmla="*/ 5301 h 11202"/>
                <a:gd name="T26" fmla="*/ 8404 w 11203"/>
                <a:gd name="T27" fmla="*/ 5301 h 11202"/>
                <a:gd name="T28" fmla="*/ 8863 w 11203"/>
                <a:gd name="T29" fmla="*/ 5760 h 11202"/>
                <a:gd name="T30" fmla="*/ 8403 w 11203"/>
                <a:gd name="T31" fmla="*/ 6218 h 1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03" h="11202">
                  <a:moveTo>
                    <a:pt x="5601" y="0"/>
                  </a:moveTo>
                  <a:cubicBezTo>
                    <a:pt x="2507" y="0"/>
                    <a:pt x="0" y="2507"/>
                    <a:pt x="0" y="5601"/>
                  </a:cubicBezTo>
                  <a:cubicBezTo>
                    <a:pt x="0" y="8695"/>
                    <a:pt x="2509" y="11202"/>
                    <a:pt x="5603" y="11202"/>
                  </a:cubicBezTo>
                  <a:cubicBezTo>
                    <a:pt x="8695" y="11202"/>
                    <a:pt x="11203" y="8695"/>
                    <a:pt x="11203" y="5601"/>
                  </a:cubicBezTo>
                  <a:cubicBezTo>
                    <a:pt x="11203" y="2507"/>
                    <a:pt x="8695" y="0"/>
                    <a:pt x="5601" y="0"/>
                  </a:cubicBezTo>
                  <a:close/>
                  <a:moveTo>
                    <a:pt x="8403" y="6218"/>
                  </a:moveTo>
                  <a:lnTo>
                    <a:pt x="5429" y="6218"/>
                  </a:lnTo>
                  <a:cubicBezTo>
                    <a:pt x="5366" y="6218"/>
                    <a:pt x="5305" y="6206"/>
                    <a:pt x="5250" y="6182"/>
                  </a:cubicBezTo>
                  <a:cubicBezTo>
                    <a:pt x="5085" y="6112"/>
                    <a:pt x="4970" y="5950"/>
                    <a:pt x="4970" y="5760"/>
                  </a:cubicBezTo>
                  <a:lnTo>
                    <a:pt x="4970" y="2786"/>
                  </a:lnTo>
                  <a:cubicBezTo>
                    <a:pt x="4970" y="2532"/>
                    <a:pt x="5175" y="2327"/>
                    <a:pt x="5429" y="2327"/>
                  </a:cubicBezTo>
                  <a:cubicBezTo>
                    <a:pt x="5683" y="2327"/>
                    <a:pt x="5889" y="2532"/>
                    <a:pt x="5889" y="2786"/>
                  </a:cubicBezTo>
                  <a:lnTo>
                    <a:pt x="5889" y="5301"/>
                  </a:lnTo>
                  <a:lnTo>
                    <a:pt x="8404" y="5301"/>
                  </a:lnTo>
                  <a:cubicBezTo>
                    <a:pt x="8657" y="5301"/>
                    <a:pt x="8863" y="5506"/>
                    <a:pt x="8863" y="5760"/>
                  </a:cubicBezTo>
                  <a:cubicBezTo>
                    <a:pt x="8863" y="6013"/>
                    <a:pt x="8656" y="6218"/>
                    <a:pt x="8403" y="621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sp>
        <p:nvSpPr>
          <p:cNvPr id="3396" name="文本框 12">
            <a:extLst>
              <a:ext uri="{FF2B5EF4-FFF2-40B4-BE49-F238E27FC236}">
                <a16:creationId xmlns:a16="http://schemas.microsoft.com/office/drawing/2014/main" id="{41054FFB-BF7D-D1F6-FD19-746534121273}"/>
              </a:ext>
            </a:extLst>
          </p:cNvPr>
          <p:cNvSpPr txBox="1"/>
          <p:nvPr/>
        </p:nvSpPr>
        <p:spPr>
          <a:xfrm>
            <a:off x="3592403" y="5285896"/>
            <a:ext cx="2051197" cy="369332"/>
          </a:xfrm>
          <a:prstGeom prst="rect">
            <a:avLst/>
          </a:prstGeom>
          <a:noFill/>
        </p:spPr>
        <p:txBody>
          <a:bodyPr wrap="none" rtlCol="0">
            <a:noAutofit/>
          </a:bodyPr>
          <a:lstStyle>
            <a:defPPr>
              <a:defRPr lang="zh-CN"/>
            </a:defPPr>
            <a:lvl1pPr>
              <a:defRPr>
                <a:solidFill>
                  <a:schemeClr val="tx1">
                    <a:lumMod val="75000"/>
                    <a:lumOff val="25000"/>
                  </a:schemeClr>
                </a:solidFill>
                <a:latin typeface="+mn-ea"/>
                <a:cs typeface="OPPOSans R" panose="00020600040101010101" pitchFamily="18" charset="-122"/>
              </a:defRPr>
            </a:lvl1pPr>
          </a:lstStyle>
          <a:p>
            <a:r>
              <a:rPr lang="zh-CN" altLang="en-US" sz="1600" dirty="0">
                <a:solidFill>
                  <a:schemeClr val="accent3"/>
                </a:solidFill>
              </a:rPr>
              <a:t>汇报人</a:t>
            </a:r>
            <a:r>
              <a:rPr lang="zh-CN" altLang="en-US" sz="1600" dirty="0">
                <a:solidFill>
                  <a:schemeClr val="bg1"/>
                </a:solidFill>
              </a:rPr>
              <a:t>：</a:t>
            </a:r>
            <a:r>
              <a:rPr lang="en-US" altLang="zh-CN" sz="1600" dirty="0">
                <a:solidFill>
                  <a:schemeClr val="bg1"/>
                </a:solidFill>
              </a:rPr>
              <a:t>OfficePLUS</a:t>
            </a:r>
            <a:endParaRPr lang="zh-CN" altLang="en-US" sz="1600" dirty="0">
              <a:solidFill>
                <a:schemeClr val="bg1"/>
              </a:solidFill>
            </a:endParaRPr>
          </a:p>
        </p:txBody>
      </p:sp>
      <p:sp>
        <p:nvSpPr>
          <p:cNvPr id="3397" name="文本框 13">
            <a:extLst>
              <a:ext uri="{FF2B5EF4-FFF2-40B4-BE49-F238E27FC236}">
                <a16:creationId xmlns:a16="http://schemas.microsoft.com/office/drawing/2014/main" id="{E00D630E-D0C6-FDCA-63C0-7889B62105BD}"/>
              </a:ext>
            </a:extLst>
          </p:cNvPr>
          <p:cNvSpPr txBox="1"/>
          <p:nvPr/>
        </p:nvSpPr>
        <p:spPr>
          <a:xfrm>
            <a:off x="6839604" y="5285896"/>
            <a:ext cx="2094781" cy="338554"/>
          </a:xfrm>
          <a:prstGeom prst="rect">
            <a:avLst/>
          </a:prstGeom>
          <a:noFill/>
        </p:spPr>
        <p:txBody>
          <a:bodyPr wrap="non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1600" dirty="0">
                <a:solidFill>
                  <a:schemeClr val="accent3"/>
                </a:solidFill>
                <a:latin typeface="+mn-ea"/>
                <a:cs typeface="OPPOSans R" panose="00020600040101010101" pitchFamily="18" charset="-122"/>
              </a:rPr>
              <a:t>汇报时间</a:t>
            </a:r>
            <a:r>
              <a:rPr lang="zh-CN" altLang="en-US" sz="1600" dirty="0">
                <a:solidFill>
                  <a:schemeClr val="bg1"/>
                </a:solidFill>
                <a:latin typeface="+mn-ea"/>
                <a:cs typeface="OPPOSans R" panose="00020600040101010101" pitchFamily="18" charset="-122"/>
              </a:rPr>
              <a:t>：</a:t>
            </a:r>
            <a:r>
              <a:rPr lang="en-US" altLang="zh-CN" sz="1600" dirty="0">
                <a:solidFill>
                  <a:schemeClr val="bg1"/>
                </a:solidFill>
                <a:latin typeface="+mn-ea"/>
                <a:cs typeface="OPPOSans R" panose="00020600040101010101" pitchFamily="18" charset="-122"/>
              </a:rPr>
              <a:t>XX</a:t>
            </a:r>
            <a:r>
              <a:rPr lang="zh-CN" altLang="en-US" sz="1600" dirty="0">
                <a:solidFill>
                  <a:schemeClr val="bg1"/>
                </a:solidFill>
                <a:latin typeface="+mn-ea"/>
                <a:cs typeface="OPPOSans R" panose="00020600040101010101" pitchFamily="18" charset="-122"/>
              </a:rPr>
              <a:t>月</a:t>
            </a:r>
            <a:r>
              <a:rPr lang="en-US" altLang="zh-CN" sz="1600" dirty="0">
                <a:solidFill>
                  <a:schemeClr val="bg1"/>
                </a:solidFill>
                <a:latin typeface="+mn-ea"/>
                <a:cs typeface="OPPOSans R" panose="00020600040101010101" pitchFamily="18" charset="-122"/>
              </a:rPr>
              <a:t>XX</a:t>
            </a:r>
            <a:r>
              <a:rPr lang="zh-CN" altLang="en-US" sz="1600" dirty="0">
                <a:solidFill>
                  <a:schemeClr val="bg1"/>
                </a:solidFill>
                <a:latin typeface="+mn-ea"/>
                <a:cs typeface="OPPOSans R" panose="00020600040101010101" pitchFamily="18" charset="-122"/>
              </a:rPr>
              <a:t>日</a:t>
            </a:r>
          </a:p>
        </p:txBody>
      </p:sp>
      <p:cxnSp>
        <p:nvCxnSpPr>
          <p:cNvPr id="3399" name="直接连接符 3398">
            <a:extLst>
              <a:ext uri="{FF2B5EF4-FFF2-40B4-BE49-F238E27FC236}">
                <a16:creationId xmlns:a16="http://schemas.microsoft.com/office/drawing/2014/main" id="{AD11185A-EECC-54FE-EE6E-DF2CDA62A71B}"/>
              </a:ext>
            </a:extLst>
          </p:cNvPr>
          <p:cNvCxnSpPr>
            <a:cxnSpLocks/>
          </p:cNvCxnSpPr>
          <p:nvPr/>
        </p:nvCxnSpPr>
        <p:spPr>
          <a:xfrm>
            <a:off x="5587812" y="4660900"/>
            <a:ext cx="101637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413387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图片 51">
            <a:extLst>
              <a:ext uri="{FF2B5EF4-FFF2-40B4-BE49-F238E27FC236}">
                <a16:creationId xmlns:a16="http://schemas.microsoft.com/office/drawing/2014/main" id="{C4112186-DFD4-3AF2-6385-D6F5797AEEAD}"/>
              </a:ext>
            </a:extLst>
          </p:cNvPr>
          <p:cNvPicPr>
            <a:picLocks noChangeAspect="1"/>
          </p:cNvPicPr>
          <p:nvPr/>
        </p:nvPicPr>
        <p:blipFill rotWithShape="1">
          <a:blip r:embed="rId2">
            <a:duotone>
              <a:schemeClr val="accent1">
                <a:shade val="45000"/>
                <a:satMod val="135000"/>
              </a:schemeClr>
              <a:prstClr val="white"/>
            </a:duotone>
          </a:blip>
          <a:srcRect l="40167" t="10480" r="17534" b="13194"/>
          <a:stretch/>
        </p:blipFill>
        <p:spPr>
          <a:xfrm>
            <a:off x="7029452" y="1400175"/>
            <a:ext cx="3843970" cy="4632448"/>
          </a:xfrm>
          <a:prstGeom prst="rect">
            <a:avLst/>
          </a:prstGeom>
        </p:spPr>
      </p:pic>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a:xfrm>
            <a:off x="847725" y="543772"/>
            <a:ext cx="5448618" cy="463550"/>
          </a:xfrm>
        </p:spPr>
        <p:txBody>
          <a:bodyPr>
            <a:noAutofit/>
          </a:bodyPr>
          <a:lstStyle/>
          <a:p>
            <a:r>
              <a:rPr lang="zh-CN" altLang="en-US" dirty="0"/>
              <a:t>亮点分析</a:t>
            </a:r>
          </a:p>
        </p:txBody>
      </p:sp>
      <p:sp>
        <p:nvSpPr>
          <p:cNvPr id="22" name="矩形 21">
            <a:extLst>
              <a:ext uri="{FF2B5EF4-FFF2-40B4-BE49-F238E27FC236}">
                <a16:creationId xmlns:a16="http://schemas.microsoft.com/office/drawing/2014/main" id="{6E041DB2-1334-8FC2-C27F-8AB321428CF9}"/>
              </a:ext>
            </a:extLst>
          </p:cNvPr>
          <p:cNvSpPr/>
          <p:nvPr/>
        </p:nvSpPr>
        <p:spPr>
          <a:xfrm>
            <a:off x="1202214" y="1728164"/>
            <a:ext cx="664368" cy="10534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3" name="矩形 22">
            <a:extLst>
              <a:ext uri="{FF2B5EF4-FFF2-40B4-BE49-F238E27FC236}">
                <a16:creationId xmlns:a16="http://schemas.microsoft.com/office/drawing/2014/main" id="{F13F2192-21C7-311C-56D5-84217E9923B3}"/>
              </a:ext>
            </a:extLst>
          </p:cNvPr>
          <p:cNvSpPr/>
          <p:nvPr/>
        </p:nvSpPr>
        <p:spPr>
          <a:xfrm>
            <a:off x="1473992" y="1728164"/>
            <a:ext cx="6193633" cy="1053451"/>
          </a:xfrm>
          <a:prstGeom prst="rect">
            <a:avLst/>
          </a:prstGeom>
          <a:solidFill>
            <a:schemeClr val="accent1">
              <a:lumMod val="20000"/>
              <a:lumOff val="8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p>
        </p:txBody>
      </p:sp>
      <p:sp>
        <p:nvSpPr>
          <p:cNvPr id="50" name="椭圆 49">
            <a:extLst>
              <a:ext uri="{FF2B5EF4-FFF2-40B4-BE49-F238E27FC236}">
                <a16:creationId xmlns:a16="http://schemas.microsoft.com/office/drawing/2014/main" id="{D12C4915-52C9-BF71-93F9-9E983C484AE1}"/>
              </a:ext>
            </a:extLst>
          </p:cNvPr>
          <p:cNvSpPr/>
          <p:nvPr/>
        </p:nvSpPr>
        <p:spPr>
          <a:xfrm>
            <a:off x="1202214" y="3129598"/>
            <a:ext cx="672633" cy="672633"/>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bg1"/>
              </a:solidFill>
            </a:endParaRPr>
          </a:p>
        </p:txBody>
      </p:sp>
      <p:sp>
        <p:nvSpPr>
          <p:cNvPr id="51" name="文本框 50">
            <a:extLst>
              <a:ext uri="{FF2B5EF4-FFF2-40B4-BE49-F238E27FC236}">
                <a16:creationId xmlns:a16="http://schemas.microsoft.com/office/drawing/2014/main" id="{E91541A6-4721-8FA2-1532-B9B7E23B27D0}"/>
              </a:ext>
            </a:extLst>
          </p:cNvPr>
          <p:cNvSpPr txBox="1"/>
          <p:nvPr/>
        </p:nvSpPr>
        <p:spPr>
          <a:xfrm>
            <a:off x="1360132" y="3201578"/>
            <a:ext cx="356797" cy="528672"/>
          </a:xfrm>
          <a:prstGeom prst="rect">
            <a:avLst/>
          </a:prstGeom>
          <a:noFill/>
        </p:spPr>
        <p:txBody>
          <a:bodyPr wrap="none" rtlCol="0">
            <a:noAutofit/>
          </a:bodyPr>
          <a:lstStyle/>
          <a:p>
            <a:r>
              <a:rPr lang="en-US" altLang="zh-CN" sz="3200" dirty="0">
                <a:solidFill>
                  <a:schemeClr val="bg1"/>
                </a:solidFill>
                <a:latin typeface="+mj-ea"/>
                <a:ea typeface="+mj-ea"/>
              </a:rPr>
              <a:t>1</a:t>
            </a:r>
            <a:endParaRPr lang="zh-CN" altLang="en-US" sz="3200" dirty="0">
              <a:solidFill>
                <a:schemeClr val="bg1"/>
              </a:solidFill>
              <a:latin typeface="+mj-ea"/>
              <a:ea typeface="+mj-ea"/>
            </a:endParaRPr>
          </a:p>
        </p:txBody>
      </p:sp>
      <p:sp>
        <p:nvSpPr>
          <p:cNvPr id="49" name="文本框 48">
            <a:extLst>
              <a:ext uri="{FF2B5EF4-FFF2-40B4-BE49-F238E27FC236}">
                <a16:creationId xmlns:a16="http://schemas.microsoft.com/office/drawing/2014/main" id="{5D2B4D78-4969-5722-02F8-2E844D9BC6CF}"/>
              </a:ext>
            </a:extLst>
          </p:cNvPr>
          <p:cNvSpPr txBox="1"/>
          <p:nvPr/>
        </p:nvSpPr>
        <p:spPr>
          <a:xfrm>
            <a:off x="1952943" y="3129598"/>
            <a:ext cx="4343400" cy="634533"/>
          </a:xfrm>
          <a:prstGeom prst="rect">
            <a:avLst/>
          </a:prstGeom>
          <a:noFill/>
        </p:spPr>
        <p:txBody>
          <a:bodyPr wrap="square">
            <a:noAutofit/>
          </a:bodyPr>
          <a:lstStyle/>
          <a:p>
            <a:pPr marL="0" marR="0" lvl="0" indent="0"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sp>
        <p:nvSpPr>
          <p:cNvPr id="44" name="椭圆 43">
            <a:extLst>
              <a:ext uri="{FF2B5EF4-FFF2-40B4-BE49-F238E27FC236}">
                <a16:creationId xmlns:a16="http://schemas.microsoft.com/office/drawing/2014/main" id="{A8F6A20E-CE5C-965B-FA37-047B976E51EE}"/>
              </a:ext>
            </a:extLst>
          </p:cNvPr>
          <p:cNvSpPr/>
          <p:nvPr/>
        </p:nvSpPr>
        <p:spPr>
          <a:xfrm>
            <a:off x="1202214" y="4111628"/>
            <a:ext cx="672633" cy="672633"/>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bg1"/>
              </a:solidFill>
            </a:endParaRPr>
          </a:p>
        </p:txBody>
      </p:sp>
      <p:sp>
        <p:nvSpPr>
          <p:cNvPr id="45" name="文本框 44">
            <a:extLst>
              <a:ext uri="{FF2B5EF4-FFF2-40B4-BE49-F238E27FC236}">
                <a16:creationId xmlns:a16="http://schemas.microsoft.com/office/drawing/2014/main" id="{E020713A-B9B8-B8C1-AA6F-04C232B1CF61}"/>
              </a:ext>
            </a:extLst>
          </p:cNvPr>
          <p:cNvSpPr txBox="1"/>
          <p:nvPr/>
        </p:nvSpPr>
        <p:spPr>
          <a:xfrm>
            <a:off x="1312507" y="4174083"/>
            <a:ext cx="463588" cy="584775"/>
          </a:xfrm>
          <a:prstGeom prst="rect">
            <a:avLst/>
          </a:prstGeom>
          <a:noFill/>
        </p:spPr>
        <p:txBody>
          <a:bodyPr wrap="none" rtlCol="0">
            <a:noAutofit/>
          </a:bodyPr>
          <a:lstStyle/>
          <a:p>
            <a:r>
              <a:rPr lang="en-US" altLang="zh-CN" sz="3200" dirty="0">
                <a:solidFill>
                  <a:schemeClr val="bg1"/>
                </a:solidFill>
                <a:latin typeface="+mj-ea"/>
                <a:ea typeface="+mj-ea"/>
              </a:rPr>
              <a:t>2</a:t>
            </a:r>
            <a:endParaRPr lang="zh-CN" altLang="en-US" sz="3200" dirty="0">
              <a:solidFill>
                <a:schemeClr val="bg1"/>
              </a:solidFill>
              <a:latin typeface="+mj-ea"/>
              <a:ea typeface="+mj-ea"/>
            </a:endParaRPr>
          </a:p>
        </p:txBody>
      </p:sp>
      <p:sp>
        <p:nvSpPr>
          <p:cNvPr id="41" name="文本框 40">
            <a:extLst>
              <a:ext uri="{FF2B5EF4-FFF2-40B4-BE49-F238E27FC236}">
                <a16:creationId xmlns:a16="http://schemas.microsoft.com/office/drawing/2014/main" id="{9746E695-D0BD-4EB6-7A53-80B3002E671B}"/>
              </a:ext>
            </a:extLst>
          </p:cNvPr>
          <p:cNvSpPr txBox="1"/>
          <p:nvPr/>
        </p:nvSpPr>
        <p:spPr>
          <a:xfrm>
            <a:off x="1952943" y="4111628"/>
            <a:ext cx="4343400" cy="634533"/>
          </a:xfrm>
          <a:prstGeom prst="rect">
            <a:avLst/>
          </a:prstGeom>
          <a:noFill/>
        </p:spPr>
        <p:txBody>
          <a:bodyPr wrap="square">
            <a:noAutofit/>
          </a:bodyPr>
          <a:lstStyle/>
          <a:p>
            <a:pPr marL="0" marR="0" lvl="0" indent="0"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sp>
        <p:nvSpPr>
          <p:cNvPr id="38" name="椭圆 37">
            <a:extLst>
              <a:ext uri="{FF2B5EF4-FFF2-40B4-BE49-F238E27FC236}">
                <a16:creationId xmlns:a16="http://schemas.microsoft.com/office/drawing/2014/main" id="{23DDC27E-80D7-B2FF-0C21-85E8A71B69DB}"/>
              </a:ext>
            </a:extLst>
          </p:cNvPr>
          <p:cNvSpPr/>
          <p:nvPr/>
        </p:nvSpPr>
        <p:spPr>
          <a:xfrm>
            <a:off x="1202214" y="5093657"/>
            <a:ext cx="672633" cy="672633"/>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bg1"/>
              </a:solidFill>
            </a:endParaRPr>
          </a:p>
        </p:txBody>
      </p:sp>
      <p:sp>
        <p:nvSpPr>
          <p:cNvPr id="39" name="文本框 38">
            <a:extLst>
              <a:ext uri="{FF2B5EF4-FFF2-40B4-BE49-F238E27FC236}">
                <a16:creationId xmlns:a16="http://schemas.microsoft.com/office/drawing/2014/main" id="{B39108DE-9585-C5C7-1B36-82FB8527EC32}"/>
              </a:ext>
            </a:extLst>
          </p:cNvPr>
          <p:cNvSpPr txBox="1"/>
          <p:nvPr/>
        </p:nvSpPr>
        <p:spPr>
          <a:xfrm>
            <a:off x="1312507" y="5156112"/>
            <a:ext cx="463588" cy="584775"/>
          </a:xfrm>
          <a:prstGeom prst="rect">
            <a:avLst/>
          </a:prstGeom>
          <a:noFill/>
        </p:spPr>
        <p:txBody>
          <a:bodyPr wrap="none" rtlCol="0">
            <a:noAutofit/>
          </a:bodyPr>
          <a:lstStyle/>
          <a:p>
            <a:r>
              <a:rPr lang="en-US" altLang="zh-CN" sz="3200" dirty="0">
                <a:solidFill>
                  <a:schemeClr val="bg1"/>
                </a:solidFill>
                <a:latin typeface="+mj-ea"/>
                <a:ea typeface="+mj-ea"/>
              </a:rPr>
              <a:t>3</a:t>
            </a:r>
            <a:endParaRPr lang="zh-CN" altLang="en-US" sz="3200" dirty="0">
              <a:solidFill>
                <a:schemeClr val="bg1"/>
              </a:solidFill>
              <a:latin typeface="+mj-ea"/>
              <a:ea typeface="+mj-ea"/>
            </a:endParaRPr>
          </a:p>
        </p:txBody>
      </p:sp>
      <p:sp>
        <p:nvSpPr>
          <p:cNvPr id="37" name="文本框 36">
            <a:extLst>
              <a:ext uri="{FF2B5EF4-FFF2-40B4-BE49-F238E27FC236}">
                <a16:creationId xmlns:a16="http://schemas.microsoft.com/office/drawing/2014/main" id="{ED918586-71A4-0AD2-0991-B75A013677F1}"/>
              </a:ext>
            </a:extLst>
          </p:cNvPr>
          <p:cNvSpPr txBox="1"/>
          <p:nvPr/>
        </p:nvSpPr>
        <p:spPr>
          <a:xfrm>
            <a:off x="1952943" y="5093657"/>
            <a:ext cx="4343400" cy="634533"/>
          </a:xfrm>
          <a:prstGeom prst="rect">
            <a:avLst/>
          </a:prstGeom>
          <a:noFill/>
        </p:spPr>
        <p:txBody>
          <a:bodyPr wrap="square">
            <a:noAutofit/>
          </a:bodyPr>
          <a:lstStyle/>
          <a:p>
            <a:pPr marL="0" marR="0" lvl="0" indent="0"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sp>
        <p:nvSpPr>
          <p:cNvPr id="56" name="TextBox 42">
            <a:extLst>
              <a:ext uri="{FF2B5EF4-FFF2-40B4-BE49-F238E27FC236}">
                <a16:creationId xmlns:a16="http://schemas.microsoft.com/office/drawing/2014/main" id="{C0611864-B078-F091-3713-E797FCB44584}"/>
              </a:ext>
            </a:extLst>
          </p:cNvPr>
          <p:cNvSpPr txBox="1"/>
          <p:nvPr/>
        </p:nvSpPr>
        <p:spPr>
          <a:xfrm>
            <a:off x="1923730" y="2109473"/>
            <a:ext cx="4429762" cy="430952"/>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stStyle>
          <a:p>
            <a:r>
              <a:rPr lang="zh-CN" altLang="en-US" dirty="0">
                <a:gradFill flip="none" rotWithShape="1">
                  <a:gsLst>
                    <a:gs pos="100000">
                      <a:schemeClr val="accent1">
                        <a:lumMod val="60000"/>
                        <a:lumOff val="40000"/>
                      </a:schemeClr>
                    </a:gs>
                    <a:gs pos="0">
                      <a:schemeClr val="accent2"/>
                    </a:gs>
                  </a:gsLst>
                  <a:lin ang="0" scaled="0"/>
                  <a:tileRect/>
                </a:gradFill>
              </a:rPr>
              <a:t>世上无难事只要肯攀登</a:t>
            </a:r>
          </a:p>
        </p:txBody>
      </p:sp>
    </p:spTree>
    <p:extLst>
      <p:ext uri="{BB962C8B-B14F-4D97-AF65-F5344CB8AC3E}">
        <p14:creationId xmlns:p14="http://schemas.microsoft.com/office/powerpoint/2010/main" val="7036729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a:extLst>
              <a:ext uri="{FF2B5EF4-FFF2-40B4-BE49-F238E27FC236}">
                <a16:creationId xmlns:a16="http://schemas.microsoft.com/office/drawing/2014/main" id="{1C643DFF-642B-1E1E-E8E1-1BC7469F6F15}"/>
              </a:ext>
            </a:extLst>
          </p:cNvPr>
          <p:cNvSpPr txBox="1"/>
          <p:nvPr/>
        </p:nvSpPr>
        <p:spPr>
          <a:xfrm>
            <a:off x="1653751" y="1894011"/>
            <a:ext cx="5581650" cy="3554819"/>
          </a:xfrm>
          <a:prstGeom prst="rect">
            <a:avLst/>
          </a:prstGeom>
          <a:noFill/>
        </p:spPr>
        <p:txBody>
          <a:bodyPr wrap="square" rtlCol="0">
            <a:noAutofit/>
          </a:bodyPr>
          <a:lstStyle/>
          <a:p>
            <a:pPr algn="ctr"/>
            <a:r>
              <a:rPr lang="en-US" altLang="zh-CN" sz="22500" dirty="0">
                <a:ln w="15875">
                  <a:gradFill>
                    <a:gsLst>
                      <a:gs pos="0">
                        <a:schemeClr val="bg1"/>
                      </a:gs>
                      <a:gs pos="79000">
                        <a:schemeClr val="bg1">
                          <a:alpha val="0"/>
                        </a:schemeClr>
                      </a:gs>
                    </a:gsLst>
                    <a:lin ang="5400000" scaled="1"/>
                  </a:gradFill>
                </a:ln>
                <a:noFill/>
                <a:latin typeface="+mj-ea"/>
                <a:ea typeface="+mj-ea"/>
              </a:rPr>
              <a:t>03</a:t>
            </a:r>
            <a:endParaRPr lang="zh-CN" altLang="en-US" sz="22500" dirty="0">
              <a:ln w="15875">
                <a:gradFill>
                  <a:gsLst>
                    <a:gs pos="0">
                      <a:schemeClr val="bg1"/>
                    </a:gs>
                    <a:gs pos="79000">
                      <a:schemeClr val="bg1">
                        <a:alpha val="0"/>
                      </a:schemeClr>
                    </a:gs>
                  </a:gsLst>
                  <a:lin ang="5400000" scaled="1"/>
                </a:gradFill>
              </a:ln>
              <a:noFill/>
              <a:latin typeface="+mj-ea"/>
              <a:ea typeface="+mj-ea"/>
            </a:endParaRPr>
          </a:p>
        </p:txBody>
      </p:sp>
      <p:sp>
        <p:nvSpPr>
          <p:cNvPr id="13" name="文本框 12">
            <a:extLst>
              <a:ext uri="{FF2B5EF4-FFF2-40B4-BE49-F238E27FC236}">
                <a16:creationId xmlns:a16="http://schemas.microsoft.com/office/drawing/2014/main" id="{5E116658-B9C5-1FBC-A170-F73830C09B60}"/>
              </a:ext>
            </a:extLst>
          </p:cNvPr>
          <p:cNvSpPr txBox="1"/>
          <p:nvPr/>
        </p:nvSpPr>
        <p:spPr>
          <a:xfrm>
            <a:off x="6900436" y="2987953"/>
            <a:ext cx="2952014" cy="479530"/>
          </a:xfrm>
          <a:prstGeom prst="rect">
            <a:avLst/>
          </a:prstGeom>
          <a:noFill/>
        </p:spPr>
        <p:txBody>
          <a:bodyPr wrap="none" rtlCol="0">
            <a:noAutofit/>
          </a:bodyPr>
          <a:lstStyle/>
          <a:p>
            <a:r>
              <a:rPr lang="zh-CN" altLang="en-US" sz="5400" dirty="0">
                <a:solidFill>
                  <a:schemeClr val="accent3"/>
                </a:solidFill>
                <a:latin typeface="+mj-ea"/>
                <a:ea typeface="+mj-ea"/>
              </a:rPr>
              <a:t>问题分析</a:t>
            </a:r>
          </a:p>
        </p:txBody>
      </p:sp>
      <p:sp>
        <p:nvSpPr>
          <p:cNvPr id="15" name="文本框 14">
            <a:extLst>
              <a:ext uri="{FF2B5EF4-FFF2-40B4-BE49-F238E27FC236}">
                <a16:creationId xmlns:a16="http://schemas.microsoft.com/office/drawing/2014/main" id="{3C6C1C6B-47CC-BE05-6B8C-9B5677037F93}"/>
              </a:ext>
            </a:extLst>
          </p:cNvPr>
          <p:cNvSpPr txBox="1"/>
          <p:nvPr/>
        </p:nvSpPr>
        <p:spPr>
          <a:xfrm>
            <a:off x="7033418" y="3779143"/>
            <a:ext cx="2686050" cy="338554"/>
          </a:xfrm>
          <a:prstGeom prst="rect">
            <a:avLst/>
          </a:prstGeom>
          <a:noFill/>
        </p:spPr>
        <p:txBody>
          <a:bodyPr wrap="square" rtlCol="0">
            <a:noAutofit/>
          </a:bodyPr>
          <a:lstStyle/>
          <a:p>
            <a:pPr algn="dist"/>
            <a:r>
              <a:rPr lang="en-US" altLang="zh-CN" sz="1600" kern="100" dirty="0">
                <a:solidFill>
                  <a:schemeClr val="bg1"/>
                </a:solidFill>
                <a:ea typeface="+mj-ea"/>
                <a:cs typeface="Times New Roman" panose="02020603050405020304" pitchFamily="18" charset="0"/>
              </a:rPr>
              <a:t>Analysis</a:t>
            </a:r>
          </a:p>
        </p:txBody>
      </p:sp>
      <p:grpSp>
        <p:nvGrpSpPr>
          <p:cNvPr id="6" name="组合 5">
            <a:extLst>
              <a:ext uri="{FF2B5EF4-FFF2-40B4-BE49-F238E27FC236}">
                <a16:creationId xmlns:a16="http://schemas.microsoft.com/office/drawing/2014/main" id="{DDC878B6-A352-96B2-FDDD-06E32DBFAD34}"/>
              </a:ext>
            </a:extLst>
          </p:cNvPr>
          <p:cNvGrpSpPr/>
          <p:nvPr/>
        </p:nvGrpSpPr>
        <p:grpSpPr>
          <a:xfrm>
            <a:off x="6400281" y="3379583"/>
            <a:ext cx="364771" cy="364770"/>
            <a:chOff x="5731948" y="3277319"/>
            <a:chExt cx="303361" cy="303361"/>
          </a:xfrm>
        </p:grpSpPr>
        <p:sp>
          <p:nvSpPr>
            <p:cNvPr id="38" name="椭圆 37">
              <a:extLst>
                <a:ext uri="{FF2B5EF4-FFF2-40B4-BE49-F238E27FC236}">
                  <a16:creationId xmlns:a16="http://schemas.microsoft.com/office/drawing/2014/main" id="{63A60B92-1314-04B4-20CF-CAAFC410B38A}"/>
                </a:ext>
              </a:extLst>
            </p:cNvPr>
            <p:cNvSpPr/>
            <p:nvPr/>
          </p:nvSpPr>
          <p:spPr>
            <a:xfrm>
              <a:off x="5731948" y="3277319"/>
              <a:ext cx="303361" cy="303361"/>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9" name="L 形 38">
              <a:extLst>
                <a:ext uri="{FF2B5EF4-FFF2-40B4-BE49-F238E27FC236}">
                  <a16:creationId xmlns:a16="http://schemas.microsoft.com/office/drawing/2014/main" id="{64D93BF1-7A68-DAC6-89CF-70E3B886AC17}"/>
                </a:ext>
              </a:extLst>
            </p:cNvPr>
            <p:cNvSpPr/>
            <p:nvPr/>
          </p:nvSpPr>
          <p:spPr>
            <a:xfrm rot="13196385">
              <a:off x="5805233" y="3370434"/>
              <a:ext cx="121897" cy="121897"/>
            </a:xfrm>
            <a:prstGeom prst="corner">
              <a:avLst>
                <a:gd name="adj1" fmla="val 26143"/>
                <a:gd name="adj2" fmla="val 27228"/>
              </a:avLst>
            </a:prstGeom>
            <a:solidFill>
              <a:schemeClr val="accent1"/>
            </a:soli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accent1"/>
                </a:solidFill>
              </a:endParaRPr>
            </a:p>
          </p:txBody>
        </p:sp>
      </p:grpSp>
    </p:spTree>
    <p:extLst>
      <p:ext uri="{BB962C8B-B14F-4D97-AF65-F5344CB8AC3E}">
        <p14:creationId xmlns:p14="http://schemas.microsoft.com/office/powerpoint/2010/main" val="300728551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a:xfrm>
            <a:off x="847725" y="543772"/>
            <a:ext cx="5448618" cy="463550"/>
          </a:xfrm>
        </p:spPr>
        <p:txBody>
          <a:bodyPr>
            <a:noAutofit/>
          </a:bodyPr>
          <a:lstStyle/>
          <a:p>
            <a:r>
              <a:rPr lang="zh-CN" altLang="en-US" dirty="0"/>
              <a:t>存在问题</a:t>
            </a:r>
          </a:p>
        </p:txBody>
      </p:sp>
      <p:grpSp>
        <p:nvGrpSpPr>
          <p:cNvPr id="8" name="组合 7">
            <a:extLst>
              <a:ext uri="{FF2B5EF4-FFF2-40B4-BE49-F238E27FC236}">
                <a16:creationId xmlns:a16="http://schemas.microsoft.com/office/drawing/2014/main" id="{E7D59773-1ADF-C905-E446-51CE59D9E9AA}"/>
              </a:ext>
            </a:extLst>
          </p:cNvPr>
          <p:cNvGrpSpPr/>
          <p:nvPr/>
        </p:nvGrpSpPr>
        <p:grpSpPr>
          <a:xfrm>
            <a:off x="4112711" y="1979984"/>
            <a:ext cx="3966578" cy="2859932"/>
            <a:chOff x="3643897" y="1839267"/>
            <a:chExt cx="4631024" cy="3339002"/>
          </a:xfrm>
        </p:grpSpPr>
        <p:grpSp>
          <p:nvGrpSpPr>
            <p:cNvPr id="7" name="组合 6">
              <a:extLst>
                <a:ext uri="{FF2B5EF4-FFF2-40B4-BE49-F238E27FC236}">
                  <a16:creationId xmlns:a16="http://schemas.microsoft.com/office/drawing/2014/main" id="{42E1CECB-3679-70E1-4024-23C064641955}"/>
                </a:ext>
              </a:extLst>
            </p:cNvPr>
            <p:cNvGrpSpPr/>
            <p:nvPr/>
          </p:nvGrpSpPr>
          <p:grpSpPr>
            <a:xfrm>
              <a:off x="3643897" y="1839267"/>
              <a:ext cx="4631024" cy="3339002"/>
              <a:chOff x="3567697" y="1839267"/>
              <a:chExt cx="4631024" cy="3339002"/>
            </a:xfrm>
          </p:grpSpPr>
          <p:grpSp>
            <p:nvGrpSpPr>
              <p:cNvPr id="44" name="Group 11">
                <a:extLst>
                  <a:ext uri="{FF2B5EF4-FFF2-40B4-BE49-F238E27FC236}">
                    <a16:creationId xmlns:a16="http://schemas.microsoft.com/office/drawing/2014/main" id="{C808C929-3369-AA1B-23FC-22CB68C3DFED}"/>
                  </a:ext>
                </a:extLst>
              </p:cNvPr>
              <p:cNvGrpSpPr/>
              <p:nvPr/>
            </p:nvGrpSpPr>
            <p:grpSpPr>
              <a:xfrm>
                <a:off x="6326787" y="3751946"/>
                <a:ext cx="1871934" cy="1408423"/>
                <a:chOff x="3275012" y="2168525"/>
                <a:chExt cx="3154363" cy="2373313"/>
              </a:xfrm>
              <a:solidFill>
                <a:schemeClr val="bg1">
                  <a:lumMod val="65000"/>
                </a:schemeClr>
              </a:solidFill>
            </p:grpSpPr>
            <p:sp>
              <p:nvSpPr>
                <p:cNvPr id="57" name="Freeform 5">
                  <a:extLst>
                    <a:ext uri="{FF2B5EF4-FFF2-40B4-BE49-F238E27FC236}">
                      <a16:creationId xmlns:a16="http://schemas.microsoft.com/office/drawing/2014/main" id="{6678F5EE-2A0C-1538-DDD2-15168834F84B}"/>
                    </a:ext>
                  </a:extLst>
                </p:cNvPr>
                <p:cNvSpPr/>
                <p:nvPr/>
              </p:nvSpPr>
              <p:spPr bwMode="auto">
                <a:xfrm>
                  <a:off x="3275012" y="2443163"/>
                  <a:ext cx="3122613" cy="2098675"/>
                </a:xfrm>
                <a:custGeom>
                  <a:avLst/>
                  <a:gdLst/>
                  <a:ahLst/>
                  <a:cxnLst>
                    <a:cxn ang="0">
                      <a:pos x="1380" y="721"/>
                    </a:cxn>
                    <a:cxn ang="0">
                      <a:pos x="1375" y="732"/>
                    </a:cxn>
                    <a:cxn ang="0">
                      <a:pos x="1339" y="790"/>
                    </a:cxn>
                    <a:cxn ang="0">
                      <a:pos x="1319" y="816"/>
                    </a:cxn>
                    <a:cxn ang="0">
                      <a:pos x="1303" y="834"/>
                    </a:cxn>
                    <a:cxn ang="0">
                      <a:pos x="1238" y="889"/>
                    </a:cxn>
                    <a:cxn ang="0">
                      <a:pos x="1223" y="899"/>
                    </a:cxn>
                    <a:cxn ang="0">
                      <a:pos x="1080" y="921"/>
                    </a:cxn>
                    <a:cxn ang="0">
                      <a:pos x="1044" y="916"/>
                    </a:cxn>
                    <a:cxn ang="0">
                      <a:pos x="786" y="819"/>
                    </a:cxn>
                    <a:cxn ang="0">
                      <a:pos x="416" y="587"/>
                    </a:cxn>
                    <a:cxn ang="0">
                      <a:pos x="269" y="477"/>
                    </a:cxn>
                    <a:cxn ang="0">
                      <a:pos x="219" y="437"/>
                    </a:cxn>
                    <a:cxn ang="0">
                      <a:pos x="203" y="425"/>
                    </a:cxn>
                    <a:cxn ang="0">
                      <a:pos x="203" y="426"/>
                    </a:cxn>
                    <a:cxn ang="0">
                      <a:pos x="106" y="540"/>
                    </a:cxn>
                    <a:cxn ang="0">
                      <a:pos x="0" y="0"/>
                    </a:cxn>
                    <a:cxn ang="0">
                      <a:pos x="563" y="0"/>
                    </a:cxn>
                    <a:cxn ang="0">
                      <a:pos x="489" y="89"/>
                    </a:cxn>
                    <a:cxn ang="0">
                      <a:pos x="465" y="117"/>
                    </a:cxn>
                    <a:cxn ang="0">
                      <a:pos x="480" y="130"/>
                    </a:cxn>
                    <a:cxn ang="0">
                      <a:pos x="638" y="280"/>
                    </a:cxn>
                    <a:cxn ang="0">
                      <a:pos x="1028" y="602"/>
                    </a:cxn>
                    <a:cxn ang="0">
                      <a:pos x="1045" y="615"/>
                    </a:cxn>
                    <a:cxn ang="0">
                      <a:pos x="1080" y="639"/>
                    </a:cxn>
                    <a:cxn ang="0">
                      <a:pos x="1195" y="708"/>
                    </a:cxn>
                    <a:cxn ang="0">
                      <a:pos x="1250" y="733"/>
                    </a:cxn>
                    <a:cxn ang="0">
                      <a:pos x="1303" y="746"/>
                    </a:cxn>
                    <a:cxn ang="0">
                      <a:pos x="1315" y="748"/>
                    </a:cxn>
                    <a:cxn ang="0">
                      <a:pos x="1342" y="746"/>
                    </a:cxn>
                    <a:cxn ang="0">
                      <a:pos x="1370" y="732"/>
                    </a:cxn>
                    <a:cxn ang="0">
                      <a:pos x="1380" y="721"/>
                    </a:cxn>
                  </a:cxnLst>
                  <a:rect l="0" t="0" r="r" b="b"/>
                  <a:pathLst>
                    <a:path w="1380" h="926">
                      <a:moveTo>
                        <a:pt x="1380" y="721"/>
                      </a:moveTo>
                      <a:cubicBezTo>
                        <a:pt x="1379" y="724"/>
                        <a:pt x="1377" y="728"/>
                        <a:pt x="1375" y="732"/>
                      </a:cubicBezTo>
                      <a:cubicBezTo>
                        <a:pt x="1364" y="752"/>
                        <a:pt x="1352" y="772"/>
                        <a:pt x="1339" y="790"/>
                      </a:cubicBezTo>
                      <a:cubicBezTo>
                        <a:pt x="1333" y="799"/>
                        <a:pt x="1326" y="807"/>
                        <a:pt x="1319" y="816"/>
                      </a:cubicBezTo>
                      <a:cubicBezTo>
                        <a:pt x="1314" y="822"/>
                        <a:pt x="1308" y="828"/>
                        <a:pt x="1303" y="834"/>
                      </a:cubicBezTo>
                      <a:cubicBezTo>
                        <a:pt x="1283" y="854"/>
                        <a:pt x="1261" y="873"/>
                        <a:pt x="1238" y="889"/>
                      </a:cubicBezTo>
                      <a:cubicBezTo>
                        <a:pt x="1233" y="893"/>
                        <a:pt x="1228" y="896"/>
                        <a:pt x="1223" y="899"/>
                      </a:cubicBezTo>
                      <a:cubicBezTo>
                        <a:pt x="1185" y="919"/>
                        <a:pt x="1137" y="926"/>
                        <a:pt x="1080" y="921"/>
                      </a:cubicBezTo>
                      <a:cubicBezTo>
                        <a:pt x="1068" y="920"/>
                        <a:pt x="1056" y="918"/>
                        <a:pt x="1044" y="916"/>
                      </a:cubicBezTo>
                      <a:cubicBezTo>
                        <a:pt x="971" y="903"/>
                        <a:pt x="884" y="871"/>
                        <a:pt x="786" y="819"/>
                      </a:cubicBezTo>
                      <a:cubicBezTo>
                        <a:pt x="416" y="587"/>
                        <a:pt x="416" y="587"/>
                        <a:pt x="416" y="587"/>
                      </a:cubicBezTo>
                      <a:cubicBezTo>
                        <a:pt x="269" y="477"/>
                        <a:pt x="269" y="477"/>
                        <a:pt x="269" y="477"/>
                      </a:cubicBezTo>
                      <a:cubicBezTo>
                        <a:pt x="253" y="464"/>
                        <a:pt x="236" y="451"/>
                        <a:pt x="219" y="437"/>
                      </a:cubicBezTo>
                      <a:cubicBezTo>
                        <a:pt x="213" y="433"/>
                        <a:pt x="208" y="429"/>
                        <a:pt x="203" y="425"/>
                      </a:cubicBezTo>
                      <a:cubicBezTo>
                        <a:pt x="203" y="426"/>
                        <a:pt x="203" y="426"/>
                        <a:pt x="203" y="426"/>
                      </a:cubicBezTo>
                      <a:cubicBezTo>
                        <a:pt x="106" y="540"/>
                        <a:pt x="106" y="540"/>
                        <a:pt x="106" y="540"/>
                      </a:cubicBezTo>
                      <a:cubicBezTo>
                        <a:pt x="0" y="0"/>
                        <a:pt x="0" y="0"/>
                        <a:pt x="0" y="0"/>
                      </a:cubicBezTo>
                      <a:cubicBezTo>
                        <a:pt x="563" y="0"/>
                        <a:pt x="563" y="0"/>
                        <a:pt x="563" y="0"/>
                      </a:cubicBezTo>
                      <a:cubicBezTo>
                        <a:pt x="489" y="89"/>
                        <a:pt x="489" y="89"/>
                        <a:pt x="489" y="89"/>
                      </a:cubicBezTo>
                      <a:cubicBezTo>
                        <a:pt x="465" y="117"/>
                        <a:pt x="465" y="117"/>
                        <a:pt x="465" y="117"/>
                      </a:cubicBezTo>
                      <a:cubicBezTo>
                        <a:pt x="470" y="121"/>
                        <a:pt x="474" y="125"/>
                        <a:pt x="480" y="130"/>
                      </a:cubicBezTo>
                      <a:cubicBezTo>
                        <a:pt x="535" y="183"/>
                        <a:pt x="588" y="233"/>
                        <a:pt x="638" y="280"/>
                      </a:cubicBezTo>
                      <a:cubicBezTo>
                        <a:pt x="1028" y="602"/>
                        <a:pt x="1028" y="602"/>
                        <a:pt x="1028" y="602"/>
                      </a:cubicBezTo>
                      <a:cubicBezTo>
                        <a:pt x="1045" y="615"/>
                        <a:pt x="1045" y="615"/>
                        <a:pt x="1045" y="615"/>
                      </a:cubicBezTo>
                      <a:cubicBezTo>
                        <a:pt x="1057" y="623"/>
                        <a:pt x="1069" y="631"/>
                        <a:pt x="1080" y="639"/>
                      </a:cubicBezTo>
                      <a:cubicBezTo>
                        <a:pt x="1123" y="668"/>
                        <a:pt x="1161" y="691"/>
                        <a:pt x="1195" y="708"/>
                      </a:cubicBezTo>
                      <a:cubicBezTo>
                        <a:pt x="1215" y="718"/>
                        <a:pt x="1233" y="726"/>
                        <a:pt x="1250" y="733"/>
                      </a:cubicBezTo>
                      <a:cubicBezTo>
                        <a:pt x="1269" y="740"/>
                        <a:pt x="1287" y="744"/>
                        <a:pt x="1303" y="746"/>
                      </a:cubicBezTo>
                      <a:cubicBezTo>
                        <a:pt x="1307" y="747"/>
                        <a:pt x="1311" y="747"/>
                        <a:pt x="1315" y="748"/>
                      </a:cubicBezTo>
                      <a:cubicBezTo>
                        <a:pt x="1325" y="748"/>
                        <a:pt x="1334" y="747"/>
                        <a:pt x="1342" y="746"/>
                      </a:cubicBezTo>
                      <a:cubicBezTo>
                        <a:pt x="1353" y="743"/>
                        <a:pt x="1362" y="739"/>
                        <a:pt x="1370" y="732"/>
                      </a:cubicBezTo>
                      <a:cubicBezTo>
                        <a:pt x="1374" y="729"/>
                        <a:pt x="1377" y="725"/>
                        <a:pt x="1380" y="721"/>
                      </a:cubicBezTo>
                      <a:close/>
                    </a:path>
                  </a:pathLst>
                </a:custGeom>
                <a:solidFill>
                  <a:schemeClr val="accent3"/>
                </a:solid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58" name="Freeform 6">
                  <a:extLst>
                    <a:ext uri="{FF2B5EF4-FFF2-40B4-BE49-F238E27FC236}">
                      <a16:creationId xmlns:a16="http://schemas.microsoft.com/office/drawing/2014/main" id="{8AC673A3-BD2A-F67A-BC44-B1C3696D40C6}"/>
                    </a:ext>
                  </a:extLst>
                </p:cNvPr>
                <p:cNvSpPr/>
                <p:nvPr/>
              </p:nvSpPr>
              <p:spPr bwMode="auto">
                <a:xfrm>
                  <a:off x="4848225" y="2198688"/>
                  <a:ext cx="1541463" cy="1885950"/>
                </a:xfrm>
                <a:custGeom>
                  <a:avLst/>
                  <a:gdLst/>
                  <a:ahLst/>
                  <a:cxnLst>
                    <a:cxn ang="0">
                      <a:pos x="558" y="810"/>
                    </a:cxn>
                    <a:cxn ang="0">
                      <a:pos x="514" y="661"/>
                    </a:cxn>
                    <a:cxn ang="0">
                      <a:pos x="500" y="634"/>
                    </a:cxn>
                    <a:cxn ang="0">
                      <a:pos x="24" y="26"/>
                    </a:cxn>
                    <a:cxn ang="0">
                      <a:pos x="0" y="0"/>
                    </a:cxn>
                    <a:cxn ang="0">
                      <a:pos x="30" y="26"/>
                    </a:cxn>
                    <a:cxn ang="0">
                      <a:pos x="545" y="530"/>
                    </a:cxn>
                    <a:cxn ang="0">
                      <a:pos x="608" y="613"/>
                    </a:cxn>
                    <a:cxn ang="0">
                      <a:pos x="638" y="661"/>
                    </a:cxn>
                    <a:cxn ang="0">
                      <a:pos x="650" y="682"/>
                    </a:cxn>
                    <a:cxn ang="0">
                      <a:pos x="675" y="745"/>
                    </a:cxn>
                    <a:cxn ang="0">
                      <a:pos x="679" y="788"/>
                    </a:cxn>
                    <a:cxn ang="0">
                      <a:pos x="666" y="818"/>
                    </a:cxn>
                    <a:cxn ang="0">
                      <a:pos x="638" y="832"/>
                    </a:cxn>
                    <a:cxn ang="0">
                      <a:pos x="620" y="831"/>
                    </a:cxn>
                    <a:cxn ang="0">
                      <a:pos x="608" y="829"/>
                    </a:cxn>
                    <a:cxn ang="0">
                      <a:pos x="598" y="826"/>
                    </a:cxn>
                    <a:cxn ang="0">
                      <a:pos x="558" y="810"/>
                    </a:cxn>
                  </a:cxnLst>
                  <a:rect l="0" t="0" r="r" b="b"/>
                  <a:pathLst>
                    <a:path w="681" h="832">
                      <a:moveTo>
                        <a:pt x="558" y="810"/>
                      </a:moveTo>
                      <a:cubicBezTo>
                        <a:pt x="558" y="770"/>
                        <a:pt x="543" y="721"/>
                        <a:pt x="514" y="661"/>
                      </a:cubicBezTo>
                      <a:cubicBezTo>
                        <a:pt x="510" y="652"/>
                        <a:pt x="505" y="643"/>
                        <a:pt x="500" y="634"/>
                      </a:cubicBezTo>
                      <a:cubicBezTo>
                        <a:pt x="422" y="486"/>
                        <a:pt x="263" y="284"/>
                        <a:pt x="24" y="26"/>
                      </a:cubicBezTo>
                      <a:cubicBezTo>
                        <a:pt x="16" y="17"/>
                        <a:pt x="8" y="9"/>
                        <a:pt x="0" y="0"/>
                      </a:cubicBezTo>
                      <a:cubicBezTo>
                        <a:pt x="10" y="9"/>
                        <a:pt x="20" y="17"/>
                        <a:pt x="30" y="26"/>
                      </a:cubicBezTo>
                      <a:cubicBezTo>
                        <a:pt x="266" y="231"/>
                        <a:pt x="437" y="399"/>
                        <a:pt x="545" y="530"/>
                      </a:cubicBezTo>
                      <a:cubicBezTo>
                        <a:pt x="569" y="559"/>
                        <a:pt x="590" y="587"/>
                        <a:pt x="608" y="613"/>
                      </a:cubicBezTo>
                      <a:cubicBezTo>
                        <a:pt x="619" y="630"/>
                        <a:pt x="630" y="646"/>
                        <a:pt x="638" y="661"/>
                      </a:cubicBezTo>
                      <a:cubicBezTo>
                        <a:pt x="643" y="668"/>
                        <a:pt x="646" y="675"/>
                        <a:pt x="650" y="682"/>
                      </a:cubicBezTo>
                      <a:cubicBezTo>
                        <a:pt x="662" y="705"/>
                        <a:pt x="670" y="726"/>
                        <a:pt x="675" y="745"/>
                      </a:cubicBezTo>
                      <a:cubicBezTo>
                        <a:pt x="680" y="763"/>
                        <a:pt x="681" y="777"/>
                        <a:pt x="679" y="788"/>
                      </a:cubicBezTo>
                      <a:cubicBezTo>
                        <a:pt x="676" y="799"/>
                        <a:pt x="672" y="809"/>
                        <a:pt x="666" y="818"/>
                      </a:cubicBezTo>
                      <a:cubicBezTo>
                        <a:pt x="660" y="827"/>
                        <a:pt x="651" y="832"/>
                        <a:pt x="638" y="832"/>
                      </a:cubicBezTo>
                      <a:cubicBezTo>
                        <a:pt x="632" y="832"/>
                        <a:pt x="626" y="832"/>
                        <a:pt x="620" y="831"/>
                      </a:cubicBezTo>
                      <a:cubicBezTo>
                        <a:pt x="616" y="831"/>
                        <a:pt x="612" y="830"/>
                        <a:pt x="608" y="829"/>
                      </a:cubicBezTo>
                      <a:cubicBezTo>
                        <a:pt x="604" y="828"/>
                        <a:pt x="601" y="827"/>
                        <a:pt x="598" y="826"/>
                      </a:cubicBezTo>
                      <a:cubicBezTo>
                        <a:pt x="584" y="821"/>
                        <a:pt x="571" y="816"/>
                        <a:pt x="558" y="810"/>
                      </a:cubicBezTo>
                      <a:close/>
                    </a:path>
                  </a:pathLst>
                </a:custGeom>
                <a:solidFill>
                  <a:schemeClr val="accent3"/>
                </a:solid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59" name="Freeform 7">
                  <a:extLst>
                    <a:ext uri="{FF2B5EF4-FFF2-40B4-BE49-F238E27FC236}">
                      <a16:creationId xmlns:a16="http://schemas.microsoft.com/office/drawing/2014/main" id="{07746832-6569-06AD-C207-66AC163239A1}"/>
                    </a:ext>
                  </a:extLst>
                </p:cNvPr>
                <p:cNvSpPr>
                  <a:spLocks noEditPoints="1"/>
                </p:cNvSpPr>
                <p:nvPr/>
              </p:nvSpPr>
              <p:spPr bwMode="auto">
                <a:xfrm>
                  <a:off x="3275012" y="2168525"/>
                  <a:ext cx="3154363" cy="1970088"/>
                </a:xfrm>
                <a:custGeom>
                  <a:avLst/>
                  <a:gdLst/>
                  <a:ahLst/>
                  <a:cxnLst>
                    <a:cxn ang="0">
                      <a:pos x="0" y="121"/>
                    </a:cxn>
                    <a:cxn ang="0">
                      <a:pos x="19" y="106"/>
                    </a:cxn>
                    <a:cxn ang="0">
                      <a:pos x="547" y="106"/>
                    </a:cxn>
                    <a:cxn ang="0">
                      <a:pos x="563" y="121"/>
                    </a:cxn>
                    <a:cxn ang="0">
                      <a:pos x="0" y="121"/>
                    </a:cxn>
                    <a:cxn ang="0">
                      <a:pos x="1380" y="842"/>
                    </a:cxn>
                    <a:cxn ang="0">
                      <a:pos x="1370" y="853"/>
                    </a:cxn>
                    <a:cxn ang="0">
                      <a:pos x="1342" y="867"/>
                    </a:cxn>
                    <a:cxn ang="0">
                      <a:pos x="1315" y="869"/>
                    </a:cxn>
                    <a:cxn ang="0">
                      <a:pos x="1303" y="867"/>
                    </a:cxn>
                    <a:cxn ang="0">
                      <a:pos x="1250" y="854"/>
                    </a:cxn>
                    <a:cxn ang="0">
                      <a:pos x="1195" y="829"/>
                    </a:cxn>
                    <a:cxn ang="0">
                      <a:pos x="1080" y="760"/>
                    </a:cxn>
                    <a:cxn ang="0">
                      <a:pos x="1045" y="736"/>
                    </a:cxn>
                    <a:cxn ang="0">
                      <a:pos x="1028" y="723"/>
                    </a:cxn>
                    <a:cxn ang="0">
                      <a:pos x="638" y="401"/>
                    </a:cxn>
                    <a:cxn ang="0">
                      <a:pos x="480" y="251"/>
                    </a:cxn>
                    <a:cxn ang="0">
                      <a:pos x="465" y="238"/>
                    </a:cxn>
                    <a:cxn ang="0">
                      <a:pos x="489" y="210"/>
                    </a:cxn>
                    <a:cxn ang="0">
                      <a:pos x="1044" y="691"/>
                    </a:cxn>
                    <a:cxn ang="0">
                      <a:pos x="1119" y="745"/>
                    </a:cxn>
                    <a:cxn ang="0">
                      <a:pos x="1195" y="793"/>
                    </a:cxn>
                    <a:cxn ang="0">
                      <a:pos x="1235" y="814"/>
                    </a:cxn>
                    <a:cxn ang="0">
                      <a:pos x="1253" y="823"/>
                    </a:cxn>
                    <a:cxn ang="0">
                      <a:pos x="1293" y="839"/>
                    </a:cxn>
                    <a:cxn ang="0">
                      <a:pos x="1303" y="842"/>
                    </a:cxn>
                    <a:cxn ang="0">
                      <a:pos x="1315" y="844"/>
                    </a:cxn>
                    <a:cxn ang="0">
                      <a:pos x="1333" y="845"/>
                    </a:cxn>
                    <a:cxn ang="0">
                      <a:pos x="1361" y="831"/>
                    </a:cxn>
                    <a:cxn ang="0">
                      <a:pos x="1374" y="801"/>
                    </a:cxn>
                    <a:cxn ang="0">
                      <a:pos x="1370" y="758"/>
                    </a:cxn>
                    <a:cxn ang="0">
                      <a:pos x="1345" y="695"/>
                    </a:cxn>
                    <a:cxn ang="0">
                      <a:pos x="1333" y="674"/>
                    </a:cxn>
                    <a:cxn ang="0">
                      <a:pos x="1303" y="626"/>
                    </a:cxn>
                    <a:cxn ang="0">
                      <a:pos x="1240" y="543"/>
                    </a:cxn>
                    <a:cxn ang="0">
                      <a:pos x="725" y="39"/>
                    </a:cxn>
                    <a:cxn ang="0">
                      <a:pos x="695" y="13"/>
                    </a:cxn>
                    <a:cxn ang="0">
                      <a:pos x="682" y="0"/>
                    </a:cxn>
                    <a:cxn ang="0">
                      <a:pos x="728" y="39"/>
                    </a:cxn>
                    <a:cxn ang="0">
                      <a:pos x="945" y="234"/>
                    </a:cxn>
                    <a:cxn ang="0">
                      <a:pos x="1247" y="543"/>
                    </a:cxn>
                    <a:cxn ang="0">
                      <a:pos x="1303" y="613"/>
                    </a:cxn>
                    <a:cxn ang="0">
                      <a:pos x="1344" y="674"/>
                    </a:cxn>
                    <a:cxn ang="0">
                      <a:pos x="1356" y="695"/>
                    </a:cxn>
                    <a:cxn ang="0">
                      <a:pos x="1384" y="758"/>
                    </a:cxn>
                    <a:cxn ang="0">
                      <a:pos x="1392" y="793"/>
                    </a:cxn>
                    <a:cxn ang="0">
                      <a:pos x="1392" y="792"/>
                    </a:cxn>
                    <a:cxn ang="0">
                      <a:pos x="1380" y="842"/>
                    </a:cxn>
                  </a:cxnLst>
                  <a:rect l="0" t="0" r="r" b="b"/>
                  <a:pathLst>
                    <a:path w="1394" h="869">
                      <a:moveTo>
                        <a:pt x="0" y="121"/>
                      </a:moveTo>
                      <a:cubicBezTo>
                        <a:pt x="19" y="106"/>
                        <a:pt x="19" y="106"/>
                        <a:pt x="19" y="106"/>
                      </a:cubicBezTo>
                      <a:cubicBezTo>
                        <a:pt x="547" y="106"/>
                        <a:pt x="547" y="106"/>
                        <a:pt x="547" y="106"/>
                      </a:cubicBezTo>
                      <a:cubicBezTo>
                        <a:pt x="563" y="121"/>
                        <a:pt x="563" y="121"/>
                        <a:pt x="563" y="121"/>
                      </a:cubicBezTo>
                      <a:lnTo>
                        <a:pt x="0" y="121"/>
                      </a:lnTo>
                      <a:close/>
                      <a:moveTo>
                        <a:pt x="1380" y="842"/>
                      </a:moveTo>
                      <a:cubicBezTo>
                        <a:pt x="1377" y="846"/>
                        <a:pt x="1374" y="850"/>
                        <a:pt x="1370" y="853"/>
                      </a:cubicBezTo>
                      <a:cubicBezTo>
                        <a:pt x="1362" y="860"/>
                        <a:pt x="1353" y="864"/>
                        <a:pt x="1342" y="867"/>
                      </a:cubicBezTo>
                      <a:cubicBezTo>
                        <a:pt x="1334" y="868"/>
                        <a:pt x="1325" y="869"/>
                        <a:pt x="1315" y="869"/>
                      </a:cubicBezTo>
                      <a:cubicBezTo>
                        <a:pt x="1311" y="868"/>
                        <a:pt x="1307" y="868"/>
                        <a:pt x="1303" y="867"/>
                      </a:cubicBezTo>
                      <a:cubicBezTo>
                        <a:pt x="1287" y="865"/>
                        <a:pt x="1269" y="861"/>
                        <a:pt x="1250" y="854"/>
                      </a:cubicBezTo>
                      <a:cubicBezTo>
                        <a:pt x="1233" y="847"/>
                        <a:pt x="1215" y="839"/>
                        <a:pt x="1195" y="829"/>
                      </a:cubicBezTo>
                      <a:cubicBezTo>
                        <a:pt x="1161" y="812"/>
                        <a:pt x="1123" y="789"/>
                        <a:pt x="1080" y="760"/>
                      </a:cubicBezTo>
                      <a:cubicBezTo>
                        <a:pt x="1069" y="752"/>
                        <a:pt x="1057" y="744"/>
                        <a:pt x="1045" y="736"/>
                      </a:cubicBezTo>
                      <a:cubicBezTo>
                        <a:pt x="1028" y="723"/>
                        <a:pt x="1028" y="723"/>
                        <a:pt x="1028" y="723"/>
                      </a:cubicBezTo>
                      <a:cubicBezTo>
                        <a:pt x="638" y="401"/>
                        <a:pt x="638" y="401"/>
                        <a:pt x="638" y="401"/>
                      </a:cubicBezTo>
                      <a:cubicBezTo>
                        <a:pt x="588" y="354"/>
                        <a:pt x="535" y="304"/>
                        <a:pt x="480" y="251"/>
                      </a:cubicBezTo>
                      <a:cubicBezTo>
                        <a:pt x="474" y="246"/>
                        <a:pt x="470" y="242"/>
                        <a:pt x="465" y="238"/>
                      </a:cubicBezTo>
                      <a:cubicBezTo>
                        <a:pt x="489" y="210"/>
                        <a:pt x="489" y="210"/>
                        <a:pt x="489" y="210"/>
                      </a:cubicBezTo>
                      <a:cubicBezTo>
                        <a:pt x="716" y="425"/>
                        <a:pt x="901" y="585"/>
                        <a:pt x="1044" y="691"/>
                      </a:cubicBezTo>
                      <a:cubicBezTo>
                        <a:pt x="1071" y="711"/>
                        <a:pt x="1095" y="729"/>
                        <a:pt x="1119" y="745"/>
                      </a:cubicBezTo>
                      <a:cubicBezTo>
                        <a:pt x="1146" y="763"/>
                        <a:pt x="1172" y="779"/>
                        <a:pt x="1195" y="793"/>
                      </a:cubicBezTo>
                      <a:cubicBezTo>
                        <a:pt x="1209" y="801"/>
                        <a:pt x="1223" y="808"/>
                        <a:pt x="1235" y="814"/>
                      </a:cubicBezTo>
                      <a:cubicBezTo>
                        <a:pt x="1241" y="817"/>
                        <a:pt x="1247" y="820"/>
                        <a:pt x="1253" y="823"/>
                      </a:cubicBezTo>
                      <a:cubicBezTo>
                        <a:pt x="1266" y="829"/>
                        <a:pt x="1279" y="834"/>
                        <a:pt x="1293" y="839"/>
                      </a:cubicBezTo>
                      <a:cubicBezTo>
                        <a:pt x="1296" y="840"/>
                        <a:pt x="1299" y="841"/>
                        <a:pt x="1303" y="842"/>
                      </a:cubicBezTo>
                      <a:cubicBezTo>
                        <a:pt x="1307" y="843"/>
                        <a:pt x="1311" y="844"/>
                        <a:pt x="1315" y="844"/>
                      </a:cubicBezTo>
                      <a:cubicBezTo>
                        <a:pt x="1321" y="845"/>
                        <a:pt x="1327" y="845"/>
                        <a:pt x="1333" y="845"/>
                      </a:cubicBezTo>
                      <a:cubicBezTo>
                        <a:pt x="1346" y="845"/>
                        <a:pt x="1355" y="840"/>
                        <a:pt x="1361" y="831"/>
                      </a:cubicBezTo>
                      <a:cubicBezTo>
                        <a:pt x="1367" y="822"/>
                        <a:pt x="1371" y="812"/>
                        <a:pt x="1374" y="801"/>
                      </a:cubicBezTo>
                      <a:cubicBezTo>
                        <a:pt x="1376" y="790"/>
                        <a:pt x="1375" y="776"/>
                        <a:pt x="1370" y="758"/>
                      </a:cubicBezTo>
                      <a:cubicBezTo>
                        <a:pt x="1365" y="739"/>
                        <a:pt x="1357" y="718"/>
                        <a:pt x="1345" y="695"/>
                      </a:cubicBezTo>
                      <a:cubicBezTo>
                        <a:pt x="1341" y="688"/>
                        <a:pt x="1338" y="681"/>
                        <a:pt x="1333" y="674"/>
                      </a:cubicBezTo>
                      <a:cubicBezTo>
                        <a:pt x="1325" y="659"/>
                        <a:pt x="1314" y="643"/>
                        <a:pt x="1303" y="626"/>
                      </a:cubicBezTo>
                      <a:cubicBezTo>
                        <a:pt x="1285" y="600"/>
                        <a:pt x="1264" y="572"/>
                        <a:pt x="1240" y="543"/>
                      </a:cubicBezTo>
                      <a:cubicBezTo>
                        <a:pt x="1132" y="412"/>
                        <a:pt x="961" y="244"/>
                        <a:pt x="725" y="39"/>
                      </a:cubicBezTo>
                      <a:cubicBezTo>
                        <a:pt x="715" y="30"/>
                        <a:pt x="705" y="22"/>
                        <a:pt x="695" y="13"/>
                      </a:cubicBezTo>
                      <a:cubicBezTo>
                        <a:pt x="691" y="9"/>
                        <a:pt x="686" y="4"/>
                        <a:pt x="682" y="0"/>
                      </a:cubicBezTo>
                      <a:cubicBezTo>
                        <a:pt x="698" y="13"/>
                        <a:pt x="713" y="26"/>
                        <a:pt x="728" y="39"/>
                      </a:cubicBezTo>
                      <a:cubicBezTo>
                        <a:pt x="808" y="108"/>
                        <a:pt x="880" y="173"/>
                        <a:pt x="945" y="234"/>
                      </a:cubicBezTo>
                      <a:cubicBezTo>
                        <a:pt x="1073" y="353"/>
                        <a:pt x="1174" y="456"/>
                        <a:pt x="1247" y="543"/>
                      </a:cubicBezTo>
                      <a:cubicBezTo>
                        <a:pt x="1268" y="568"/>
                        <a:pt x="1286" y="591"/>
                        <a:pt x="1303" y="613"/>
                      </a:cubicBezTo>
                      <a:cubicBezTo>
                        <a:pt x="1318" y="635"/>
                        <a:pt x="1332" y="655"/>
                        <a:pt x="1344" y="674"/>
                      </a:cubicBezTo>
                      <a:cubicBezTo>
                        <a:pt x="1348" y="681"/>
                        <a:pt x="1352" y="688"/>
                        <a:pt x="1356" y="695"/>
                      </a:cubicBezTo>
                      <a:cubicBezTo>
                        <a:pt x="1368" y="718"/>
                        <a:pt x="1378" y="739"/>
                        <a:pt x="1384" y="758"/>
                      </a:cubicBezTo>
                      <a:cubicBezTo>
                        <a:pt x="1388" y="772"/>
                        <a:pt x="1391" y="783"/>
                        <a:pt x="1392" y="793"/>
                      </a:cubicBezTo>
                      <a:cubicBezTo>
                        <a:pt x="1392" y="792"/>
                        <a:pt x="1392" y="792"/>
                        <a:pt x="1392" y="792"/>
                      </a:cubicBezTo>
                      <a:cubicBezTo>
                        <a:pt x="1394" y="808"/>
                        <a:pt x="1390" y="825"/>
                        <a:pt x="1380" y="842"/>
                      </a:cubicBezTo>
                      <a:close/>
                    </a:path>
                  </a:pathLst>
                </a:custGeom>
                <a:solidFill>
                  <a:schemeClr val="accent3"/>
                </a:solid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grpSp>
          <p:grpSp>
            <p:nvGrpSpPr>
              <p:cNvPr id="46" name="Group 16">
                <a:extLst>
                  <a:ext uri="{FF2B5EF4-FFF2-40B4-BE49-F238E27FC236}">
                    <a16:creationId xmlns:a16="http://schemas.microsoft.com/office/drawing/2014/main" id="{6EAE88A3-F7A8-E31D-024E-372987E5C875}"/>
                  </a:ext>
                </a:extLst>
              </p:cNvPr>
              <p:cNvGrpSpPr/>
              <p:nvPr/>
            </p:nvGrpSpPr>
            <p:grpSpPr>
              <a:xfrm flipV="1">
                <a:off x="6326787" y="1839267"/>
                <a:ext cx="1871934" cy="1398996"/>
                <a:chOff x="3275012" y="2184410"/>
                <a:chExt cx="3154363" cy="2357428"/>
              </a:xfrm>
              <a:solidFill>
                <a:schemeClr val="accent1"/>
              </a:solidFill>
            </p:grpSpPr>
            <p:sp>
              <p:nvSpPr>
                <p:cNvPr id="51" name="Freeform 5">
                  <a:extLst>
                    <a:ext uri="{FF2B5EF4-FFF2-40B4-BE49-F238E27FC236}">
                      <a16:creationId xmlns:a16="http://schemas.microsoft.com/office/drawing/2014/main" id="{DFE2374E-9705-0441-3B9A-40F7EB1D04D6}"/>
                    </a:ext>
                  </a:extLst>
                </p:cNvPr>
                <p:cNvSpPr/>
                <p:nvPr/>
              </p:nvSpPr>
              <p:spPr bwMode="auto">
                <a:xfrm>
                  <a:off x="3275012" y="2443163"/>
                  <a:ext cx="3122613" cy="2098675"/>
                </a:xfrm>
                <a:custGeom>
                  <a:avLst/>
                  <a:gdLst/>
                  <a:ahLst/>
                  <a:cxnLst>
                    <a:cxn ang="0">
                      <a:pos x="1380" y="721"/>
                    </a:cxn>
                    <a:cxn ang="0">
                      <a:pos x="1375" y="732"/>
                    </a:cxn>
                    <a:cxn ang="0">
                      <a:pos x="1339" y="790"/>
                    </a:cxn>
                    <a:cxn ang="0">
                      <a:pos x="1319" y="816"/>
                    </a:cxn>
                    <a:cxn ang="0">
                      <a:pos x="1303" y="834"/>
                    </a:cxn>
                    <a:cxn ang="0">
                      <a:pos x="1238" y="889"/>
                    </a:cxn>
                    <a:cxn ang="0">
                      <a:pos x="1223" y="899"/>
                    </a:cxn>
                    <a:cxn ang="0">
                      <a:pos x="1080" y="921"/>
                    </a:cxn>
                    <a:cxn ang="0">
                      <a:pos x="1044" y="916"/>
                    </a:cxn>
                    <a:cxn ang="0">
                      <a:pos x="786" y="819"/>
                    </a:cxn>
                    <a:cxn ang="0">
                      <a:pos x="416" y="587"/>
                    </a:cxn>
                    <a:cxn ang="0">
                      <a:pos x="269" y="477"/>
                    </a:cxn>
                    <a:cxn ang="0">
                      <a:pos x="219" y="437"/>
                    </a:cxn>
                    <a:cxn ang="0">
                      <a:pos x="203" y="425"/>
                    </a:cxn>
                    <a:cxn ang="0">
                      <a:pos x="203" y="426"/>
                    </a:cxn>
                    <a:cxn ang="0">
                      <a:pos x="106" y="540"/>
                    </a:cxn>
                    <a:cxn ang="0">
                      <a:pos x="0" y="0"/>
                    </a:cxn>
                    <a:cxn ang="0">
                      <a:pos x="563" y="0"/>
                    </a:cxn>
                    <a:cxn ang="0">
                      <a:pos x="489" y="89"/>
                    </a:cxn>
                    <a:cxn ang="0">
                      <a:pos x="465" y="117"/>
                    </a:cxn>
                    <a:cxn ang="0">
                      <a:pos x="480" y="130"/>
                    </a:cxn>
                    <a:cxn ang="0">
                      <a:pos x="638" y="280"/>
                    </a:cxn>
                    <a:cxn ang="0">
                      <a:pos x="1028" y="602"/>
                    </a:cxn>
                    <a:cxn ang="0">
                      <a:pos x="1045" y="615"/>
                    </a:cxn>
                    <a:cxn ang="0">
                      <a:pos x="1080" y="639"/>
                    </a:cxn>
                    <a:cxn ang="0">
                      <a:pos x="1195" y="708"/>
                    </a:cxn>
                    <a:cxn ang="0">
                      <a:pos x="1250" y="733"/>
                    </a:cxn>
                    <a:cxn ang="0">
                      <a:pos x="1303" y="746"/>
                    </a:cxn>
                    <a:cxn ang="0">
                      <a:pos x="1315" y="748"/>
                    </a:cxn>
                    <a:cxn ang="0">
                      <a:pos x="1342" y="746"/>
                    </a:cxn>
                    <a:cxn ang="0">
                      <a:pos x="1370" y="732"/>
                    </a:cxn>
                    <a:cxn ang="0">
                      <a:pos x="1380" y="721"/>
                    </a:cxn>
                  </a:cxnLst>
                  <a:rect l="0" t="0" r="r" b="b"/>
                  <a:pathLst>
                    <a:path w="1380" h="926">
                      <a:moveTo>
                        <a:pt x="1380" y="721"/>
                      </a:moveTo>
                      <a:cubicBezTo>
                        <a:pt x="1379" y="724"/>
                        <a:pt x="1377" y="728"/>
                        <a:pt x="1375" y="732"/>
                      </a:cubicBezTo>
                      <a:cubicBezTo>
                        <a:pt x="1364" y="752"/>
                        <a:pt x="1352" y="772"/>
                        <a:pt x="1339" y="790"/>
                      </a:cubicBezTo>
                      <a:cubicBezTo>
                        <a:pt x="1333" y="799"/>
                        <a:pt x="1326" y="807"/>
                        <a:pt x="1319" y="816"/>
                      </a:cubicBezTo>
                      <a:cubicBezTo>
                        <a:pt x="1314" y="822"/>
                        <a:pt x="1308" y="828"/>
                        <a:pt x="1303" y="834"/>
                      </a:cubicBezTo>
                      <a:cubicBezTo>
                        <a:pt x="1283" y="854"/>
                        <a:pt x="1261" y="873"/>
                        <a:pt x="1238" y="889"/>
                      </a:cubicBezTo>
                      <a:cubicBezTo>
                        <a:pt x="1233" y="893"/>
                        <a:pt x="1228" y="896"/>
                        <a:pt x="1223" y="899"/>
                      </a:cubicBezTo>
                      <a:cubicBezTo>
                        <a:pt x="1185" y="919"/>
                        <a:pt x="1137" y="926"/>
                        <a:pt x="1080" y="921"/>
                      </a:cubicBezTo>
                      <a:cubicBezTo>
                        <a:pt x="1068" y="920"/>
                        <a:pt x="1056" y="918"/>
                        <a:pt x="1044" y="916"/>
                      </a:cubicBezTo>
                      <a:cubicBezTo>
                        <a:pt x="971" y="903"/>
                        <a:pt x="884" y="871"/>
                        <a:pt x="786" y="819"/>
                      </a:cubicBezTo>
                      <a:cubicBezTo>
                        <a:pt x="416" y="587"/>
                        <a:pt x="416" y="587"/>
                        <a:pt x="416" y="587"/>
                      </a:cubicBezTo>
                      <a:cubicBezTo>
                        <a:pt x="269" y="477"/>
                        <a:pt x="269" y="477"/>
                        <a:pt x="269" y="477"/>
                      </a:cubicBezTo>
                      <a:cubicBezTo>
                        <a:pt x="253" y="464"/>
                        <a:pt x="236" y="451"/>
                        <a:pt x="219" y="437"/>
                      </a:cubicBezTo>
                      <a:cubicBezTo>
                        <a:pt x="213" y="433"/>
                        <a:pt x="208" y="429"/>
                        <a:pt x="203" y="425"/>
                      </a:cubicBezTo>
                      <a:cubicBezTo>
                        <a:pt x="203" y="426"/>
                        <a:pt x="203" y="426"/>
                        <a:pt x="203" y="426"/>
                      </a:cubicBezTo>
                      <a:cubicBezTo>
                        <a:pt x="106" y="540"/>
                        <a:pt x="106" y="540"/>
                        <a:pt x="106" y="540"/>
                      </a:cubicBezTo>
                      <a:cubicBezTo>
                        <a:pt x="0" y="0"/>
                        <a:pt x="0" y="0"/>
                        <a:pt x="0" y="0"/>
                      </a:cubicBezTo>
                      <a:cubicBezTo>
                        <a:pt x="563" y="0"/>
                        <a:pt x="563" y="0"/>
                        <a:pt x="563" y="0"/>
                      </a:cubicBezTo>
                      <a:cubicBezTo>
                        <a:pt x="489" y="89"/>
                        <a:pt x="489" y="89"/>
                        <a:pt x="489" y="89"/>
                      </a:cubicBezTo>
                      <a:cubicBezTo>
                        <a:pt x="465" y="117"/>
                        <a:pt x="465" y="117"/>
                        <a:pt x="465" y="117"/>
                      </a:cubicBezTo>
                      <a:cubicBezTo>
                        <a:pt x="470" y="121"/>
                        <a:pt x="474" y="125"/>
                        <a:pt x="480" y="130"/>
                      </a:cubicBezTo>
                      <a:cubicBezTo>
                        <a:pt x="535" y="183"/>
                        <a:pt x="588" y="233"/>
                        <a:pt x="638" y="280"/>
                      </a:cubicBezTo>
                      <a:cubicBezTo>
                        <a:pt x="1028" y="602"/>
                        <a:pt x="1028" y="602"/>
                        <a:pt x="1028" y="602"/>
                      </a:cubicBezTo>
                      <a:cubicBezTo>
                        <a:pt x="1045" y="615"/>
                        <a:pt x="1045" y="615"/>
                        <a:pt x="1045" y="615"/>
                      </a:cubicBezTo>
                      <a:cubicBezTo>
                        <a:pt x="1057" y="623"/>
                        <a:pt x="1069" y="631"/>
                        <a:pt x="1080" y="639"/>
                      </a:cubicBezTo>
                      <a:cubicBezTo>
                        <a:pt x="1123" y="668"/>
                        <a:pt x="1161" y="691"/>
                        <a:pt x="1195" y="708"/>
                      </a:cubicBezTo>
                      <a:cubicBezTo>
                        <a:pt x="1215" y="718"/>
                        <a:pt x="1233" y="726"/>
                        <a:pt x="1250" y="733"/>
                      </a:cubicBezTo>
                      <a:cubicBezTo>
                        <a:pt x="1269" y="740"/>
                        <a:pt x="1287" y="744"/>
                        <a:pt x="1303" y="746"/>
                      </a:cubicBezTo>
                      <a:cubicBezTo>
                        <a:pt x="1307" y="747"/>
                        <a:pt x="1311" y="747"/>
                        <a:pt x="1315" y="748"/>
                      </a:cubicBezTo>
                      <a:cubicBezTo>
                        <a:pt x="1325" y="748"/>
                        <a:pt x="1334" y="747"/>
                        <a:pt x="1342" y="746"/>
                      </a:cubicBezTo>
                      <a:cubicBezTo>
                        <a:pt x="1353" y="743"/>
                        <a:pt x="1362" y="739"/>
                        <a:pt x="1370" y="732"/>
                      </a:cubicBezTo>
                      <a:cubicBezTo>
                        <a:pt x="1374" y="729"/>
                        <a:pt x="1377" y="725"/>
                        <a:pt x="1380" y="721"/>
                      </a:cubicBezTo>
                      <a:close/>
                    </a:path>
                  </a:pathLst>
                </a:custGeom>
                <a:grp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52" name="Freeform 6">
                  <a:extLst>
                    <a:ext uri="{FF2B5EF4-FFF2-40B4-BE49-F238E27FC236}">
                      <a16:creationId xmlns:a16="http://schemas.microsoft.com/office/drawing/2014/main" id="{E662767C-7A40-A839-3A43-70D00F4DE945}"/>
                    </a:ext>
                  </a:extLst>
                </p:cNvPr>
                <p:cNvSpPr/>
                <p:nvPr/>
              </p:nvSpPr>
              <p:spPr bwMode="auto">
                <a:xfrm>
                  <a:off x="4848225" y="2198688"/>
                  <a:ext cx="1541463" cy="1885950"/>
                </a:xfrm>
                <a:custGeom>
                  <a:avLst/>
                  <a:gdLst/>
                  <a:ahLst/>
                  <a:cxnLst>
                    <a:cxn ang="0">
                      <a:pos x="558" y="810"/>
                    </a:cxn>
                    <a:cxn ang="0">
                      <a:pos x="514" y="661"/>
                    </a:cxn>
                    <a:cxn ang="0">
                      <a:pos x="500" y="634"/>
                    </a:cxn>
                    <a:cxn ang="0">
                      <a:pos x="24" y="26"/>
                    </a:cxn>
                    <a:cxn ang="0">
                      <a:pos x="0" y="0"/>
                    </a:cxn>
                    <a:cxn ang="0">
                      <a:pos x="30" y="26"/>
                    </a:cxn>
                    <a:cxn ang="0">
                      <a:pos x="545" y="530"/>
                    </a:cxn>
                    <a:cxn ang="0">
                      <a:pos x="608" y="613"/>
                    </a:cxn>
                    <a:cxn ang="0">
                      <a:pos x="638" y="661"/>
                    </a:cxn>
                    <a:cxn ang="0">
                      <a:pos x="650" y="682"/>
                    </a:cxn>
                    <a:cxn ang="0">
                      <a:pos x="675" y="745"/>
                    </a:cxn>
                    <a:cxn ang="0">
                      <a:pos x="679" y="788"/>
                    </a:cxn>
                    <a:cxn ang="0">
                      <a:pos x="666" y="818"/>
                    </a:cxn>
                    <a:cxn ang="0">
                      <a:pos x="638" y="832"/>
                    </a:cxn>
                    <a:cxn ang="0">
                      <a:pos x="620" y="831"/>
                    </a:cxn>
                    <a:cxn ang="0">
                      <a:pos x="608" y="829"/>
                    </a:cxn>
                    <a:cxn ang="0">
                      <a:pos x="598" y="826"/>
                    </a:cxn>
                    <a:cxn ang="0">
                      <a:pos x="558" y="810"/>
                    </a:cxn>
                  </a:cxnLst>
                  <a:rect l="0" t="0" r="r" b="b"/>
                  <a:pathLst>
                    <a:path w="681" h="832">
                      <a:moveTo>
                        <a:pt x="558" y="810"/>
                      </a:moveTo>
                      <a:cubicBezTo>
                        <a:pt x="558" y="770"/>
                        <a:pt x="543" y="721"/>
                        <a:pt x="514" y="661"/>
                      </a:cubicBezTo>
                      <a:cubicBezTo>
                        <a:pt x="510" y="652"/>
                        <a:pt x="505" y="643"/>
                        <a:pt x="500" y="634"/>
                      </a:cubicBezTo>
                      <a:cubicBezTo>
                        <a:pt x="422" y="486"/>
                        <a:pt x="263" y="284"/>
                        <a:pt x="24" y="26"/>
                      </a:cubicBezTo>
                      <a:cubicBezTo>
                        <a:pt x="16" y="17"/>
                        <a:pt x="8" y="9"/>
                        <a:pt x="0" y="0"/>
                      </a:cubicBezTo>
                      <a:cubicBezTo>
                        <a:pt x="10" y="9"/>
                        <a:pt x="20" y="17"/>
                        <a:pt x="30" y="26"/>
                      </a:cubicBezTo>
                      <a:cubicBezTo>
                        <a:pt x="266" y="231"/>
                        <a:pt x="437" y="399"/>
                        <a:pt x="545" y="530"/>
                      </a:cubicBezTo>
                      <a:cubicBezTo>
                        <a:pt x="569" y="559"/>
                        <a:pt x="590" y="587"/>
                        <a:pt x="608" y="613"/>
                      </a:cubicBezTo>
                      <a:cubicBezTo>
                        <a:pt x="619" y="630"/>
                        <a:pt x="630" y="646"/>
                        <a:pt x="638" y="661"/>
                      </a:cubicBezTo>
                      <a:cubicBezTo>
                        <a:pt x="643" y="668"/>
                        <a:pt x="646" y="675"/>
                        <a:pt x="650" y="682"/>
                      </a:cubicBezTo>
                      <a:cubicBezTo>
                        <a:pt x="662" y="705"/>
                        <a:pt x="670" y="726"/>
                        <a:pt x="675" y="745"/>
                      </a:cubicBezTo>
                      <a:cubicBezTo>
                        <a:pt x="680" y="763"/>
                        <a:pt x="681" y="777"/>
                        <a:pt x="679" y="788"/>
                      </a:cubicBezTo>
                      <a:cubicBezTo>
                        <a:pt x="676" y="799"/>
                        <a:pt x="672" y="809"/>
                        <a:pt x="666" y="818"/>
                      </a:cubicBezTo>
                      <a:cubicBezTo>
                        <a:pt x="660" y="827"/>
                        <a:pt x="651" y="832"/>
                        <a:pt x="638" y="832"/>
                      </a:cubicBezTo>
                      <a:cubicBezTo>
                        <a:pt x="632" y="832"/>
                        <a:pt x="626" y="832"/>
                        <a:pt x="620" y="831"/>
                      </a:cubicBezTo>
                      <a:cubicBezTo>
                        <a:pt x="616" y="831"/>
                        <a:pt x="612" y="830"/>
                        <a:pt x="608" y="829"/>
                      </a:cubicBezTo>
                      <a:cubicBezTo>
                        <a:pt x="604" y="828"/>
                        <a:pt x="601" y="827"/>
                        <a:pt x="598" y="826"/>
                      </a:cubicBezTo>
                      <a:cubicBezTo>
                        <a:pt x="584" y="821"/>
                        <a:pt x="571" y="816"/>
                        <a:pt x="558" y="810"/>
                      </a:cubicBezTo>
                      <a:close/>
                    </a:path>
                  </a:pathLst>
                </a:custGeom>
                <a:grp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53" name="Freeform 7">
                  <a:extLst>
                    <a:ext uri="{FF2B5EF4-FFF2-40B4-BE49-F238E27FC236}">
                      <a16:creationId xmlns:a16="http://schemas.microsoft.com/office/drawing/2014/main" id="{891BBBA8-590B-65A7-7789-A2C14430EEC8}"/>
                    </a:ext>
                  </a:extLst>
                </p:cNvPr>
                <p:cNvSpPr>
                  <a:spLocks noEditPoints="1"/>
                </p:cNvSpPr>
                <p:nvPr/>
              </p:nvSpPr>
              <p:spPr bwMode="auto">
                <a:xfrm>
                  <a:off x="3275012" y="2184410"/>
                  <a:ext cx="3154363" cy="1970087"/>
                </a:xfrm>
                <a:custGeom>
                  <a:avLst/>
                  <a:gdLst/>
                  <a:ahLst/>
                  <a:cxnLst>
                    <a:cxn ang="0">
                      <a:pos x="0" y="121"/>
                    </a:cxn>
                    <a:cxn ang="0">
                      <a:pos x="19" y="106"/>
                    </a:cxn>
                    <a:cxn ang="0">
                      <a:pos x="547" y="106"/>
                    </a:cxn>
                    <a:cxn ang="0">
                      <a:pos x="563" y="121"/>
                    </a:cxn>
                    <a:cxn ang="0">
                      <a:pos x="0" y="121"/>
                    </a:cxn>
                    <a:cxn ang="0">
                      <a:pos x="1380" y="842"/>
                    </a:cxn>
                    <a:cxn ang="0">
                      <a:pos x="1370" y="853"/>
                    </a:cxn>
                    <a:cxn ang="0">
                      <a:pos x="1342" y="867"/>
                    </a:cxn>
                    <a:cxn ang="0">
                      <a:pos x="1315" y="869"/>
                    </a:cxn>
                    <a:cxn ang="0">
                      <a:pos x="1303" y="867"/>
                    </a:cxn>
                    <a:cxn ang="0">
                      <a:pos x="1250" y="854"/>
                    </a:cxn>
                    <a:cxn ang="0">
                      <a:pos x="1195" y="829"/>
                    </a:cxn>
                    <a:cxn ang="0">
                      <a:pos x="1080" y="760"/>
                    </a:cxn>
                    <a:cxn ang="0">
                      <a:pos x="1045" y="736"/>
                    </a:cxn>
                    <a:cxn ang="0">
                      <a:pos x="1028" y="723"/>
                    </a:cxn>
                    <a:cxn ang="0">
                      <a:pos x="638" y="401"/>
                    </a:cxn>
                    <a:cxn ang="0">
                      <a:pos x="480" y="251"/>
                    </a:cxn>
                    <a:cxn ang="0">
                      <a:pos x="465" y="238"/>
                    </a:cxn>
                    <a:cxn ang="0">
                      <a:pos x="489" y="210"/>
                    </a:cxn>
                    <a:cxn ang="0">
                      <a:pos x="1044" y="691"/>
                    </a:cxn>
                    <a:cxn ang="0">
                      <a:pos x="1119" y="745"/>
                    </a:cxn>
                    <a:cxn ang="0">
                      <a:pos x="1195" y="793"/>
                    </a:cxn>
                    <a:cxn ang="0">
                      <a:pos x="1235" y="814"/>
                    </a:cxn>
                    <a:cxn ang="0">
                      <a:pos x="1253" y="823"/>
                    </a:cxn>
                    <a:cxn ang="0">
                      <a:pos x="1293" y="839"/>
                    </a:cxn>
                    <a:cxn ang="0">
                      <a:pos x="1303" y="842"/>
                    </a:cxn>
                    <a:cxn ang="0">
                      <a:pos x="1315" y="844"/>
                    </a:cxn>
                    <a:cxn ang="0">
                      <a:pos x="1333" y="845"/>
                    </a:cxn>
                    <a:cxn ang="0">
                      <a:pos x="1361" y="831"/>
                    </a:cxn>
                    <a:cxn ang="0">
                      <a:pos x="1374" y="801"/>
                    </a:cxn>
                    <a:cxn ang="0">
                      <a:pos x="1370" y="758"/>
                    </a:cxn>
                    <a:cxn ang="0">
                      <a:pos x="1345" y="695"/>
                    </a:cxn>
                    <a:cxn ang="0">
                      <a:pos x="1333" y="674"/>
                    </a:cxn>
                    <a:cxn ang="0">
                      <a:pos x="1303" y="626"/>
                    </a:cxn>
                    <a:cxn ang="0">
                      <a:pos x="1240" y="543"/>
                    </a:cxn>
                    <a:cxn ang="0">
                      <a:pos x="725" y="39"/>
                    </a:cxn>
                    <a:cxn ang="0">
                      <a:pos x="695" y="13"/>
                    </a:cxn>
                    <a:cxn ang="0">
                      <a:pos x="682" y="0"/>
                    </a:cxn>
                    <a:cxn ang="0">
                      <a:pos x="728" y="39"/>
                    </a:cxn>
                    <a:cxn ang="0">
                      <a:pos x="945" y="234"/>
                    </a:cxn>
                    <a:cxn ang="0">
                      <a:pos x="1247" y="543"/>
                    </a:cxn>
                    <a:cxn ang="0">
                      <a:pos x="1303" y="613"/>
                    </a:cxn>
                    <a:cxn ang="0">
                      <a:pos x="1344" y="674"/>
                    </a:cxn>
                    <a:cxn ang="0">
                      <a:pos x="1356" y="695"/>
                    </a:cxn>
                    <a:cxn ang="0">
                      <a:pos x="1384" y="758"/>
                    </a:cxn>
                    <a:cxn ang="0">
                      <a:pos x="1392" y="793"/>
                    </a:cxn>
                    <a:cxn ang="0">
                      <a:pos x="1392" y="792"/>
                    </a:cxn>
                    <a:cxn ang="0">
                      <a:pos x="1380" y="842"/>
                    </a:cxn>
                  </a:cxnLst>
                  <a:rect l="0" t="0" r="r" b="b"/>
                  <a:pathLst>
                    <a:path w="1394" h="869">
                      <a:moveTo>
                        <a:pt x="0" y="121"/>
                      </a:moveTo>
                      <a:cubicBezTo>
                        <a:pt x="19" y="106"/>
                        <a:pt x="19" y="106"/>
                        <a:pt x="19" y="106"/>
                      </a:cubicBezTo>
                      <a:cubicBezTo>
                        <a:pt x="547" y="106"/>
                        <a:pt x="547" y="106"/>
                        <a:pt x="547" y="106"/>
                      </a:cubicBezTo>
                      <a:cubicBezTo>
                        <a:pt x="563" y="121"/>
                        <a:pt x="563" y="121"/>
                        <a:pt x="563" y="121"/>
                      </a:cubicBezTo>
                      <a:lnTo>
                        <a:pt x="0" y="121"/>
                      </a:lnTo>
                      <a:close/>
                      <a:moveTo>
                        <a:pt x="1380" y="842"/>
                      </a:moveTo>
                      <a:cubicBezTo>
                        <a:pt x="1377" y="846"/>
                        <a:pt x="1374" y="850"/>
                        <a:pt x="1370" y="853"/>
                      </a:cubicBezTo>
                      <a:cubicBezTo>
                        <a:pt x="1362" y="860"/>
                        <a:pt x="1353" y="864"/>
                        <a:pt x="1342" y="867"/>
                      </a:cubicBezTo>
                      <a:cubicBezTo>
                        <a:pt x="1334" y="868"/>
                        <a:pt x="1325" y="869"/>
                        <a:pt x="1315" y="869"/>
                      </a:cubicBezTo>
                      <a:cubicBezTo>
                        <a:pt x="1311" y="868"/>
                        <a:pt x="1307" y="868"/>
                        <a:pt x="1303" y="867"/>
                      </a:cubicBezTo>
                      <a:cubicBezTo>
                        <a:pt x="1287" y="865"/>
                        <a:pt x="1269" y="861"/>
                        <a:pt x="1250" y="854"/>
                      </a:cubicBezTo>
                      <a:cubicBezTo>
                        <a:pt x="1233" y="847"/>
                        <a:pt x="1215" y="839"/>
                        <a:pt x="1195" y="829"/>
                      </a:cubicBezTo>
                      <a:cubicBezTo>
                        <a:pt x="1161" y="812"/>
                        <a:pt x="1123" y="789"/>
                        <a:pt x="1080" y="760"/>
                      </a:cubicBezTo>
                      <a:cubicBezTo>
                        <a:pt x="1069" y="752"/>
                        <a:pt x="1057" y="744"/>
                        <a:pt x="1045" y="736"/>
                      </a:cubicBezTo>
                      <a:cubicBezTo>
                        <a:pt x="1028" y="723"/>
                        <a:pt x="1028" y="723"/>
                        <a:pt x="1028" y="723"/>
                      </a:cubicBezTo>
                      <a:cubicBezTo>
                        <a:pt x="638" y="401"/>
                        <a:pt x="638" y="401"/>
                        <a:pt x="638" y="401"/>
                      </a:cubicBezTo>
                      <a:cubicBezTo>
                        <a:pt x="588" y="354"/>
                        <a:pt x="535" y="304"/>
                        <a:pt x="480" y="251"/>
                      </a:cubicBezTo>
                      <a:cubicBezTo>
                        <a:pt x="474" y="246"/>
                        <a:pt x="470" y="242"/>
                        <a:pt x="465" y="238"/>
                      </a:cubicBezTo>
                      <a:cubicBezTo>
                        <a:pt x="489" y="210"/>
                        <a:pt x="489" y="210"/>
                        <a:pt x="489" y="210"/>
                      </a:cubicBezTo>
                      <a:cubicBezTo>
                        <a:pt x="716" y="425"/>
                        <a:pt x="901" y="585"/>
                        <a:pt x="1044" y="691"/>
                      </a:cubicBezTo>
                      <a:cubicBezTo>
                        <a:pt x="1071" y="711"/>
                        <a:pt x="1095" y="729"/>
                        <a:pt x="1119" y="745"/>
                      </a:cubicBezTo>
                      <a:cubicBezTo>
                        <a:pt x="1146" y="763"/>
                        <a:pt x="1172" y="779"/>
                        <a:pt x="1195" y="793"/>
                      </a:cubicBezTo>
                      <a:cubicBezTo>
                        <a:pt x="1209" y="801"/>
                        <a:pt x="1223" y="808"/>
                        <a:pt x="1235" y="814"/>
                      </a:cubicBezTo>
                      <a:cubicBezTo>
                        <a:pt x="1241" y="817"/>
                        <a:pt x="1247" y="820"/>
                        <a:pt x="1253" y="823"/>
                      </a:cubicBezTo>
                      <a:cubicBezTo>
                        <a:pt x="1266" y="829"/>
                        <a:pt x="1279" y="834"/>
                        <a:pt x="1293" y="839"/>
                      </a:cubicBezTo>
                      <a:cubicBezTo>
                        <a:pt x="1296" y="840"/>
                        <a:pt x="1299" y="841"/>
                        <a:pt x="1303" y="842"/>
                      </a:cubicBezTo>
                      <a:cubicBezTo>
                        <a:pt x="1307" y="843"/>
                        <a:pt x="1311" y="844"/>
                        <a:pt x="1315" y="844"/>
                      </a:cubicBezTo>
                      <a:cubicBezTo>
                        <a:pt x="1321" y="845"/>
                        <a:pt x="1327" y="845"/>
                        <a:pt x="1333" y="845"/>
                      </a:cubicBezTo>
                      <a:cubicBezTo>
                        <a:pt x="1346" y="845"/>
                        <a:pt x="1355" y="840"/>
                        <a:pt x="1361" y="831"/>
                      </a:cubicBezTo>
                      <a:cubicBezTo>
                        <a:pt x="1367" y="822"/>
                        <a:pt x="1371" y="812"/>
                        <a:pt x="1374" y="801"/>
                      </a:cubicBezTo>
                      <a:cubicBezTo>
                        <a:pt x="1376" y="790"/>
                        <a:pt x="1375" y="776"/>
                        <a:pt x="1370" y="758"/>
                      </a:cubicBezTo>
                      <a:cubicBezTo>
                        <a:pt x="1365" y="739"/>
                        <a:pt x="1357" y="718"/>
                        <a:pt x="1345" y="695"/>
                      </a:cubicBezTo>
                      <a:cubicBezTo>
                        <a:pt x="1341" y="688"/>
                        <a:pt x="1338" y="681"/>
                        <a:pt x="1333" y="674"/>
                      </a:cubicBezTo>
                      <a:cubicBezTo>
                        <a:pt x="1325" y="659"/>
                        <a:pt x="1314" y="643"/>
                        <a:pt x="1303" y="626"/>
                      </a:cubicBezTo>
                      <a:cubicBezTo>
                        <a:pt x="1285" y="600"/>
                        <a:pt x="1264" y="572"/>
                        <a:pt x="1240" y="543"/>
                      </a:cubicBezTo>
                      <a:cubicBezTo>
                        <a:pt x="1132" y="412"/>
                        <a:pt x="961" y="244"/>
                        <a:pt x="725" y="39"/>
                      </a:cubicBezTo>
                      <a:cubicBezTo>
                        <a:pt x="715" y="30"/>
                        <a:pt x="705" y="22"/>
                        <a:pt x="695" y="13"/>
                      </a:cubicBezTo>
                      <a:cubicBezTo>
                        <a:pt x="691" y="9"/>
                        <a:pt x="686" y="4"/>
                        <a:pt x="682" y="0"/>
                      </a:cubicBezTo>
                      <a:cubicBezTo>
                        <a:pt x="698" y="13"/>
                        <a:pt x="713" y="26"/>
                        <a:pt x="728" y="39"/>
                      </a:cubicBezTo>
                      <a:cubicBezTo>
                        <a:pt x="808" y="108"/>
                        <a:pt x="880" y="173"/>
                        <a:pt x="945" y="234"/>
                      </a:cubicBezTo>
                      <a:cubicBezTo>
                        <a:pt x="1073" y="353"/>
                        <a:pt x="1174" y="456"/>
                        <a:pt x="1247" y="543"/>
                      </a:cubicBezTo>
                      <a:cubicBezTo>
                        <a:pt x="1268" y="568"/>
                        <a:pt x="1286" y="591"/>
                        <a:pt x="1303" y="613"/>
                      </a:cubicBezTo>
                      <a:cubicBezTo>
                        <a:pt x="1318" y="635"/>
                        <a:pt x="1332" y="655"/>
                        <a:pt x="1344" y="674"/>
                      </a:cubicBezTo>
                      <a:cubicBezTo>
                        <a:pt x="1348" y="681"/>
                        <a:pt x="1352" y="688"/>
                        <a:pt x="1356" y="695"/>
                      </a:cubicBezTo>
                      <a:cubicBezTo>
                        <a:pt x="1368" y="718"/>
                        <a:pt x="1378" y="739"/>
                        <a:pt x="1384" y="758"/>
                      </a:cubicBezTo>
                      <a:cubicBezTo>
                        <a:pt x="1388" y="772"/>
                        <a:pt x="1391" y="783"/>
                        <a:pt x="1392" y="793"/>
                      </a:cubicBezTo>
                      <a:cubicBezTo>
                        <a:pt x="1392" y="792"/>
                        <a:pt x="1392" y="792"/>
                        <a:pt x="1392" y="792"/>
                      </a:cubicBezTo>
                      <a:cubicBezTo>
                        <a:pt x="1394" y="808"/>
                        <a:pt x="1390" y="825"/>
                        <a:pt x="1380" y="842"/>
                      </a:cubicBezTo>
                      <a:close/>
                    </a:path>
                  </a:pathLst>
                </a:custGeom>
                <a:grp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grpSp>
          <p:grpSp>
            <p:nvGrpSpPr>
              <p:cNvPr id="47" name="Group 20">
                <a:extLst>
                  <a:ext uri="{FF2B5EF4-FFF2-40B4-BE49-F238E27FC236}">
                    <a16:creationId xmlns:a16="http://schemas.microsoft.com/office/drawing/2014/main" id="{FF122B14-61F9-F6A2-320A-D57062EB217B}"/>
                  </a:ext>
                </a:extLst>
              </p:cNvPr>
              <p:cNvGrpSpPr/>
              <p:nvPr/>
            </p:nvGrpSpPr>
            <p:grpSpPr>
              <a:xfrm flipH="1" flipV="1">
                <a:off x="3567697" y="1866600"/>
                <a:ext cx="1871934" cy="1398994"/>
                <a:chOff x="3275012" y="2168525"/>
                <a:chExt cx="3154363" cy="2357427"/>
              </a:xfrm>
              <a:solidFill>
                <a:srgbClr val="7040F4"/>
              </a:solidFill>
            </p:grpSpPr>
            <p:sp>
              <p:nvSpPr>
                <p:cNvPr id="48" name="Freeform 5">
                  <a:extLst>
                    <a:ext uri="{FF2B5EF4-FFF2-40B4-BE49-F238E27FC236}">
                      <a16:creationId xmlns:a16="http://schemas.microsoft.com/office/drawing/2014/main" id="{1B4D24C7-8BB5-981A-3682-79C0375E1FC6}"/>
                    </a:ext>
                  </a:extLst>
                </p:cNvPr>
                <p:cNvSpPr/>
                <p:nvPr/>
              </p:nvSpPr>
              <p:spPr bwMode="auto">
                <a:xfrm>
                  <a:off x="3275012" y="2427278"/>
                  <a:ext cx="3122613" cy="2098674"/>
                </a:xfrm>
                <a:custGeom>
                  <a:avLst/>
                  <a:gdLst/>
                  <a:ahLst/>
                  <a:cxnLst>
                    <a:cxn ang="0">
                      <a:pos x="1380" y="721"/>
                    </a:cxn>
                    <a:cxn ang="0">
                      <a:pos x="1375" y="732"/>
                    </a:cxn>
                    <a:cxn ang="0">
                      <a:pos x="1339" y="790"/>
                    </a:cxn>
                    <a:cxn ang="0">
                      <a:pos x="1319" y="816"/>
                    </a:cxn>
                    <a:cxn ang="0">
                      <a:pos x="1303" y="834"/>
                    </a:cxn>
                    <a:cxn ang="0">
                      <a:pos x="1238" y="889"/>
                    </a:cxn>
                    <a:cxn ang="0">
                      <a:pos x="1223" y="899"/>
                    </a:cxn>
                    <a:cxn ang="0">
                      <a:pos x="1080" y="921"/>
                    </a:cxn>
                    <a:cxn ang="0">
                      <a:pos x="1044" y="916"/>
                    </a:cxn>
                    <a:cxn ang="0">
                      <a:pos x="786" y="819"/>
                    </a:cxn>
                    <a:cxn ang="0">
                      <a:pos x="416" y="587"/>
                    </a:cxn>
                    <a:cxn ang="0">
                      <a:pos x="269" y="477"/>
                    </a:cxn>
                    <a:cxn ang="0">
                      <a:pos x="219" y="437"/>
                    </a:cxn>
                    <a:cxn ang="0">
                      <a:pos x="203" y="425"/>
                    </a:cxn>
                    <a:cxn ang="0">
                      <a:pos x="203" y="426"/>
                    </a:cxn>
                    <a:cxn ang="0">
                      <a:pos x="106" y="540"/>
                    </a:cxn>
                    <a:cxn ang="0">
                      <a:pos x="0" y="0"/>
                    </a:cxn>
                    <a:cxn ang="0">
                      <a:pos x="563" y="0"/>
                    </a:cxn>
                    <a:cxn ang="0">
                      <a:pos x="489" y="89"/>
                    </a:cxn>
                    <a:cxn ang="0">
                      <a:pos x="465" y="117"/>
                    </a:cxn>
                    <a:cxn ang="0">
                      <a:pos x="480" y="130"/>
                    </a:cxn>
                    <a:cxn ang="0">
                      <a:pos x="638" y="280"/>
                    </a:cxn>
                    <a:cxn ang="0">
                      <a:pos x="1028" y="602"/>
                    </a:cxn>
                    <a:cxn ang="0">
                      <a:pos x="1045" y="615"/>
                    </a:cxn>
                    <a:cxn ang="0">
                      <a:pos x="1080" y="639"/>
                    </a:cxn>
                    <a:cxn ang="0">
                      <a:pos x="1195" y="708"/>
                    </a:cxn>
                    <a:cxn ang="0">
                      <a:pos x="1250" y="733"/>
                    </a:cxn>
                    <a:cxn ang="0">
                      <a:pos x="1303" y="746"/>
                    </a:cxn>
                    <a:cxn ang="0">
                      <a:pos x="1315" y="748"/>
                    </a:cxn>
                    <a:cxn ang="0">
                      <a:pos x="1342" y="746"/>
                    </a:cxn>
                    <a:cxn ang="0">
                      <a:pos x="1370" y="732"/>
                    </a:cxn>
                    <a:cxn ang="0">
                      <a:pos x="1380" y="721"/>
                    </a:cxn>
                  </a:cxnLst>
                  <a:rect l="0" t="0" r="r" b="b"/>
                  <a:pathLst>
                    <a:path w="1380" h="926">
                      <a:moveTo>
                        <a:pt x="1380" y="721"/>
                      </a:moveTo>
                      <a:cubicBezTo>
                        <a:pt x="1379" y="724"/>
                        <a:pt x="1377" y="728"/>
                        <a:pt x="1375" y="732"/>
                      </a:cubicBezTo>
                      <a:cubicBezTo>
                        <a:pt x="1364" y="752"/>
                        <a:pt x="1352" y="772"/>
                        <a:pt x="1339" y="790"/>
                      </a:cubicBezTo>
                      <a:cubicBezTo>
                        <a:pt x="1333" y="799"/>
                        <a:pt x="1326" y="807"/>
                        <a:pt x="1319" y="816"/>
                      </a:cubicBezTo>
                      <a:cubicBezTo>
                        <a:pt x="1314" y="822"/>
                        <a:pt x="1308" y="828"/>
                        <a:pt x="1303" y="834"/>
                      </a:cubicBezTo>
                      <a:cubicBezTo>
                        <a:pt x="1283" y="854"/>
                        <a:pt x="1261" y="873"/>
                        <a:pt x="1238" y="889"/>
                      </a:cubicBezTo>
                      <a:cubicBezTo>
                        <a:pt x="1233" y="893"/>
                        <a:pt x="1228" y="896"/>
                        <a:pt x="1223" y="899"/>
                      </a:cubicBezTo>
                      <a:cubicBezTo>
                        <a:pt x="1185" y="919"/>
                        <a:pt x="1137" y="926"/>
                        <a:pt x="1080" y="921"/>
                      </a:cubicBezTo>
                      <a:cubicBezTo>
                        <a:pt x="1068" y="920"/>
                        <a:pt x="1056" y="918"/>
                        <a:pt x="1044" y="916"/>
                      </a:cubicBezTo>
                      <a:cubicBezTo>
                        <a:pt x="971" y="903"/>
                        <a:pt x="884" y="871"/>
                        <a:pt x="786" y="819"/>
                      </a:cubicBezTo>
                      <a:cubicBezTo>
                        <a:pt x="416" y="587"/>
                        <a:pt x="416" y="587"/>
                        <a:pt x="416" y="587"/>
                      </a:cubicBezTo>
                      <a:cubicBezTo>
                        <a:pt x="269" y="477"/>
                        <a:pt x="269" y="477"/>
                        <a:pt x="269" y="477"/>
                      </a:cubicBezTo>
                      <a:cubicBezTo>
                        <a:pt x="253" y="464"/>
                        <a:pt x="236" y="451"/>
                        <a:pt x="219" y="437"/>
                      </a:cubicBezTo>
                      <a:cubicBezTo>
                        <a:pt x="213" y="433"/>
                        <a:pt x="208" y="429"/>
                        <a:pt x="203" y="425"/>
                      </a:cubicBezTo>
                      <a:cubicBezTo>
                        <a:pt x="203" y="426"/>
                        <a:pt x="203" y="426"/>
                        <a:pt x="203" y="426"/>
                      </a:cubicBezTo>
                      <a:cubicBezTo>
                        <a:pt x="106" y="540"/>
                        <a:pt x="106" y="540"/>
                        <a:pt x="106" y="540"/>
                      </a:cubicBezTo>
                      <a:cubicBezTo>
                        <a:pt x="0" y="0"/>
                        <a:pt x="0" y="0"/>
                        <a:pt x="0" y="0"/>
                      </a:cubicBezTo>
                      <a:cubicBezTo>
                        <a:pt x="563" y="0"/>
                        <a:pt x="563" y="0"/>
                        <a:pt x="563" y="0"/>
                      </a:cubicBezTo>
                      <a:cubicBezTo>
                        <a:pt x="489" y="89"/>
                        <a:pt x="489" y="89"/>
                        <a:pt x="489" y="89"/>
                      </a:cubicBezTo>
                      <a:cubicBezTo>
                        <a:pt x="465" y="117"/>
                        <a:pt x="465" y="117"/>
                        <a:pt x="465" y="117"/>
                      </a:cubicBezTo>
                      <a:cubicBezTo>
                        <a:pt x="470" y="121"/>
                        <a:pt x="474" y="125"/>
                        <a:pt x="480" y="130"/>
                      </a:cubicBezTo>
                      <a:cubicBezTo>
                        <a:pt x="535" y="183"/>
                        <a:pt x="588" y="233"/>
                        <a:pt x="638" y="280"/>
                      </a:cubicBezTo>
                      <a:cubicBezTo>
                        <a:pt x="1028" y="602"/>
                        <a:pt x="1028" y="602"/>
                        <a:pt x="1028" y="602"/>
                      </a:cubicBezTo>
                      <a:cubicBezTo>
                        <a:pt x="1045" y="615"/>
                        <a:pt x="1045" y="615"/>
                        <a:pt x="1045" y="615"/>
                      </a:cubicBezTo>
                      <a:cubicBezTo>
                        <a:pt x="1057" y="623"/>
                        <a:pt x="1069" y="631"/>
                        <a:pt x="1080" y="639"/>
                      </a:cubicBezTo>
                      <a:cubicBezTo>
                        <a:pt x="1123" y="668"/>
                        <a:pt x="1161" y="691"/>
                        <a:pt x="1195" y="708"/>
                      </a:cubicBezTo>
                      <a:cubicBezTo>
                        <a:pt x="1215" y="718"/>
                        <a:pt x="1233" y="726"/>
                        <a:pt x="1250" y="733"/>
                      </a:cubicBezTo>
                      <a:cubicBezTo>
                        <a:pt x="1269" y="740"/>
                        <a:pt x="1287" y="744"/>
                        <a:pt x="1303" y="746"/>
                      </a:cubicBezTo>
                      <a:cubicBezTo>
                        <a:pt x="1307" y="747"/>
                        <a:pt x="1311" y="747"/>
                        <a:pt x="1315" y="748"/>
                      </a:cubicBezTo>
                      <a:cubicBezTo>
                        <a:pt x="1325" y="748"/>
                        <a:pt x="1334" y="747"/>
                        <a:pt x="1342" y="746"/>
                      </a:cubicBezTo>
                      <a:cubicBezTo>
                        <a:pt x="1353" y="743"/>
                        <a:pt x="1362" y="739"/>
                        <a:pt x="1370" y="732"/>
                      </a:cubicBezTo>
                      <a:cubicBezTo>
                        <a:pt x="1374" y="729"/>
                        <a:pt x="1377" y="725"/>
                        <a:pt x="1380" y="721"/>
                      </a:cubicBezTo>
                      <a:close/>
                    </a:path>
                  </a:pathLst>
                </a:custGeom>
                <a:solidFill>
                  <a:schemeClr val="accent3"/>
                </a:solid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49" name="Freeform 6">
                  <a:extLst>
                    <a:ext uri="{FF2B5EF4-FFF2-40B4-BE49-F238E27FC236}">
                      <a16:creationId xmlns:a16="http://schemas.microsoft.com/office/drawing/2014/main" id="{8F504608-A6FB-A471-BEE9-307D3452EED0}"/>
                    </a:ext>
                  </a:extLst>
                </p:cNvPr>
                <p:cNvSpPr/>
                <p:nvPr/>
              </p:nvSpPr>
              <p:spPr bwMode="auto">
                <a:xfrm>
                  <a:off x="4848226" y="2198687"/>
                  <a:ext cx="1541463" cy="1885950"/>
                </a:xfrm>
                <a:custGeom>
                  <a:avLst/>
                  <a:gdLst/>
                  <a:ahLst/>
                  <a:cxnLst>
                    <a:cxn ang="0">
                      <a:pos x="558" y="810"/>
                    </a:cxn>
                    <a:cxn ang="0">
                      <a:pos x="514" y="661"/>
                    </a:cxn>
                    <a:cxn ang="0">
                      <a:pos x="500" y="634"/>
                    </a:cxn>
                    <a:cxn ang="0">
                      <a:pos x="24" y="26"/>
                    </a:cxn>
                    <a:cxn ang="0">
                      <a:pos x="0" y="0"/>
                    </a:cxn>
                    <a:cxn ang="0">
                      <a:pos x="30" y="26"/>
                    </a:cxn>
                    <a:cxn ang="0">
                      <a:pos x="545" y="530"/>
                    </a:cxn>
                    <a:cxn ang="0">
                      <a:pos x="608" y="613"/>
                    </a:cxn>
                    <a:cxn ang="0">
                      <a:pos x="638" y="661"/>
                    </a:cxn>
                    <a:cxn ang="0">
                      <a:pos x="650" y="682"/>
                    </a:cxn>
                    <a:cxn ang="0">
                      <a:pos x="675" y="745"/>
                    </a:cxn>
                    <a:cxn ang="0">
                      <a:pos x="679" y="788"/>
                    </a:cxn>
                    <a:cxn ang="0">
                      <a:pos x="666" y="818"/>
                    </a:cxn>
                    <a:cxn ang="0">
                      <a:pos x="638" y="832"/>
                    </a:cxn>
                    <a:cxn ang="0">
                      <a:pos x="620" y="831"/>
                    </a:cxn>
                    <a:cxn ang="0">
                      <a:pos x="608" y="829"/>
                    </a:cxn>
                    <a:cxn ang="0">
                      <a:pos x="598" y="826"/>
                    </a:cxn>
                    <a:cxn ang="0">
                      <a:pos x="558" y="810"/>
                    </a:cxn>
                  </a:cxnLst>
                  <a:rect l="0" t="0" r="r" b="b"/>
                  <a:pathLst>
                    <a:path w="681" h="832">
                      <a:moveTo>
                        <a:pt x="558" y="810"/>
                      </a:moveTo>
                      <a:cubicBezTo>
                        <a:pt x="558" y="770"/>
                        <a:pt x="543" y="721"/>
                        <a:pt x="514" y="661"/>
                      </a:cubicBezTo>
                      <a:cubicBezTo>
                        <a:pt x="510" y="652"/>
                        <a:pt x="505" y="643"/>
                        <a:pt x="500" y="634"/>
                      </a:cubicBezTo>
                      <a:cubicBezTo>
                        <a:pt x="422" y="486"/>
                        <a:pt x="263" y="284"/>
                        <a:pt x="24" y="26"/>
                      </a:cubicBezTo>
                      <a:cubicBezTo>
                        <a:pt x="16" y="17"/>
                        <a:pt x="8" y="9"/>
                        <a:pt x="0" y="0"/>
                      </a:cubicBezTo>
                      <a:cubicBezTo>
                        <a:pt x="10" y="9"/>
                        <a:pt x="20" y="17"/>
                        <a:pt x="30" y="26"/>
                      </a:cubicBezTo>
                      <a:cubicBezTo>
                        <a:pt x="266" y="231"/>
                        <a:pt x="437" y="399"/>
                        <a:pt x="545" y="530"/>
                      </a:cubicBezTo>
                      <a:cubicBezTo>
                        <a:pt x="569" y="559"/>
                        <a:pt x="590" y="587"/>
                        <a:pt x="608" y="613"/>
                      </a:cubicBezTo>
                      <a:cubicBezTo>
                        <a:pt x="619" y="630"/>
                        <a:pt x="630" y="646"/>
                        <a:pt x="638" y="661"/>
                      </a:cubicBezTo>
                      <a:cubicBezTo>
                        <a:pt x="643" y="668"/>
                        <a:pt x="646" y="675"/>
                        <a:pt x="650" y="682"/>
                      </a:cubicBezTo>
                      <a:cubicBezTo>
                        <a:pt x="662" y="705"/>
                        <a:pt x="670" y="726"/>
                        <a:pt x="675" y="745"/>
                      </a:cubicBezTo>
                      <a:cubicBezTo>
                        <a:pt x="680" y="763"/>
                        <a:pt x="681" y="777"/>
                        <a:pt x="679" y="788"/>
                      </a:cubicBezTo>
                      <a:cubicBezTo>
                        <a:pt x="676" y="799"/>
                        <a:pt x="672" y="809"/>
                        <a:pt x="666" y="818"/>
                      </a:cubicBezTo>
                      <a:cubicBezTo>
                        <a:pt x="660" y="827"/>
                        <a:pt x="651" y="832"/>
                        <a:pt x="638" y="832"/>
                      </a:cubicBezTo>
                      <a:cubicBezTo>
                        <a:pt x="632" y="832"/>
                        <a:pt x="626" y="832"/>
                        <a:pt x="620" y="831"/>
                      </a:cubicBezTo>
                      <a:cubicBezTo>
                        <a:pt x="616" y="831"/>
                        <a:pt x="612" y="830"/>
                        <a:pt x="608" y="829"/>
                      </a:cubicBezTo>
                      <a:cubicBezTo>
                        <a:pt x="604" y="828"/>
                        <a:pt x="601" y="827"/>
                        <a:pt x="598" y="826"/>
                      </a:cubicBezTo>
                      <a:cubicBezTo>
                        <a:pt x="584" y="821"/>
                        <a:pt x="571" y="816"/>
                        <a:pt x="558" y="810"/>
                      </a:cubicBezTo>
                      <a:close/>
                    </a:path>
                  </a:pathLst>
                </a:custGeom>
                <a:solidFill>
                  <a:schemeClr val="accent3"/>
                </a:solid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50" name="Freeform 7">
                  <a:extLst>
                    <a:ext uri="{FF2B5EF4-FFF2-40B4-BE49-F238E27FC236}">
                      <a16:creationId xmlns:a16="http://schemas.microsoft.com/office/drawing/2014/main" id="{C7925863-C121-ADB3-F729-D68B6F0767F1}"/>
                    </a:ext>
                  </a:extLst>
                </p:cNvPr>
                <p:cNvSpPr>
                  <a:spLocks noEditPoints="1"/>
                </p:cNvSpPr>
                <p:nvPr/>
              </p:nvSpPr>
              <p:spPr bwMode="auto">
                <a:xfrm>
                  <a:off x="3275012" y="2168525"/>
                  <a:ext cx="3154363" cy="1970088"/>
                </a:xfrm>
                <a:custGeom>
                  <a:avLst/>
                  <a:gdLst/>
                  <a:ahLst/>
                  <a:cxnLst>
                    <a:cxn ang="0">
                      <a:pos x="0" y="121"/>
                    </a:cxn>
                    <a:cxn ang="0">
                      <a:pos x="19" y="106"/>
                    </a:cxn>
                    <a:cxn ang="0">
                      <a:pos x="547" y="106"/>
                    </a:cxn>
                    <a:cxn ang="0">
                      <a:pos x="563" y="121"/>
                    </a:cxn>
                    <a:cxn ang="0">
                      <a:pos x="0" y="121"/>
                    </a:cxn>
                    <a:cxn ang="0">
                      <a:pos x="1380" y="842"/>
                    </a:cxn>
                    <a:cxn ang="0">
                      <a:pos x="1370" y="853"/>
                    </a:cxn>
                    <a:cxn ang="0">
                      <a:pos x="1342" y="867"/>
                    </a:cxn>
                    <a:cxn ang="0">
                      <a:pos x="1315" y="869"/>
                    </a:cxn>
                    <a:cxn ang="0">
                      <a:pos x="1303" y="867"/>
                    </a:cxn>
                    <a:cxn ang="0">
                      <a:pos x="1250" y="854"/>
                    </a:cxn>
                    <a:cxn ang="0">
                      <a:pos x="1195" y="829"/>
                    </a:cxn>
                    <a:cxn ang="0">
                      <a:pos x="1080" y="760"/>
                    </a:cxn>
                    <a:cxn ang="0">
                      <a:pos x="1045" y="736"/>
                    </a:cxn>
                    <a:cxn ang="0">
                      <a:pos x="1028" y="723"/>
                    </a:cxn>
                    <a:cxn ang="0">
                      <a:pos x="638" y="401"/>
                    </a:cxn>
                    <a:cxn ang="0">
                      <a:pos x="480" y="251"/>
                    </a:cxn>
                    <a:cxn ang="0">
                      <a:pos x="465" y="238"/>
                    </a:cxn>
                    <a:cxn ang="0">
                      <a:pos x="489" y="210"/>
                    </a:cxn>
                    <a:cxn ang="0">
                      <a:pos x="1044" y="691"/>
                    </a:cxn>
                    <a:cxn ang="0">
                      <a:pos x="1119" y="745"/>
                    </a:cxn>
                    <a:cxn ang="0">
                      <a:pos x="1195" y="793"/>
                    </a:cxn>
                    <a:cxn ang="0">
                      <a:pos x="1235" y="814"/>
                    </a:cxn>
                    <a:cxn ang="0">
                      <a:pos x="1253" y="823"/>
                    </a:cxn>
                    <a:cxn ang="0">
                      <a:pos x="1293" y="839"/>
                    </a:cxn>
                    <a:cxn ang="0">
                      <a:pos x="1303" y="842"/>
                    </a:cxn>
                    <a:cxn ang="0">
                      <a:pos x="1315" y="844"/>
                    </a:cxn>
                    <a:cxn ang="0">
                      <a:pos x="1333" y="845"/>
                    </a:cxn>
                    <a:cxn ang="0">
                      <a:pos x="1361" y="831"/>
                    </a:cxn>
                    <a:cxn ang="0">
                      <a:pos x="1374" y="801"/>
                    </a:cxn>
                    <a:cxn ang="0">
                      <a:pos x="1370" y="758"/>
                    </a:cxn>
                    <a:cxn ang="0">
                      <a:pos x="1345" y="695"/>
                    </a:cxn>
                    <a:cxn ang="0">
                      <a:pos x="1333" y="674"/>
                    </a:cxn>
                    <a:cxn ang="0">
                      <a:pos x="1303" y="626"/>
                    </a:cxn>
                    <a:cxn ang="0">
                      <a:pos x="1240" y="543"/>
                    </a:cxn>
                    <a:cxn ang="0">
                      <a:pos x="725" y="39"/>
                    </a:cxn>
                    <a:cxn ang="0">
                      <a:pos x="695" y="13"/>
                    </a:cxn>
                    <a:cxn ang="0">
                      <a:pos x="682" y="0"/>
                    </a:cxn>
                    <a:cxn ang="0">
                      <a:pos x="728" y="39"/>
                    </a:cxn>
                    <a:cxn ang="0">
                      <a:pos x="945" y="234"/>
                    </a:cxn>
                    <a:cxn ang="0">
                      <a:pos x="1247" y="543"/>
                    </a:cxn>
                    <a:cxn ang="0">
                      <a:pos x="1303" y="613"/>
                    </a:cxn>
                    <a:cxn ang="0">
                      <a:pos x="1344" y="674"/>
                    </a:cxn>
                    <a:cxn ang="0">
                      <a:pos x="1356" y="695"/>
                    </a:cxn>
                    <a:cxn ang="0">
                      <a:pos x="1384" y="758"/>
                    </a:cxn>
                    <a:cxn ang="0">
                      <a:pos x="1392" y="793"/>
                    </a:cxn>
                    <a:cxn ang="0">
                      <a:pos x="1392" y="792"/>
                    </a:cxn>
                    <a:cxn ang="0">
                      <a:pos x="1380" y="842"/>
                    </a:cxn>
                  </a:cxnLst>
                  <a:rect l="0" t="0" r="r" b="b"/>
                  <a:pathLst>
                    <a:path w="1394" h="869">
                      <a:moveTo>
                        <a:pt x="0" y="121"/>
                      </a:moveTo>
                      <a:cubicBezTo>
                        <a:pt x="19" y="106"/>
                        <a:pt x="19" y="106"/>
                        <a:pt x="19" y="106"/>
                      </a:cubicBezTo>
                      <a:cubicBezTo>
                        <a:pt x="547" y="106"/>
                        <a:pt x="547" y="106"/>
                        <a:pt x="547" y="106"/>
                      </a:cubicBezTo>
                      <a:cubicBezTo>
                        <a:pt x="563" y="121"/>
                        <a:pt x="563" y="121"/>
                        <a:pt x="563" y="121"/>
                      </a:cubicBezTo>
                      <a:lnTo>
                        <a:pt x="0" y="121"/>
                      </a:lnTo>
                      <a:close/>
                      <a:moveTo>
                        <a:pt x="1380" y="842"/>
                      </a:moveTo>
                      <a:cubicBezTo>
                        <a:pt x="1377" y="846"/>
                        <a:pt x="1374" y="850"/>
                        <a:pt x="1370" y="853"/>
                      </a:cubicBezTo>
                      <a:cubicBezTo>
                        <a:pt x="1362" y="860"/>
                        <a:pt x="1353" y="864"/>
                        <a:pt x="1342" y="867"/>
                      </a:cubicBezTo>
                      <a:cubicBezTo>
                        <a:pt x="1334" y="868"/>
                        <a:pt x="1325" y="869"/>
                        <a:pt x="1315" y="869"/>
                      </a:cubicBezTo>
                      <a:cubicBezTo>
                        <a:pt x="1311" y="868"/>
                        <a:pt x="1307" y="868"/>
                        <a:pt x="1303" y="867"/>
                      </a:cubicBezTo>
                      <a:cubicBezTo>
                        <a:pt x="1287" y="865"/>
                        <a:pt x="1269" y="861"/>
                        <a:pt x="1250" y="854"/>
                      </a:cubicBezTo>
                      <a:cubicBezTo>
                        <a:pt x="1233" y="847"/>
                        <a:pt x="1215" y="839"/>
                        <a:pt x="1195" y="829"/>
                      </a:cubicBezTo>
                      <a:cubicBezTo>
                        <a:pt x="1161" y="812"/>
                        <a:pt x="1123" y="789"/>
                        <a:pt x="1080" y="760"/>
                      </a:cubicBezTo>
                      <a:cubicBezTo>
                        <a:pt x="1069" y="752"/>
                        <a:pt x="1057" y="744"/>
                        <a:pt x="1045" y="736"/>
                      </a:cubicBezTo>
                      <a:cubicBezTo>
                        <a:pt x="1028" y="723"/>
                        <a:pt x="1028" y="723"/>
                        <a:pt x="1028" y="723"/>
                      </a:cubicBezTo>
                      <a:cubicBezTo>
                        <a:pt x="638" y="401"/>
                        <a:pt x="638" y="401"/>
                        <a:pt x="638" y="401"/>
                      </a:cubicBezTo>
                      <a:cubicBezTo>
                        <a:pt x="588" y="354"/>
                        <a:pt x="535" y="304"/>
                        <a:pt x="480" y="251"/>
                      </a:cubicBezTo>
                      <a:cubicBezTo>
                        <a:pt x="474" y="246"/>
                        <a:pt x="470" y="242"/>
                        <a:pt x="465" y="238"/>
                      </a:cubicBezTo>
                      <a:cubicBezTo>
                        <a:pt x="489" y="210"/>
                        <a:pt x="489" y="210"/>
                        <a:pt x="489" y="210"/>
                      </a:cubicBezTo>
                      <a:cubicBezTo>
                        <a:pt x="716" y="425"/>
                        <a:pt x="901" y="585"/>
                        <a:pt x="1044" y="691"/>
                      </a:cubicBezTo>
                      <a:cubicBezTo>
                        <a:pt x="1071" y="711"/>
                        <a:pt x="1095" y="729"/>
                        <a:pt x="1119" y="745"/>
                      </a:cubicBezTo>
                      <a:cubicBezTo>
                        <a:pt x="1146" y="763"/>
                        <a:pt x="1172" y="779"/>
                        <a:pt x="1195" y="793"/>
                      </a:cubicBezTo>
                      <a:cubicBezTo>
                        <a:pt x="1209" y="801"/>
                        <a:pt x="1223" y="808"/>
                        <a:pt x="1235" y="814"/>
                      </a:cubicBezTo>
                      <a:cubicBezTo>
                        <a:pt x="1241" y="817"/>
                        <a:pt x="1247" y="820"/>
                        <a:pt x="1253" y="823"/>
                      </a:cubicBezTo>
                      <a:cubicBezTo>
                        <a:pt x="1266" y="829"/>
                        <a:pt x="1279" y="834"/>
                        <a:pt x="1293" y="839"/>
                      </a:cubicBezTo>
                      <a:cubicBezTo>
                        <a:pt x="1296" y="840"/>
                        <a:pt x="1299" y="841"/>
                        <a:pt x="1303" y="842"/>
                      </a:cubicBezTo>
                      <a:cubicBezTo>
                        <a:pt x="1307" y="843"/>
                        <a:pt x="1311" y="844"/>
                        <a:pt x="1315" y="844"/>
                      </a:cubicBezTo>
                      <a:cubicBezTo>
                        <a:pt x="1321" y="845"/>
                        <a:pt x="1327" y="845"/>
                        <a:pt x="1333" y="845"/>
                      </a:cubicBezTo>
                      <a:cubicBezTo>
                        <a:pt x="1346" y="845"/>
                        <a:pt x="1355" y="840"/>
                        <a:pt x="1361" y="831"/>
                      </a:cubicBezTo>
                      <a:cubicBezTo>
                        <a:pt x="1367" y="822"/>
                        <a:pt x="1371" y="812"/>
                        <a:pt x="1374" y="801"/>
                      </a:cubicBezTo>
                      <a:cubicBezTo>
                        <a:pt x="1376" y="790"/>
                        <a:pt x="1375" y="776"/>
                        <a:pt x="1370" y="758"/>
                      </a:cubicBezTo>
                      <a:cubicBezTo>
                        <a:pt x="1365" y="739"/>
                        <a:pt x="1357" y="718"/>
                        <a:pt x="1345" y="695"/>
                      </a:cubicBezTo>
                      <a:cubicBezTo>
                        <a:pt x="1341" y="688"/>
                        <a:pt x="1338" y="681"/>
                        <a:pt x="1333" y="674"/>
                      </a:cubicBezTo>
                      <a:cubicBezTo>
                        <a:pt x="1325" y="659"/>
                        <a:pt x="1314" y="643"/>
                        <a:pt x="1303" y="626"/>
                      </a:cubicBezTo>
                      <a:cubicBezTo>
                        <a:pt x="1285" y="600"/>
                        <a:pt x="1264" y="572"/>
                        <a:pt x="1240" y="543"/>
                      </a:cubicBezTo>
                      <a:cubicBezTo>
                        <a:pt x="1132" y="412"/>
                        <a:pt x="961" y="244"/>
                        <a:pt x="725" y="39"/>
                      </a:cubicBezTo>
                      <a:cubicBezTo>
                        <a:pt x="715" y="30"/>
                        <a:pt x="705" y="22"/>
                        <a:pt x="695" y="13"/>
                      </a:cubicBezTo>
                      <a:cubicBezTo>
                        <a:pt x="691" y="9"/>
                        <a:pt x="686" y="4"/>
                        <a:pt x="682" y="0"/>
                      </a:cubicBezTo>
                      <a:cubicBezTo>
                        <a:pt x="698" y="13"/>
                        <a:pt x="713" y="26"/>
                        <a:pt x="728" y="39"/>
                      </a:cubicBezTo>
                      <a:cubicBezTo>
                        <a:pt x="808" y="108"/>
                        <a:pt x="880" y="173"/>
                        <a:pt x="945" y="234"/>
                      </a:cubicBezTo>
                      <a:cubicBezTo>
                        <a:pt x="1073" y="353"/>
                        <a:pt x="1174" y="456"/>
                        <a:pt x="1247" y="543"/>
                      </a:cubicBezTo>
                      <a:cubicBezTo>
                        <a:pt x="1268" y="568"/>
                        <a:pt x="1286" y="591"/>
                        <a:pt x="1303" y="613"/>
                      </a:cubicBezTo>
                      <a:cubicBezTo>
                        <a:pt x="1318" y="635"/>
                        <a:pt x="1332" y="655"/>
                        <a:pt x="1344" y="674"/>
                      </a:cubicBezTo>
                      <a:cubicBezTo>
                        <a:pt x="1348" y="681"/>
                        <a:pt x="1352" y="688"/>
                        <a:pt x="1356" y="695"/>
                      </a:cubicBezTo>
                      <a:cubicBezTo>
                        <a:pt x="1368" y="718"/>
                        <a:pt x="1378" y="739"/>
                        <a:pt x="1384" y="758"/>
                      </a:cubicBezTo>
                      <a:cubicBezTo>
                        <a:pt x="1388" y="772"/>
                        <a:pt x="1391" y="783"/>
                        <a:pt x="1392" y="793"/>
                      </a:cubicBezTo>
                      <a:cubicBezTo>
                        <a:pt x="1392" y="792"/>
                        <a:pt x="1392" y="792"/>
                        <a:pt x="1392" y="792"/>
                      </a:cubicBezTo>
                      <a:cubicBezTo>
                        <a:pt x="1394" y="808"/>
                        <a:pt x="1390" y="825"/>
                        <a:pt x="1380" y="842"/>
                      </a:cubicBezTo>
                      <a:close/>
                    </a:path>
                  </a:pathLst>
                </a:custGeom>
                <a:solidFill>
                  <a:schemeClr val="accent3"/>
                </a:solid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grpSp>
          <p:sp>
            <p:nvSpPr>
              <p:cNvPr id="24" name="文本框 1">
                <a:extLst>
                  <a:ext uri="{FF2B5EF4-FFF2-40B4-BE49-F238E27FC236}">
                    <a16:creationId xmlns:a16="http://schemas.microsoft.com/office/drawing/2014/main" id="{E14DD133-6555-FDF4-1759-8366198093A2}"/>
                  </a:ext>
                </a:extLst>
              </p:cNvPr>
              <p:cNvSpPr txBox="1"/>
              <p:nvPr/>
            </p:nvSpPr>
            <p:spPr>
              <a:xfrm flipH="1">
                <a:off x="4847999" y="2666764"/>
                <a:ext cx="689559" cy="467133"/>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dirty="0">
                    <a:solidFill>
                      <a:schemeClr val="bg1"/>
                    </a:solidFill>
                    <a:latin typeface="+mj-ea"/>
                    <a:ea typeface="+mj-ea"/>
                  </a:rPr>
                  <a:t>01</a:t>
                </a:r>
                <a:endParaRPr lang="zh-CN" altLang="en-US" sz="2000" dirty="0">
                  <a:solidFill>
                    <a:schemeClr val="bg1"/>
                  </a:solidFill>
                  <a:latin typeface="+mj-ea"/>
                  <a:ea typeface="+mj-ea"/>
                </a:endParaRPr>
              </a:p>
            </p:txBody>
          </p:sp>
          <p:sp>
            <p:nvSpPr>
              <p:cNvPr id="25" name="文本框 80">
                <a:extLst>
                  <a:ext uri="{FF2B5EF4-FFF2-40B4-BE49-F238E27FC236}">
                    <a16:creationId xmlns:a16="http://schemas.microsoft.com/office/drawing/2014/main" id="{4D68A0EF-9164-AA84-7174-260E5BBACC18}"/>
                  </a:ext>
                </a:extLst>
              </p:cNvPr>
              <p:cNvSpPr txBox="1"/>
              <p:nvPr/>
            </p:nvSpPr>
            <p:spPr>
              <a:xfrm flipH="1">
                <a:off x="6415125" y="2666764"/>
                <a:ext cx="646861" cy="467133"/>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dirty="0">
                    <a:solidFill>
                      <a:schemeClr val="bg1"/>
                    </a:solidFill>
                    <a:latin typeface="+mj-ea"/>
                    <a:ea typeface="+mj-ea"/>
                  </a:rPr>
                  <a:t>02</a:t>
                </a:r>
                <a:endParaRPr lang="zh-CN" altLang="en-US" sz="2000" dirty="0">
                  <a:solidFill>
                    <a:schemeClr val="bg1"/>
                  </a:solidFill>
                  <a:latin typeface="+mj-ea"/>
                  <a:ea typeface="+mj-ea"/>
                </a:endParaRPr>
              </a:p>
            </p:txBody>
          </p:sp>
          <p:sp>
            <p:nvSpPr>
              <p:cNvPr id="26" name="文本框 81">
                <a:extLst>
                  <a:ext uri="{FF2B5EF4-FFF2-40B4-BE49-F238E27FC236}">
                    <a16:creationId xmlns:a16="http://schemas.microsoft.com/office/drawing/2014/main" id="{B204EBC9-F11F-6E93-0020-BF39648E1F56}"/>
                  </a:ext>
                </a:extLst>
              </p:cNvPr>
              <p:cNvSpPr txBox="1"/>
              <p:nvPr/>
            </p:nvSpPr>
            <p:spPr>
              <a:xfrm flipH="1">
                <a:off x="6392884" y="3959781"/>
                <a:ext cx="646860" cy="467133"/>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dirty="0">
                    <a:solidFill>
                      <a:schemeClr val="bg1"/>
                    </a:solidFill>
                    <a:latin typeface="+mj-ea"/>
                    <a:ea typeface="+mj-ea"/>
                  </a:rPr>
                  <a:t>03</a:t>
                </a:r>
                <a:endParaRPr lang="zh-CN" altLang="en-US" sz="2000" dirty="0">
                  <a:solidFill>
                    <a:schemeClr val="bg1"/>
                  </a:solidFill>
                  <a:latin typeface="+mj-ea"/>
                  <a:ea typeface="+mj-ea"/>
                </a:endParaRPr>
              </a:p>
            </p:txBody>
          </p:sp>
          <p:grpSp>
            <p:nvGrpSpPr>
              <p:cNvPr id="2" name="组合 1">
                <a:extLst>
                  <a:ext uri="{FF2B5EF4-FFF2-40B4-BE49-F238E27FC236}">
                    <a16:creationId xmlns:a16="http://schemas.microsoft.com/office/drawing/2014/main" id="{5E2FBB6B-3C85-A68C-EDF3-4F32B6094547}"/>
                  </a:ext>
                </a:extLst>
              </p:cNvPr>
              <p:cNvGrpSpPr/>
              <p:nvPr/>
            </p:nvGrpSpPr>
            <p:grpSpPr>
              <a:xfrm>
                <a:off x="3567697" y="3769846"/>
                <a:ext cx="1887933" cy="1408423"/>
                <a:chOff x="3567697" y="3769846"/>
                <a:chExt cx="1887933" cy="1408423"/>
              </a:xfrm>
            </p:grpSpPr>
            <p:grpSp>
              <p:nvGrpSpPr>
                <p:cNvPr id="45" name="Group 12">
                  <a:extLst>
                    <a:ext uri="{FF2B5EF4-FFF2-40B4-BE49-F238E27FC236}">
                      <a16:creationId xmlns:a16="http://schemas.microsoft.com/office/drawing/2014/main" id="{B94F9B82-AC84-0119-3CA5-8A6160ACD47A}"/>
                    </a:ext>
                  </a:extLst>
                </p:cNvPr>
                <p:cNvGrpSpPr/>
                <p:nvPr/>
              </p:nvGrpSpPr>
              <p:grpSpPr>
                <a:xfrm flipH="1">
                  <a:off x="3567697" y="3769846"/>
                  <a:ext cx="1871934" cy="1408423"/>
                  <a:chOff x="3275012" y="2168525"/>
                  <a:chExt cx="3154363" cy="2373313"/>
                </a:xfrm>
                <a:solidFill>
                  <a:srgbClr val="7040F4"/>
                </a:solidFill>
              </p:grpSpPr>
              <p:sp>
                <p:nvSpPr>
                  <p:cNvPr id="54" name="Freeform 5">
                    <a:extLst>
                      <a:ext uri="{FF2B5EF4-FFF2-40B4-BE49-F238E27FC236}">
                        <a16:creationId xmlns:a16="http://schemas.microsoft.com/office/drawing/2014/main" id="{6F722493-C875-089D-264B-F167A69D8914}"/>
                      </a:ext>
                    </a:extLst>
                  </p:cNvPr>
                  <p:cNvSpPr/>
                  <p:nvPr/>
                </p:nvSpPr>
                <p:spPr bwMode="auto">
                  <a:xfrm>
                    <a:off x="3275012" y="2443163"/>
                    <a:ext cx="3122613" cy="2098675"/>
                  </a:xfrm>
                  <a:custGeom>
                    <a:avLst/>
                    <a:gdLst/>
                    <a:ahLst/>
                    <a:cxnLst>
                      <a:cxn ang="0">
                        <a:pos x="1380" y="721"/>
                      </a:cxn>
                      <a:cxn ang="0">
                        <a:pos x="1375" y="732"/>
                      </a:cxn>
                      <a:cxn ang="0">
                        <a:pos x="1339" y="790"/>
                      </a:cxn>
                      <a:cxn ang="0">
                        <a:pos x="1319" y="816"/>
                      </a:cxn>
                      <a:cxn ang="0">
                        <a:pos x="1303" y="834"/>
                      </a:cxn>
                      <a:cxn ang="0">
                        <a:pos x="1238" y="889"/>
                      </a:cxn>
                      <a:cxn ang="0">
                        <a:pos x="1223" y="899"/>
                      </a:cxn>
                      <a:cxn ang="0">
                        <a:pos x="1080" y="921"/>
                      </a:cxn>
                      <a:cxn ang="0">
                        <a:pos x="1044" y="916"/>
                      </a:cxn>
                      <a:cxn ang="0">
                        <a:pos x="786" y="819"/>
                      </a:cxn>
                      <a:cxn ang="0">
                        <a:pos x="416" y="587"/>
                      </a:cxn>
                      <a:cxn ang="0">
                        <a:pos x="269" y="477"/>
                      </a:cxn>
                      <a:cxn ang="0">
                        <a:pos x="219" y="437"/>
                      </a:cxn>
                      <a:cxn ang="0">
                        <a:pos x="203" y="425"/>
                      </a:cxn>
                      <a:cxn ang="0">
                        <a:pos x="203" y="426"/>
                      </a:cxn>
                      <a:cxn ang="0">
                        <a:pos x="106" y="540"/>
                      </a:cxn>
                      <a:cxn ang="0">
                        <a:pos x="0" y="0"/>
                      </a:cxn>
                      <a:cxn ang="0">
                        <a:pos x="563" y="0"/>
                      </a:cxn>
                      <a:cxn ang="0">
                        <a:pos x="489" y="89"/>
                      </a:cxn>
                      <a:cxn ang="0">
                        <a:pos x="465" y="117"/>
                      </a:cxn>
                      <a:cxn ang="0">
                        <a:pos x="480" y="130"/>
                      </a:cxn>
                      <a:cxn ang="0">
                        <a:pos x="638" y="280"/>
                      </a:cxn>
                      <a:cxn ang="0">
                        <a:pos x="1028" y="602"/>
                      </a:cxn>
                      <a:cxn ang="0">
                        <a:pos x="1045" y="615"/>
                      </a:cxn>
                      <a:cxn ang="0">
                        <a:pos x="1080" y="639"/>
                      </a:cxn>
                      <a:cxn ang="0">
                        <a:pos x="1195" y="708"/>
                      </a:cxn>
                      <a:cxn ang="0">
                        <a:pos x="1250" y="733"/>
                      </a:cxn>
                      <a:cxn ang="0">
                        <a:pos x="1303" y="746"/>
                      </a:cxn>
                      <a:cxn ang="0">
                        <a:pos x="1315" y="748"/>
                      </a:cxn>
                      <a:cxn ang="0">
                        <a:pos x="1342" y="746"/>
                      </a:cxn>
                      <a:cxn ang="0">
                        <a:pos x="1370" y="732"/>
                      </a:cxn>
                      <a:cxn ang="0">
                        <a:pos x="1380" y="721"/>
                      </a:cxn>
                    </a:cxnLst>
                    <a:rect l="0" t="0" r="r" b="b"/>
                    <a:pathLst>
                      <a:path w="1380" h="926">
                        <a:moveTo>
                          <a:pt x="1380" y="721"/>
                        </a:moveTo>
                        <a:cubicBezTo>
                          <a:pt x="1379" y="724"/>
                          <a:pt x="1377" y="728"/>
                          <a:pt x="1375" y="732"/>
                        </a:cubicBezTo>
                        <a:cubicBezTo>
                          <a:pt x="1364" y="752"/>
                          <a:pt x="1352" y="772"/>
                          <a:pt x="1339" y="790"/>
                        </a:cubicBezTo>
                        <a:cubicBezTo>
                          <a:pt x="1333" y="799"/>
                          <a:pt x="1326" y="807"/>
                          <a:pt x="1319" y="816"/>
                        </a:cubicBezTo>
                        <a:cubicBezTo>
                          <a:pt x="1314" y="822"/>
                          <a:pt x="1308" y="828"/>
                          <a:pt x="1303" y="834"/>
                        </a:cubicBezTo>
                        <a:cubicBezTo>
                          <a:pt x="1283" y="854"/>
                          <a:pt x="1261" y="873"/>
                          <a:pt x="1238" y="889"/>
                        </a:cubicBezTo>
                        <a:cubicBezTo>
                          <a:pt x="1233" y="893"/>
                          <a:pt x="1228" y="896"/>
                          <a:pt x="1223" y="899"/>
                        </a:cubicBezTo>
                        <a:cubicBezTo>
                          <a:pt x="1185" y="919"/>
                          <a:pt x="1137" y="926"/>
                          <a:pt x="1080" y="921"/>
                        </a:cubicBezTo>
                        <a:cubicBezTo>
                          <a:pt x="1068" y="920"/>
                          <a:pt x="1056" y="918"/>
                          <a:pt x="1044" y="916"/>
                        </a:cubicBezTo>
                        <a:cubicBezTo>
                          <a:pt x="971" y="903"/>
                          <a:pt x="884" y="871"/>
                          <a:pt x="786" y="819"/>
                        </a:cubicBezTo>
                        <a:cubicBezTo>
                          <a:pt x="416" y="587"/>
                          <a:pt x="416" y="587"/>
                          <a:pt x="416" y="587"/>
                        </a:cubicBezTo>
                        <a:cubicBezTo>
                          <a:pt x="269" y="477"/>
                          <a:pt x="269" y="477"/>
                          <a:pt x="269" y="477"/>
                        </a:cubicBezTo>
                        <a:cubicBezTo>
                          <a:pt x="253" y="464"/>
                          <a:pt x="236" y="451"/>
                          <a:pt x="219" y="437"/>
                        </a:cubicBezTo>
                        <a:cubicBezTo>
                          <a:pt x="213" y="433"/>
                          <a:pt x="208" y="429"/>
                          <a:pt x="203" y="425"/>
                        </a:cubicBezTo>
                        <a:cubicBezTo>
                          <a:pt x="203" y="426"/>
                          <a:pt x="203" y="426"/>
                          <a:pt x="203" y="426"/>
                        </a:cubicBezTo>
                        <a:cubicBezTo>
                          <a:pt x="106" y="540"/>
                          <a:pt x="106" y="540"/>
                          <a:pt x="106" y="540"/>
                        </a:cubicBezTo>
                        <a:cubicBezTo>
                          <a:pt x="0" y="0"/>
                          <a:pt x="0" y="0"/>
                          <a:pt x="0" y="0"/>
                        </a:cubicBezTo>
                        <a:cubicBezTo>
                          <a:pt x="563" y="0"/>
                          <a:pt x="563" y="0"/>
                          <a:pt x="563" y="0"/>
                        </a:cubicBezTo>
                        <a:cubicBezTo>
                          <a:pt x="489" y="89"/>
                          <a:pt x="489" y="89"/>
                          <a:pt x="489" y="89"/>
                        </a:cubicBezTo>
                        <a:cubicBezTo>
                          <a:pt x="465" y="117"/>
                          <a:pt x="465" y="117"/>
                          <a:pt x="465" y="117"/>
                        </a:cubicBezTo>
                        <a:cubicBezTo>
                          <a:pt x="470" y="121"/>
                          <a:pt x="474" y="125"/>
                          <a:pt x="480" y="130"/>
                        </a:cubicBezTo>
                        <a:cubicBezTo>
                          <a:pt x="535" y="183"/>
                          <a:pt x="588" y="233"/>
                          <a:pt x="638" y="280"/>
                        </a:cubicBezTo>
                        <a:cubicBezTo>
                          <a:pt x="1028" y="602"/>
                          <a:pt x="1028" y="602"/>
                          <a:pt x="1028" y="602"/>
                        </a:cubicBezTo>
                        <a:cubicBezTo>
                          <a:pt x="1045" y="615"/>
                          <a:pt x="1045" y="615"/>
                          <a:pt x="1045" y="615"/>
                        </a:cubicBezTo>
                        <a:cubicBezTo>
                          <a:pt x="1057" y="623"/>
                          <a:pt x="1069" y="631"/>
                          <a:pt x="1080" y="639"/>
                        </a:cubicBezTo>
                        <a:cubicBezTo>
                          <a:pt x="1123" y="668"/>
                          <a:pt x="1161" y="691"/>
                          <a:pt x="1195" y="708"/>
                        </a:cubicBezTo>
                        <a:cubicBezTo>
                          <a:pt x="1215" y="718"/>
                          <a:pt x="1233" y="726"/>
                          <a:pt x="1250" y="733"/>
                        </a:cubicBezTo>
                        <a:cubicBezTo>
                          <a:pt x="1269" y="740"/>
                          <a:pt x="1287" y="744"/>
                          <a:pt x="1303" y="746"/>
                        </a:cubicBezTo>
                        <a:cubicBezTo>
                          <a:pt x="1307" y="747"/>
                          <a:pt x="1311" y="747"/>
                          <a:pt x="1315" y="748"/>
                        </a:cubicBezTo>
                        <a:cubicBezTo>
                          <a:pt x="1325" y="748"/>
                          <a:pt x="1334" y="747"/>
                          <a:pt x="1342" y="746"/>
                        </a:cubicBezTo>
                        <a:cubicBezTo>
                          <a:pt x="1353" y="743"/>
                          <a:pt x="1362" y="739"/>
                          <a:pt x="1370" y="732"/>
                        </a:cubicBezTo>
                        <a:cubicBezTo>
                          <a:pt x="1374" y="729"/>
                          <a:pt x="1377" y="725"/>
                          <a:pt x="1380" y="721"/>
                        </a:cubicBezTo>
                        <a:close/>
                      </a:path>
                    </a:pathLst>
                  </a:custGeom>
                  <a:solidFill>
                    <a:schemeClr val="accent2"/>
                  </a:solid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55" name="Freeform 6">
                    <a:extLst>
                      <a:ext uri="{FF2B5EF4-FFF2-40B4-BE49-F238E27FC236}">
                        <a16:creationId xmlns:a16="http://schemas.microsoft.com/office/drawing/2014/main" id="{3CD2A7C1-275F-41CF-9D52-4C45FCBADB60}"/>
                      </a:ext>
                    </a:extLst>
                  </p:cNvPr>
                  <p:cNvSpPr/>
                  <p:nvPr/>
                </p:nvSpPr>
                <p:spPr bwMode="auto">
                  <a:xfrm>
                    <a:off x="4848225" y="2198688"/>
                    <a:ext cx="1541463" cy="1885950"/>
                  </a:xfrm>
                  <a:custGeom>
                    <a:avLst/>
                    <a:gdLst/>
                    <a:ahLst/>
                    <a:cxnLst>
                      <a:cxn ang="0">
                        <a:pos x="558" y="810"/>
                      </a:cxn>
                      <a:cxn ang="0">
                        <a:pos x="514" y="661"/>
                      </a:cxn>
                      <a:cxn ang="0">
                        <a:pos x="500" y="634"/>
                      </a:cxn>
                      <a:cxn ang="0">
                        <a:pos x="24" y="26"/>
                      </a:cxn>
                      <a:cxn ang="0">
                        <a:pos x="0" y="0"/>
                      </a:cxn>
                      <a:cxn ang="0">
                        <a:pos x="30" y="26"/>
                      </a:cxn>
                      <a:cxn ang="0">
                        <a:pos x="545" y="530"/>
                      </a:cxn>
                      <a:cxn ang="0">
                        <a:pos x="608" y="613"/>
                      </a:cxn>
                      <a:cxn ang="0">
                        <a:pos x="638" y="661"/>
                      </a:cxn>
                      <a:cxn ang="0">
                        <a:pos x="650" y="682"/>
                      </a:cxn>
                      <a:cxn ang="0">
                        <a:pos x="675" y="745"/>
                      </a:cxn>
                      <a:cxn ang="0">
                        <a:pos x="679" y="788"/>
                      </a:cxn>
                      <a:cxn ang="0">
                        <a:pos x="666" y="818"/>
                      </a:cxn>
                      <a:cxn ang="0">
                        <a:pos x="638" y="832"/>
                      </a:cxn>
                      <a:cxn ang="0">
                        <a:pos x="620" y="831"/>
                      </a:cxn>
                      <a:cxn ang="0">
                        <a:pos x="608" y="829"/>
                      </a:cxn>
                      <a:cxn ang="0">
                        <a:pos x="598" y="826"/>
                      </a:cxn>
                      <a:cxn ang="0">
                        <a:pos x="558" y="810"/>
                      </a:cxn>
                    </a:cxnLst>
                    <a:rect l="0" t="0" r="r" b="b"/>
                    <a:pathLst>
                      <a:path w="681" h="832">
                        <a:moveTo>
                          <a:pt x="558" y="810"/>
                        </a:moveTo>
                        <a:cubicBezTo>
                          <a:pt x="558" y="770"/>
                          <a:pt x="543" y="721"/>
                          <a:pt x="514" y="661"/>
                        </a:cubicBezTo>
                        <a:cubicBezTo>
                          <a:pt x="510" y="652"/>
                          <a:pt x="505" y="643"/>
                          <a:pt x="500" y="634"/>
                        </a:cubicBezTo>
                        <a:cubicBezTo>
                          <a:pt x="422" y="486"/>
                          <a:pt x="263" y="284"/>
                          <a:pt x="24" y="26"/>
                        </a:cubicBezTo>
                        <a:cubicBezTo>
                          <a:pt x="16" y="17"/>
                          <a:pt x="8" y="9"/>
                          <a:pt x="0" y="0"/>
                        </a:cubicBezTo>
                        <a:cubicBezTo>
                          <a:pt x="10" y="9"/>
                          <a:pt x="20" y="17"/>
                          <a:pt x="30" y="26"/>
                        </a:cubicBezTo>
                        <a:cubicBezTo>
                          <a:pt x="266" y="231"/>
                          <a:pt x="437" y="399"/>
                          <a:pt x="545" y="530"/>
                        </a:cubicBezTo>
                        <a:cubicBezTo>
                          <a:pt x="569" y="559"/>
                          <a:pt x="590" y="587"/>
                          <a:pt x="608" y="613"/>
                        </a:cubicBezTo>
                        <a:cubicBezTo>
                          <a:pt x="619" y="630"/>
                          <a:pt x="630" y="646"/>
                          <a:pt x="638" y="661"/>
                        </a:cubicBezTo>
                        <a:cubicBezTo>
                          <a:pt x="643" y="668"/>
                          <a:pt x="646" y="675"/>
                          <a:pt x="650" y="682"/>
                        </a:cubicBezTo>
                        <a:cubicBezTo>
                          <a:pt x="662" y="705"/>
                          <a:pt x="670" y="726"/>
                          <a:pt x="675" y="745"/>
                        </a:cubicBezTo>
                        <a:cubicBezTo>
                          <a:pt x="680" y="763"/>
                          <a:pt x="681" y="777"/>
                          <a:pt x="679" y="788"/>
                        </a:cubicBezTo>
                        <a:cubicBezTo>
                          <a:pt x="676" y="799"/>
                          <a:pt x="672" y="809"/>
                          <a:pt x="666" y="818"/>
                        </a:cubicBezTo>
                        <a:cubicBezTo>
                          <a:pt x="660" y="827"/>
                          <a:pt x="651" y="832"/>
                          <a:pt x="638" y="832"/>
                        </a:cubicBezTo>
                        <a:cubicBezTo>
                          <a:pt x="632" y="832"/>
                          <a:pt x="626" y="832"/>
                          <a:pt x="620" y="831"/>
                        </a:cubicBezTo>
                        <a:cubicBezTo>
                          <a:pt x="616" y="831"/>
                          <a:pt x="612" y="830"/>
                          <a:pt x="608" y="829"/>
                        </a:cubicBezTo>
                        <a:cubicBezTo>
                          <a:pt x="604" y="828"/>
                          <a:pt x="601" y="827"/>
                          <a:pt x="598" y="826"/>
                        </a:cubicBezTo>
                        <a:cubicBezTo>
                          <a:pt x="584" y="821"/>
                          <a:pt x="571" y="816"/>
                          <a:pt x="558" y="810"/>
                        </a:cubicBezTo>
                        <a:close/>
                      </a:path>
                    </a:pathLst>
                  </a:custGeom>
                  <a:solidFill>
                    <a:schemeClr val="accent2"/>
                  </a:solid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56" name="Freeform 7">
                    <a:extLst>
                      <a:ext uri="{FF2B5EF4-FFF2-40B4-BE49-F238E27FC236}">
                        <a16:creationId xmlns:a16="http://schemas.microsoft.com/office/drawing/2014/main" id="{02916333-9480-AD6C-F97B-826E94A1692A}"/>
                      </a:ext>
                    </a:extLst>
                  </p:cNvPr>
                  <p:cNvSpPr>
                    <a:spLocks noEditPoints="1"/>
                  </p:cNvSpPr>
                  <p:nvPr/>
                </p:nvSpPr>
                <p:spPr bwMode="auto">
                  <a:xfrm>
                    <a:off x="3275012" y="2168525"/>
                    <a:ext cx="3154363" cy="1970088"/>
                  </a:xfrm>
                  <a:custGeom>
                    <a:avLst/>
                    <a:gdLst/>
                    <a:ahLst/>
                    <a:cxnLst>
                      <a:cxn ang="0">
                        <a:pos x="0" y="121"/>
                      </a:cxn>
                      <a:cxn ang="0">
                        <a:pos x="19" y="106"/>
                      </a:cxn>
                      <a:cxn ang="0">
                        <a:pos x="547" y="106"/>
                      </a:cxn>
                      <a:cxn ang="0">
                        <a:pos x="563" y="121"/>
                      </a:cxn>
                      <a:cxn ang="0">
                        <a:pos x="0" y="121"/>
                      </a:cxn>
                      <a:cxn ang="0">
                        <a:pos x="1380" y="842"/>
                      </a:cxn>
                      <a:cxn ang="0">
                        <a:pos x="1370" y="853"/>
                      </a:cxn>
                      <a:cxn ang="0">
                        <a:pos x="1342" y="867"/>
                      </a:cxn>
                      <a:cxn ang="0">
                        <a:pos x="1315" y="869"/>
                      </a:cxn>
                      <a:cxn ang="0">
                        <a:pos x="1303" y="867"/>
                      </a:cxn>
                      <a:cxn ang="0">
                        <a:pos x="1250" y="854"/>
                      </a:cxn>
                      <a:cxn ang="0">
                        <a:pos x="1195" y="829"/>
                      </a:cxn>
                      <a:cxn ang="0">
                        <a:pos x="1080" y="760"/>
                      </a:cxn>
                      <a:cxn ang="0">
                        <a:pos x="1045" y="736"/>
                      </a:cxn>
                      <a:cxn ang="0">
                        <a:pos x="1028" y="723"/>
                      </a:cxn>
                      <a:cxn ang="0">
                        <a:pos x="638" y="401"/>
                      </a:cxn>
                      <a:cxn ang="0">
                        <a:pos x="480" y="251"/>
                      </a:cxn>
                      <a:cxn ang="0">
                        <a:pos x="465" y="238"/>
                      </a:cxn>
                      <a:cxn ang="0">
                        <a:pos x="489" y="210"/>
                      </a:cxn>
                      <a:cxn ang="0">
                        <a:pos x="1044" y="691"/>
                      </a:cxn>
                      <a:cxn ang="0">
                        <a:pos x="1119" y="745"/>
                      </a:cxn>
                      <a:cxn ang="0">
                        <a:pos x="1195" y="793"/>
                      </a:cxn>
                      <a:cxn ang="0">
                        <a:pos x="1235" y="814"/>
                      </a:cxn>
                      <a:cxn ang="0">
                        <a:pos x="1253" y="823"/>
                      </a:cxn>
                      <a:cxn ang="0">
                        <a:pos x="1293" y="839"/>
                      </a:cxn>
                      <a:cxn ang="0">
                        <a:pos x="1303" y="842"/>
                      </a:cxn>
                      <a:cxn ang="0">
                        <a:pos x="1315" y="844"/>
                      </a:cxn>
                      <a:cxn ang="0">
                        <a:pos x="1333" y="845"/>
                      </a:cxn>
                      <a:cxn ang="0">
                        <a:pos x="1361" y="831"/>
                      </a:cxn>
                      <a:cxn ang="0">
                        <a:pos x="1374" y="801"/>
                      </a:cxn>
                      <a:cxn ang="0">
                        <a:pos x="1370" y="758"/>
                      </a:cxn>
                      <a:cxn ang="0">
                        <a:pos x="1345" y="695"/>
                      </a:cxn>
                      <a:cxn ang="0">
                        <a:pos x="1333" y="674"/>
                      </a:cxn>
                      <a:cxn ang="0">
                        <a:pos x="1303" y="626"/>
                      </a:cxn>
                      <a:cxn ang="0">
                        <a:pos x="1240" y="543"/>
                      </a:cxn>
                      <a:cxn ang="0">
                        <a:pos x="725" y="39"/>
                      </a:cxn>
                      <a:cxn ang="0">
                        <a:pos x="695" y="13"/>
                      </a:cxn>
                      <a:cxn ang="0">
                        <a:pos x="682" y="0"/>
                      </a:cxn>
                      <a:cxn ang="0">
                        <a:pos x="728" y="39"/>
                      </a:cxn>
                      <a:cxn ang="0">
                        <a:pos x="945" y="234"/>
                      </a:cxn>
                      <a:cxn ang="0">
                        <a:pos x="1247" y="543"/>
                      </a:cxn>
                      <a:cxn ang="0">
                        <a:pos x="1303" y="613"/>
                      </a:cxn>
                      <a:cxn ang="0">
                        <a:pos x="1344" y="674"/>
                      </a:cxn>
                      <a:cxn ang="0">
                        <a:pos x="1356" y="695"/>
                      </a:cxn>
                      <a:cxn ang="0">
                        <a:pos x="1384" y="758"/>
                      </a:cxn>
                      <a:cxn ang="0">
                        <a:pos x="1392" y="793"/>
                      </a:cxn>
                      <a:cxn ang="0">
                        <a:pos x="1392" y="792"/>
                      </a:cxn>
                      <a:cxn ang="0">
                        <a:pos x="1380" y="842"/>
                      </a:cxn>
                    </a:cxnLst>
                    <a:rect l="0" t="0" r="r" b="b"/>
                    <a:pathLst>
                      <a:path w="1394" h="869">
                        <a:moveTo>
                          <a:pt x="0" y="121"/>
                        </a:moveTo>
                        <a:cubicBezTo>
                          <a:pt x="19" y="106"/>
                          <a:pt x="19" y="106"/>
                          <a:pt x="19" y="106"/>
                        </a:cubicBezTo>
                        <a:cubicBezTo>
                          <a:pt x="547" y="106"/>
                          <a:pt x="547" y="106"/>
                          <a:pt x="547" y="106"/>
                        </a:cubicBezTo>
                        <a:cubicBezTo>
                          <a:pt x="563" y="121"/>
                          <a:pt x="563" y="121"/>
                          <a:pt x="563" y="121"/>
                        </a:cubicBezTo>
                        <a:lnTo>
                          <a:pt x="0" y="121"/>
                        </a:lnTo>
                        <a:close/>
                        <a:moveTo>
                          <a:pt x="1380" y="842"/>
                        </a:moveTo>
                        <a:cubicBezTo>
                          <a:pt x="1377" y="846"/>
                          <a:pt x="1374" y="850"/>
                          <a:pt x="1370" y="853"/>
                        </a:cubicBezTo>
                        <a:cubicBezTo>
                          <a:pt x="1362" y="860"/>
                          <a:pt x="1353" y="864"/>
                          <a:pt x="1342" y="867"/>
                        </a:cubicBezTo>
                        <a:cubicBezTo>
                          <a:pt x="1334" y="868"/>
                          <a:pt x="1325" y="869"/>
                          <a:pt x="1315" y="869"/>
                        </a:cubicBezTo>
                        <a:cubicBezTo>
                          <a:pt x="1311" y="868"/>
                          <a:pt x="1307" y="868"/>
                          <a:pt x="1303" y="867"/>
                        </a:cubicBezTo>
                        <a:cubicBezTo>
                          <a:pt x="1287" y="865"/>
                          <a:pt x="1269" y="861"/>
                          <a:pt x="1250" y="854"/>
                        </a:cubicBezTo>
                        <a:cubicBezTo>
                          <a:pt x="1233" y="847"/>
                          <a:pt x="1215" y="839"/>
                          <a:pt x="1195" y="829"/>
                        </a:cubicBezTo>
                        <a:cubicBezTo>
                          <a:pt x="1161" y="812"/>
                          <a:pt x="1123" y="789"/>
                          <a:pt x="1080" y="760"/>
                        </a:cubicBezTo>
                        <a:cubicBezTo>
                          <a:pt x="1069" y="752"/>
                          <a:pt x="1057" y="744"/>
                          <a:pt x="1045" y="736"/>
                        </a:cubicBezTo>
                        <a:cubicBezTo>
                          <a:pt x="1028" y="723"/>
                          <a:pt x="1028" y="723"/>
                          <a:pt x="1028" y="723"/>
                        </a:cubicBezTo>
                        <a:cubicBezTo>
                          <a:pt x="638" y="401"/>
                          <a:pt x="638" y="401"/>
                          <a:pt x="638" y="401"/>
                        </a:cubicBezTo>
                        <a:cubicBezTo>
                          <a:pt x="588" y="354"/>
                          <a:pt x="535" y="304"/>
                          <a:pt x="480" y="251"/>
                        </a:cubicBezTo>
                        <a:cubicBezTo>
                          <a:pt x="474" y="246"/>
                          <a:pt x="470" y="242"/>
                          <a:pt x="465" y="238"/>
                        </a:cubicBezTo>
                        <a:cubicBezTo>
                          <a:pt x="489" y="210"/>
                          <a:pt x="489" y="210"/>
                          <a:pt x="489" y="210"/>
                        </a:cubicBezTo>
                        <a:cubicBezTo>
                          <a:pt x="716" y="425"/>
                          <a:pt x="901" y="585"/>
                          <a:pt x="1044" y="691"/>
                        </a:cubicBezTo>
                        <a:cubicBezTo>
                          <a:pt x="1071" y="711"/>
                          <a:pt x="1095" y="729"/>
                          <a:pt x="1119" y="745"/>
                        </a:cubicBezTo>
                        <a:cubicBezTo>
                          <a:pt x="1146" y="763"/>
                          <a:pt x="1172" y="779"/>
                          <a:pt x="1195" y="793"/>
                        </a:cubicBezTo>
                        <a:cubicBezTo>
                          <a:pt x="1209" y="801"/>
                          <a:pt x="1223" y="808"/>
                          <a:pt x="1235" y="814"/>
                        </a:cubicBezTo>
                        <a:cubicBezTo>
                          <a:pt x="1241" y="817"/>
                          <a:pt x="1247" y="820"/>
                          <a:pt x="1253" y="823"/>
                        </a:cubicBezTo>
                        <a:cubicBezTo>
                          <a:pt x="1266" y="829"/>
                          <a:pt x="1279" y="834"/>
                          <a:pt x="1293" y="839"/>
                        </a:cubicBezTo>
                        <a:cubicBezTo>
                          <a:pt x="1296" y="840"/>
                          <a:pt x="1299" y="841"/>
                          <a:pt x="1303" y="842"/>
                        </a:cubicBezTo>
                        <a:cubicBezTo>
                          <a:pt x="1307" y="843"/>
                          <a:pt x="1311" y="844"/>
                          <a:pt x="1315" y="844"/>
                        </a:cubicBezTo>
                        <a:cubicBezTo>
                          <a:pt x="1321" y="845"/>
                          <a:pt x="1327" y="845"/>
                          <a:pt x="1333" y="845"/>
                        </a:cubicBezTo>
                        <a:cubicBezTo>
                          <a:pt x="1346" y="845"/>
                          <a:pt x="1355" y="840"/>
                          <a:pt x="1361" y="831"/>
                        </a:cubicBezTo>
                        <a:cubicBezTo>
                          <a:pt x="1367" y="822"/>
                          <a:pt x="1371" y="812"/>
                          <a:pt x="1374" y="801"/>
                        </a:cubicBezTo>
                        <a:cubicBezTo>
                          <a:pt x="1376" y="790"/>
                          <a:pt x="1375" y="776"/>
                          <a:pt x="1370" y="758"/>
                        </a:cubicBezTo>
                        <a:cubicBezTo>
                          <a:pt x="1365" y="739"/>
                          <a:pt x="1357" y="718"/>
                          <a:pt x="1345" y="695"/>
                        </a:cubicBezTo>
                        <a:cubicBezTo>
                          <a:pt x="1341" y="688"/>
                          <a:pt x="1338" y="681"/>
                          <a:pt x="1333" y="674"/>
                        </a:cubicBezTo>
                        <a:cubicBezTo>
                          <a:pt x="1325" y="659"/>
                          <a:pt x="1314" y="643"/>
                          <a:pt x="1303" y="626"/>
                        </a:cubicBezTo>
                        <a:cubicBezTo>
                          <a:pt x="1285" y="600"/>
                          <a:pt x="1264" y="572"/>
                          <a:pt x="1240" y="543"/>
                        </a:cubicBezTo>
                        <a:cubicBezTo>
                          <a:pt x="1132" y="412"/>
                          <a:pt x="961" y="244"/>
                          <a:pt x="725" y="39"/>
                        </a:cubicBezTo>
                        <a:cubicBezTo>
                          <a:pt x="715" y="30"/>
                          <a:pt x="705" y="22"/>
                          <a:pt x="695" y="13"/>
                        </a:cubicBezTo>
                        <a:cubicBezTo>
                          <a:pt x="691" y="9"/>
                          <a:pt x="686" y="4"/>
                          <a:pt x="682" y="0"/>
                        </a:cubicBezTo>
                        <a:cubicBezTo>
                          <a:pt x="698" y="13"/>
                          <a:pt x="713" y="26"/>
                          <a:pt x="728" y="39"/>
                        </a:cubicBezTo>
                        <a:cubicBezTo>
                          <a:pt x="808" y="108"/>
                          <a:pt x="880" y="173"/>
                          <a:pt x="945" y="234"/>
                        </a:cubicBezTo>
                        <a:cubicBezTo>
                          <a:pt x="1073" y="353"/>
                          <a:pt x="1174" y="456"/>
                          <a:pt x="1247" y="543"/>
                        </a:cubicBezTo>
                        <a:cubicBezTo>
                          <a:pt x="1268" y="568"/>
                          <a:pt x="1286" y="591"/>
                          <a:pt x="1303" y="613"/>
                        </a:cubicBezTo>
                        <a:cubicBezTo>
                          <a:pt x="1318" y="635"/>
                          <a:pt x="1332" y="655"/>
                          <a:pt x="1344" y="674"/>
                        </a:cubicBezTo>
                        <a:cubicBezTo>
                          <a:pt x="1348" y="681"/>
                          <a:pt x="1352" y="688"/>
                          <a:pt x="1356" y="695"/>
                        </a:cubicBezTo>
                        <a:cubicBezTo>
                          <a:pt x="1368" y="718"/>
                          <a:pt x="1378" y="739"/>
                          <a:pt x="1384" y="758"/>
                        </a:cubicBezTo>
                        <a:cubicBezTo>
                          <a:pt x="1388" y="772"/>
                          <a:pt x="1391" y="783"/>
                          <a:pt x="1392" y="793"/>
                        </a:cubicBezTo>
                        <a:cubicBezTo>
                          <a:pt x="1392" y="792"/>
                          <a:pt x="1392" y="792"/>
                          <a:pt x="1392" y="792"/>
                        </a:cubicBezTo>
                        <a:cubicBezTo>
                          <a:pt x="1394" y="808"/>
                          <a:pt x="1390" y="825"/>
                          <a:pt x="1380" y="842"/>
                        </a:cubicBezTo>
                        <a:close/>
                      </a:path>
                    </a:pathLst>
                  </a:custGeom>
                  <a:solidFill>
                    <a:schemeClr val="accent2"/>
                  </a:solidFill>
                  <a:ln w="9525">
                    <a:noFill/>
                    <a:round/>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grpSp>
            <p:sp>
              <p:nvSpPr>
                <p:cNvPr id="27" name="文本框 82">
                  <a:extLst>
                    <a:ext uri="{FF2B5EF4-FFF2-40B4-BE49-F238E27FC236}">
                      <a16:creationId xmlns:a16="http://schemas.microsoft.com/office/drawing/2014/main" id="{2A9C904E-F824-F898-A9A7-C8FD0FDF59E9}"/>
                    </a:ext>
                  </a:extLst>
                </p:cNvPr>
                <p:cNvSpPr txBox="1"/>
                <p:nvPr/>
              </p:nvSpPr>
              <p:spPr>
                <a:xfrm flipH="1">
                  <a:off x="4766069" y="3988356"/>
                  <a:ext cx="689561" cy="467133"/>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dirty="0">
                      <a:solidFill>
                        <a:schemeClr val="bg1"/>
                      </a:solidFill>
                      <a:latin typeface="+mj-ea"/>
                      <a:ea typeface="+mj-ea"/>
                    </a:rPr>
                    <a:t>04</a:t>
                  </a:r>
                  <a:endParaRPr lang="zh-CN" altLang="en-US" sz="2000" dirty="0">
                    <a:solidFill>
                      <a:schemeClr val="bg1"/>
                    </a:solidFill>
                    <a:latin typeface="+mj-ea"/>
                    <a:ea typeface="+mj-ea"/>
                  </a:endParaRPr>
                </a:p>
              </p:txBody>
            </p:sp>
          </p:grpSp>
        </p:grpSp>
        <p:sp>
          <p:nvSpPr>
            <p:cNvPr id="61" name="iconfont-1043-184202">
              <a:extLst>
                <a:ext uri="{FF2B5EF4-FFF2-40B4-BE49-F238E27FC236}">
                  <a16:creationId xmlns:a16="http://schemas.microsoft.com/office/drawing/2014/main" id="{23DAF645-2247-B452-217F-C99BCBFF1050}"/>
                </a:ext>
              </a:extLst>
            </p:cNvPr>
            <p:cNvSpPr/>
            <p:nvPr/>
          </p:nvSpPr>
          <p:spPr>
            <a:xfrm>
              <a:off x="5669870" y="3102507"/>
              <a:ext cx="672633" cy="812523"/>
            </a:xfrm>
            <a:custGeom>
              <a:avLst/>
              <a:gdLst>
                <a:gd name="T0" fmla="*/ 10597 w 10608"/>
                <a:gd name="T1" fmla="*/ 7541 h 12812"/>
                <a:gd name="T2" fmla="*/ 10288 w 10608"/>
                <a:gd name="T3" fmla="*/ 8069 h 12812"/>
                <a:gd name="T4" fmla="*/ 10059 w 10608"/>
                <a:gd name="T5" fmla="*/ 8289 h 12812"/>
                <a:gd name="T6" fmla="*/ 8897 w 10608"/>
                <a:gd name="T7" fmla="*/ 6728 h 12812"/>
                <a:gd name="T8" fmla="*/ 9523 w 10608"/>
                <a:gd name="T9" fmla="*/ 6395 h 12812"/>
                <a:gd name="T10" fmla="*/ 10246 w 10608"/>
                <a:gd name="T11" fmla="*/ 6785 h 12812"/>
                <a:gd name="T12" fmla="*/ 4831 w 10608"/>
                <a:gd name="T13" fmla="*/ 10776 h 12812"/>
                <a:gd name="T14" fmla="*/ 5447 w 10608"/>
                <a:gd name="T15" fmla="*/ 10157 h 12812"/>
                <a:gd name="T16" fmla="*/ 6569 w 10608"/>
                <a:gd name="T17" fmla="*/ 9018 h 12812"/>
                <a:gd name="T18" fmla="*/ 9510 w 10608"/>
                <a:gd name="T19" fmla="*/ 8822 h 12812"/>
                <a:gd name="T20" fmla="*/ 7349 w 10608"/>
                <a:gd name="T21" fmla="*/ 10985 h 12812"/>
                <a:gd name="T22" fmla="*/ 6431 w 10608"/>
                <a:gd name="T23" fmla="*/ 11914 h 12812"/>
                <a:gd name="T24" fmla="*/ 6083 w 10608"/>
                <a:gd name="T25" fmla="*/ 12229 h 12812"/>
                <a:gd name="T26" fmla="*/ 5587 w 10608"/>
                <a:gd name="T27" fmla="*/ 12473 h 12812"/>
                <a:gd name="T28" fmla="*/ 4765 w 10608"/>
                <a:gd name="T29" fmla="*/ 12725 h 12812"/>
                <a:gd name="T30" fmla="*/ 4211 w 10608"/>
                <a:gd name="T31" fmla="*/ 12743 h 12812"/>
                <a:gd name="T32" fmla="*/ 4244 w 10608"/>
                <a:gd name="T33" fmla="*/ 12175 h 12812"/>
                <a:gd name="T34" fmla="*/ 4479 w 10608"/>
                <a:gd name="T35" fmla="*/ 11394 h 12812"/>
                <a:gd name="T36" fmla="*/ 4831 w 10608"/>
                <a:gd name="T37" fmla="*/ 10776 h 12812"/>
                <a:gd name="T38" fmla="*/ 8353 w 10608"/>
                <a:gd name="T39" fmla="*/ 0 h 12812"/>
                <a:gd name="T40" fmla="*/ 0 w 10608"/>
                <a:gd name="T41" fmla="*/ 1026 h 12812"/>
                <a:gd name="T42" fmla="*/ 1108 w 10608"/>
                <a:gd name="T43" fmla="*/ 11958 h 12812"/>
                <a:gd name="T44" fmla="*/ 9460 w 10608"/>
                <a:gd name="T45" fmla="*/ 5090 h 12812"/>
                <a:gd name="T46" fmla="*/ 4510 w 10608"/>
                <a:gd name="T47" fmla="*/ 8071 h 12812"/>
                <a:gd name="T48" fmla="*/ 1876 w 10608"/>
                <a:gd name="T49" fmla="*/ 7393 h 12812"/>
                <a:gd name="T50" fmla="*/ 4510 w 10608"/>
                <a:gd name="T51" fmla="*/ 8071 h 12812"/>
                <a:gd name="T52" fmla="*/ 1876 w 10608"/>
                <a:gd name="T53" fmla="*/ 6533 h 12812"/>
                <a:gd name="T54" fmla="*/ 4510 w 10608"/>
                <a:gd name="T55" fmla="*/ 5855 h 12812"/>
                <a:gd name="T56" fmla="*/ 7584 w 10608"/>
                <a:gd name="T57" fmla="*/ 4995 h 12812"/>
                <a:gd name="T58" fmla="*/ 1876 w 10608"/>
                <a:gd name="T59" fmla="*/ 4317 h 12812"/>
                <a:gd name="T60" fmla="*/ 7584 w 10608"/>
                <a:gd name="T61" fmla="*/ 4995 h 12812"/>
                <a:gd name="T62" fmla="*/ 1876 w 10608"/>
                <a:gd name="T63" fmla="*/ 3457 h 12812"/>
                <a:gd name="T64" fmla="*/ 7584 w 10608"/>
                <a:gd name="T65" fmla="*/ 2779 h 1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08" h="12812">
                  <a:moveTo>
                    <a:pt x="10532" y="7216"/>
                  </a:moveTo>
                  <a:cubicBezTo>
                    <a:pt x="10564" y="7302"/>
                    <a:pt x="10586" y="7411"/>
                    <a:pt x="10597" y="7541"/>
                  </a:cubicBezTo>
                  <a:cubicBezTo>
                    <a:pt x="10608" y="7670"/>
                    <a:pt x="10554" y="7796"/>
                    <a:pt x="10434" y="7916"/>
                  </a:cubicBezTo>
                  <a:cubicBezTo>
                    <a:pt x="10381" y="7968"/>
                    <a:pt x="10332" y="8021"/>
                    <a:pt x="10288" y="8069"/>
                  </a:cubicBezTo>
                  <a:cubicBezTo>
                    <a:pt x="10246" y="8119"/>
                    <a:pt x="10207" y="8157"/>
                    <a:pt x="10174" y="8191"/>
                  </a:cubicBezTo>
                  <a:cubicBezTo>
                    <a:pt x="10132" y="8234"/>
                    <a:pt x="10093" y="8266"/>
                    <a:pt x="10059" y="8289"/>
                  </a:cubicBezTo>
                  <a:lnTo>
                    <a:pt x="8678" y="6923"/>
                  </a:lnTo>
                  <a:cubicBezTo>
                    <a:pt x="8745" y="6868"/>
                    <a:pt x="8817" y="6802"/>
                    <a:pt x="8897" y="6728"/>
                  </a:cubicBezTo>
                  <a:cubicBezTo>
                    <a:pt x="8979" y="6653"/>
                    <a:pt x="9046" y="6593"/>
                    <a:pt x="9101" y="6548"/>
                  </a:cubicBezTo>
                  <a:cubicBezTo>
                    <a:pt x="9229" y="6429"/>
                    <a:pt x="9371" y="6378"/>
                    <a:pt x="9523" y="6395"/>
                  </a:cubicBezTo>
                  <a:cubicBezTo>
                    <a:pt x="9675" y="6412"/>
                    <a:pt x="9799" y="6446"/>
                    <a:pt x="9896" y="6500"/>
                  </a:cubicBezTo>
                  <a:cubicBezTo>
                    <a:pt x="10005" y="6555"/>
                    <a:pt x="10120" y="6648"/>
                    <a:pt x="10246" y="6785"/>
                  </a:cubicBezTo>
                  <a:cubicBezTo>
                    <a:pt x="10372" y="6920"/>
                    <a:pt x="10467" y="7063"/>
                    <a:pt x="10532" y="7216"/>
                  </a:cubicBezTo>
                  <a:close/>
                  <a:moveTo>
                    <a:pt x="4831" y="10776"/>
                  </a:moveTo>
                  <a:lnTo>
                    <a:pt x="5041" y="10564"/>
                  </a:lnTo>
                  <a:lnTo>
                    <a:pt x="5447" y="10157"/>
                  </a:lnTo>
                  <a:cubicBezTo>
                    <a:pt x="5610" y="9995"/>
                    <a:pt x="5789" y="9813"/>
                    <a:pt x="5984" y="9612"/>
                  </a:cubicBezTo>
                  <a:cubicBezTo>
                    <a:pt x="6178" y="9412"/>
                    <a:pt x="6374" y="9214"/>
                    <a:pt x="6569" y="9018"/>
                  </a:cubicBezTo>
                  <a:cubicBezTo>
                    <a:pt x="7034" y="8552"/>
                    <a:pt x="7560" y="8033"/>
                    <a:pt x="8145" y="7457"/>
                  </a:cubicBezTo>
                  <a:lnTo>
                    <a:pt x="9510" y="8822"/>
                  </a:lnTo>
                  <a:lnTo>
                    <a:pt x="7933" y="10400"/>
                  </a:lnTo>
                  <a:lnTo>
                    <a:pt x="7349" y="10985"/>
                  </a:lnTo>
                  <a:lnTo>
                    <a:pt x="6812" y="11522"/>
                  </a:lnTo>
                  <a:cubicBezTo>
                    <a:pt x="6660" y="11675"/>
                    <a:pt x="6535" y="11802"/>
                    <a:pt x="6431" y="11914"/>
                  </a:cubicBezTo>
                  <a:cubicBezTo>
                    <a:pt x="6328" y="12021"/>
                    <a:pt x="6271" y="12080"/>
                    <a:pt x="6261" y="12091"/>
                  </a:cubicBezTo>
                  <a:cubicBezTo>
                    <a:pt x="6206" y="12134"/>
                    <a:pt x="6147" y="12179"/>
                    <a:pt x="6083" y="12229"/>
                  </a:cubicBezTo>
                  <a:cubicBezTo>
                    <a:pt x="6016" y="12277"/>
                    <a:pt x="5953" y="12318"/>
                    <a:pt x="5887" y="12351"/>
                  </a:cubicBezTo>
                  <a:cubicBezTo>
                    <a:pt x="5822" y="12384"/>
                    <a:pt x="5722" y="12424"/>
                    <a:pt x="5587" y="12473"/>
                  </a:cubicBezTo>
                  <a:cubicBezTo>
                    <a:pt x="5449" y="12522"/>
                    <a:pt x="5311" y="12570"/>
                    <a:pt x="5171" y="12610"/>
                  </a:cubicBezTo>
                  <a:cubicBezTo>
                    <a:pt x="5030" y="12656"/>
                    <a:pt x="4895" y="12694"/>
                    <a:pt x="4765" y="12725"/>
                  </a:cubicBezTo>
                  <a:cubicBezTo>
                    <a:pt x="4635" y="12758"/>
                    <a:pt x="4537" y="12782"/>
                    <a:pt x="4472" y="12791"/>
                  </a:cubicBezTo>
                  <a:cubicBezTo>
                    <a:pt x="4343" y="12812"/>
                    <a:pt x="4256" y="12796"/>
                    <a:pt x="4211" y="12743"/>
                  </a:cubicBezTo>
                  <a:cubicBezTo>
                    <a:pt x="4168" y="12688"/>
                    <a:pt x="4158" y="12595"/>
                    <a:pt x="4179" y="12466"/>
                  </a:cubicBezTo>
                  <a:cubicBezTo>
                    <a:pt x="4189" y="12402"/>
                    <a:pt x="4211" y="12304"/>
                    <a:pt x="4244" y="12175"/>
                  </a:cubicBezTo>
                  <a:cubicBezTo>
                    <a:pt x="4277" y="12043"/>
                    <a:pt x="4315" y="11910"/>
                    <a:pt x="4358" y="11776"/>
                  </a:cubicBezTo>
                  <a:cubicBezTo>
                    <a:pt x="4401" y="11640"/>
                    <a:pt x="4442" y="11512"/>
                    <a:pt x="4479" y="11394"/>
                  </a:cubicBezTo>
                  <a:cubicBezTo>
                    <a:pt x="4519" y="11273"/>
                    <a:pt x="4549" y="11194"/>
                    <a:pt x="4569" y="11148"/>
                  </a:cubicBezTo>
                  <a:cubicBezTo>
                    <a:pt x="4635" y="11008"/>
                    <a:pt x="4721" y="10884"/>
                    <a:pt x="4831" y="10776"/>
                  </a:cubicBezTo>
                  <a:close/>
                  <a:moveTo>
                    <a:pt x="9460" y="1026"/>
                  </a:moveTo>
                  <a:cubicBezTo>
                    <a:pt x="9460" y="459"/>
                    <a:pt x="8919" y="0"/>
                    <a:pt x="8353" y="0"/>
                  </a:cubicBezTo>
                  <a:lnTo>
                    <a:pt x="1108" y="0"/>
                  </a:lnTo>
                  <a:cubicBezTo>
                    <a:pt x="542" y="0"/>
                    <a:pt x="0" y="459"/>
                    <a:pt x="0" y="1026"/>
                  </a:cubicBezTo>
                  <a:lnTo>
                    <a:pt x="0" y="10850"/>
                  </a:lnTo>
                  <a:cubicBezTo>
                    <a:pt x="0" y="11416"/>
                    <a:pt x="542" y="11958"/>
                    <a:pt x="1108" y="11958"/>
                  </a:cubicBezTo>
                  <a:lnTo>
                    <a:pt x="2595" y="11958"/>
                  </a:lnTo>
                  <a:lnTo>
                    <a:pt x="9460" y="5090"/>
                  </a:lnTo>
                  <a:lnTo>
                    <a:pt x="9460" y="1026"/>
                  </a:lnTo>
                  <a:close/>
                  <a:moveTo>
                    <a:pt x="4510" y="8071"/>
                  </a:moveTo>
                  <a:lnTo>
                    <a:pt x="1876" y="8071"/>
                  </a:lnTo>
                  <a:lnTo>
                    <a:pt x="1876" y="7393"/>
                  </a:lnTo>
                  <a:lnTo>
                    <a:pt x="4510" y="7393"/>
                  </a:lnTo>
                  <a:lnTo>
                    <a:pt x="4510" y="8071"/>
                  </a:lnTo>
                  <a:close/>
                  <a:moveTo>
                    <a:pt x="4510" y="6533"/>
                  </a:moveTo>
                  <a:lnTo>
                    <a:pt x="1876" y="6533"/>
                  </a:lnTo>
                  <a:lnTo>
                    <a:pt x="1876" y="5855"/>
                  </a:lnTo>
                  <a:lnTo>
                    <a:pt x="4510" y="5855"/>
                  </a:lnTo>
                  <a:lnTo>
                    <a:pt x="4510" y="6533"/>
                  </a:lnTo>
                  <a:close/>
                  <a:moveTo>
                    <a:pt x="7584" y="4995"/>
                  </a:moveTo>
                  <a:lnTo>
                    <a:pt x="1876" y="4995"/>
                  </a:lnTo>
                  <a:lnTo>
                    <a:pt x="1876" y="4317"/>
                  </a:lnTo>
                  <a:lnTo>
                    <a:pt x="7584" y="4317"/>
                  </a:lnTo>
                  <a:lnTo>
                    <a:pt x="7584" y="4995"/>
                  </a:lnTo>
                  <a:close/>
                  <a:moveTo>
                    <a:pt x="7584" y="3457"/>
                  </a:moveTo>
                  <a:lnTo>
                    <a:pt x="1876" y="3457"/>
                  </a:lnTo>
                  <a:lnTo>
                    <a:pt x="1876" y="2779"/>
                  </a:lnTo>
                  <a:lnTo>
                    <a:pt x="7584" y="2779"/>
                  </a:lnTo>
                  <a:lnTo>
                    <a:pt x="7584" y="3457"/>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a:solidFill>
                  <a:schemeClr val="bg1"/>
                </a:solidFill>
              </a:endParaRPr>
            </a:p>
          </p:txBody>
        </p:sp>
      </p:grpSp>
      <p:sp>
        <p:nvSpPr>
          <p:cNvPr id="66" name="矩形: 对角圆角 65">
            <a:extLst>
              <a:ext uri="{FF2B5EF4-FFF2-40B4-BE49-F238E27FC236}">
                <a16:creationId xmlns:a16="http://schemas.microsoft.com/office/drawing/2014/main" id="{129EBEC4-8EA6-C833-B17D-CFE1605F9004}"/>
              </a:ext>
            </a:extLst>
          </p:cNvPr>
          <p:cNvSpPr/>
          <p:nvPr/>
        </p:nvSpPr>
        <p:spPr>
          <a:xfrm>
            <a:off x="2155121" y="1728016"/>
            <a:ext cx="1650705" cy="434229"/>
          </a:xfrm>
          <a:prstGeom prst="round2DiagRect">
            <a:avLst>
              <a:gd name="adj1" fmla="val 50000"/>
              <a:gd name="adj2" fmla="val 0"/>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CN" altLang="en-US">
              <a:solidFill>
                <a:schemeClr val="tx1"/>
              </a:solidFill>
            </a:endParaRPr>
          </a:p>
        </p:txBody>
      </p:sp>
      <p:sp>
        <p:nvSpPr>
          <p:cNvPr id="67" name="文本框 40">
            <a:extLst>
              <a:ext uri="{FF2B5EF4-FFF2-40B4-BE49-F238E27FC236}">
                <a16:creationId xmlns:a16="http://schemas.microsoft.com/office/drawing/2014/main" id="{9D2BF988-4F53-FD16-1B66-F960C1A36018}"/>
              </a:ext>
            </a:extLst>
          </p:cNvPr>
          <p:cNvSpPr txBox="1"/>
          <p:nvPr/>
        </p:nvSpPr>
        <p:spPr>
          <a:xfrm>
            <a:off x="752475" y="2172800"/>
            <a:ext cx="3054909" cy="91460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68" name="文本框 41">
            <a:extLst>
              <a:ext uri="{FF2B5EF4-FFF2-40B4-BE49-F238E27FC236}">
                <a16:creationId xmlns:a16="http://schemas.microsoft.com/office/drawing/2014/main" id="{52813645-763E-E86E-E41C-81E4A1ABA18B}"/>
              </a:ext>
            </a:extLst>
          </p:cNvPr>
          <p:cNvSpPr txBox="1"/>
          <p:nvPr/>
        </p:nvSpPr>
        <p:spPr>
          <a:xfrm>
            <a:off x="2384538" y="1762135"/>
            <a:ext cx="1191871" cy="400110"/>
          </a:xfrm>
          <a:prstGeom prst="rect">
            <a:avLst/>
          </a:prstGeom>
          <a:noFill/>
        </p:spPr>
        <p:txBody>
          <a:bodyPr wrap="non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defRPr/>
            </a:pPr>
            <a:r>
              <a:rPr lang="zh-CN" altLang="en-US" sz="2000" dirty="0">
                <a:solidFill>
                  <a:schemeClr val="bg1"/>
                </a:solidFill>
                <a:latin typeface="OPPOSans H" panose="00020600040101010101" pitchFamily="18" charset="-122"/>
                <a:ea typeface="OPPOSans H" panose="00020600040101010101" pitchFamily="18" charset="-122"/>
                <a:cs typeface="OPPOSans H" panose="00020600040101010101" pitchFamily="18" charset="-122"/>
              </a:rPr>
              <a:t>运营问题</a:t>
            </a:r>
          </a:p>
        </p:txBody>
      </p:sp>
      <p:sp>
        <p:nvSpPr>
          <p:cNvPr id="70" name="文本框 40">
            <a:extLst>
              <a:ext uri="{FF2B5EF4-FFF2-40B4-BE49-F238E27FC236}">
                <a16:creationId xmlns:a16="http://schemas.microsoft.com/office/drawing/2014/main" id="{7914D30C-CD53-DDF1-0BB8-54B8C2BE31C8}"/>
              </a:ext>
            </a:extLst>
          </p:cNvPr>
          <p:cNvSpPr txBox="1"/>
          <p:nvPr/>
        </p:nvSpPr>
        <p:spPr>
          <a:xfrm>
            <a:off x="8317857" y="2172800"/>
            <a:ext cx="3074043" cy="91460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72" name="矩形: 对角圆角 71">
            <a:extLst>
              <a:ext uri="{FF2B5EF4-FFF2-40B4-BE49-F238E27FC236}">
                <a16:creationId xmlns:a16="http://schemas.microsoft.com/office/drawing/2014/main" id="{CC867606-9B96-D1EC-E88F-B6BF0ED4CF59}"/>
              </a:ext>
            </a:extLst>
          </p:cNvPr>
          <p:cNvSpPr/>
          <p:nvPr/>
        </p:nvSpPr>
        <p:spPr>
          <a:xfrm>
            <a:off x="8317857" y="1728016"/>
            <a:ext cx="1650705" cy="434229"/>
          </a:xfrm>
          <a:prstGeom prst="round2DiagRect">
            <a:avLst>
              <a:gd name="adj1" fmla="val 50000"/>
              <a:gd name="adj2" fmla="val 0"/>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CN" altLang="en-US">
              <a:solidFill>
                <a:schemeClr val="tx1"/>
              </a:solidFill>
            </a:endParaRPr>
          </a:p>
        </p:txBody>
      </p:sp>
      <p:sp>
        <p:nvSpPr>
          <p:cNvPr id="73" name="文本框 41">
            <a:extLst>
              <a:ext uri="{FF2B5EF4-FFF2-40B4-BE49-F238E27FC236}">
                <a16:creationId xmlns:a16="http://schemas.microsoft.com/office/drawing/2014/main" id="{A1621436-46F4-8C71-9D09-2A6C4C5C41A2}"/>
              </a:ext>
            </a:extLst>
          </p:cNvPr>
          <p:cNvSpPr txBox="1"/>
          <p:nvPr/>
        </p:nvSpPr>
        <p:spPr>
          <a:xfrm>
            <a:off x="8525629" y="1762135"/>
            <a:ext cx="1235161" cy="400110"/>
          </a:xfrm>
          <a:prstGeom prst="rect">
            <a:avLst/>
          </a:prstGeom>
          <a:noFill/>
        </p:spPr>
        <p:txBody>
          <a:bodyPr wrap="non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defRPr/>
            </a:pPr>
            <a:r>
              <a:rPr lang="zh-CN" altLang="en-US" sz="2000" dirty="0">
                <a:solidFill>
                  <a:schemeClr val="bg1"/>
                </a:solidFill>
                <a:latin typeface="OPPOSans H" panose="00020600040101010101" pitchFamily="18" charset="-122"/>
                <a:ea typeface="OPPOSans H" panose="00020600040101010101" pitchFamily="18" charset="-122"/>
                <a:cs typeface="OPPOSans H" panose="00020600040101010101" pitchFamily="18" charset="-122"/>
              </a:rPr>
              <a:t>产品推广</a:t>
            </a:r>
          </a:p>
        </p:txBody>
      </p:sp>
      <p:sp>
        <p:nvSpPr>
          <p:cNvPr id="76" name="矩形: 对角圆角 75">
            <a:extLst>
              <a:ext uri="{FF2B5EF4-FFF2-40B4-BE49-F238E27FC236}">
                <a16:creationId xmlns:a16="http://schemas.microsoft.com/office/drawing/2014/main" id="{085A6CC9-E0D2-3A9E-AB52-F7B7F14B03BD}"/>
              </a:ext>
            </a:extLst>
          </p:cNvPr>
          <p:cNvSpPr/>
          <p:nvPr/>
        </p:nvSpPr>
        <p:spPr>
          <a:xfrm>
            <a:off x="2155121" y="4284485"/>
            <a:ext cx="1650705" cy="434229"/>
          </a:xfrm>
          <a:prstGeom prst="round2DiagRect">
            <a:avLst>
              <a:gd name="adj1" fmla="val 50000"/>
              <a:gd name="adj2" fmla="val 0"/>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CN" altLang="en-US">
              <a:solidFill>
                <a:schemeClr val="tx1"/>
              </a:solidFill>
            </a:endParaRPr>
          </a:p>
        </p:txBody>
      </p:sp>
      <p:sp>
        <p:nvSpPr>
          <p:cNvPr id="77" name="文本框 40">
            <a:extLst>
              <a:ext uri="{FF2B5EF4-FFF2-40B4-BE49-F238E27FC236}">
                <a16:creationId xmlns:a16="http://schemas.microsoft.com/office/drawing/2014/main" id="{F6745FC3-0216-98FA-85A4-7045C1F2F116}"/>
              </a:ext>
            </a:extLst>
          </p:cNvPr>
          <p:cNvSpPr txBox="1"/>
          <p:nvPr/>
        </p:nvSpPr>
        <p:spPr>
          <a:xfrm>
            <a:off x="752475" y="4729269"/>
            <a:ext cx="3054909" cy="91460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78" name="文本框 41">
            <a:extLst>
              <a:ext uri="{FF2B5EF4-FFF2-40B4-BE49-F238E27FC236}">
                <a16:creationId xmlns:a16="http://schemas.microsoft.com/office/drawing/2014/main" id="{F054D59F-DC3A-E63D-6841-14FFF2A36D0B}"/>
              </a:ext>
            </a:extLst>
          </p:cNvPr>
          <p:cNvSpPr txBox="1"/>
          <p:nvPr/>
        </p:nvSpPr>
        <p:spPr>
          <a:xfrm>
            <a:off x="2389562" y="4318604"/>
            <a:ext cx="1181822" cy="400110"/>
          </a:xfrm>
          <a:prstGeom prst="rect">
            <a:avLst/>
          </a:prstGeom>
          <a:noFill/>
        </p:spPr>
        <p:txBody>
          <a:bodyPr wrap="non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defRPr/>
            </a:pPr>
            <a:r>
              <a:rPr kumimoji="0" lang="zh-CN" altLang="en-US" sz="2000" b="0" i="0" u="none" strike="noStrike" kern="1200" cap="none" spc="0" normalizeH="0" baseline="0" noProof="0" dirty="0">
                <a:ln>
                  <a:noFill/>
                </a:ln>
                <a:solidFill>
                  <a:schemeClr val="bg1"/>
                </a:solidFill>
                <a:effectLst/>
                <a:uLnTx/>
                <a:uFillTx/>
                <a:latin typeface="OPPOSans H" panose="00020600040101010101" pitchFamily="18" charset="-122"/>
                <a:ea typeface="OPPOSans H" panose="00020600040101010101" pitchFamily="18" charset="-122"/>
                <a:cs typeface="OPPOSans H" panose="00020600040101010101" pitchFamily="18" charset="-122"/>
              </a:rPr>
              <a:t>数据转化</a:t>
            </a:r>
          </a:p>
        </p:txBody>
      </p:sp>
      <p:sp>
        <p:nvSpPr>
          <p:cNvPr id="80" name="文本框 40">
            <a:extLst>
              <a:ext uri="{FF2B5EF4-FFF2-40B4-BE49-F238E27FC236}">
                <a16:creationId xmlns:a16="http://schemas.microsoft.com/office/drawing/2014/main" id="{65FB101A-BE64-0A85-FA08-AF7A22AD3826}"/>
              </a:ext>
            </a:extLst>
          </p:cNvPr>
          <p:cNvSpPr txBox="1"/>
          <p:nvPr/>
        </p:nvSpPr>
        <p:spPr>
          <a:xfrm>
            <a:off x="8317857" y="4729269"/>
            <a:ext cx="3074043" cy="91460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82" name="矩形: 对角圆角 81">
            <a:extLst>
              <a:ext uri="{FF2B5EF4-FFF2-40B4-BE49-F238E27FC236}">
                <a16:creationId xmlns:a16="http://schemas.microsoft.com/office/drawing/2014/main" id="{DEC35190-8562-FF9F-678A-4B62215E1B08}"/>
              </a:ext>
            </a:extLst>
          </p:cNvPr>
          <p:cNvSpPr/>
          <p:nvPr/>
        </p:nvSpPr>
        <p:spPr>
          <a:xfrm>
            <a:off x="8317857" y="4284485"/>
            <a:ext cx="1650705" cy="434229"/>
          </a:xfrm>
          <a:prstGeom prst="round2DiagRect">
            <a:avLst>
              <a:gd name="adj1" fmla="val 50000"/>
              <a:gd name="adj2" fmla="val 0"/>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CN" altLang="en-US">
              <a:solidFill>
                <a:schemeClr val="tx1"/>
              </a:solidFill>
            </a:endParaRPr>
          </a:p>
        </p:txBody>
      </p:sp>
      <p:sp>
        <p:nvSpPr>
          <p:cNvPr id="83" name="文本框 41">
            <a:extLst>
              <a:ext uri="{FF2B5EF4-FFF2-40B4-BE49-F238E27FC236}">
                <a16:creationId xmlns:a16="http://schemas.microsoft.com/office/drawing/2014/main" id="{AD31570B-8EE9-EC1A-6B6C-993B8719E9A7}"/>
              </a:ext>
            </a:extLst>
          </p:cNvPr>
          <p:cNvSpPr txBox="1"/>
          <p:nvPr/>
        </p:nvSpPr>
        <p:spPr>
          <a:xfrm>
            <a:off x="8550750" y="4318604"/>
            <a:ext cx="1184919" cy="400110"/>
          </a:xfrm>
          <a:prstGeom prst="rect">
            <a:avLst/>
          </a:prstGeom>
          <a:noFill/>
        </p:spPr>
        <p:txBody>
          <a:bodyPr wrap="non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defRPr/>
            </a:pPr>
            <a:r>
              <a:rPr lang="zh-CN" altLang="en-US" sz="2000" dirty="0">
                <a:solidFill>
                  <a:schemeClr val="bg1"/>
                </a:solidFill>
                <a:latin typeface="OPPOSans H" panose="00020600040101010101" pitchFamily="18" charset="-122"/>
                <a:ea typeface="OPPOSans H" panose="00020600040101010101" pitchFamily="18" charset="-122"/>
                <a:cs typeface="OPPOSans H" panose="00020600040101010101" pitchFamily="18" charset="-122"/>
              </a:rPr>
              <a:t>客户留存</a:t>
            </a:r>
          </a:p>
        </p:txBody>
      </p:sp>
    </p:spTree>
    <p:extLst>
      <p:ext uri="{BB962C8B-B14F-4D97-AF65-F5344CB8AC3E}">
        <p14:creationId xmlns:p14="http://schemas.microsoft.com/office/powerpoint/2010/main" val="121819922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a:xfrm>
            <a:off x="847725" y="543772"/>
            <a:ext cx="5448618" cy="463550"/>
          </a:xfrm>
        </p:spPr>
        <p:txBody>
          <a:bodyPr>
            <a:noAutofit/>
          </a:bodyPr>
          <a:lstStyle/>
          <a:p>
            <a:r>
              <a:rPr lang="zh-CN" altLang="en-US" dirty="0"/>
              <a:t>问题分析</a:t>
            </a:r>
          </a:p>
        </p:txBody>
      </p:sp>
      <p:sp>
        <p:nvSpPr>
          <p:cNvPr id="96" name="Rounded Rectangle 22">
            <a:extLst>
              <a:ext uri="{FF2B5EF4-FFF2-40B4-BE49-F238E27FC236}">
                <a16:creationId xmlns:a16="http://schemas.microsoft.com/office/drawing/2014/main" id="{0D3985ED-AD5F-02AC-9650-412096C50843}"/>
              </a:ext>
            </a:extLst>
          </p:cNvPr>
          <p:cNvSpPr/>
          <p:nvPr/>
        </p:nvSpPr>
        <p:spPr bwMode="auto">
          <a:xfrm>
            <a:off x="6700554" y="1751393"/>
            <a:ext cx="856853" cy="831463"/>
          </a:xfrm>
          <a:prstGeom prst="roundRect">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dirty="0">
              <a:solidFill>
                <a:schemeClr val="bg1"/>
              </a:solidFill>
              <a:sym typeface="+mn-lt"/>
            </a:endParaRPr>
          </a:p>
        </p:txBody>
      </p:sp>
      <p:sp>
        <p:nvSpPr>
          <p:cNvPr id="97" name="Freeform 117">
            <a:extLst>
              <a:ext uri="{FF2B5EF4-FFF2-40B4-BE49-F238E27FC236}">
                <a16:creationId xmlns:a16="http://schemas.microsoft.com/office/drawing/2014/main" id="{C0E36A75-F971-D6A9-A6F9-30D55BB255F6}"/>
              </a:ext>
            </a:extLst>
          </p:cNvPr>
          <p:cNvSpPr/>
          <p:nvPr/>
        </p:nvSpPr>
        <p:spPr bwMode="auto">
          <a:xfrm>
            <a:off x="6898292" y="1936436"/>
            <a:ext cx="461377" cy="461377"/>
          </a:xfrm>
          <a:custGeom>
            <a:avLst/>
            <a:gdLst/>
            <a:ahLst/>
            <a:cxnLst>
              <a:cxn ang="0">
                <a:pos x="56" y="51"/>
              </a:cxn>
              <a:cxn ang="0">
                <a:pos x="51" y="55"/>
              </a:cxn>
              <a:cxn ang="0">
                <a:pos x="43" y="57"/>
              </a:cxn>
              <a:cxn ang="0">
                <a:pos x="33" y="54"/>
              </a:cxn>
              <a:cxn ang="0">
                <a:pos x="26" y="51"/>
              </a:cxn>
              <a:cxn ang="0">
                <a:pos x="7" y="32"/>
              </a:cxn>
              <a:cxn ang="0">
                <a:pos x="3" y="25"/>
              </a:cxn>
              <a:cxn ang="0">
                <a:pos x="0" y="14"/>
              </a:cxn>
              <a:cxn ang="0">
                <a:pos x="3" y="7"/>
              </a:cxn>
              <a:cxn ang="0">
                <a:pos x="7" y="2"/>
              </a:cxn>
              <a:cxn ang="0">
                <a:pos x="12" y="0"/>
              </a:cxn>
              <a:cxn ang="0">
                <a:pos x="13" y="1"/>
              </a:cxn>
              <a:cxn ang="0">
                <a:pos x="15" y="4"/>
              </a:cxn>
              <a:cxn ang="0">
                <a:pos x="19" y="10"/>
              </a:cxn>
              <a:cxn ang="0">
                <a:pos x="21" y="14"/>
              </a:cxn>
              <a:cxn ang="0">
                <a:pos x="14" y="22"/>
              </a:cxn>
              <a:cxn ang="0">
                <a:pos x="15" y="26"/>
              </a:cxn>
              <a:cxn ang="0">
                <a:pos x="32" y="42"/>
              </a:cxn>
              <a:cxn ang="0">
                <a:pos x="35" y="44"/>
              </a:cxn>
              <a:cxn ang="0">
                <a:pos x="43" y="36"/>
              </a:cxn>
              <a:cxn ang="0">
                <a:pos x="47" y="38"/>
              </a:cxn>
              <a:cxn ang="0">
                <a:pos x="54" y="42"/>
              </a:cxn>
              <a:cxn ang="0">
                <a:pos x="57" y="44"/>
              </a:cxn>
              <a:cxn ang="0">
                <a:pos x="57" y="45"/>
              </a:cxn>
              <a:cxn ang="0">
                <a:pos x="56" y="51"/>
              </a:cxn>
            </a:cxnLst>
            <a:rect l="0" t="0" r="r" b="b"/>
            <a:pathLst>
              <a:path w="57" h="57">
                <a:moveTo>
                  <a:pt x="56" y="51"/>
                </a:moveTo>
                <a:cubicBezTo>
                  <a:pt x="55" y="53"/>
                  <a:pt x="53" y="54"/>
                  <a:pt x="51" y="55"/>
                </a:cubicBezTo>
                <a:cubicBezTo>
                  <a:pt x="49" y="56"/>
                  <a:pt x="46" y="57"/>
                  <a:pt x="43" y="57"/>
                </a:cubicBezTo>
                <a:cubicBezTo>
                  <a:pt x="40" y="57"/>
                  <a:pt x="36" y="55"/>
                  <a:pt x="33" y="54"/>
                </a:cubicBezTo>
                <a:cubicBezTo>
                  <a:pt x="30" y="53"/>
                  <a:pt x="28" y="52"/>
                  <a:pt x="26" y="51"/>
                </a:cubicBezTo>
                <a:cubicBezTo>
                  <a:pt x="19" y="47"/>
                  <a:pt x="11" y="38"/>
                  <a:pt x="7" y="32"/>
                </a:cubicBezTo>
                <a:cubicBezTo>
                  <a:pt x="5" y="29"/>
                  <a:pt x="4" y="27"/>
                  <a:pt x="3" y="25"/>
                </a:cubicBezTo>
                <a:cubicBezTo>
                  <a:pt x="2" y="21"/>
                  <a:pt x="0" y="18"/>
                  <a:pt x="0" y="14"/>
                </a:cubicBezTo>
                <a:cubicBezTo>
                  <a:pt x="0" y="11"/>
                  <a:pt x="1" y="9"/>
                  <a:pt x="3" y="7"/>
                </a:cubicBezTo>
                <a:cubicBezTo>
                  <a:pt x="4" y="5"/>
                  <a:pt x="5" y="3"/>
                  <a:pt x="7" y="2"/>
                </a:cubicBezTo>
                <a:cubicBezTo>
                  <a:pt x="8" y="1"/>
                  <a:pt x="11" y="0"/>
                  <a:pt x="12" y="0"/>
                </a:cubicBezTo>
                <a:cubicBezTo>
                  <a:pt x="13" y="0"/>
                  <a:pt x="13" y="0"/>
                  <a:pt x="13" y="1"/>
                </a:cubicBezTo>
                <a:cubicBezTo>
                  <a:pt x="14" y="1"/>
                  <a:pt x="15" y="3"/>
                  <a:pt x="15" y="4"/>
                </a:cubicBezTo>
                <a:cubicBezTo>
                  <a:pt x="17" y="6"/>
                  <a:pt x="18" y="8"/>
                  <a:pt x="19" y="10"/>
                </a:cubicBezTo>
                <a:cubicBezTo>
                  <a:pt x="20" y="12"/>
                  <a:pt x="21" y="13"/>
                  <a:pt x="21" y="14"/>
                </a:cubicBezTo>
                <a:cubicBezTo>
                  <a:pt x="21" y="17"/>
                  <a:pt x="14" y="20"/>
                  <a:pt x="14" y="22"/>
                </a:cubicBezTo>
                <a:cubicBezTo>
                  <a:pt x="14" y="23"/>
                  <a:pt x="15" y="25"/>
                  <a:pt x="15" y="26"/>
                </a:cubicBezTo>
                <a:cubicBezTo>
                  <a:pt x="19" y="33"/>
                  <a:pt x="24" y="38"/>
                  <a:pt x="32" y="42"/>
                </a:cubicBezTo>
                <a:cubicBezTo>
                  <a:pt x="33" y="43"/>
                  <a:pt x="34" y="44"/>
                  <a:pt x="35" y="44"/>
                </a:cubicBezTo>
                <a:cubicBezTo>
                  <a:pt x="37" y="44"/>
                  <a:pt x="41" y="36"/>
                  <a:pt x="43" y="36"/>
                </a:cubicBezTo>
                <a:cubicBezTo>
                  <a:pt x="45" y="36"/>
                  <a:pt x="46" y="38"/>
                  <a:pt x="47" y="38"/>
                </a:cubicBezTo>
                <a:cubicBezTo>
                  <a:pt x="49" y="40"/>
                  <a:pt x="52" y="41"/>
                  <a:pt x="54" y="42"/>
                </a:cubicBezTo>
                <a:cubicBezTo>
                  <a:pt x="55" y="43"/>
                  <a:pt x="57" y="43"/>
                  <a:pt x="57" y="44"/>
                </a:cubicBezTo>
                <a:cubicBezTo>
                  <a:pt x="57" y="45"/>
                  <a:pt x="57" y="45"/>
                  <a:pt x="57" y="45"/>
                </a:cubicBezTo>
                <a:cubicBezTo>
                  <a:pt x="57" y="47"/>
                  <a:pt x="56" y="49"/>
                  <a:pt x="56" y="51"/>
                </a:cubicBezTo>
                <a:close/>
              </a:path>
            </a:pathLst>
          </a:custGeom>
          <a:solidFill>
            <a:schemeClr val="bg1"/>
          </a:solidFill>
          <a:ln w="9525">
            <a:noFill/>
            <a:round/>
          </a:ln>
        </p:spPr>
        <p:txBody>
          <a:bodyPr lIns="121920" tIns="60960" rIns="121920" bIns="6096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7735" dirty="0">
              <a:cs typeface="+mn-ea"/>
              <a:sym typeface="+mn-lt"/>
            </a:endParaRPr>
          </a:p>
        </p:txBody>
      </p:sp>
      <p:sp>
        <p:nvSpPr>
          <p:cNvPr id="94" name="矩形 9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4FBAD240-B123-82DE-0691-983253CBB78C}"/>
              </a:ext>
            </a:extLst>
          </p:cNvPr>
          <p:cNvSpPr/>
          <p:nvPr/>
        </p:nvSpPr>
        <p:spPr>
          <a:xfrm>
            <a:off x="7559048" y="1751393"/>
            <a:ext cx="1210588"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gradFill flip="none" rotWithShape="1">
                  <a:gsLst>
                    <a:gs pos="100000">
                      <a:schemeClr val="accent1">
                        <a:lumMod val="60000"/>
                        <a:lumOff val="40000"/>
                      </a:schemeClr>
                    </a:gs>
                    <a:gs pos="0">
                      <a:schemeClr val="accent2"/>
                    </a:gs>
                  </a:gsLst>
                  <a:lin ang="0" scaled="0"/>
                  <a:tileRect/>
                </a:gradFill>
                <a:latin typeface="+mj-lt"/>
                <a:ea typeface="+mj-ea"/>
                <a:cs typeface="+mj-cs"/>
                <a:sym typeface="Arial" panose="020B0604020202020204" pitchFamily="34" charset="0"/>
              </a:rPr>
              <a:t>业绩不稳定</a:t>
            </a:r>
          </a:p>
        </p:txBody>
      </p:sp>
      <p:sp>
        <p:nvSpPr>
          <p:cNvPr id="95" name="矩形 94"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7E194D1B-5F72-E20F-7DEB-9B664409FFFB}"/>
              </a:ext>
            </a:extLst>
          </p:cNvPr>
          <p:cNvSpPr/>
          <p:nvPr/>
        </p:nvSpPr>
        <p:spPr>
          <a:xfrm>
            <a:off x="7554032" y="2016944"/>
            <a:ext cx="3690231" cy="634533"/>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在这里输入你的正文阐述与关键词标题相关的具体内容。若字数太多酌情先删减文案</a:t>
            </a:r>
          </a:p>
        </p:txBody>
      </p:sp>
      <p:sp>
        <p:nvSpPr>
          <p:cNvPr id="103" name="Rounded Rectangle 25">
            <a:extLst>
              <a:ext uri="{FF2B5EF4-FFF2-40B4-BE49-F238E27FC236}">
                <a16:creationId xmlns:a16="http://schemas.microsoft.com/office/drawing/2014/main" id="{5FE5871E-B899-48CE-C5FF-CD13B8D638AA}"/>
              </a:ext>
            </a:extLst>
          </p:cNvPr>
          <p:cNvSpPr/>
          <p:nvPr/>
        </p:nvSpPr>
        <p:spPr bwMode="auto">
          <a:xfrm>
            <a:off x="6688846" y="3184444"/>
            <a:ext cx="856853" cy="831463"/>
          </a:xfrm>
          <a:prstGeom prst="roundRect">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dirty="0">
              <a:solidFill>
                <a:schemeClr val="bg1"/>
              </a:solidFill>
              <a:sym typeface="+mn-lt"/>
            </a:endParaRPr>
          </a:p>
        </p:txBody>
      </p:sp>
      <p:sp>
        <p:nvSpPr>
          <p:cNvPr id="104" name="Freeform 36">
            <a:extLst>
              <a:ext uri="{FF2B5EF4-FFF2-40B4-BE49-F238E27FC236}">
                <a16:creationId xmlns:a16="http://schemas.microsoft.com/office/drawing/2014/main" id="{28F41A7F-CFBD-86F8-325A-6B41A06E67D5}"/>
              </a:ext>
            </a:extLst>
          </p:cNvPr>
          <p:cNvSpPr>
            <a:spLocks noEditPoints="1"/>
          </p:cNvSpPr>
          <p:nvPr/>
        </p:nvSpPr>
        <p:spPr bwMode="auto">
          <a:xfrm>
            <a:off x="6886584" y="3349481"/>
            <a:ext cx="461377" cy="501388"/>
          </a:xfrm>
          <a:custGeom>
            <a:avLst/>
            <a:gdLst/>
            <a:ahLst/>
            <a:cxnLst>
              <a:cxn ang="0">
                <a:pos x="55" y="64"/>
              </a:cxn>
              <a:cxn ang="0">
                <a:pos x="0" y="59"/>
              </a:cxn>
              <a:cxn ang="0">
                <a:pos x="4" y="9"/>
              </a:cxn>
              <a:cxn ang="0">
                <a:pos x="9" y="5"/>
              </a:cxn>
              <a:cxn ang="0">
                <a:pos x="17" y="0"/>
              </a:cxn>
              <a:cxn ang="0">
                <a:pos x="23" y="9"/>
              </a:cxn>
              <a:cxn ang="0">
                <a:pos x="36" y="5"/>
              </a:cxn>
              <a:cxn ang="0">
                <a:pos x="44" y="0"/>
              </a:cxn>
              <a:cxn ang="0">
                <a:pos x="50" y="9"/>
              </a:cxn>
              <a:cxn ang="0">
                <a:pos x="59" y="13"/>
              </a:cxn>
              <a:cxn ang="0">
                <a:pos x="15" y="33"/>
              </a:cxn>
              <a:cxn ang="0">
                <a:pos x="4" y="23"/>
              </a:cxn>
              <a:cxn ang="0">
                <a:pos x="15" y="33"/>
              </a:cxn>
              <a:cxn ang="0">
                <a:pos x="15" y="35"/>
              </a:cxn>
              <a:cxn ang="0">
                <a:pos x="4" y="47"/>
              </a:cxn>
              <a:cxn ang="0">
                <a:pos x="15" y="59"/>
              </a:cxn>
              <a:cxn ang="0">
                <a:pos x="4" y="49"/>
              </a:cxn>
              <a:cxn ang="0">
                <a:pos x="15" y="59"/>
              </a:cxn>
              <a:cxn ang="0">
                <a:pos x="17" y="4"/>
              </a:cxn>
              <a:cxn ang="0">
                <a:pos x="13" y="5"/>
              </a:cxn>
              <a:cxn ang="0">
                <a:pos x="15" y="17"/>
              </a:cxn>
              <a:cxn ang="0">
                <a:pos x="18" y="16"/>
              </a:cxn>
              <a:cxn ang="0">
                <a:pos x="28" y="33"/>
              </a:cxn>
              <a:cxn ang="0">
                <a:pos x="17" y="23"/>
              </a:cxn>
              <a:cxn ang="0">
                <a:pos x="28" y="33"/>
              </a:cxn>
              <a:cxn ang="0">
                <a:pos x="28" y="35"/>
              </a:cxn>
              <a:cxn ang="0">
                <a:pos x="17" y="47"/>
              </a:cxn>
              <a:cxn ang="0">
                <a:pos x="28" y="59"/>
              </a:cxn>
              <a:cxn ang="0">
                <a:pos x="17" y="49"/>
              </a:cxn>
              <a:cxn ang="0">
                <a:pos x="28" y="59"/>
              </a:cxn>
              <a:cxn ang="0">
                <a:pos x="42" y="23"/>
              </a:cxn>
              <a:cxn ang="0">
                <a:pos x="31" y="33"/>
              </a:cxn>
              <a:cxn ang="0">
                <a:pos x="42" y="47"/>
              </a:cxn>
              <a:cxn ang="0">
                <a:pos x="31" y="35"/>
              </a:cxn>
              <a:cxn ang="0">
                <a:pos x="42" y="47"/>
              </a:cxn>
              <a:cxn ang="0">
                <a:pos x="42" y="49"/>
              </a:cxn>
              <a:cxn ang="0">
                <a:pos x="31" y="59"/>
              </a:cxn>
              <a:cxn ang="0">
                <a:pos x="45" y="5"/>
              </a:cxn>
              <a:cxn ang="0">
                <a:pos x="42" y="4"/>
              </a:cxn>
              <a:cxn ang="0">
                <a:pos x="41" y="16"/>
              </a:cxn>
              <a:cxn ang="0">
                <a:pos x="44" y="17"/>
              </a:cxn>
              <a:cxn ang="0">
                <a:pos x="45" y="5"/>
              </a:cxn>
              <a:cxn ang="0">
                <a:pos x="55" y="23"/>
              </a:cxn>
              <a:cxn ang="0">
                <a:pos x="44" y="33"/>
              </a:cxn>
              <a:cxn ang="0">
                <a:pos x="55" y="47"/>
              </a:cxn>
              <a:cxn ang="0">
                <a:pos x="44" y="35"/>
              </a:cxn>
              <a:cxn ang="0">
                <a:pos x="55" y="47"/>
              </a:cxn>
              <a:cxn ang="0">
                <a:pos x="55" y="49"/>
              </a:cxn>
              <a:cxn ang="0">
                <a:pos x="44" y="59"/>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solidFill>
            <a:schemeClr val="bg1"/>
          </a:solidFill>
          <a:ln w="9525">
            <a:noFill/>
            <a:round/>
          </a:ln>
        </p:spPr>
        <p:txBody>
          <a:bodyPr lIns="121920" tIns="60960" rIns="121920" bIns="6096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7735" dirty="0">
              <a:cs typeface="+mn-ea"/>
              <a:sym typeface="+mn-lt"/>
            </a:endParaRPr>
          </a:p>
        </p:txBody>
      </p:sp>
      <p:sp>
        <p:nvSpPr>
          <p:cNvPr id="110" name="Rounded Rectangle 28">
            <a:extLst>
              <a:ext uri="{FF2B5EF4-FFF2-40B4-BE49-F238E27FC236}">
                <a16:creationId xmlns:a16="http://schemas.microsoft.com/office/drawing/2014/main" id="{FB3B9199-7E45-E6CE-3ADF-18933315F9B9}"/>
              </a:ext>
            </a:extLst>
          </p:cNvPr>
          <p:cNvSpPr/>
          <p:nvPr/>
        </p:nvSpPr>
        <p:spPr bwMode="auto">
          <a:xfrm>
            <a:off x="6697179" y="4609686"/>
            <a:ext cx="856853" cy="831463"/>
          </a:xfrm>
          <a:prstGeom prst="roundRect">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dirty="0">
              <a:solidFill>
                <a:schemeClr val="bg1"/>
              </a:solidFill>
              <a:sym typeface="+mn-lt"/>
            </a:endParaRPr>
          </a:p>
        </p:txBody>
      </p:sp>
      <p:sp>
        <p:nvSpPr>
          <p:cNvPr id="111" name="Freeform 13">
            <a:extLst>
              <a:ext uri="{FF2B5EF4-FFF2-40B4-BE49-F238E27FC236}">
                <a16:creationId xmlns:a16="http://schemas.microsoft.com/office/drawing/2014/main" id="{6F930030-C4B6-8C53-3555-D7A8C9BC6A85}"/>
              </a:ext>
            </a:extLst>
          </p:cNvPr>
          <p:cNvSpPr>
            <a:spLocks noEditPoints="1"/>
          </p:cNvSpPr>
          <p:nvPr/>
        </p:nvSpPr>
        <p:spPr bwMode="auto">
          <a:xfrm>
            <a:off x="6867409" y="4767221"/>
            <a:ext cx="516392" cy="516392"/>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ln>
        </p:spPr>
        <p:txBody>
          <a:bodyPr lIns="121920" tIns="60960" rIns="121920" bIns="6096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7735" dirty="0">
              <a:cs typeface="+mn-ea"/>
              <a:sym typeface="+mn-lt"/>
            </a:endParaRPr>
          </a:p>
        </p:txBody>
      </p:sp>
      <p:sp>
        <p:nvSpPr>
          <p:cNvPr id="114" name="矩形 11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FCD87F83-7B88-EABC-37C9-85E01F073AE9}"/>
              </a:ext>
            </a:extLst>
          </p:cNvPr>
          <p:cNvSpPr/>
          <p:nvPr/>
        </p:nvSpPr>
        <p:spPr>
          <a:xfrm>
            <a:off x="7550715" y="3191754"/>
            <a:ext cx="1210588"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gradFill flip="none" rotWithShape="1">
                  <a:gsLst>
                    <a:gs pos="100000">
                      <a:schemeClr val="accent1">
                        <a:lumMod val="60000"/>
                        <a:lumOff val="40000"/>
                      </a:schemeClr>
                    </a:gs>
                    <a:gs pos="0">
                      <a:schemeClr val="accent2"/>
                    </a:gs>
                  </a:gsLst>
                  <a:lin ang="0" scaled="0"/>
                  <a:tileRect/>
                </a:gradFill>
                <a:latin typeface="+mj-lt"/>
                <a:ea typeface="+mj-ea"/>
                <a:cs typeface="+mj-cs"/>
                <a:sym typeface="Arial" panose="020B0604020202020204" pitchFamily="34" charset="0"/>
              </a:rPr>
              <a:t>后劲不足</a:t>
            </a:r>
          </a:p>
        </p:txBody>
      </p:sp>
      <p:sp>
        <p:nvSpPr>
          <p:cNvPr id="115" name="矩形 114"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0C7DD840-C335-00BD-223F-B2D1808D6C63}"/>
              </a:ext>
            </a:extLst>
          </p:cNvPr>
          <p:cNvSpPr/>
          <p:nvPr/>
        </p:nvSpPr>
        <p:spPr>
          <a:xfrm>
            <a:off x="7545699" y="3457305"/>
            <a:ext cx="3698564" cy="634533"/>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在这里输入你的正文阐述与关键词标题相关的具体内容。若字数太多酌情先删减文案</a:t>
            </a:r>
          </a:p>
        </p:txBody>
      </p:sp>
      <p:sp>
        <p:nvSpPr>
          <p:cNvPr id="117" name="矩形 116"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87FDF821-A9F8-B53A-7352-F3286DB51A01}"/>
              </a:ext>
            </a:extLst>
          </p:cNvPr>
          <p:cNvSpPr/>
          <p:nvPr/>
        </p:nvSpPr>
        <p:spPr>
          <a:xfrm>
            <a:off x="7550715" y="4579958"/>
            <a:ext cx="1210588"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gradFill flip="none" rotWithShape="1">
                  <a:gsLst>
                    <a:gs pos="100000">
                      <a:schemeClr val="accent1">
                        <a:lumMod val="60000"/>
                        <a:lumOff val="40000"/>
                      </a:schemeClr>
                    </a:gs>
                    <a:gs pos="0">
                      <a:schemeClr val="accent2"/>
                    </a:gs>
                  </a:gsLst>
                  <a:lin ang="0" scaled="0"/>
                  <a:tileRect/>
                </a:gradFill>
                <a:latin typeface="+mj-lt"/>
                <a:ea typeface="+mj-ea"/>
                <a:cs typeface="+mj-cs"/>
                <a:sym typeface="Arial" panose="020B0604020202020204" pitchFamily="34" charset="0"/>
              </a:rPr>
              <a:t>市场情况不明朗</a:t>
            </a:r>
          </a:p>
        </p:txBody>
      </p:sp>
      <p:sp>
        <p:nvSpPr>
          <p:cNvPr id="118" name="矩形 11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8D2EB8FB-E0F9-D3F8-4537-A016A4822AAF}"/>
              </a:ext>
            </a:extLst>
          </p:cNvPr>
          <p:cNvSpPr/>
          <p:nvPr/>
        </p:nvSpPr>
        <p:spPr>
          <a:xfrm>
            <a:off x="7545699" y="4845509"/>
            <a:ext cx="3698564" cy="634533"/>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在这里输入你的正文阐述与关键词标题相关的具体内容。若字数太多酌情先删减文案</a:t>
            </a:r>
          </a:p>
        </p:txBody>
      </p:sp>
      <p:graphicFrame>
        <p:nvGraphicFramePr>
          <p:cNvPr id="116" name="Chart 16">
            <a:extLst>
              <a:ext uri="{FF2B5EF4-FFF2-40B4-BE49-F238E27FC236}">
                <a16:creationId xmlns:a16="http://schemas.microsoft.com/office/drawing/2014/main" id="{C02C01C0-FB45-5606-DCC6-28DD7AB33DF5}"/>
              </a:ext>
            </a:extLst>
          </p:cNvPr>
          <p:cNvGraphicFramePr/>
          <p:nvPr>
            <p:extLst>
              <p:ext uri="{D42A27DB-BD31-4B8C-83A1-F6EECF244321}">
                <p14:modId xmlns:p14="http://schemas.microsoft.com/office/powerpoint/2010/main" val="1994889315"/>
              </p:ext>
            </p:extLst>
          </p:nvPr>
        </p:nvGraphicFramePr>
        <p:xfrm>
          <a:off x="609942" y="1751393"/>
          <a:ext cx="5867034" cy="379144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68941085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a:xfrm>
            <a:off x="847725" y="543772"/>
            <a:ext cx="5448618" cy="463550"/>
          </a:xfrm>
        </p:spPr>
        <p:txBody>
          <a:bodyPr>
            <a:noAutofit/>
          </a:bodyPr>
          <a:lstStyle/>
          <a:p>
            <a:r>
              <a:rPr lang="zh-CN" altLang="en-US" dirty="0"/>
              <a:t>改进方法</a:t>
            </a:r>
          </a:p>
        </p:txBody>
      </p:sp>
      <p:sp>
        <p:nvSpPr>
          <p:cNvPr id="19" name="转弯箭头">
            <a:extLst>
              <a:ext uri="{FF2B5EF4-FFF2-40B4-BE49-F238E27FC236}">
                <a16:creationId xmlns:a16="http://schemas.microsoft.com/office/drawing/2014/main" id="{5793C619-F1C8-2E73-8B52-1DDABCBAE276}"/>
              </a:ext>
            </a:extLst>
          </p:cNvPr>
          <p:cNvSpPr/>
          <p:nvPr/>
        </p:nvSpPr>
        <p:spPr>
          <a:xfrm rot="5400000">
            <a:off x="1157546" y="1103222"/>
            <a:ext cx="1663573" cy="2299088"/>
          </a:xfrm>
          <a:prstGeom prst="uturnArrow">
            <a:avLst>
              <a:gd name="adj1" fmla="val 25000"/>
              <a:gd name="adj2" fmla="val 25000"/>
              <a:gd name="adj3" fmla="val 25000"/>
              <a:gd name="adj4" fmla="val 43750"/>
              <a:gd name="adj5" fmla="val 5000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square" numCol="1" spcCol="0" rtlCol="0" fromWordArt="0" anchor="ctr" anchorCtr="0" forceAA="0" compatLnSpc="1">
            <a:noAutofit/>
          </a:bodyP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lvl="0" algn="ctr" eaLnBrk="1" fontAlgn="auto" hangingPunct="1"/>
            <a:endParaRPr lang="zh-CN" altLang="en-US">
              <a:sym typeface="+mn-ea"/>
            </a:endParaRPr>
          </a:p>
        </p:txBody>
      </p:sp>
      <p:sp>
        <p:nvSpPr>
          <p:cNvPr id="20" name="转弯箭头">
            <a:extLst>
              <a:ext uri="{FF2B5EF4-FFF2-40B4-BE49-F238E27FC236}">
                <a16:creationId xmlns:a16="http://schemas.microsoft.com/office/drawing/2014/main" id="{70397F4A-CDE6-8B00-4C54-5983FFFF98B9}"/>
              </a:ext>
            </a:extLst>
          </p:cNvPr>
          <p:cNvSpPr/>
          <p:nvPr/>
        </p:nvSpPr>
        <p:spPr>
          <a:xfrm rot="5400000">
            <a:off x="3859341" y="1103222"/>
            <a:ext cx="1663573" cy="2299088"/>
          </a:xfrm>
          <a:prstGeom prst="uturnArrow">
            <a:avLst>
              <a:gd name="adj1" fmla="val 25000"/>
              <a:gd name="adj2" fmla="val 25000"/>
              <a:gd name="adj3" fmla="val 25000"/>
              <a:gd name="adj4" fmla="val 43750"/>
              <a:gd name="adj5"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square" numCol="1" spcCol="0" rtlCol="0" fromWordArt="0" anchor="ctr" anchorCtr="0" forceAA="0" compatLnSpc="1">
            <a:noAutofit/>
          </a:bodyP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lvl="0" algn="ctr" eaLnBrk="1" fontAlgn="auto" hangingPunct="1"/>
            <a:endParaRPr lang="zh-CN" altLang="en-US">
              <a:sym typeface="+mn-ea"/>
            </a:endParaRPr>
          </a:p>
        </p:txBody>
      </p:sp>
      <p:sp>
        <p:nvSpPr>
          <p:cNvPr id="21" name="转弯箭头">
            <a:extLst>
              <a:ext uri="{FF2B5EF4-FFF2-40B4-BE49-F238E27FC236}">
                <a16:creationId xmlns:a16="http://schemas.microsoft.com/office/drawing/2014/main" id="{81F01F72-5D35-1620-2BD2-B557545A0711}"/>
              </a:ext>
            </a:extLst>
          </p:cNvPr>
          <p:cNvSpPr/>
          <p:nvPr/>
        </p:nvSpPr>
        <p:spPr>
          <a:xfrm rot="5400000">
            <a:off x="6561137" y="1103222"/>
            <a:ext cx="1663573" cy="2299088"/>
          </a:xfrm>
          <a:prstGeom prst="uturnArrow">
            <a:avLst>
              <a:gd name="adj1" fmla="val 25000"/>
              <a:gd name="adj2" fmla="val 25000"/>
              <a:gd name="adj3" fmla="val 25000"/>
              <a:gd name="adj4" fmla="val 43750"/>
              <a:gd name="adj5" fmla="val 50000"/>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square" numCol="1" spcCol="0" rtlCol="0" fromWordArt="0" anchor="ctr" anchorCtr="0" forceAA="0" compatLnSpc="1">
            <a:noAutofit/>
          </a:bodyP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lvl="0" algn="ctr" eaLnBrk="1" fontAlgn="auto" hangingPunct="1"/>
            <a:endParaRPr lang="zh-CN" altLang="en-US">
              <a:sym typeface="+mn-ea"/>
            </a:endParaRPr>
          </a:p>
        </p:txBody>
      </p:sp>
      <p:sp>
        <p:nvSpPr>
          <p:cNvPr id="22" name="转弯箭头">
            <a:extLst>
              <a:ext uri="{FF2B5EF4-FFF2-40B4-BE49-F238E27FC236}">
                <a16:creationId xmlns:a16="http://schemas.microsoft.com/office/drawing/2014/main" id="{3FF7D42A-887B-8D2F-13DE-C52D287E0780}"/>
              </a:ext>
            </a:extLst>
          </p:cNvPr>
          <p:cNvSpPr/>
          <p:nvPr/>
        </p:nvSpPr>
        <p:spPr>
          <a:xfrm rot="5400000">
            <a:off x="9262933" y="1103222"/>
            <a:ext cx="1663573" cy="2299088"/>
          </a:xfrm>
          <a:prstGeom prst="uturnArrow">
            <a:avLst>
              <a:gd name="adj1" fmla="val 25000"/>
              <a:gd name="adj2" fmla="val 25000"/>
              <a:gd name="adj3" fmla="val 25000"/>
              <a:gd name="adj4" fmla="val 43750"/>
              <a:gd name="adj5" fmla="val 5000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square" numCol="1" spcCol="0" rtlCol="0" fromWordArt="0" anchor="ctr" anchorCtr="0" forceAA="0" compatLnSpc="1">
            <a:noAutofit/>
          </a:bodyP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lvl="0" algn="ctr" eaLnBrk="1" fontAlgn="auto" hangingPunct="1"/>
            <a:endParaRPr lang="zh-CN" altLang="en-US">
              <a:sym typeface="+mn-ea"/>
            </a:endParaRPr>
          </a:p>
        </p:txBody>
      </p:sp>
      <p:cxnSp>
        <p:nvCxnSpPr>
          <p:cNvPr id="23" name="直接连接符 22">
            <a:extLst>
              <a:ext uri="{FF2B5EF4-FFF2-40B4-BE49-F238E27FC236}">
                <a16:creationId xmlns:a16="http://schemas.microsoft.com/office/drawing/2014/main" id="{6CC51170-A91C-F323-46E4-87E983632352}"/>
              </a:ext>
            </a:extLst>
          </p:cNvPr>
          <p:cNvCxnSpPr/>
          <p:nvPr/>
        </p:nvCxnSpPr>
        <p:spPr>
          <a:xfrm>
            <a:off x="1051446" y="1971358"/>
            <a:ext cx="0" cy="4263097"/>
          </a:xfrm>
          <a:prstGeom prst="line">
            <a:avLst/>
          </a:prstGeom>
          <a:ln w="3810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80C6F168-3EA2-F14F-913F-9C7CB59AD34D}"/>
              </a:ext>
            </a:extLst>
          </p:cNvPr>
          <p:cNvCxnSpPr/>
          <p:nvPr/>
        </p:nvCxnSpPr>
        <p:spPr>
          <a:xfrm>
            <a:off x="3743822" y="1944172"/>
            <a:ext cx="0" cy="4263097"/>
          </a:xfrm>
          <a:prstGeom prst="line">
            <a:avLst/>
          </a:prstGeom>
          <a:ln w="38100">
            <a:solidFill>
              <a:schemeClr val="accent1"/>
            </a:solidFill>
            <a:prstDash val="sysDot"/>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A95092F3-3788-5AD6-1827-850D6F53A3AA}"/>
              </a:ext>
            </a:extLst>
          </p:cNvPr>
          <p:cNvCxnSpPr/>
          <p:nvPr/>
        </p:nvCxnSpPr>
        <p:spPr>
          <a:xfrm>
            <a:off x="6436197" y="1971358"/>
            <a:ext cx="0" cy="4263097"/>
          </a:xfrm>
          <a:prstGeom prst="line">
            <a:avLst/>
          </a:prstGeom>
          <a:ln w="3810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67A81005-0F00-3143-EAEF-14D76418B88F}"/>
              </a:ext>
            </a:extLst>
          </p:cNvPr>
          <p:cNvCxnSpPr/>
          <p:nvPr/>
        </p:nvCxnSpPr>
        <p:spPr>
          <a:xfrm>
            <a:off x="9128573" y="1944172"/>
            <a:ext cx="0" cy="4263097"/>
          </a:xfrm>
          <a:prstGeom prst="line">
            <a:avLst/>
          </a:prstGeom>
          <a:ln w="38100">
            <a:solidFill>
              <a:schemeClr val="accent3"/>
            </a:solidFill>
            <a:prstDash val="sysDot"/>
          </a:ln>
        </p:spPr>
        <p:style>
          <a:lnRef idx="1">
            <a:schemeClr val="accent1"/>
          </a:lnRef>
          <a:fillRef idx="0">
            <a:schemeClr val="accent1"/>
          </a:fillRef>
          <a:effectRef idx="0">
            <a:schemeClr val="accent1"/>
          </a:effectRef>
          <a:fontRef idx="minor">
            <a:schemeClr val="tx1"/>
          </a:fontRef>
        </p:style>
      </p:cxnSp>
      <p:sp>
        <p:nvSpPr>
          <p:cNvPr id="31" name="文本框 20">
            <a:extLst>
              <a:ext uri="{FF2B5EF4-FFF2-40B4-BE49-F238E27FC236}">
                <a16:creationId xmlns:a16="http://schemas.microsoft.com/office/drawing/2014/main" id="{C4ED1131-235A-9014-F129-B518B2C5BB2D}"/>
              </a:ext>
            </a:extLst>
          </p:cNvPr>
          <p:cNvSpPr txBox="1"/>
          <p:nvPr/>
        </p:nvSpPr>
        <p:spPr>
          <a:xfrm flipH="1">
            <a:off x="1051446" y="1432258"/>
            <a:ext cx="1467068" cy="400110"/>
          </a:xfrm>
          <a:prstGeom prst="rect">
            <a:avLst/>
          </a:prstGeom>
          <a:noFill/>
          <a:ln w="9525">
            <a:noFill/>
            <a:miter/>
          </a:ln>
          <a:effectLst>
            <a:outerShdw sx="999" sy="999" algn="ctr" rotWithShape="0">
              <a:srgbClr val="000000"/>
            </a:outerShdw>
          </a:effectLst>
        </p:spPr>
        <p:txBody>
          <a:bodyPr wrap="none" anchor="t">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zh-CN" altLang="en-US" sz="2000" dirty="0">
                <a:solidFill>
                  <a:schemeClr val="bg1"/>
                </a:solidFill>
                <a:latin typeface="+mj-ea"/>
                <a:ea typeface="+mj-ea"/>
                <a:sym typeface="Arial" panose="020B0604020202020204" pitchFamily="34" charset="0"/>
              </a:rPr>
              <a:t>实施措施一</a:t>
            </a:r>
            <a:endParaRPr lang="en-US" altLang="zh-CN" sz="2000" dirty="0">
              <a:solidFill>
                <a:schemeClr val="bg1"/>
              </a:solidFill>
              <a:latin typeface="+mj-ea"/>
              <a:ea typeface="+mj-ea"/>
              <a:sym typeface="Arial" panose="020B0604020202020204" pitchFamily="34" charset="0"/>
            </a:endParaRPr>
          </a:p>
        </p:txBody>
      </p:sp>
      <p:sp>
        <p:nvSpPr>
          <p:cNvPr id="60" name="文本框 20">
            <a:extLst>
              <a:ext uri="{FF2B5EF4-FFF2-40B4-BE49-F238E27FC236}">
                <a16:creationId xmlns:a16="http://schemas.microsoft.com/office/drawing/2014/main" id="{8713CA35-3DA6-1464-8FC0-44F777F3D74C}"/>
              </a:ext>
            </a:extLst>
          </p:cNvPr>
          <p:cNvSpPr txBox="1"/>
          <p:nvPr/>
        </p:nvSpPr>
        <p:spPr>
          <a:xfrm flipH="1">
            <a:off x="3743822" y="1432258"/>
            <a:ext cx="1467068" cy="400110"/>
          </a:xfrm>
          <a:prstGeom prst="rect">
            <a:avLst/>
          </a:prstGeom>
          <a:noFill/>
          <a:ln w="9525">
            <a:noFill/>
            <a:miter/>
          </a:ln>
          <a:effectLst>
            <a:outerShdw sx="999" sy="999" algn="ctr" rotWithShape="0">
              <a:srgbClr val="000000"/>
            </a:outerShdw>
          </a:effectLst>
        </p:spPr>
        <p:txBody>
          <a:bodyPr wrap="none" anchor="t">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zh-CN" altLang="en-US" sz="2000" dirty="0">
                <a:solidFill>
                  <a:schemeClr val="bg1"/>
                </a:solidFill>
                <a:latin typeface="+mj-ea"/>
                <a:ea typeface="+mj-ea"/>
                <a:sym typeface="Arial" panose="020B0604020202020204" pitchFamily="34" charset="0"/>
              </a:rPr>
              <a:t>实施措施二</a:t>
            </a:r>
            <a:endParaRPr lang="en-US" altLang="zh-CN" sz="2000" dirty="0">
              <a:solidFill>
                <a:schemeClr val="bg1"/>
              </a:solidFill>
              <a:latin typeface="+mj-ea"/>
              <a:ea typeface="+mj-ea"/>
              <a:sym typeface="Arial" panose="020B0604020202020204" pitchFamily="34" charset="0"/>
            </a:endParaRPr>
          </a:p>
        </p:txBody>
      </p:sp>
      <p:sp>
        <p:nvSpPr>
          <p:cNvPr id="61" name="文本框 20">
            <a:extLst>
              <a:ext uri="{FF2B5EF4-FFF2-40B4-BE49-F238E27FC236}">
                <a16:creationId xmlns:a16="http://schemas.microsoft.com/office/drawing/2014/main" id="{E665B2B0-1157-B077-A0DF-AC546C28A674}"/>
              </a:ext>
            </a:extLst>
          </p:cNvPr>
          <p:cNvSpPr txBox="1"/>
          <p:nvPr/>
        </p:nvSpPr>
        <p:spPr>
          <a:xfrm flipH="1">
            <a:off x="6436197" y="1432258"/>
            <a:ext cx="1467068" cy="400110"/>
          </a:xfrm>
          <a:prstGeom prst="rect">
            <a:avLst/>
          </a:prstGeom>
          <a:noFill/>
          <a:ln w="9525">
            <a:noFill/>
            <a:miter/>
          </a:ln>
          <a:effectLst>
            <a:outerShdw sx="999" sy="999" algn="ctr" rotWithShape="0">
              <a:srgbClr val="000000"/>
            </a:outerShdw>
          </a:effectLst>
        </p:spPr>
        <p:txBody>
          <a:bodyPr wrap="none" anchor="t">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zh-CN" altLang="en-US" sz="2000" dirty="0">
                <a:solidFill>
                  <a:schemeClr val="bg1"/>
                </a:solidFill>
                <a:latin typeface="+mj-ea"/>
                <a:ea typeface="+mj-ea"/>
                <a:sym typeface="Arial" panose="020B0604020202020204" pitchFamily="34" charset="0"/>
              </a:rPr>
              <a:t>实施措施三</a:t>
            </a:r>
            <a:endParaRPr lang="en-US" altLang="zh-CN" sz="2000" dirty="0">
              <a:solidFill>
                <a:schemeClr val="bg1"/>
              </a:solidFill>
              <a:latin typeface="+mj-ea"/>
              <a:ea typeface="+mj-ea"/>
              <a:sym typeface="Arial" panose="020B0604020202020204" pitchFamily="34" charset="0"/>
            </a:endParaRPr>
          </a:p>
        </p:txBody>
      </p:sp>
      <p:sp>
        <p:nvSpPr>
          <p:cNvPr id="62" name="文本框 20">
            <a:extLst>
              <a:ext uri="{FF2B5EF4-FFF2-40B4-BE49-F238E27FC236}">
                <a16:creationId xmlns:a16="http://schemas.microsoft.com/office/drawing/2014/main" id="{48349D56-B389-F10F-E6BE-58E966E43F77}"/>
              </a:ext>
            </a:extLst>
          </p:cNvPr>
          <p:cNvSpPr txBox="1"/>
          <p:nvPr/>
        </p:nvSpPr>
        <p:spPr>
          <a:xfrm flipH="1">
            <a:off x="9128573" y="1432258"/>
            <a:ext cx="1467068" cy="400110"/>
          </a:xfrm>
          <a:prstGeom prst="rect">
            <a:avLst/>
          </a:prstGeom>
          <a:noFill/>
          <a:ln w="9525">
            <a:noFill/>
            <a:miter/>
          </a:ln>
          <a:effectLst>
            <a:outerShdw sx="999" sy="999" algn="ctr" rotWithShape="0">
              <a:srgbClr val="000000"/>
            </a:outerShdw>
          </a:effectLst>
        </p:spPr>
        <p:txBody>
          <a:bodyPr wrap="none" anchor="t">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zh-CN" altLang="en-US" sz="2000" dirty="0">
                <a:solidFill>
                  <a:schemeClr val="bg1"/>
                </a:solidFill>
                <a:latin typeface="+mj-ea"/>
                <a:ea typeface="+mj-ea"/>
                <a:sym typeface="Arial" panose="020B0604020202020204" pitchFamily="34" charset="0"/>
              </a:rPr>
              <a:t>实施措施四</a:t>
            </a:r>
            <a:endParaRPr lang="en-US" altLang="zh-CN" sz="2000" dirty="0">
              <a:solidFill>
                <a:schemeClr val="bg1"/>
              </a:solidFill>
              <a:latin typeface="+mj-ea"/>
              <a:ea typeface="+mj-ea"/>
              <a:sym typeface="Arial" panose="020B0604020202020204" pitchFamily="34" charset="0"/>
            </a:endParaRPr>
          </a:p>
        </p:txBody>
      </p:sp>
      <p:sp>
        <p:nvSpPr>
          <p:cNvPr id="63" name="文本框 40">
            <a:extLst>
              <a:ext uri="{FF2B5EF4-FFF2-40B4-BE49-F238E27FC236}">
                <a16:creationId xmlns:a16="http://schemas.microsoft.com/office/drawing/2014/main" id="{5FA308EB-4A71-6C5D-6E48-C33EC1599192}"/>
              </a:ext>
            </a:extLst>
          </p:cNvPr>
          <p:cNvSpPr txBox="1"/>
          <p:nvPr/>
        </p:nvSpPr>
        <p:spPr>
          <a:xfrm>
            <a:off x="1179686" y="3697248"/>
            <a:ext cx="1905740" cy="234649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在这里输入你的正文阐述与关键词标题相关的具体内容，若字数太多酌情先删减文案，再缩小字号。在这里输入你的正文阐述与关键词标题相关的具体内容</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64" name="矩形 6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A6763301-EF7D-1497-AB66-DCF59EF32A9F}"/>
              </a:ext>
            </a:extLst>
          </p:cNvPr>
          <p:cNvSpPr/>
          <p:nvPr/>
        </p:nvSpPr>
        <p:spPr>
          <a:xfrm>
            <a:off x="1179686" y="3316288"/>
            <a:ext cx="1210588"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gradFill flip="none" rotWithShape="1">
                  <a:gsLst>
                    <a:gs pos="100000">
                      <a:schemeClr val="accent1">
                        <a:lumMod val="60000"/>
                        <a:lumOff val="40000"/>
                      </a:schemeClr>
                    </a:gs>
                    <a:gs pos="0">
                      <a:schemeClr val="accent2"/>
                    </a:gs>
                  </a:gsLst>
                  <a:lin ang="0" scaled="0"/>
                  <a:tileRect/>
                </a:gradFill>
                <a:latin typeface="+mj-lt"/>
                <a:ea typeface="+mj-ea"/>
                <a:cs typeface="+mj-cs"/>
                <a:sym typeface="Arial" panose="020B0604020202020204" pitchFamily="34" charset="0"/>
              </a:rPr>
              <a:t>加强目标感</a:t>
            </a:r>
          </a:p>
        </p:txBody>
      </p:sp>
      <p:sp>
        <p:nvSpPr>
          <p:cNvPr id="67" name="文本框 40">
            <a:extLst>
              <a:ext uri="{FF2B5EF4-FFF2-40B4-BE49-F238E27FC236}">
                <a16:creationId xmlns:a16="http://schemas.microsoft.com/office/drawing/2014/main" id="{43AD8A10-97D0-F857-E63C-1D37891ACA7D}"/>
              </a:ext>
            </a:extLst>
          </p:cNvPr>
          <p:cNvSpPr txBox="1"/>
          <p:nvPr/>
        </p:nvSpPr>
        <p:spPr>
          <a:xfrm>
            <a:off x="3873644" y="3697248"/>
            <a:ext cx="1905740" cy="234649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在这里输入你的正文阐述与关键词标题相关的具体内容，若字数太多酌情先删减文案，再缩小字号。在这里输入你的正文阐述与关键词标题相关的具体内容</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68" name="矩形 6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AE0D6023-8D9A-D0C7-F2B8-AD683523CB48}"/>
              </a:ext>
            </a:extLst>
          </p:cNvPr>
          <p:cNvSpPr/>
          <p:nvPr/>
        </p:nvSpPr>
        <p:spPr>
          <a:xfrm>
            <a:off x="3873643" y="3316288"/>
            <a:ext cx="1450829"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gradFill flip="none" rotWithShape="1">
                  <a:gsLst>
                    <a:gs pos="100000">
                      <a:schemeClr val="accent1">
                        <a:lumMod val="60000"/>
                        <a:lumOff val="40000"/>
                      </a:schemeClr>
                    </a:gs>
                    <a:gs pos="0">
                      <a:schemeClr val="accent2"/>
                    </a:gs>
                  </a:gsLst>
                  <a:lin ang="0" scaled="0"/>
                  <a:tileRect/>
                </a:gradFill>
                <a:latin typeface="+mj-lt"/>
                <a:ea typeface="+mj-ea"/>
                <a:cs typeface="+mj-cs"/>
                <a:sym typeface="Arial" panose="020B0604020202020204" pitchFamily="34" charset="0"/>
              </a:rPr>
              <a:t>了解市场情况</a:t>
            </a:r>
          </a:p>
        </p:txBody>
      </p:sp>
      <p:sp>
        <p:nvSpPr>
          <p:cNvPr id="70" name="文本框 40">
            <a:extLst>
              <a:ext uri="{FF2B5EF4-FFF2-40B4-BE49-F238E27FC236}">
                <a16:creationId xmlns:a16="http://schemas.microsoft.com/office/drawing/2014/main" id="{DF0578B3-007D-8159-5971-C613BF24F88E}"/>
              </a:ext>
            </a:extLst>
          </p:cNvPr>
          <p:cNvSpPr txBox="1"/>
          <p:nvPr/>
        </p:nvSpPr>
        <p:spPr>
          <a:xfrm>
            <a:off x="6581497" y="3697248"/>
            <a:ext cx="1905740" cy="234649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在这里输入你的正文阐述与关键词标题相关的具体内容，若字数太多酌情先删减文案，再缩小字号。在这里输入你的正文阐述与关键词标题相关的具体内容</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71" name="矩形 7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C81EF059-E8D7-4CA3-BD3E-C22FC881C06C}"/>
              </a:ext>
            </a:extLst>
          </p:cNvPr>
          <p:cNvSpPr/>
          <p:nvPr/>
        </p:nvSpPr>
        <p:spPr>
          <a:xfrm>
            <a:off x="6581496" y="3316288"/>
            <a:ext cx="1667154"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gradFill flip="none" rotWithShape="1">
                  <a:gsLst>
                    <a:gs pos="100000">
                      <a:schemeClr val="accent1">
                        <a:lumMod val="60000"/>
                        <a:lumOff val="40000"/>
                      </a:schemeClr>
                    </a:gs>
                    <a:gs pos="0">
                      <a:schemeClr val="accent2"/>
                    </a:gs>
                  </a:gsLst>
                  <a:lin ang="0" scaled="0"/>
                  <a:tileRect/>
                </a:gradFill>
                <a:latin typeface="+mj-lt"/>
                <a:ea typeface="+mj-ea"/>
                <a:cs typeface="+mj-cs"/>
                <a:sym typeface="Arial" panose="020B0604020202020204" pitchFamily="34" charset="0"/>
              </a:rPr>
              <a:t>维护客户关系</a:t>
            </a:r>
          </a:p>
        </p:txBody>
      </p:sp>
      <p:sp>
        <p:nvSpPr>
          <p:cNvPr id="73" name="文本框 40">
            <a:extLst>
              <a:ext uri="{FF2B5EF4-FFF2-40B4-BE49-F238E27FC236}">
                <a16:creationId xmlns:a16="http://schemas.microsoft.com/office/drawing/2014/main" id="{603FEA76-9025-1EC3-7642-6727A497B744}"/>
              </a:ext>
            </a:extLst>
          </p:cNvPr>
          <p:cNvSpPr txBox="1"/>
          <p:nvPr/>
        </p:nvSpPr>
        <p:spPr>
          <a:xfrm>
            <a:off x="9230345" y="3697248"/>
            <a:ext cx="1905740" cy="234649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在这里输入你的正文阐述与关键词标题相关的具体内容，若字数太多酌情先删减文案，再缩小字号。在这里输入你的正文阐述与关键词标题相关的具体内容</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74" name="矩形 7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982E9312-A8BB-F23E-96E8-1FDEE01ADA3C}"/>
              </a:ext>
            </a:extLst>
          </p:cNvPr>
          <p:cNvSpPr/>
          <p:nvPr/>
        </p:nvSpPr>
        <p:spPr>
          <a:xfrm>
            <a:off x="9230344" y="3316288"/>
            <a:ext cx="1667154"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gradFill flip="none" rotWithShape="1">
                  <a:gsLst>
                    <a:gs pos="100000">
                      <a:schemeClr val="accent1">
                        <a:lumMod val="60000"/>
                        <a:lumOff val="40000"/>
                      </a:schemeClr>
                    </a:gs>
                    <a:gs pos="0">
                      <a:schemeClr val="accent2"/>
                    </a:gs>
                  </a:gsLst>
                  <a:lin ang="0" scaled="0"/>
                  <a:tileRect/>
                </a:gradFill>
                <a:latin typeface="+mj-lt"/>
                <a:ea typeface="+mj-ea"/>
                <a:cs typeface="+mj-cs"/>
                <a:sym typeface="Arial" panose="020B0604020202020204" pitchFamily="34" charset="0"/>
              </a:rPr>
              <a:t>做好基础工作</a:t>
            </a:r>
          </a:p>
        </p:txBody>
      </p:sp>
    </p:spTree>
    <p:extLst>
      <p:ext uri="{BB962C8B-B14F-4D97-AF65-F5344CB8AC3E}">
        <p14:creationId xmlns:p14="http://schemas.microsoft.com/office/powerpoint/2010/main" val="43644067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a:extLst>
              <a:ext uri="{FF2B5EF4-FFF2-40B4-BE49-F238E27FC236}">
                <a16:creationId xmlns:a16="http://schemas.microsoft.com/office/drawing/2014/main" id="{1C643DFF-642B-1E1E-E8E1-1BC7469F6F15}"/>
              </a:ext>
            </a:extLst>
          </p:cNvPr>
          <p:cNvSpPr txBox="1"/>
          <p:nvPr/>
        </p:nvSpPr>
        <p:spPr>
          <a:xfrm>
            <a:off x="1653751" y="1894011"/>
            <a:ext cx="5581650" cy="3554819"/>
          </a:xfrm>
          <a:prstGeom prst="rect">
            <a:avLst/>
          </a:prstGeom>
          <a:noFill/>
        </p:spPr>
        <p:txBody>
          <a:bodyPr wrap="square" rtlCol="0">
            <a:noAutofit/>
          </a:bodyPr>
          <a:lstStyle/>
          <a:p>
            <a:pPr algn="ctr"/>
            <a:r>
              <a:rPr lang="en-US" altLang="zh-CN" sz="22500" dirty="0">
                <a:ln w="15875">
                  <a:gradFill>
                    <a:gsLst>
                      <a:gs pos="0">
                        <a:schemeClr val="bg1"/>
                      </a:gs>
                      <a:gs pos="79000">
                        <a:schemeClr val="bg1">
                          <a:alpha val="0"/>
                        </a:schemeClr>
                      </a:gs>
                    </a:gsLst>
                    <a:lin ang="5400000" scaled="1"/>
                  </a:gradFill>
                </a:ln>
                <a:noFill/>
                <a:latin typeface="+mj-ea"/>
                <a:ea typeface="+mj-ea"/>
              </a:rPr>
              <a:t>04</a:t>
            </a:r>
            <a:endParaRPr lang="zh-CN" altLang="en-US" sz="22500" dirty="0">
              <a:ln w="15875">
                <a:gradFill>
                  <a:gsLst>
                    <a:gs pos="0">
                      <a:schemeClr val="bg1"/>
                    </a:gs>
                    <a:gs pos="79000">
                      <a:schemeClr val="bg1">
                        <a:alpha val="0"/>
                      </a:schemeClr>
                    </a:gs>
                  </a:gsLst>
                  <a:lin ang="5400000" scaled="1"/>
                </a:gradFill>
              </a:ln>
              <a:noFill/>
              <a:latin typeface="+mj-ea"/>
              <a:ea typeface="+mj-ea"/>
            </a:endParaRPr>
          </a:p>
        </p:txBody>
      </p:sp>
      <p:sp>
        <p:nvSpPr>
          <p:cNvPr id="13" name="文本框 12">
            <a:extLst>
              <a:ext uri="{FF2B5EF4-FFF2-40B4-BE49-F238E27FC236}">
                <a16:creationId xmlns:a16="http://schemas.microsoft.com/office/drawing/2014/main" id="{5E116658-B9C5-1FBC-A170-F73830C09B60}"/>
              </a:ext>
            </a:extLst>
          </p:cNvPr>
          <p:cNvSpPr txBox="1"/>
          <p:nvPr/>
        </p:nvSpPr>
        <p:spPr>
          <a:xfrm>
            <a:off x="6900436" y="2987953"/>
            <a:ext cx="2952014" cy="479530"/>
          </a:xfrm>
          <a:prstGeom prst="rect">
            <a:avLst/>
          </a:prstGeom>
          <a:noFill/>
        </p:spPr>
        <p:txBody>
          <a:bodyPr wrap="none" rtlCol="0">
            <a:noAutofit/>
          </a:bodyPr>
          <a:lstStyle/>
          <a:p>
            <a:r>
              <a:rPr lang="zh-CN" altLang="en-US" sz="5400" dirty="0">
                <a:solidFill>
                  <a:schemeClr val="accent3"/>
                </a:solidFill>
                <a:latin typeface="+mj-ea"/>
                <a:ea typeface="+mj-ea"/>
              </a:rPr>
              <a:t>未来规划</a:t>
            </a:r>
          </a:p>
        </p:txBody>
      </p:sp>
      <p:sp>
        <p:nvSpPr>
          <p:cNvPr id="15" name="文本框 14">
            <a:extLst>
              <a:ext uri="{FF2B5EF4-FFF2-40B4-BE49-F238E27FC236}">
                <a16:creationId xmlns:a16="http://schemas.microsoft.com/office/drawing/2014/main" id="{3C6C1C6B-47CC-BE05-6B8C-9B5677037F93}"/>
              </a:ext>
            </a:extLst>
          </p:cNvPr>
          <p:cNvSpPr txBox="1"/>
          <p:nvPr/>
        </p:nvSpPr>
        <p:spPr>
          <a:xfrm>
            <a:off x="7033418" y="3779143"/>
            <a:ext cx="2686050" cy="338554"/>
          </a:xfrm>
          <a:prstGeom prst="rect">
            <a:avLst/>
          </a:prstGeom>
          <a:noFill/>
        </p:spPr>
        <p:txBody>
          <a:bodyPr wrap="square" rtlCol="0">
            <a:noAutofit/>
          </a:bodyPr>
          <a:lstStyle/>
          <a:p>
            <a:pPr algn="dist"/>
            <a:r>
              <a:rPr lang="en-US" altLang="zh-CN" sz="1600" kern="100" dirty="0">
                <a:solidFill>
                  <a:schemeClr val="bg1"/>
                </a:solidFill>
                <a:ea typeface="+mj-ea"/>
                <a:cs typeface="Times New Roman" panose="02020603050405020304" pitchFamily="18" charset="0"/>
              </a:rPr>
              <a:t>Future Plan</a:t>
            </a:r>
          </a:p>
        </p:txBody>
      </p:sp>
      <p:grpSp>
        <p:nvGrpSpPr>
          <p:cNvPr id="6" name="组合 5">
            <a:extLst>
              <a:ext uri="{FF2B5EF4-FFF2-40B4-BE49-F238E27FC236}">
                <a16:creationId xmlns:a16="http://schemas.microsoft.com/office/drawing/2014/main" id="{DDC878B6-A352-96B2-FDDD-06E32DBFAD34}"/>
              </a:ext>
            </a:extLst>
          </p:cNvPr>
          <p:cNvGrpSpPr/>
          <p:nvPr/>
        </p:nvGrpSpPr>
        <p:grpSpPr>
          <a:xfrm>
            <a:off x="6400281" y="3379583"/>
            <a:ext cx="364771" cy="364770"/>
            <a:chOff x="5731948" y="3277319"/>
            <a:chExt cx="303361" cy="303361"/>
          </a:xfrm>
        </p:grpSpPr>
        <p:sp>
          <p:nvSpPr>
            <p:cNvPr id="38" name="椭圆 37">
              <a:extLst>
                <a:ext uri="{FF2B5EF4-FFF2-40B4-BE49-F238E27FC236}">
                  <a16:creationId xmlns:a16="http://schemas.microsoft.com/office/drawing/2014/main" id="{63A60B92-1314-04B4-20CF-CAAFC410B38A}"/>
                </a:ext>
              </a:extLst>
            </p:cNvPr>
            <p:cNvSpPr/>
            <p:nvPr/>
          </p:nvSpPr>
          <p:spPr>
            <a:xfrm>
              <a:off x="5731948" y="3277319"/>
              <a:ext cx="303361" cy="303361"/>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9" name="L 形 38">
              <a:extLst>
                <a:ext uri="{FF2B5EF4-FFF2-40B4-BE49-F238E27FC236}">
                  <a16:creationId xmlns:a16="http://schemas.microsoft.com/office/drawing/2014/main" id="{64D93BF1-7A68-DAC6-89CF-70E3B886AC17}"/>
                </a:ext>
              </a:extLst>
            </p:cNvPr>
            <p:cNvSpPr/>
            <p:nvPr/>
          </p:nvSpPr>
          <p:spPr>
            <a:xfrm rot="13196385">
              <a:off x="5805233" y="3370434"/>
              <a:ext cx="121897" cy="121897"/>
            </a:xfrm>
            <a:prstGeom prst="corner">
              <a:avLst>
                <a:gd name="adj1" fmla="val 26143"/>
                <a:gd name="adj2" fmla="val 27228"/>
              </a:avLst>
            </a:prstGeom>
            <a:solidFill>
              <a:schemeClr val="accent1"/>
            </a:soli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accent1"/>
                </a:solidFill>
              </a:endParaRPr>
            </a:p>
          </p:txBody>
        </p:sp>
      </p:grpSp>
    </p:spTree>
    <p:extLst>
      <p:ext uri="{BB962C8B-B14F-4D97-AF65-F5344CB8AC3E}">
        <p14:creationId xmlns:p14="http://schemas.microsoft.com/office/powerpoint/2010/main" val="35924909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a:xfrm>
            <a:off x="847725" y="543772"/>
            <a:ext cx="5448618" cy="463550"/>
          </a:xfrm>
        </p:spPr>
        <p:txBody>
          <a:bodyPr>
            <a:noAutofit/>
          </a:bodyPr>
          <a:lstStyle/>
          <a:p>
            <a:r>
              <a:rPr lang="zh-CN" altLang="en-US" dirty="0"/>
              <a:t>总体计划</a:t>
            </a:r>
          </a:p>
        </p:txBody>
      </p:sp>
      <p:grpSp>
        <p:nvGrpSpPr>
          <p:cNvPr id="27" name="组合 26">
            <a:extLst>
              <a:ext uri="{FF2B5EF4-FFF2-40B4-BE49-F238E27FC236}">
                <a16:creationId xmlns:a16="http://schemas.microsoft.com/office/drawing/2014/main" id="{F50C80B9-D682-C37F-14E5-06AC4AA739EA}"/>
              </a:ext>
            </a:extLst>
          </p:cNvPr>
          <p:cNvGrpSpPr/>
          <p:nvPr/>
        </p:nvGrpSpPr>
        <p:grpSpPr>
          <a:xfrm rot="5400000">
            <a:off x="5422541" y="-479829"/>
            <a:ext cx="227" cy="594995"/>
            <a:chOff x="1705" y="6083"/>
            <a:chExt cx="227" cy="937"/>
          </a:xfrm>
        </p:grpSpPr>
        <p:cxnSp>
          <p:nvCxnSpPr>
            <p:cNvPr id="52" name="直接连接符 51">
              <a:extLst>
                <a:ext uri="{FF2B5EF4-FFF2-40B4-BE49-F238E27FC236}">
                  <a16:creationId xmlns:a16="http://schemas.microsoft.com/office/drawing/2014/main" id="{5FF2D4F4-9DA7-CBB6-72F3-F223A6A08B91}"/>
                </a:ext>
              </a:extLst>
            </p:cNvPr>
            <p:cNvCxnSpPr/>
            <p:nvPr/>
          </p:nvCxnSpPr>
          <p:spPr>
            <a:xfrm>
              <a:off x="1797" y="6083"/>
              <a:ext cx="0" cy="710"/>
            </a:xfrm>
            <a:prstGeom prst="line">
              <a:avLst/>
            </a:prstGeom>
            <a:ln w="254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3" name="椭圆 52">
              <a:extLst>
                <a:ext uri="{FF2B5EF4-FFF2-40B4-BE49-F238E27FC236}">
                  <a16:creationId xmlns:a16="http://schemas.microsoft.com/office/drawing/2014/main" id="{11E1AB4F-0DAA-5539-92FD-117054A235BF}"/>
                </a:ext>
              </a:extLst>
            </p:cNvPr>
            <p:cNvSpPr/>
            <p:nvPr/>
          </p:nvSpPr>
          <p:spPr>
            <a:xfrm rot="5400000">
              <a:off x="1705" y="6793"/>
              <a:ext cx="227" cy="227"/>
            </a:xfrm>
            <a:prstGeom prst="ellipse">
              <a:avLst/>
            </a:prstGeom>
            <a:solidFill>
              <a:schemeClr val="tx1">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grpSp>
      <p:sp>
        <p:nvSpPr>
          <p:cNvPr id="136" name="Rounded Rectangle 30">
            <a:extLst>
              <a:ext uri="{FF2B5EF4-FFF2-40B4-BE49-F238E27FC236}">
                <a16:creationId xmlns:a16="http://schemas.microsoft.com/office/drawing/2014/main" id="{834A5C24-3BAC-1466-C2B4-BFCBE7FBE469}"/>
              </a:ext>
            </a:extLst>
          </p:cNvPr>
          <p:cNvSpPr/>
          <p:nvPr/>
        </p:nvSpPr>
        <p:spPr>
          <a:xfrm>
            <a:off x="8880884" y="2714271"/>
            <a:ext cx="463546" cy="2084232"/>
          </a:xfrm>
          <a:prstGeom prst="roundRect">
            <a:avLst>
              <a:gd name="adj" fmla="val 50000"/>
            </a:avLst>
          </a:prstGeom>
          <a:solidFill>
            <a:schemeClr val="bg1">
              <a:alpha val="35000"/>
            </a:schemeClr>
          </a:solidFill>
          <a:ln w="9525">
            <a:solidFill>
              <a:schemeClr val="accent1">
                <a:lumMod val="40000"/>
                <a:lumOff val="6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b="1" dirty="0">
              <a:latin typeface="OPPOSans H" panose="00020600040101010101" pitchFamily="18" charset="-122"/>
              <a:ea typeface="Lantinghei SC Demibold" charset="-122"/>
              <a:cs typeface="OPPOSans H" panose="00020600040101010101" pitchFamily="18" charset="-122"/>
              <a:sym typeface="OPPOSans H" panose="00020600040101010101" pitchFamily="18" charset="-122"/>
            </a:endParaRPr>
          </a:p>
        </p:txBody>
      </p:sp>
      <p:sp>
        <p:nvSpPr>
          <p:cNvPr id="137" name="Rounded Rectangle 29">
            <a:extLst>
              <a:ext uri="{FF2B5EF4-FFF2-40B4-BE49-F238E27FC236}">
                <a16:creationId xmlns:a16="http://schemas.microsoft.com/office/drawing/2014/main" id="{B9B0482F-E0C1-2D9F-1C09-1CD5C0E395E0}"/>
              </a:ext>
            </a:extLst>
          </p:cNvPr>
          <p:cNvSpPr/>
          <p:nvPr/>
        </p:nvSpPr>
        <p:spPr>
          <a:xfrm>
            <a:off x="6869829" y="2714271"/>
            <a:ext cx="463546" cy="2084232"/>
          </a:xfrm>
          <a:prstGeom prst="roundRect">
            <a:avLst>
              <a:gd name="adj" fmla="val 50000"/>
            </a:avLst>
          </a:prstGeom>
          <a:solidFill>
            <a:schemeClr val="bg1">
              <a:alpha val="35000"/>
            </a:schemeClr>
          </a:solidFill>
          <a:ln w="9525">
            <a:solidFill>
              <a:schemeClr val="accent1">
                <a:lumMod val="40000"/>
                <a:lumOff val="6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b="1" dirty="0">
              <a:latin typeface="OPPOSans H" panose="00020600040101010101" pitchFamily="18" charset="-122"/>
              <a:ea typeface="Lantinghei SC Demibold" charset="-122"/>
              <a:cs typeface="OPPOSans H" panose="00020600040101010101" pitchFamily="18" charset="-122"/>
              <a:sym typeface="OPPOSans H" panose="00020600040101010101" pitchFamily="18" charset="-122"/>
            </a:endParaRPr>
          </a:p>
        </p:txBody>
      </p:sp>
      <p:sp>
        <p:nvSpPr>
          <p:cNvPr id="138" name="Rounded Rectangle 28">
            <a:extLst>
              <a:ext uri="{FF2B5EF4-FFF2-40B4-BE49-F238E27FC236}">
                <a16:creationId xmlns:a16="http://schemas.microsoft.com/office/drawing/2014/main" id="{334A09D2-CE46-6419-50A0-5714EE75CE2C}"/>
              </a:ext>
            </a:extLst>
          </p:cNvPr>
          <p:cNvSpPr/>
          <p:nvPr/>
        </p:nvSpPr>
        <p:spPr>
          <a:xfrm>
            <a:off x="4858778" y="2714271"/>
            <a:ext cx="463546" cy="2084232"/>
          </a:xfrm>
          <a:prstGeom prst="roundRect">
            <a:avLst>
              <a:gd name="adj" fmla="val 50000"/>
            </a:avLst>
          </a:prstGeom>
          <a:solidFill>
            <a:schemeClr val="bg1">
              <a:alpha val="35000"/>
            </a:schemeClr>
          </a:solidFill>
          <a:ln w="9525">
            <a:solidFill>
              <a:schemeClr val="accent1">
                <a:lumMod val="40000"/>
                <a:lumOff val="6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b="1" dirty="0">
              <a:latin typeface="OPPOSans H" panose="00020600040101010101" pitchFamily="18" charset="-122"/>
              <a:ea typeface="Lantinghei SC Demibold" charset="-122"/>
              <a:cs typeface="OPPOSans H" panose="00020600040101010101" pitchFamily="18" charset="-122"/>
              <a:sym typeface="OPPOSans H" panose="00020600040101010101" pitchFamily="18" charset="-122"/>
            </a:endParaRPr>
          </a:p>
        </p:txBody>
      </p:sp>
      <p:sp>
        <p:nvSpPr>
          <p:cNvPr id="139" name="Rounded Rectangle 4">
            <a:extLst>
              <a:ext uri="{FF2B5EF4-FFF2-40B4-BE49-F238E27FC236}">
                <a16:creationId xmlns:a16="http://schemas.microsoft.com/office/drawing/2014/main" id="{CD029FFC-6042-C64C-504E-6DE92ABE3253}"/>
              </a:ext>
            </a:extLst>
          </p:cNvPr>
          <p:cNvSpPr/>
          <p:nvPr/>
        </p:nvSpPr>
        <p:spPr>
          <a:xfrm>
            <a:off x="2847122" y="2714271"/>
            <a:ext cx="463546" cy="2084232"/>
          </a:xfrm>
          <a:prstGeom prst="roundRect">
            <a:avLst>
              <a:gd name="adj" fmla="val 50000"/>
            </a:avLst>
          </a:prstGeom>
          <a:solidFill>
            <a:schemeClr val="bg1">
              <a:alpha val="35000"/>
            </a:schemeClr>
          </a:solidFill>
          <a:ln w="9525">
            <a:solidFill>
              <a:schemeClr val="accent1">
                <a:lumMod val="40000"/>
                <a:lumOff val="6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b="1" dirty="0">
              <a:latin typeface="OPPOSans H" panose="00020600040101010101" pitchFamily="18" charset="-122"/>
              <a:ea typeface="Lantinghei SC Demibold" charset="-122"/>
              <a:cs typeface="OPPOSans H" panose="00020600040101010101" pitchFamily="18" charset="-122"/>
              <a:sym typeface="OPPOSans H" panose="00020600040101010101" pitchFamily="18" charset="-122"/>
            </a:endParaRPr>
          </a:p>
        </p:txBody>
      </p:sp>
      <p:sp>
        <p:nvSpPr>
          <p:cNvPr id="164" name="Rounded Rectangle 8">
            <a:extLst>
              <a:ext uri="{FF2B5EF4-FFF2-40B4-BE49-F238E27FC236}">
                <a16:creationId xmlns:a16="http://schemas.microsoft.com/office/drawing/2014/main" id="{AD893C2F-F975-F673-41AB-2FB630C30CA9}"/>
              </a:ext>
            </a:extLst>
          </p:cNvPr>
          <p:cNvSpPr/>
          <p:nvPr/>
        </p:nvSpPr>
        <p:spPr>
          <a:xfrm>
            <a:off x="828677" y="2665633"/>
            <a:ext cx="2490449" cy="467467"/>
          </a:xfrm>
          <a:prstGeom prst="roundRect">
            <a:avLst>
              <a:gd name="adj" fmla="val 50000"/>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sz="2000" b="1" dirty="0">
              <a:latin typeface="OPPOSans H" panose="00020600040101010101" pitchFamily="18" charset="-122"/>
              <a:ea typeface="Lantinghei SC Demibold" charset="-122"/>
              <a:cs typeface="OPPOSans H" panose="00020600040101010101" pitchFamily="18" charset="-122"/>
              <a:sym typeface="OPPOSans H" panose="00020600040101010101" pitchFamily="18" charset="-122"/>
            </a:endParaRPr>
          </a:p>
        </p:txBody>
      </p:sp>
      <p:sp>
        <p:nvSpPr>
          <p:cNvPr id="162" name="Rounded Rectangle 11">
            <a:extLst>
              <a:ext uri="{FF2B5EF4-FFF2-40B4-BE49-F238E27FC236}">
                <a16:creationId xmlns:a16="http://schemas.microsoft.com/office/drawing/2014/main" id="{5282A2CB-67F2-6C10-06BB-0F26C66A06FB}"/>
              </a:ext>
            </a:extLst>
          </p:cNvPr>
          <p:cNvSpPr/>
          <p:nvPr/>
        </p:nvSpPr>
        <p:spPr>
          <a:xfrm>
            <a:off x="6880244" y="4342710"/>
            <a:ext cx="2490449" cy="467467"/>
          </a:xfrm>
          <a:prstGeom prst="roundRect">
            <a:avLst>
              <a:gd name="adj" fmla="val 50000"/>
            </a:avLst>
          </a:prstGeom>
          <a:solidFill>
            <a:schemeClr val="accent3"/>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sz="2000" b="1" dirty="0">
              <a:latin typeface="OPPOSans H" panose="00020600040101010101" pitchFamily="18" charset="-122"/>
              <a:ea typeface="Lantinghei SC Demibold" charset="-122"/>
              <a:cs typeface="OPPOSans H" panose="00020600040101010101" pitchFamily="18" charset="-122"/>
              <a:sym typeface="OPPOSans H" panose="00020600040101010101" pitchFamily="18" charset="-122"/>
            </a:endParaRPr>
          </a:p>
        </p:txBody>
      </p:sp>
      <p:sp>
        <p:nvSpPr>
          <p:cNvPr id="160" name="Rounded Rectangle 21">
            <a:extLst>
              <a:ext uri="{FF2B5EF4-FFF2-40B4-BE49-F238E27FC236}">
                <a16:creationId xmlns:a16="http://schemas.microsoft.com/office/drawing/2014/main" id="{8DD4A8F8-C631-0026-A6D0-3921066F2E56}"/>
              </a:ext>
            </a:extLst>
          </p:cNvPr>
          <p:cNvSpPr/>
          <p:nvPr/>
        </p:nvSpPr>
        <p:spPr>
          <a:xfrm>
            <a:off x="4850781" y="2665633"/>
            <a:ext cx="2490449" cy="467465"/>
          </a:xfrm>
          <a:prstGeom prst="roundRect">
            <a:avLst>
              <a:gd name="adj" fmla="val 50000"/>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sz="2000" b="1" dirty="0">
              <a:latin typeface="OPPOSans H" panose="00020600040101010101" pitchFamily="18" charset="-122"/>
              <a:ea typeface="Lantinghei SC Demibold" charset="-122"/>
              <a:cs typeface="OPPOSans H" panose="00020600040101010101" pitchFamily="18" charset="-122"/>
              <a:sym typeface="OPPOSans H" panose="00020600040101010101" pitchFamily="18" charset="-122"/>
            </a:endParaRPr>
          </a:p>
        </p:txBody>
      </p:sp>
      <p:sp>
        <p:nvSpPr>
          <p:cNvPr id="158" name="Rounded Rectangle 14">
            <a:extLst>
              <a:ext uri="{FF2B5EF4-FFF2-40B4-BE49-F238E27FC236}">
                <a16:creationId xmlns:a16="http://schemas.microsoft.com/office/drawing/2014/main" id="{BD3F6523-1732-A5C4-A324-51D542EE2FAE}"/>
              </a:ext>
            </a:extLst>
          </p:cNvPr>
          <p:cNvSpPr/>
          <p:nvPr/>
        </p:nvSpPr>
        <p:spPr>
          <a:xfrm>
            <a:off x="2839729" y="4344329"/>
            <a:ext cx="2490449" cy="467467"/>
          </a:xfrm>
          <a:prstGeom prst="roundRect">
            <a:avLst>
              <a:gd name="adj" fmla="val 50000"/>
            </a:avLst>
          </a:prstGeom>
          <a:solidFill>
            <a:schemeClr val="accent3"/>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sz="2000" b="1" dirty="0">
              <a:latin typeface="OPPOSans H" panose="00020600040101010101" pitchFamily="18" charset="-122"/>
              <a:ea typeface="Lantinghei SC Demibold" charset="-122"/>
              <a:cs typeface="OPPOSans H" panose="00020600040101010101" pitchFamily="18" charset="-122"/>
              <a:sym typeface="OPPOSans H" panose="00020600040101010101" pitchFamily="18" charset="-122"/>
            </a:endParaRPr>
          </a:p>
        </p:txBody>
      </p:sp>
      <p:sp>
        <p:nvSpPr>
          <p:cNvPr id="156" name="Rounded Rectangle 26">
            <a:extLst>
              <a:ext uri="{FF2B5EF4-FFF2-40B4-BE49-F238E27FC236}">
                <a16:creationId xmlns:a16="http://schemas.microsoft.com/office/drawing/2014/main" id="{FD82C7B7-6D21-9EE8-3A9C-7D1951EE3E91}"/>
              </a:ext>
            </a:extLst>
          </p:cNvPr>
          <p:cNvSpPr/>
          <p:nvPr/>
        </p:nvSpPr>
        <p:spPr>
          <a:xfrm>
            <a:off x="8872874" y="2665633"/>
            <a:ext cx="2490449" cy="467467"/>
          </a:xfrm>
          <a:prstGeom prst="roundRect">
            <a:avLst>
              <a:gd name="adj" fmla="val 50000"/>
            </a:avLst>
          </a:prstGeom>
          <a:solidFill>
            <a:schemeClr val="accent2"/>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sz="2000" b="1" dirty="0">
              <a:latin typeface="OPPOSans H" panose="00020600040101010101" pitchFamily="18" charset="-122"/>
              <a:ea typeface="Lantinghei SC Demibold" charset="-122"/>
              <a:cs typeface="OPPOSans H" panose="00020600040101010101" pitchFamily="18" charset="-122"/>
              <a:sym typeface="OPPOSans H" panose="00020600040101010101" pitchFamily="18" charset="-122"/>
            </a:endParaRPr>
          </a:p>
        </p:txBody>
      </p:sp>
      <p:sp>
        <p:nvSpPr>
          <p:cNvPr id="146" name="Freeform 37">
            <a:extLst>
              <a:ext uri="{FF2B5EF4-FFF2-40B4-BE49-F238E27FC236}">
                <a16:creationId xmlns:a16="http://schemas.microsoft.com/office/drawing/2014/main" id="{16469CF0-FA9B-DA43-FF47-4742DE2B329D}"/>
              </a:ext>
            </a:extLst>
          </p:cNvPr>
          <p:cNvSpPr>
            <a:spLocks noEditPoints="1"/>
          </p:cNvSpPr>
          <p:nvPr/>
        </p:nvSpPr>
        <p:spPr bwMode="auto">
          <a:xfrm>
            <a:off x="7820614" y="3293646"/>
            <a:ext cx="562925" cy="749453"/>
          </a:xfrm>
          <a:custGeom>
            <a:avLst/>
            <a:gdLst>
              <a:gd name="T0" fmla="*/ 828 w 1353"/>
              <a:gd name="T1" fmla="*/ 1302 h 1799"/>
              <a:gd name="T2" fmla="*/ 1330 w 1353"/>
              <a:gd name="T3" fmla="*/ 963 h 1799"/>
              <a:gd name="T4" fmla="*/ 1311 w 1353"/>
              <a:gd name="T5" fmla="*/ 1327 h 1799"/>
              <a:gd name="T6" fmla="*/ 561 w 1353"/>
              <a:gd name="T7" fmla="*/ 99 h 1799"/>
              <a:gd name="T8" fmla="*/ 562 w 1353"/>
              <a:gd name="T9" fmla="*/ 79 h 1799"/>
              <a:gd name="T10" fmla="*/ 578 w 1353"/>
              <a:gd name="T11" fmla="*/ 44 h 1799"/>
              <a:gd name="T12" fmla="*/ 604 w 1353"/>
              <a:gd name="T13" fmla="*/ 18 h 1799"/>
              <a:gd name="T14" fmla="*/ 640 w 1353"/>
              <a:gd name="T15" fmla="*/ 2 h 1799"/>
              <a:gd name="T16" fmla="*/ 659 w 1353"/>
              <a:gd name="T17" fmla="*/ 0 h 1799"/>
              <a:gd name="T18" fmla="*/ 698 w 1353"/>
              <a:gd name="T19" fmla="*/ 7 h 1799"/>
              <a:gd name="T20" fmla="*/ 729 w 1353"/>
              <a:gd name="T21" fmla="*/ 29 h 1799"/>
              <a:gd name="T22" fmla="*/ 750 w 1353"/>
              <a:gd name="T23" fmla="*/ 60 h 1799"/>
              <a:gd name="T24" fmla="*/ 757 w 1353"/>
              <a:gd name="T25" fmla="*/ 99 h 1799"/>
              <a:gd name="T26" fmla="*/ 561 w 1353"/>
              <a:gd name="T27" fmla="*/ 238 h 1799"/>
              <a:gd name="T28" fmla="*/ 561 w 1353"/>
              <a:gd name="T29" fmla="*/ 99 h 1799"/>
              <a:gd name="T30" fmla="*/ 757 w 1353"/>
              <a:gd name="T31" fmla="*/ 1631 h 1799"/>
              <a:gd name="T32" fmla="*/ 759 w 1353"/>
              <a:gd name="T33" fmla="*/ 1636 h 1799"/>
              <a:gd name="T34" fmla="*/ 766 w 1353"/>
              <a:gd name="T35" fmla="*/ 1650 h 1799"/>
              <a:gd name="T36" fmla="*/ 780 w 1353"/>
              <a:gd name="T37" fmla="*/ 1659 h 1799"/>
              <a:gd name="T38" fmla="*/ 840 w 1353"/>
              <a:gd name="T39" fmla="*/ 1659 h 1799"/>
              <a:gd name="T40" fmla="*/ 856 w 1353"/>
              <a:gd name="T41" fmla="*/ 1661 h 1799"/>
              <a:gd name="T42" fmla="*/ 884 w 1353"/>
              <a:gd name="T43" fmla="*/ 1673 h 1799"/>
              <a:gd name="T44" fmla="*/ 907 w 1353"/>
              <a:gd name="T45" fmla="*/ 1694 h 1799"/>
              <a:gd name="T46" fmla="*/ 917 w 1353"/>
              <a:gd name="T47" fmla="*/ 1722 h 1799"/>
              <a:gd name="T48" fmla="*/ 919 w 1353"/>
              <a:gd name="T49" fmla="*/ 1799 h 1799"/>
              <a:gd name="T50" fmla="*/ 399 w 1353"/>
              <a:gd name="T51" fmla="*/ 1738 h 1799"/>
              <a:gd name="T52" fmla="*/ 401 w 1353"/>
              <a:gd name="T53" fmla="*/ 1722 h 1799"/>
              <a:gd name="T54" fmla="*/ 413 w 1353"/>
              <a:gd name="T55" fmla="*/ 1694 h 1799"/>
              <a:gd name="T56" fmla="*/ 434 w 1353"/>
              <a:gd name="T57" fmla="*/ 1673 h 1799"/>
              <a:gd name="T58" fmla="*/ 462 w 1353"/>
              <a:gd name="T59" fmla="*/ 1661 h 1799"/>
              <a:gd name="T60" fmla="*/ 532 w 1353"/>
              <a:gd name="T61" fmla="*/ 1659 h 1799"/>
              <a:gd name="T62" fmla="*/ 538 w 1353"/>
              <a:gd name="T63" fmla="*/ 1659 h 1799"/>
              <a:gd name="T64" fmla="*/ 553 w 1353"/>
              <a:gd name="T65" fmla="*/ 1650 h 1799"/>
              <a:gd name="T66" fmla="*/ 561 w 1353"/>
              <a:gd name="T67" fmla="*/ 1636 h 1799"/>
              <a:gd name="T68" fmla="*/ 561 w 1353"/>
              <a:gd name="T69" fmla="*/ 745 h 1799"/>
              <a:gd name="T70" fmla="*/ 757 w 1353"/>
              <a:gd name="T71" fmla="*/ 735 h 1799"/>
              <a:gd name="T72" fmla="*/ 132 w 1353"/>
              <a:gd name="T73" fmla="*/ 1265 h 1799"/>
              <a:gd name="T74" fmla="*/ 151 w 1353"/>
              <a:gd name="T75" fmla="*/ 902 h 1799"/>
              <a:gd name="T76" fmla="*/ 490 w 1353"/>
              <a:gd name="T77" fmla="*/ 1285 h 1799"/>
              <a:gd name="T78" fmla="*/ 23 w 1353"/>
              <a:gd name="T79" fmla="*/ 338 h 1799"/>
              <a:gd name="T80" fmla="*/ 1204 w 1353"/>
              <a:gd name="T81" fmla="*/ 274 h 1799"/>
              <a:gd name="T82" fmla="*/ 1223 w 1353"/>
              <a:gd name="T83" fmla="*/ 640 h 1799"/>
              <a:gd name="T84" fmla="*/ 42 w 1353"/>
              <a:gd name="T85" fmla="*/ 703 h 1799"/>
              <a:gd name="T86" fmla="*/ 23 w 1353"/>
              <a:gd name="T87" fmla="*/ 338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3" h="1799">
                <a:moveTo>
                  <a:pt x="1311" y="1327"/>
                </a:moveTo>
                <a:lnTo>
                  <a:pt x="828" y="1302"/>
                </a:lnTo>
                <a:lnTo>
                  <a:pt x="828" y="937"/>
                </a:lnTo>
                <a:lnTo>
                  <a:pt x="1330" y="963"/>
                </a:lnTo>
                <a:lnTo>
                  <a:pt x="1181" y="1137"/>
                </a:lnTo>
                <a:lnTo>
                  <a:pt x="1311" y="1327"/>
                </a:lnTo>
                <a:lnTo>
                  <a:pt x="1311" y="1327"/>
                </a:lnTo>
                <a:close/>
                <a:moveTo>
                  <a:pt x="561" y="99"/>
                </a:moveTo>
                <a:lnTo>
                  <a:pt x="561" y="99"/>
                </a:lnTo>
                <a:lnTo>
                  <a:pt x="562" y="79"/>
                </a:lnTo>
                <a:lnTo>
                  <a:pt x="569" y="60"/>
                </a:lnTo>
                <a:lnTo>
                  <a:pt x="578" y="44"/>
                </a:lnTo>
                <a:lnTo>
                  <a:pt x="590" y="29"/>
                </a:lnTo>
                <a:lnTo>
                  <a:pt x="604" y="18"/>
                </a:lnTo>
                <a:lnTo>
                  <a:pt x="620" y="7"/>
                </a:lnTo>
                <a:lnTo>
                  <a:pt x="640" y="2"/>
                </a:lnTo>
                <a:lnTo>
                  <a:pt x="659" y="0"/>
                </a:lnTo>
                <a:lnTo>
                  <a:pt x="659" y="0"/>
                </a:lnTo>
                <a:lnTo>
                  <a:pt x="680" y="2"/>
                </a:lnTo>
                <a:lnTo>
                  <a:pt x="698" y="7"/>
                </a:lnTo>
                <a:lnTo>
                  <a:pt x="715" y="18"/>
                </a:lnTo>
                <a:lnTo>
                  <a:pt x="729" y="29"/>
                </a:lnTo>
                <a:lnTo>
                  <a:pt x="741" y="44"/>
                </a:lnTo>
                <a:lnTo>
                  <a:pt x="750" y="60"/>
                </a:lnTo>
                <a:lnTo>
                  <a:pt x="756" y="79"/>
                </a:lnTo>
                <a:lnTo>
                  <a:pt x="757" y="99"/>
                </a:lnTo>
                <a:lnTo>
                  <a:pt x="757" y="229"/>
                </a:lnTo>
                <a:lnTo>
                  <a:pt x="561" y="238"/>
                </a:lnTo>
                <a:lnTo>
                  <a:pt x="561" y="99"/>
                </a:lnTo>
                <a:lnTo>
                  <a:pt x="561" y="99"/>
                </a:lnTo>
                <a:close/>
                <a:moveTo>
                  <a:pt x="757" y="735"/>
                </a:moveTo>
                <a:lnTo>
                  <a:pt x="757" y="1631"/>
                </a:lnTo>
                <a:lnTo>
                  <a:pt x="757" y="1631"/>
                </a:lnTo>
                <a:lnTo>
                  <a:pt x="759" y="1636"/>
                </a:lnTo>
                <a:lnTo>
                  <a:pt x="761" y="1641"/>
                </a:lnTo>
                <a:lnTo>
                  <a:pt x="766" y="1650"/>
                </a:lnTo>
                <a:lnTo>
                  <a:pt x="775" y="1657"/>
                </a:lnTo>
                <a:lnTo>
                  <a:pt x="780" y="1659"/>
                </a:lnTo>
                <a:lnTo>
                  <a:pt x="785" y="1659"/>
                </a:lnTo>
                <a:lnTo>
                  <a:pt x="840" y="1659"/>
                </a:lnTo>
                <a:lnTo>
                  <a:pt x="840" y="1659"/>
                </a:lnTo>
                <a:lnTo>
                  <a:pt x="856" y="1661"/>
                </a:lnTo>
                <a:lnTo>
                  <a:pt x="871" y="1666"/>
                </a:lnTo>
                <a:lnTo>
                  <a:pt x="884" y="1673"/>
                </a:lnTo>
                <a:lnTo>
                  <a:pt x="896" y="1682"/>
                </a:lnTo>
                <a:lnTo>
                  <a:pt x="907" y="1694"/>
                </a:lnTo>
                <a:lnTo>
                  <a:pt x="914" y="1708"/>
                </a:lnTo>
                <a:lnTo>
                  <a:pt x="917" y="1722"/>
                </a:lnTo>
                <a:lnTo>
                  <a:pt x="919" y="1738"/>
                </a:lnTo>
                <a:lnTo>
                  <a:pt x="919" y="1799"/>
                </a:lnTo>
                <a:lnTo>
                  <a:pt x="399" y="1799"/>
                </a:lnTo>
                <a:lnTo>
                  <a:pt x="399" y="1738"/>
                </a:lnTo>
                <a:lnTo>
                  <a:pt x="399" y="1738"/>
                </a:lnTo>
                <a:lnTo>
                  <a:pt x="401" y="1722"/>
                </a:lnTo>
                <a:lnTo>
                  <a:pt x="406" y="1708"/>
                </a:lnTo>
                <a:lnTo>
                  <a:pt x="413" y="1694"/>
                </a:lnTo>
                <a:lnTo>
                  <a:pt x="422" y="1682"/>
                </a:lnTo>
                <a:lnTo>
                  <a:pt x="434" y="1673"/>
                </a:lnTo>
                <a:lnTo>
                  <a:pt x="448" y="1666"/>
                </a:lnTo>
                <a:lnTo>
                  <a:pt x="462" y="1661"/>
                </a:lnTo>
                <a:lnTo>
                  <a:pt x="478" y="1659"/>
                </a:lnTo>
                <a:lnTo>
                  <a:pt x="532" y="1659"/>
                </a:lnTo>
                <a:lnTo>
                  <a:pt x="532" y="1659"/>
                </a:lnTo>
                <a:lnTo>
                  <a:pt x="538" y="1659"/>
                </a:lnTo>
                <a:lnTo>
                  <a:pt x="543" y="1657"/>
                </a:lnTo>
                <a:lnTo>
                  <a:pt x="553" y="1650"/>
                </a:lnTo>
                <a:lnTo>
                  <a:pt x="559" y="1641"/>
                </a:lnTo>
                <a:lnTo>
                  <a:pt x="561" y="1636"/>
                </a:lnTo>
                <a:lnTo>
                  <a:pt x="561" y="1631"/>
                </a:lnTo>
                <a:lnTo>
                  <a:pt x="561" y="745"/>
                </a:lnTo>
                <a:lnTo>
                  <a:pt x="757" y="735"/>
                </a:lnTo>
                <a:lnTo>
                  <a:pt x="757" y="735"/>
                </a:lnTo>
                <a:close/>
                <a:moveTo>
                  <a:pt x="490" y="1285"/>
                </a:moveTo>
                <a:lnTo>
                  <a:pt x="132" y="1265"/>
                </a:lnTo>
                <a:lnTo>
                  <a:pt x="0" y="1076"/>
                </a:lnTo>
                <a:lnTo>
                  <a:pt x="151" y="902"/>
                </a:lnTo>
                <a:lnTo>
                  <a:pt x="490" y="919"/>
                </a:lnTo>
                <a:lnTo>
                  <a:pt x="490" y="1285"/>
                </a:lnTo>
                <a:lnTo>
                  <a:pt x="490" y="1285"/>
                </a:lnTo>
                <a:close/>
                <a:moveTo>
                  <a:pt x="23" y="338"/>
                </a:moveTo>
                <a:lnTo>
                  <a:pt x="613" y="306"/>
                </a:lnTo>
                <a:lnTo>
                  <a:pt x="1204" y="274"/>
                </a:lnTo>
                <a:lnTo>
                  <a:pt x="1353" y="450"/>
                </a:lnTo>
                <a:lnTo>
                  <a:pt x="1223" y="640"/>
                </a:lnTo>
                <a:lnTo>
                  <a:pt x="633" y="672"/>
                </a:lnTo>
                <a:lnTo>
                  <a:pt x="42" y="703"/>
                </a:lnTo>
                <a:lnTo>
                  <a:pt x="174" y="512"/>
                </a:lnTo>
                <a:lnTo>
                  <a:pt x="23" y="338"/>
                </a:lnTo>
                <a:lnTo>
                  <a:pt x="23" y="338"/>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ko-KR" altLang="en-US" dirty="0">
              <a:solidFill>
                <a:schemeClr val="bg1"/>
              </a:solidFill>
            </a:endParaRPr>
          </a:p>
        </p:txBody>
      </p:sp>
      <p:sp>
        <p:nvSpPr>
          <p:cNvPr id="147" name="Freeform 40">
            <a:extLst>
              <a:ext uri="{FF2B5EF4-FFF2-40B4-BE49-F238E27FC236}">
                <a16:creationId xmlns:a16="http://schemas.microsoft.com/office/drawing/2014/main" id="{FE9E16B7-ADE1-1EAB-BD7E-254BC0D510A6}"/>
              </a:ext>
            </a:extLst>
          </p:cNvPr>
          <p:cNvSpPr>
            <a:spLocks noEditPoints="1"/>
          </p:cNvSpPr>
          <p:nvPr/>
        </p:nvSpPr>
        <p:spPr bwMode="auto">
          <a:xfrm>
            <a:off x="9764603" y="3398777"/>
            <a:ext cx="706989" cy="587075"/>
          </a:xfrm>
          <a:custGeom>
            <a:avLst/>
            <a:gdLst>
              <a:gd name="T0" fmla="*/ 1518 w 1697"/>
              <a:gd name="T1" fmla="*/ 799 h 1410"/>
              <a:gd name="T2" fmla="*/ 1542 w 1697"/>
              <a:gd name="T3" fmla="*/ 977 h 1410"/>
              <a:gd name="T4" fmla="*/ 1484 w 1697"/>
              <a:gd name="T5" fmla="*/ 1112 h 1410"/>
              <a:gd name="T6" fmla="*/ 1351 w 1697"/>
              <a:gd name="T7" fmla="*/ 1201 h 1410"/>
              <a:gd name="T8" fmla="*/ 1274 w 1697"/>
              <a:gd name="T9" fmla="*/ 1303 h 1410"/>
              <a:gd name="T10" fmla="*/ 1161 w 1697"/>
              <a:gd name="T11" fmla="*/ 1368 h 1410"/>
              <a:gd name="T12" fmla="*/ 989 w 1697"/>
              <a:gd name="T13" fmla="*/ 1395 h 1410"/>
              <a:gd name="T14" fmla="*/ 1036 w 1697"/>
              <a:gd name="T15" fmla="*/ 1323 h 1410"/>
              <a:gd name="T16" fmla="*/ 1110 w 1697"/>
              <a:gd name="T17" fmla="*/ 1295 h 1410"/>
              <a:gd name="T18" fmla="*/ 989 w 1697"/>
              <a:gd name="T19" fmla="*/ 1124 h 1410"/>
              <a:gd name="T20" fmla="*/ 1172 w 1697"/>
              <a:gd name="T21" fmla="*/ 1205 h 1410"/>
              <a:gd name="T22" fmla="*/ 1261 w 1697"/>
              <a:gd name="T23" fmla="*/ 1210 h 1410"/>
              <a:gd name="T24" fmla="*/ 1114 w 1697"/>
              <a:gd name="T25" fmla="*/ 1045 h 1410"/>
              <a:gd name="T26" fmla="*/ 1133 w 1697"/>
              <a:gd name="T27" fmla="*/ 978 h 1410"/>
              <a:gd name="T28" fmla="*/ 1342 w 1697"/>
              <a:gd name="T29" fmla="*/ 1115 h 1410"/>
              <a:gd name="T30" fmla="*/ 1400 w 1697"/>
              <a:gd name="T31" fmla="*/ 1056 h 1410"/>
              <a:gd name="T32" fmla="*/ 1200 w 1697"/>
              <a:gd name="T33" fmla="*/ 859 h 1410"/>
              <a:gd name="T34" fmla="*/ 1267 w 1697"/>
              <a:gd name="T35" fmla="*/ 836 h 1410"/>
              <a:gd name="T36" fmla="*/ 1474 w 1697"/>
              <a:gd name="T37" fmla="*/ 927 h 1410"/>
              <a:gd name="T38" fmla="*/ 1008 w 1697"/>
              <a:gd name="T39" fmla="*/ 444 h 1410"/>
              <a:gd name="T40" fmla="*/ 1079 w 1697"/>
              <a:gd name="T41" fmla="*/ 421 h 1410"/>
              <a:gd name="T42" fmla="*/ 142 w 1697"/>
              <a:gd name="T43" fmla="*/ 648 h 1410"/>
              <a:gd name="T44" fmla="*/ 0 w 1697"/>
              <a:gd name="T45" fmla="*/ 376 h 1410"/>
              <a:gd name="T46" fmla="*/ 256 w 1697"/>
              <a:gd name="T47" fmla="*/ 47 h 1410"/>
              <a:gd name="T48" fmla="*/ 383 w 1697"/>
              <a:gd name="T49" fmla="*/ 3 h 1410"/>
              <a:gd name="T50" fmla="*/ 534 w 1697"/>
              <a:gd name="T51" fmla="*/ 88 h 1410"/>
              <a:gd name="T52" fmla="*/ 775 w 1697"/>
              <a:gd name="T53" fmla="*/ 60 h 1410"/>
              <a:gd name="T54" fmla="*/ 499 w 1697"/>
              <a:gd name="T55" fmla="*/ 165 h 1410"/>
              <a:gd name="T56" fmla="*/ 344 w 1697"/>
              <a:gd name="T57" fmla="*/ 88 h 1410"/>
              <a:gd name="T58" fmla="*/ 88 w 1697"/>
              <a:gd name="T59" fmla="*/ 395 h 1410"/>
              <a:gd name="T60" fmla="*/ 211 w 1697"/>
              <a:gd name="T61" fmla="*/ 543 h 1410"/>
              <a:gd name="T62" fmla="*/ 220 w 1697"/>
              <a:gd name="T63" fmla="*/ 739 h 1410"/>
              <a:gd name="T64" fmla="*/ 794 w 1697"/>
              <a:gd name="T65" fmla="*/ 1165 h 1410"/>
              <a:gd name="T66" fmla="*/ 755 w 1697"/>
              <a:gd name="T67" fmla="*/ 1142 h 1410"/>
              <a:gd name="T68" fmla="*/ 673 w 1697"/>
              <a:gd name="T69" fmla="*/ 1045 h 1410"/>
              <a:gd name="T70" fmla="*/ 581 w 1697"/>
              <a:gd name="T71" fmla="*/ 1049 h 1410"/>
              <a:gd name="T72" fmla="*/ 546 w 1697"/>
              <a:gd name="T73" fmla="*/ 948 h 1410"/>
              <a:gd name="T74" fmla="*/ 436 w 1697"/>
              <a:gd name="T75" fmla="*/ 926 h 1410"/>
              <a:gd name="T76" fmla="*/ 418 w 1697"/>
              <a:gd name="T77" fmla="*/ 806 h 1410"/>
              <a:gd name="T78" fmla="*/ 288 w 1697"/>
              <a:gd name="T79" fmla="*/ 778 h 1410"/>
              <a:gd name="T80" fmla="*/ 198 w 1697"/>
              <a:gd name="T81" fmla="*/ 898 h 1410"/>
              <a:gd name="T82" fmla="*/ 256 w 1697"/>
              <a:gd name="T83" fmla="*/ 1006 h 1410"/>
              <a:gd name="T84" fmla="*/ 339 w 1697"/>
              <a:gd name="T85" fmla="*/ 1022 h 1410"/>
              <a:gd name="T86" fmla="*/ 353 w 1697"/>
              <a:gd name="T87" fmla="*/ 1173 h 1410"/>
              <a:gd name="T88" fmla="*/ 502 w 1697"/>
              <a:gd name="T89" fmla="*/ 1166 h 1410"/>
              <a:gd name="T90" fmla="*/ 529 w 1697"/>
              <a:gd name="T91" fmla="*/ 1245 h 1410"/>
              <a:gd name="T92" fmla="*/ 676 w 1697"/>
              <a:gd name="T93" fmla="*/ 1273 h 1410"/>
              <a:gd name="T94" fmla="*/ 706 w 1697"/>
              <a:gd name="T95" fmla="*/ 1305 h 1410"/>
              <a:gd name="T96" fmla="*/ 798 w 1697"/>
              <a:gd name="T97" fmla="*/ 1384 h 1410"/>
              <a:gd name="T98" fmla="*/ 912 w 1697"/>
              <a:gd name="T99" fmla="*/ 1321 h 1410"/>
              <a:gd name="T100" fmla="*/ 889 w 1697"/>
              <a:gd name="T101" fmla="*/ 1187 h 1410"/>
              <a:gd name="T102" fmla="*/ 1528 w 1697"/>
              <a:gd name="T103" fmla="*/ 653 h 1410"/>
              <a:gd name="T104" fmla="*/ 1609 w 1697"/>
              <a:gd name="T105" fmla="*/ 462 h 1410"/>
              <a:gd name="T106" fmla="*/ 1669 w 1697"/>
              <a:gd name="T107" fmla="*/ 255 h 1410"/>
              <a:gd name="T108" fmla="*/ 1275 w 1697"/>
              <a:gd name="T109" fmla="*/ 61 h 1410"/>
              <a:gd name="T110" fmla="*/ 1012 w 1697"/>
              <a:gd name="T111" fmla="*/ 63 h 1410"/>
              <a:gd name="T112" fmla="*/ 492 w 1697"/>
              <a:gd name="T113" fmla="*/ 365 h 1410"/>
              <a:gd name="T114" fmla="*/ 529 w 1697"/>
              <a:gd name="T115" fmla="*/ 499 h 1410"/>
              <a:gd name="T116" fmla="*/ 899 w 1697"/>
              <a:gd name="T117" fmla="*/ 328 h 1410"/>
              <a:gd name="T118" fmla="*/ 1052 w 1697"/>
              <a:gd name="T119" fmla="*/ 355 h 1410"/>
              <a:gd name="T120" fmla="*/ 1177 w 1697"/>
              <a:gd name="T121" fmla="*/ 377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7" h="1410">
                <a:moveTo>
                  <a:pt x="1105" y="420"/>
                </a:moveTo>
                <a:lnTo>
                  <a:pt x="1105" y="420"/>
                </a:lnTo>
                <a:lnTo>
                  <a:pt x="1258" y="558"/>
                </a:lnTo>
                <a:lnTo>
                  <a:pt x="1333" y="627"/>
                </a:lnTo>
                <a:lnTo>
                  <a:pt x="1409" y="699"/>
                </a:lnTo>
                <a:lnTo>
                  <a:pt x="1409" y="699"/>
                </a:lnTo>
                <a:lnTo>
                  <a:pt x="1419" y="706"/>
                </a:lnTo>
                <a:lnTo>
                  <a:pt x="1430" y="715"/>
                </a:lnTo>
                <a:lnTo>
                  <a:pt x="1486" y="766"/>
                </a:lnTo>
                <a:lnTo>
                  <a:pt x="1518" y="799"/>
                </a:lnTo>
                <a:lnTo>
                  <a:pt x="1518" y="799"/>
                </a:lnTo>
                <a:lnTo>
                  <a:pt x="1532" y="815"/>
                </a:lnTo>
                <a:lnTo>
                  <a:pt x="1542" y="831"/>
                </a:lnTo>
                <a:lnTo>
                  <a:pt x="1551" y="847"/>
                </a:lnTo>
                <a:lnTo>
                  <a:pt x="1556" y="864"/>
                </a:lnTo>
                <a:lnTo>
                  <a:pt x="1562" y="880"/>
                </a:lnTo>
                <a:lnTo>
                  <a:pt x="1562" y="898"/>
                </a:lnTo>
                <a:lnTo>
                  <a:pt x="1562" y="913"/>
                </a:lnTo>
                <a:lnTo>
                  <a:pt x="1560" y="931"/>
                </a:lnTo>
                <a:lnTo>
                  <a:pt x="1556" y="947"/>
                </a:lnTo>
                <a:lnTo>
                  <a:pt x="1549" y="963"/>
                </a:lnTo>
                <a:lnTo>
                  <a:pt x="1542" y="977"/>
                </a:lnTo>
                <a:lnTo>
                  <a:pt x="1534" y="991"/>
                </a:lnTo>
                <a:lnTo>
                  <a:pt x="1521" y="1003"/>
                </a:lnTo>
                <a:lnTo>
                  <a:pt x="1509" y="1013"/>
                </a:lnTo>
                <a:lnTo>
                  <a:pt x="1497" y="1022"/>
                </a:lnTo>
                <a:lnTo>
                  <a:pt x="1481" y="1029"/>
                </a:lnTo>
                <a:lnTo>
                  <a:pt x="1481" y="1029"/>
                </a:lnTo>
                <a:lnTo>
                  <a:pt x="1486" y="1047"/>
                </a:lnTo>
                <a:lnTo>
                  <a:pt x="1490" y="1064"/>
                </a:lnTo>
                <a:lnTo>
                  <a:pt x="1490" y="1080"/>
                </a:lnTo>
                <a:lnTo>
                  <a:pt x="1488" y="1096"/>
                </a:lnTo>
                <a:lnTo>
                  <a:pt x="1484" y="1112"/>
                </a:lnTo>
                <a:lnTo>
                  <a:pt x="1479" y="1126"/>
                </a:lnTo>
                <a:lnTo>
                  <a:pt x="1472" y="1140"/>
                </a:lnTo>
                <a:lnTo>
                  <a:pt x="1463" y="1152"/>
                </a:lnTo>
                <a:lnTo>
                  <a:pt x="1453" y="1163"/>
                </a:lnTo>
                <a:lnTo>
                  <a:pt x="1442" y="1173"/>
                </a:lnTo>
                <a:lnTo>
                  <a:pt x="1428" y="1182"/>
                </a:lnTo>
                <a:lnTo>
                  <a:pt x="1414" y="1191"/>
                </a:lnTo>
                <a:lnTo>
                  <a:pt x="1400" y="1196"/>
                </a:lnTo>
                <a:lnTo>
                  <a:pt x="1384" y="1200"/>
                </a:lnTo>
                <a:lnTo>
                  <a:pt x="1368" y="1201"/>
                </a:lnTo>
                <a:lnTo>
                  <a:pt x="1351" y="1201"/>
                </a:lnTo>
                <a:lnTo>
                  <a:pt x="1351" y="1201"/>
                </a:lnTo>
                <a:lnTo>
                  <a:pt x="1349" y="1215"/>
                </a:lnTo>
                <a:lnTo>
                  <a:pt x="1346" y="1230"/>
                </a:lnTo>
                <a:lnTo>
                  <a:pt x="1340" y="1242"/>
                </a:lnTo>
                <a:lnTo>
                  <a:pt x="1333" y="1254"/>
                </a:lnTo>
                <a:lnTo>
                  <a:pt x="1326" y="1265"/>
                </a:lnTo>
                <a:lnTo>
                  <a:pt x="1318" y="1273"/>
                </a:lnTo>
                <a:lnTo>
                  <a:pt x="1307" y="1284"/>
                </a:lnTo>
                <a:lnTo>
                  <a:pt x="1296" y="1291"/>
                </a:lnTo>
                <a:lnTo>
                  <a:pt x="1286" y="1298"/>
                </a:lnTo>
                <a:lnTo>
                  <a:pt x="1274" y="1303"/>
                </a:lnTo>
                <a:lnTo>
                  <a:pt x="1261" y="1309"/>
                </a:lnTo>
                <a:lnTo>
                  <a:pt x="1249" y="1312"/>
                </a:lnTo>
                <a:lnTo>
                  <a:pt x="1235" y="1314"/>
                </a:lnTo>
                <a:lnTo>
                  <a:pt x="1221" y="1314"/>
                </a:lnTo>
                <a:lnTo>
                  <a:pt x="1207" y="1312"/>
                </a:lnTo>
                <a:lnTo>
                  <a:pt x="1193" y="1310"/>
                </a:lnTo>
                <a:lnTo>
                  <a:pt x="1193" y="1310"/>
                </a:lnTo>
                <a:lnTo>
                  <a:pt x="1188" y="1326"/>
                </a:lnTo>
                <a:lnTo>
                  <a:pt x="1180" y="1342"/>
                </a:lnTo>
                <a:lnTo>
                  <a:pt x="1172" y="1356"/>
                </a:lnTo>
                <a:lnTo>
                  <a:pt x="1161" y="1368"/>
                </a:lnTo>
                <a:lnTo>
                  <a:pt x="1149" y="1381"/>
                </a:lnTo>
                <a:lnTo>
                  <a:pt x="1137" y="1389"/>
                </a:lnTo>
                <a:lnTo>
                  <a:pt x="1123" y="1396"/>
                </a:lnTo>
                <a:lnTo>
                  <a:pt x="1107" y="1403"/>
                </a:lnTo>
                <a:lnTo>
                  <a:pt x="1091" y="1407"/>
                </a:lnTo>
                <a:lnTo>
                  <a:pt x="1075" y="1410"/>
                </a:lnTo>
                <a:lnTo>
                  <a:pt x="1058" y="1410"/>
                </a:lnTo>
                <a:lnTo>
                  <a:pt x="1040" y="1409"/>
                </a:lnTo>
                <a:lnTo>
                  <a:pt x="1022" y="1407"/>
                </a:lnTo>
                <a:lnTo>
                  <a:pt x="1005" y="1402"/>
                </a:lnTo>
                <a:lnTo>
                  <a:pt x="989" y="1395"/>
                </a:lnTo>
                <a:lnTo>
                  <a:pt x="971" y="1386"/>
                </a:lnTo>
                <a:lnTo>
                  <a:pt x="959" y="1377"/>
                </a:lnTo>
                <a:lnTo>
                  <a:pt x="959" y="1377"/>
                </a:lnTo>
                <a:lnTo>
                  <a:pt x="971" y="1360"/>
                </a:lnTo>
                <a:lnTo>
                  <a:pt x="980" y="1340"/>
                </a:lnTo>
                <a:lnTo>
                  <a:pt x="987" y="1321"/>
                </a:lnTo>
                <a:lnTo>
                  <a:pt x="993" y="1300"/>
                </a:lnTo>
                <a:lnTo>
                  <a:pt x="993" y="1300"/>
                </a:lnTo>
                <a:lnTo>
                  <a:pt x="1010" y="1310"/>
                </a:lnTo>
                <a:lnTo>
                  <a:pt x="1028" y="1319"/>
                </a:lnTo>
                <a:lnTo>
                  <a:pt x="1036" y="1323"/>
                </a:lnTo>
                <a:lnTo>
                  <a:pt x="1045" y="1324"/>
                </a:lnTo>
                <a:lnTo>
                  <a:pt x="1054" y="1326"/>
                </a:lnTo>
                <a:lnTo>
                  <a:pt x="1065" y="1326"/>
                </a:lnTo>
                <a:lnTo>
                  <a:pt x="1065" y="1326"/>
                </a:lnTo>
                <a:lnTo>
                  <a:pt x="1080" y="1323"/>
                </a:lnTo>
                <a:lnTo>
                  <a:pt x="1093" y="1317"/>
                </a:lnTo>
                <a:lnTo>
                  <a:pt x="1098" y="1312"/>
                </a:lnTo>
                <a:lnTo>
                  <a:pt x="1103" y="1307"/>
                </a:lnTo>
                <a:lnTo>
                  <a:pt x="1107" y="1302"/>
                </a:lnTo>
                <a:lnTo>
                  <a:pt x="1110" y="1295"/>
                </a:lnTo>
                <a:lnTo>
                  <a:pt x="1110" y="1295"/>
                </a:lnTo>
                <a:lnTo>
                  <a:pt x="1112" y="1280"/>
                </a:lnTo>
                <a:lnTo>
                  <a:pt x="1108" y="1263"/>
                </a:lnTo>
                <a:lnTo>
                  <a:pt x="1000" y="1175"/>
                </a:lnTo>
                <a:lnTo>
                  <a:pt x="1000" y="1175"/>
                </a:lnTo>
                <a:lnTo>
                  <a:pt x="994" y="1170"/>
                </a:lnTo>
                <a:lnTo>
                  <a:pt x="989" y="1163"/>
                </a:lnTo>
                <a:lnTo>
                  <a:pt x="985" y="1156"/>
                </a:lnTo>
                <a:lnTo>
                  <a:pt x="984" y="1147"/>
                </a:lnTo>
                <a:lnTo>
                  <a:pt x="984" y="1140"/>
                </a:lnTo>
                <a:lnTo>
                  <a:pt x="985" y="1131"/>
                </a:lnTo>
                <a:lnTo>
                  <a:pt x="989" y="1124"/>
                </a:lnTo>
                <a:lnTo>
                  <a:pt x="993" y="1117"/>
                </a:lnTo>
                <a:lnTo>
                  <a:pt x="993" y="1117"/>
                </a:lnTo>
                <a:lnTo>
                  <a:pt x="1000" y="1110"/>
                </a:lnTo>
                <a:lnTo>
                  <a:pt x="1007" y="1107"/>
                </a:lnTo>
                <a:lnTo>
                  <a:pt x="1014" y="1103"/>
                </a:lnTo>
                <a:lnTo>
                  <a:pt x="1021" y="1101"/>
                </a:lnTo>
                <a:lnTo>
                  <a:pt x="1029" y="1101"/>
                </a:lnTo>
                <a:lnTo>
                  <a:pt x="1036" y="1103"/>
                </a:lnTo>
                <a:lnTo>
                  <a:pt x="1045" y="1105"/>
                </a:lnTo>
                <a:lnTo>
                  <a:pt x="1052" y="1110"/>
                </a:lnTo>
                <a:lnTo>
                  <a:pt x="1172" y="1205"/>
                </a:lnTo>
                <a:lnTo>
                  <a:pt x="1172" y="1205"/>
                </a:lnTo>
                <a:lnTo>
                  <a:pt x="1182" y="1214"/>
                </a:lnTo>
                <a:lnTo>
                  <a:pt x="1193" y="1221"/>
                </a:lnTo>
                <a:lnTo>
                  <a:pt x="1205" y="1226"/>
                </a:lnTo>
                <a:lnTo>
                  <a:pt x="1216" y="1228"/>
                </a:lnTo>
                <a:lnTo>
                  <a:pt x="1224" y="1230"/>
                </a:lnTo>
                <a:lnTo>
                  <a:pt x="1235" y="1228"/>
                </a:lnTo>
                <a:lnTo>
                  <a:pt x="1245" y="1224"/>
                </a:lnTo>
                <a:lnTo>
                  <a:pt x="1254" y="1219"/>
                </a:lnTo>
                <a:lnTo>
                  <a:pt x="1254" y="1219"/>
                </a:lnTo>
                <a:lnTo>
                  <a:pt x="1261" y="1210"/>
                </a:lnTo>
                <a:lnTo>
                  <a:pt x="1267" y="1201"/>
                </a:lnTo>
                <a:lnTo>
                  <a:pt x="1267" y="1201"/>
                </a:lnTo>
                <a:lnTo>
                  <a:pt x="1268" y="1191"/>
                </a:lnTo>
                <a:lnTo>
                  <a:pt x="1270" y="1180"/>
                </a:lnTo>
                <a:lnTo>
                  <a:pt x="1270" y="1175"/>
                </a:lnTo>
                <a:lnTo>
                  <a:pt x="1268" y="1170"/>
                </a:lnTo>
                <a:lnTo>
                  <a:pt x="1265" y="1166"/>
                </a:lnTo>
                <a:lnTo>
                  <a:pt x="1261" y="1161"/>
                </a:lnTo>
                <a:lnTo>
                  <a:pt x="1119" y="1050"/>
                </a:lnTo>
                <a:lnTo>
                  <a:pt x="1119" y="1050"/>
                </a:lnTo>
                <a:lnTo>
                  <a:pt x="1114" y="1045"/>
                </a:lnTo>
                <a:lnTo>
                  <a:pt x="1108" y="1038"/>
                </a:lnTo>
                <a:lnTo>
                  <a:pt x="1105" y="1031"/>
                </a:lnTo>
                <a:lnTo>
                  <a:pt x="1103" y="1022"/>
                </a:lnTo>
                <a:lnTo>
                  <a:pt x="1103" y="1015"/>
                </a:lnTo>
                <a:lnTo>
                  <a:pt x="1105" y="1006"/>
                </a:lnTo>
                <a:lnTo>
                  <a:pt x="1108" y="999"/>
                </a:lnTo>
                <a:lnTo>
                  <a:pt x="1112" y="992"/>
                </a:lnTo>
                <a:lnTo>
                  <a:pt x="1112" y="992"/>
                </a:lnTo>
                <a:lnTo>
                  <a:pt x="1119" y="985"/>
                </a:lnTo>
                <a:lnTo>
                  <a:pt x="1126" y="982"/>
                </a:lnTo>
                <a:lnTo>
                  <a:pt x="1133" y="978"/>
                </a:lnTo>
                <a:lnTo>
                  <a:pt x="1140" y="977"/>
                </a:lnTo>
                <a:lnTo>
                  <a:pt x="1149" y="977"/>
                </a:lnTo>
                <a:lnTo>
                  <a:pt x="1156" y="977"/>
                </a:lnTo>
                <a:lnTo>
                  <a:pt x="1165" y="980"/>
                </a:lnTo>
                <a:lnTo>
                  <a:pt x="1172" y="985"/>
                </a:lnTo>
                <a:lnTo>
                  <a:pt x="1319" y="1101"/>
                </a:lnTo>
                <a:lnTo>
                  <a:pt x="1319" y="1101"/>
                </a:lnTo>
                <a:lnTo>
                  <a:pt x="1323" y="1103"/>
                </a:lnTo>
                <a:lnTo>
                  <a:pt x="1323" y="1103"/>
                </a:lnTo>
                <a:lnTo>
                  <a:pt x="1332" y="1110"/>
                </a:lnTo>
                <a:lnTo>
                  <a:pt x="1342" y="1115"/>
                </a:lnTo>
                <a:lnTo>
                  <a:pt x="1353" y="1117"/>
                </a:lnTo>
                <a:lnTo>
                  <a:pt x="1361" y="1119"/>
                </a:lnTo>
                <a:lnTo>
                  <a:pt x="1372" y="1117"/>
                </a:lnTo>
                <a:lnTo>
                  <a:pt x="1381" y="1114"/>
                </a:lnTo>
                <a:lnTo>
                  <a:pt x="1388" y="1108"/>
                </a:lnTo>
                <a:lnTo>
                  <a:pt x="1395" y="1103"/>
                </a:lnTo>
                <a:lnTo>
                  <a:pt x="1400" y="1094"/>
                </a:lnTo>
                <a:lnTo>
                  <a:pt x="1404" y="1085"/>
                </a:lnTo>
                <a:lnTo>
                  <a:pt x="1405" y="1077"/>
                </a:lnTo>
                <a:lnTo>
                  <a:pt x="1404" y="1066"/>
                </a:lnTo>
                <a:lnTo>
                  <a:pt x="1400" y="1056"/>
                </a:lnTo>
                <a:lnTo>
                  <a:pt x="1395" y="1043"/>
                </a:lnTo>
                <a:lnTo>
                  <a:pt x="1384" y="1033"/>
                </a:lnTo>
                <a:lnTo>
                  <a:pt x="1372" y="1020"/>
                </a:lnTo>
                <a:lnTo>
                  <a:pt x="1216" y="903"/>
                </a:lnTo>
                <a:lnTo>
                  <a:pt x="1216" y="903"/>
                </a:lnTo>
                <a:lnTo>
                  <a:pt x="1209" y="898"/>
                </a:lnTo>
                <a:lnTo>
                  <a:pt x="1205" y="890"/>
                </a:lnTo>
                <a:lnTo>
                  <a:pt x="1202" y="883"/>
                </a:lnTo>
                <a:lnTo>
                  <a:pt x="1200" y="875"/>
                </a:lnTo>
                <a:lnTo>
                  <a:pt x="1200" y="868"/>
                </a:lnTo>
                <a:lnTo>
                  <a:pt x="1200" y="859"/>
                </a:lnTo>
                <a:lnTo>
                  <a:pt x="1203" y="852"/>
                </a:lnTo>
                <a:lnTo>
                  <a:pt x="1207" y="845"/>
                </a:lnTo>
                <a:lnTo>
                  <a:pt x="1207" y="845"/>
                </a:lnTo>
                <a:lnTo>
                  <a:pt x="1214" y="838"/>
                </a:lnTo>
                <a:lnTo>
                  <a:pt x="1219" y="832"/>
                </a:lnTo>
                <a:lnTo>
                  <a:pt x="1228" y="829"/>
                </a:lnTo>
                <a:lnTo>
                  <a:pt x="1235" y="827"/>
                </a:lnTo>
                <a:lnTo>
                  <a:pt x="1244" y="827"/>
                </a:lnTo>
                <a:lnTo>
                  <a:pt x="1251" y="829"/>
                </a:lnTo>
                <a:lnTo>
                  <a:pt x="1260" y="831"/>
                </a:lnTo>
                <a:lnTo>
                  <a:pt x="1267" y="836"/>
                </a:lnTo>
                <a:lnTo>
                  <a:pt x="1421" y="952"/>
                </a:lnTo>
                <a:lnTo>
                  <a:pt x="1421" y="952"/>
                </a:lnTo>
                <a:lnTo>
                  <a:pt x="1428" y="955"/>
                </a:lnTo>
                <a:lnTo>
                  <a:pt x="1433" y="955"/>
                </a:lnTo>
                <a:lnTo>
                  <a:pt x="1441" y="955"/>
                </a:lnTo>
                <a:lnTo>
                  <a:pt x="1446" y="954"/>
                </a:lnTo>
                <a:lnTo>
                  <a:pt x="1453" y="950"/>
                </a:lnTo>
                <a:lnTo>
                  <a:pt x="1458" y="947"/>
                </a:lnTo>
                <a:lnTo>
                  <a:pt x="1469" y="936"/>
                </a:lnTo>
                <a:lnTo>
                  <a:pt x="1469" y="936"/>
                </a:lnTo>
                <a:lnTo>
                  <a:pt x="1474" y="927"/>
                </a:lnTo>
                <a:lnTo>
                  <a:pt x="1477" y="917"/>
                </a:lnTo>
                <a:lnTo>
                  <a:pt x="1479" y="908"/>
                </a:lnTo>
                <a:lnTo>
                  <a:pt x="1479" y="898"/>
                </a:lnTo>
                <a:lnTo>
                  <a:pt x="1476" y="887"/>
                </a:lnTo>
                <a:lnTo>
                  <a:pt x="1472" y="876"/>
                </a:lnTo>
                <a:lnTo>
                  <a:pt x="1467" y="868"/>
                </a:lnTo>
                <a:lnTo>
                  <a:pt x="1458" y="859"/>
                </a:lnTo>
                <a:lnTo>
                  <a:pt x="1426" y="825"/>
                </a:lnTo>
                <a:lnTo>
                  <a:pt x="1012" y="448"/>
                </a:lnTo>
                <a:lnTo>
                  <a:pt x="1012" y="448"/>
                </a:lnTo>
                <a:lnTo>
                  <a:pt x="1008" y="444"/>
                </a:lnTo>
                <a:lnTo>
                  <a:pt x="1008" y="441"/>
                </a:lnTo>
                <a:lnTo>
                  <a:pt x="1007" y="437"/>
                </a:lnTo>
                <a:lnTo>
                  <a:pt x="1008" y="432"/>
                </a:lnTo>
                <a:lnTo>
                  <a:pt x="1010" y="428"/>
                </a:lnTo>
                <a:lnTo>
                  <a:pt x="1014" y="427"/>
                </a:lnTo>
                <a:lnTo>
                  <a:pt x="1017" y="425"/>
                </a:lnTo>
                <a:lnTo>
                  <a:pt x="1022" y="425"/>
                </a:lnTo>
                <a:lnTo>
                  <a:pt x="1022" y="425"/>
                </a:lnTo>
                <a:lnTo>
                  <a:pt x="1042" y="425"/>
                </a:lnTo>
                <a:lnTo>
                  <a:pt x="1061" y="423"/>
                </a:lnTo>
                <a:lnTo>
                  <a:pt x="1079" y="421"/>
                </a:lnTo>
                <a:lnTo>
                  <a:pt x="1098" y="420"/>
                </a:lnTo>
                <a:lnTo>
                  <a:pt x="1098" y="420"/>
                </a:lnTo>
                <a:lnTo>
                  <a:pt x="1105" y="420"/>
                </a:lnTo>
                <a:lnTo>
                  <a:pt x="1105" y="420"/>
                </a:lnTo>
                <a:close/>
                <a:moveTo>
                  <a:pt x="190" y="771"/>
                </a:moveTo>
                <a:lnTo>
                  <a:pt x="190" y="771"/>
                </a:lnTo>
                <a:lnTo>
                  <a:pt x="176" y="748"/>
                </a:lnTo>
                <a:lnTo>
                  <a:pt x="165" y="725"/>
                </a:lnTo>
                <a:lnTo>
                  <a:pt x="156" y="701"/>
                </a:lnTo>
                <a:lnTo>
                  <a:pt x="149" y="674"/>
                </a:lnTo>
                <a:lnTo>
                  <a:pt x="142" y="648"/>
                </a:lnTo>
                <a:lnTo>
                  <a:pt x="139" y="622"/>
                </a:lnTo>
                <a:lnTo>
                  <a:pt x="132" y="565"/>
                </a:lnTo>
                <a:lnTo>
                  <a:pt x="79" y="516"/>
                </a:lnTo>
                <a:lnTo>
                  <a:pt x="79" y="516"/>
                </a:lnTo>
                <a:lnTo>
                  <a:pt x="49" y="485"/>
                </a:lnTo>
                <a:lnTo>
                  <a:pt x="35" y="469"/>
                </a:lnTo>
                <a:lnTo>
                  <a:pt x="24" y="453"/>
                </a:lnTo>
                <a:lnTo>
                  <a:pt x="14" y="437"/>
                </a:lnTo>
                <a:lnTo>
                  <a:pt x="7" y="418"/>
                </a:lnTo>
                <a:lnTo>
                  <a:pt x="2" y="399"/>
                </a:lnTo>
                <a:lnTo>
                  <a:pt x="0" y="376"/>
                </a:lnTo>
                <a:lnTo>
                  <a:pt x="0" y="376"/>
                </a:lnTo>
                <a:lnTo>
                  <a:pt x="2" y="363"/>
                </a:lnTo>
                <a:lnTo>
                  <a:pt x="3" y="351"/>
                </a:lnTo>
                <a:lnTo>
                  <a:pt x="5" y="339"/>
                </a:lnTo>
                <a:lnTo>
                  <a:pt x="10" y="328"/>
                </a:lnTo>
                <a:lnTo>
                  <a:pt x="16" y="316"/>
                </a:lnTo>
                <a:lnTo>
                  <a:pt x="21" y="305"/>
                </a:lnTo>
                <a:lnTo>
                  <a:pt x="28" y="295"/>
                </a:lnTo>
                <a:lnTo>
                  <a:pt x="37" y="284"/>
                </a:lnTo>
                <a:lnTo>
                  <a:pt x="256" y="47"/>
                </a:lnTo>
                <a:lnTo>
                  <a:pt x="256" y="47"/>
                </a:lnTo>
                <a:lnTo>
                  <a:pt x="265" y="37"/>
                </a:lnTo>
                <a:lnTo>
                  <a:pt x="276" y="30"/>
                </a:lnTo>
                <a:lnTo>
                  <a:pt x="286" y="23"/>
                </a:lnTo>
                <a:lnTo>
                  <a:pt x="299" y="16"/>
                </a:lnTo>
                <a:lnTo>
                  <a:pt x="309" y="10"/>
                </a:lnTo>
                <a:lnTo>
                  <a:pt x="321" y="7"/>
                </a:lnTo>
                <a:lnTo>
                  <a:pt x="334" y="3"/>
                </a:lnTo>
                <a:lnTo>
                  <a:pt x="346" y="2"/>
                </a:lnTo>
                <a:lnTo>
                  <a:pt x="358" y="2"/>
                </a:lnTo>
                <a:lnTo>
                  <a:pt x="371" y="2"/>
                </a:lnTo>
                <a:lnTo>
                  <a:pt x="383" y="3"/>
                </a:lnTo>
                <a:lnTo>
                  <a:pt x="395" y="7"/>
                </a:lnTo>
                <a:lnTo>
                  <a:pt x="407" y="10"/>
                </a:lnTo>
                <a:lnTo>
                  <a:pt x="420" y="16"/>
                </a:lnTo>
                <a:lnTo>
                  <a:pt x="430" y="23"/>
                </a:lnTo>
                <a:lnTo>
                  <a:pt x="441" y="30"/>
                </a:lnTo>
                <a:lnTo>
                  <a:pt x="441" y="30"/>
                </a:lnTo>
                <a:lnTo>
                  <a:pt x="464" y="47"/>
                </a:lnTo>
                <a:lnTo>
                  <a:pt x="485" y="61"/>
                </a:lnTo>
                <a:lnTo>
                  <a:pt x="506" y="75"/>
                </a:lnTo>
                <a:lnTo>
                  <a:pt x="534" y="88"/>
                </a:lnTo>
                <a:lnTo>
                  <a:pt x="534" y="88"/>
                </a:lnTo>
                <a:lnTo>
                  <a:pt x="553" y="95"/>
                </a:lnTo>
                <a:lnTo>
                  <a:pt x="564" y="96"/>
                </a:lnTo>
                <a:lnTo>
                  <a:pt x="564" y="96"/>
                </a:lnTo>
                <a:lnTo>
                  <a:pt x="588" y="91"/>
                </a:lnTo>
                <a:lnTo>
                  <a:pt x="613" y="86"/>
                </a:lnTo>
                <a:lnTo>
                  <a:pt x="666" y="74"/>
                </a:lnTo>
                <a:lnTo>
                  <a:pt x="692" y="68"/>
                </a:lnTo>
                <a:lnTo>
                  <a:pt x="720" y="63"/>
                </a:lnTo>
                <a:lnTo>
                  <a:pt x="747" y="60"/>
                </a:lnTo>
                <a:lnTo>
                  <a:pt x="775" y="60"/>
                </a:lnTo>
                <a:lnTo>
                  <a:pt x="775" y="60"/>
                </a:lnTo>
                <a:lnTo>
                  <a:pt x="740" y="84"/>
                </a:lnTo>
                <a:lnTo>
                  <a:pt x="692" y="121"/>
                </a:lnTo>
                <a:lnTo>
                  <a:pt x="629" y="168"/>
                </a:lnTo>
                <a:lnTo>
                  <a:pt x="629" y="168"/>
                </a:lnTo>
                <a:lnTo>
                  <a:pt x="601" y="175"/>
                </a:lnTo>
                <a:lnTo>
                  <a:pt x="574" y="179"/>
                </a:lnTo>
                <a:lnTo>
                  <a:pt x="574" y="179"/>
                </a:lnTo>
                <a:lnTo>
                  <a:pt x="559" y="179"/>
                </a:lnTo>
                <a:lnTo>
                  <a:pt x="539" y="177"/>
                </a:lnTo>
                <a:lnTo>
                  <a:pt x="520" y="172"/>
                </a:lnTo>
                <a:lnTo>
                  <a:pt x="499" y="165"/>
                </a:lnTo>
                <a:lnTo>
                  <a:pt x="480" y="156"/>
                </a:lnTo>
                <a:lnTo>
                  <a:pt x="462" y="147"/>
                </a:lnTo>
                <a:lnTo>
                  <a:pt x="446" y="137"/>
                </a:lnTo>
                <a:lnTo>
                  <a:pt x="432" y="130"/>
                </a:lnTo>
                <a:lnTo>
                  <a:pt x="390" y="96"/>
                </a:lnTo>
                <a:lnTo>
                  <a:pt x="390" y="96"/>
                </a:lnTo>
                <a:lnTo>
                  <a:pt x="381" y="91"/>
                </a:lnTo>
                <a:lnTo>
                  <a:pt x="372" y="88"/>
                </a:lnTo>
                <a:lnTo>
                  <a:pt x="364" y="86"/>
                </a:lnTo>
                <a:lnTo>
                  <a:pt x="353" y="86"/>
                </a:lnTo>
                <a:lnTo>
                  <a:pt x="344" y="88"/>
                </a:lnTo>
                <a:lnTo>
                  <a:pt x="335" y="91"/>
                </a:lnTo>
                <a:lnTo>
                  <a:pt x="327" y="96"/>
                </a:lnTo>
                <a:lnTo>
                  <a:pt x="318" y="103"/>
                </a:lnTo>
                <a:lnTo>
                  <a:pt x="98" y="341"/>
                </a:lnTo>
                <a:lnTo>
                  <a:pt x="98" y="341"/>
                </a:lnTo>
                <a:lnTo>
                  <a:pt x="93" y="349"/>
                </a:lnTo>
                <a:lnTo>
                  <a:pt x="88" y="358"/>
                </a:lnTo>
                <a:lnTo>
                  <a:pt x="86" y="367"/>
                </a:lnTo>
                <a:lnTo>
                  <a:pt x="84" y="377"/>
                </a:lnTo>
                <a:lnTo>
                  <a:pt x="86" y="386"/>
                </a:lnTo>
                <a:lnTo>
                  <a:pt x="88" y="395"/>
                </a:lnTo>
                <a:lnTo>
                  <a:pt x="93" y="404"/>
                </a:lnTo>
                <a:lnTo>
                  <a:pt x="98" y="413"/>
                </a:lnTo>
                <a:lnTo>
                  <a:pt x="98" y="413"/>
                </a:lnTo>
                <a:lnTo>
                  <a:pt x="125" y="442"/>
                </a:lnTo>
                <a:lnTo>
                  <a:pt x="155" y="472"/>
                </a:lnTo>
                <a:lnTo>
                  <a:pt x="155" y="472"/>
                </a:lnTo>
                <a:lnTo>
                  <a:pt x="172" y="490"/>
                </a:lnTo>
                <a:lnTo>
                  <a:pt x="191" y="511"/>
                </a:lnTo>
                <a:lnTo>
                  <a:pt x="200" y="522"/>
                </a:lnTo>
                <a:lnTo>
                  <a:pt x="205" y="532"/>
                </a:lnTo>
                <a:lnTo>
                  <a:pt x="211" y="543"/>
                </a:lnTo>
                <a:lnTo>
                  <a:pt x="214" y="553"/>
                </a:lnTo>
                <a:lnTo>
                  <a:pt x="214" y="553"/>
                </a:lnTo>
                <a:lnTo>
                  <a:pt x="220" y="595"/>
                </a:lnTo>
                <a:lnTo>
                  <a:pt x="227" y="639"/>
                </a:lnTo>
                <a:lnTo>
                  <a:pt x="232" y="662"/>
                </a:lnTo>
                <a:lnTo>
                  <a:pt x="237" y="681"/>
                </a:lnTo>
                <a:lnTo>
                  <a:pt x="246" y="701"/>
                </a:lnTo>
                <a:lnTo>
                  <a:pt x="255" y="717"/>
                </a:lnTo>
                <a:lnTo>
                  <a:pt x="255" y="717"/>
                </a:lnTo>
                <a:lnTo>
                  <a:pt x="235" y="727"/>
                </a:lnTo>
                <a:lnTo>
                  <a:pt x="220" y="739"/>
                </a:lnTo>
                <a:lnTo>
                  <a:pt x="205" y="753"/>
                </a:lnTo>
                <a:lnTo>
                  <a:pt x="190" y="771"/>
                </a:lnTo>
                <a:lnTo>
                  <a:pt x="190" y="771"/>
                </a:lnTo>
                <a:close/>
                <a:moveTo>
                  <a:pt x="889" y="1187"/>
                </a:moveTo>
                <a:lnTo>
                  <a:pt x="889" y="1187"/>
                </a:lnTo>
                <a:lnTo>
                  <a:pt x="875" y="1177"/>
                </a:lnTo>
                <a:lnTo>
                  <a:pt x="859" y="1170"/>
                </a:lnTo>
                <a:lnTo>
                  <a:pt x="843" y="1165"/>
                </a:lnTo>
                <a:lnTo>
                  <a:pt x="827" y="1161"/>
                </a:lnTo>
                <a:lnTo>
                  <a:pt x="810" y="1161"/>
                </a:lnTo>
                <a:lnTo>
                  <a:pt x="794" y="1165"/>
                </a:lnTo>
                <a:lnTo>
                  <a:pt x="778" y="1168"/>
                </a:lnTo>
                <a:lnTo>
                  <a:pt x="764" y="1177"/>
                </a:lnTo>
                <a:lnTo>
                  <a:pt x="764" y="1177"/>
                </a:lnTo>
                <a:lnTo>
                  <a:pt x="759" y="1177"/>
                </a:lnTo>
                <a:lnTo>
                  <a:pt x="755" y="1175"/>
                </a:lnTo>
                <a:lnTo>
                  <a:pt x="755" y="1175"/>
                </a:lnTo>
                <a:lnTo>
                  <a:pt x="754" y="1173"/>
                </a:lnTo>
                <a:lnTo>
                  <a:pt x="754" y="1168"/>
                </a:lnTo>
                <a:lnTo>
                  <a:pt x="754" y="1168"/>
                </a:lnTo>
                <a:lnTo>
                  <a:pt x="755" y="1156"/>
                </a:lnTo>
                <a:lnTo>
                  <a:pt x="755" y="1142"/>
                </a:lnTo>
                <a:lnTo>
                  <a:pt x="752" y="1128"/>
                </a:lnTo>
                <a:lnTo>
                  <a:pt x="748" y="1114"/>
                </a:lnTo>
                <a:lnTo>
                  <a:pt x="743" y="1101"/>
                </a:lnTo>
                <a:lnTo>
                  <a:pt x="736" y="1089"/>
                </a:lnTo>
                <a:lnTo>
                  <a:pt x="727" y="1077"/>
                </a:lnTo>
                <a:lnTo>
                  <a:pt x="718" y="1068"/>
                </a:lnTo>
                <a:lnTo>
                  <a:pt x="718" y="1068"/>
                </a:lnTo>
                <a:lnTo>
                  <a:pt x="718" y="1068"/>
                </a:lnTo>
                <a:lnTo>
                  <a:pt x="704" y="1057"/>
                </a:lnTo>
                <a:lnTo>
                  <a:pt x="689" y="1049"/>
                </a:lnTo>
                <a:lnTo>
                  <a:pt x="673" y="1045"/>
                </a:lnTo>
                <a:lnTo>
                  <a:pt x="655" y="1042"/>
                </a:lnTo>
                <a:lnTo>
                  <a:pt x="639" y="1042"/>
                </a:lnTo>
                <a:lnTo>
                  <a:pt x="624" y="1043"/>
                </a:lnTo>
                <a:lnTo>
                  <a:pt x="608" y="1049"/>
                </a:lnTo>
                <a:lnTo>
                  <a:pt x="592" y="1057"/>
                </a:lnTo>
                <a:lnTo>
                  <a:pt x="592" y="1057"/>
                </a:lnTo>
                <a:lnTo>
                  <a:pt x="588" y="1057"/>
                </a:lnTo>
                <a:lnTo>
                  <a:pt x="585" y="1056"/>
                </a:lnTo>
                <a:lnTo>
                  <a:pt x="585" y="1056"/>
                </a:lnTo>
                <a:lnTo>
                  <a:pt x="581" y="1054"/>
                </a:lnTo>
                <a:lnTo>
                  <a:pt x="581" y="1049"/>
                </a:lnTo>
                <a:lnTo>
                  <a:pt x="581" y="1049"/>
                </a:lnTo>
                <a:lnTo>
                  <a:pt x="583" y="1035"/>
                </a:lnTo>
                <a:lnTo>
                  <a:pt x="583" y="1022"/>
                </a:lnTo>
                <a:lnTo>
                  <a:pt x="581" y="1008"/>
                </a:lnTo>
                <a:lnTo>
                  <a:pt x="578" y="994"/>
                </a:lnTo>
                <a:lnTo>
                  <a:pt x="573" y="982"/>
                </a:lnTo>
                <a:lnTo>
                  <a:pt x="566" y="970"/>
                </a:lnTo>
                <a:lnTo>
                  <a:pt x="557" y="957"/>
                </a:lnTo>
                <a:lnTo>
                  <a:pt x="546" y="948"/>
                </a:lnTo>
                <a:lnTo>
                  <a:pt x="546" y="948"/>
                </a:lnTo>
                <a:lnTo>
                  <a:pt x="546" y="948"/>
                </a:lnTo>
                <a:lnTo>
                  <a:pt x="536" y="940"/>
                </a:lnTo>
                <a:lnTo>
                  <a:pt x="523" y="933"/>
                </a:lnTo>
                <a:lnTo>
                  <a:pt x="509" y="927"/>
                </a:lnTo>
                <a:lnTo>
                  <a:pt x="497" y="924"/>
                </a:lnTo>
                <a:lnTo>
                  <a:pt x="483" y="922"/>
                </a:lnTo>
                <a:lnTo>
                  <a:pt x="469" y="922"/>
                </a:lnTo>
                <a:lnTo>
                  <a:pt x="455" y="924"/>
                </a:lnTo>
                <a:lnTo>
                  <a:pt x="443" y="927"/>
                </a:lnTo>
                <a:lnTo>
                  <a:pt x="443" y="927"/>
                </a:lnTo>
                <a:lnTo>
                  <a:pt x="439" y="927"/>
                </a:lnTo>
                <a:lnTo>
                  <a:pt x="436" y="926"/>
                </a:lnTo>
                <a:lnTo>
                  <a:pt x="436" y="926"/>
                </a:lnTo>
                <a:lnTo>
                  <a:pt x="434" y="922"/>
                </a:lnTo>
                <a:lnTo>
                  <a:pt x="434" y="919"/>
                </a:lnTo>
                <a:lnTo>
                  <a:pt x="434" y="919"/>
                </a:lnTo>
                <a:lnTo>
                  <a:pt x="439" y="901"/>
                </a:lnTo>
                <a:lnTo>
                  <a:pt x="443" y="885"/>
                </a:lnTo>
                <a:lnTo>
                  <a:pt x="443" y="868"/>
                </a:lnTo>
                <a:lnTo>
                  <a:pt x="441" y="852"/>
                </a:lnTo>
                <a:lnTo>
                  <a:pt x="436" y="836"/>
                </a:lnTo>
                <a:lnTo>
                  <a:pt x="429" y="820"/>
                </a:lnTo>
                <a:lnTo>
                  <a:pt x="418" y="806"/>
                </a:lnTo>
                <a:lnTo>
                  <a:pt x="406" y="794"/>
                </a:lnTo>
                <a:lnTo>
                  <a:pt x="406" y="794"/>
                </a:lnTo>
                <a:lnTo>
                  <a:pt x="406" y="794"/>
                </a:lnTo>
                <a:lnTo>
                  <a:pt x="397" y="787"/>
                </a:lnTo>
                <a:lnTo>
                  <a:pt x="388" y="782"/>
                </a:lnTo>
                <a:lnTo>
                  <a:pt x="378" y="776"/>
                </a:lnTo>
                <a:lnTo>
                  <a:pt x="369" y="773"/>
                </a:lnTo>
                <a:lnTo>
                  <a:pt x="348" y="767"/>
                </a:lnTo>
                <a:lnTo>
                  <a:pt x="327" y="767"/>
                </a:lnTo>
                <a:lnTo>
                  <a:pt x="307" y="771"/>
                </a:lnTo>
                <a:lnTo>
                  <a:pt x="288" y="778"/>
                </a:lnTo>
                <a:lnTo>
                  <a:pt x="279" y="783"/>
                </a:lnTo>
                <a:lnTo>
                  <a:pt x="270" y="790"/>
                </a:lnTo>
                <a:lnTo>
                  <a:pt x="262" y="797"/>
                </a:lnTo>
                <a:lnTo>
                  <a:pt x="255" y="804"/>
                </a:lnTo>
                <a:lnTo>
                  <a:pt x="223" y="840"/>
                </a:lnTo>
                <a:lnTo>
                  <a:pt x="223" y="840"/>
                </a:lnTo>
                <a:lnTo>
                  <a:pt x="216" y="848"/>
                </a:lnTo>
                <a:lnTo>
                  <a:pt x="211" y="859"/>
                </a:lnTo>
                <a:lnTo>
                  <a:pt x="205" y="868"/>
                </a:lnTo>
                <a:lnTo>
                  <a:pt x="202" y="878"/>
                </a:lnTo>
                <a:lnTo>
                  <a:pt x="198" y="898"/>
                </a:lnTo>
                <a:lnTo>
                  <a:pt x="197" y="919"/>
                </a:lnTo>
                <a:lnTo>
                  <a:pt x="200" y="938"/>
                </a:lnTo>
                <a:lnTo>
                  <a:pt x="209" y="957"/>
                </a:lnTo>
                <a:lnTo>
                  <a:pt x="214" y="968"/>
                </a:lnTo>
                <a:lnTo>
                  <a:pt x="220" y="977"/>
                </a:lnTo>
                <a:lnTo>
                  <a:pt x="227" y="984"/>
                </a:lnTo>
                <a:lnTo>
                  <a:pt x="234" y="992"/>
                </a:lnTo>
                <a:lnTo>
                  <a:pt x="234" y="992"/>
                </a:lnTo>
                <a:lnTo>
                  <a:pt x="234" y="992"/>
                </a:lnTo>
                <a:lnTo>
                  <a:pt x="244" y="999"/>
                </a:lnTo>
                <a:lnTo>
                  <a:pt x="256" y="1006"/>
                </a:lnTo>
                <a:lnTo>
                  <a:pt x="269" y="1012"/>
                </a:lnTo>
                <a:lnTo>
                  <a:pt x="281" y="1015"/>
                </a:lnTo>
                <a:lnTo>
                  <a:pt x="293" y="1017"/>
                </a:lnTo>
                <a:lnTo>
                  <a:pt x="306" y="1017"/>
                </a:lnTo>
                <a:lnTo>
                  <a:pt x="318" y="1017"/>
                </a:lnTo>
                <a:lnTo>
                  <a:pt x="330" y="1015"/>
                </a:lnTo>
                <a:lnTo>
                  <a:pt x="330" y="1015"/>
                </a:lnTo>
                <a:lnTo>
                  <a:pt x="335" y="1015"/>
                </a:lnTo>
                <a:lnTo>
                  <a:pt x="339" y="1017"/>
                </a:lnTo>
                <a:lnTo>
                  <a:pt x="339" y="1017"/>
                </a:lnTo>
                <a:lnTo>
                  <a:pt x="339" y="1022"/>
                </a:lnTo>
                <a:lnTo>
                  <a:pt x="337" y="1026"/>
                </a:lnTo>
                <a:lnTo>
                  <a:pt x="337" y="1026"/>
                </a:lnTo>
                <a:lnTo>
                  <a:pt x="327" y="1043"/>
                </a:lnTo>
                <a:lnTo>
                  <a:pt x="320" y="1063"/>
                </a:lnTo>
                <a:lnTo>
                  <a:pt x="316" y="1082"/>
                </a:lnTo>
                <a:lnTo>
                  <a:pt x="316" y="1101"/>
                </a:lnTo>
                <a:lnTo>
                  <a:pt x="320" y="1121"/>
                </a:lnTo>
                <a:lnTo>
                  <a:pt x="327" y="1140"/>
                </a:lnTo>
                <a:lnTo>
                  <a:pt x="337" y="1158"/>
                </a:lnTo>
                <a:lnTo>
                  <a:pt x="353" y="1173"/>
                </a:lnTo>
                <a:lnTo>
                  <a:pt x="353" y="1173"/>
                </a:lnTo>
                <a:lnTo>
                  <a:pt x="353" y="1173"/>
                </a:lnTo>
                <a:lnTo>
                  <a:pt x="369" y="1184"/>
                </a:lnTo>
                <a:lnTo>
                  <a:pt x="388" y="1193"/>
                </a:lnTo>
                <a:lnTo>
                  <a:pt x="407" y="1198"/>
                </a:lnTo>
                <a:lnTo>
                  <a:pt x="427" y="1198"/>
                </a:lnTo>
                <a:lnTo>
                  <a:pt x="446" y="1196"/>
                </a:lnTo>
                <a:lnTo>
                  <a:pt x="465" y="1189"/>
                </a:lnTo>
                <a:lnTo>
                  <a:pt x="483" y="1180"/>
                </a:lnTo>
                <a:lnTo>
                  <a:pt x="499" y="1168"/>
                </a:lnTo>
                <a:lnTo>
                  <a:pt x="499" y="1168"/>
                </a:lnTo>
                <a:lnTo>
                  <a:pt x="502" y="1166"/>
                </a:lnTo>
                <a:lnTo>
                  <a:pt x="506" y="1166"/>
                </a:lnTo>
                <a:lnTo>
                  <a:pt x="506" y="1166"/>
                </a:lnTo>
                <a:lnTo>
                  <a:pt x="509" y="1170"/>
                </a:lnTo>
                <a:lnTo>
                  <a:pt x="509" y="1173"/>
                </a:lnTo>
                <a:lnTo>
                  <a:pt x="509" y="1173"/>
                </a:lnTo>
                <a:lnTo>
                  <a:pt x="509" y="1186"/>
                </a:lnTo>
                <a:lnTo>
                  <a:pt x="511" y="1198"/>
                </a:lnTo>
                <a:lnTo>
                  <a:pt x="513" y="1212"/>
                </a:lnTo>
                <a:lnTo>
                  <a:pt x="516" y="1223"/>
                </a:lnTo>
                <a:lnTo>
                  <a:pt x="522" y="1235"/>
                </a:lnTo>
                <a:lnTo>
                  <a:pt x="529" y="1245"/>
                </a:lnTo>
                <a:lnTo>
                  <a:pt x="537" y="1256"/>
                </a:lnTo>
                <a:lnTo>
                  <a:pt x="546" y="1266"/>
                </a:lnTo>
                <a:lnTo>
                  <a:pt x="546" y="1266"/>
                </a:lnTo>
                <a:lnTo>
                  <a:pt x="546" y="1266"/>
                </a:lnTo>
                <a:lnTo>
                  <a:pt x="564" y="1277"/>
                </a:lnTo>
                <a:lnTo>
                  <a:pt x="581" y="1286"/>
                </a:lnTo>
                <a:lnTo>
                  <a:pt x="601" y="1291"/>
                </a:lnTo>
                <a:lnTo>
                  <a:pt x="620" y="1291"/>
                </a:lnTo>
                <a:lnTo>
                  <a:pt x="639" y="1289"/>
                </a:lnTo>
                <a:lnTo>
                  <a:pt x="659" y="1282"/>
                </a:lnTo>
                <a:lnTo>
                  <a:pt x="676" y="1273"/>
                </a:lnTo>
                <a:lnTo>
                  <a:pt x="692" y="1261"/>
                </a:lnTo>
                <a:lnTo>
                  <a:pt x="692" y="1261"/>
                </a:lnTo>
                <a:lnTo>
                  <a:pt x="696" y="1259"/>
                </a:lnTo>
                <a:lnTo>
                  <a:pt x="699" y="1259"/>
                </a:lnTo>
                <a:lnTo>
                  <a:pt x="699" y="1259"/>
                </a:lnTo>
                <a:lnTo>
                  <a:pt x="703" y="1263"/>
                </a:lnTo>
                <a:lnTo>
                  <a:pt x="704" y="1266"/>
                </a:lnTo>
                <a:lnTo>
                  <a:pt x="704" y="1266"/>
                </a:lnTo>
                <a:lnTo>
                  <a:pt x="703" y="1279"/>
                </a:lnTo>
                <a:lnTo>
                  <a:pt x="704" y="1291"/>
                </a:lnTo>
                <a:lnTo>
                  <a:pt x="706" y="1305"/>
                </a:lnTo>
                <a:lnTo>
                  <a:pt x="711" y="1316"/>
                </a:lnTo>
                <a:lnTo>
                  <a:pt x="717" y="1328"/>
                </a:lnTo>
                <a:lnTo>
                  <a:pt x="722" y="1338"/>
                </a:lnTo>
                <a:lnTo>
                  <a:pt x="731" y="1349"/>
                </a:lnTo>
                <a:lnTo>
                  <a:pt x="741" y="1360"/>
                </a:lnTo>
                <a:lnTo>
                  <a:pt x="741" y="1360"/>
                </a:lnTo>
                <a:lnTo>
                  <a:pt x="748" y="1365"/>
                </a:lnTo>
                <a:lnTo>
                  <a:pt x="759" y="1372"/>
                </a:lnTo>
                <a:lnTo>
                  <a:pt x="768" y="1375"/>
                </a:lnTo>
                <a:lnTo>
                  <a:pt x="778" y="1379"/>
                </a:lnTo>
                <a:lnTo>
                  <a:pt x="798" y="1384"/>
                </a:lnTo>
                <a:lnTo>
                  <a:pt x="819" y="1384"/>
                </a:lnTo>
                <a:lnTo>
                  <a:pt x="840" y="1381"/>
                </a:lnTo>
                <a:lnTo>
                  <a:pt x="859" y="1374"/>
                </a:lnTo>
                <a:lnTo>
                  <a:pt x="868" y="1368"/>
                </a:lnTo>
                <a:lnTo>
                  <a:pt x="877" y="1363"/>
                </a:lnTo>
                <a:lnTo>
                  <a:pt x="884" y="1356"/>
                </a:lnTo>
                <a:lnTo>
                  <a:pt x="892" y="1347"/>
                </a:lnTo>
                <a:lnTo>
                  <a:pt x="899" y="1338"/>
                </a:lnTo>
                <a:lnTo>
                  <a:pt x="899" y="1338"/>
                </a:lnTo>
                <a:lnTo>
                  <a:pt x="906" y="1330"/>
                </a:lnTo>
                <a:lnTo>
                  <a:pt x="912" y="1321"/>
                </a:lnTo>
                <a:lnTo>
                  <a:pt x="917" y="1310"/>
                </a:lnTo>
                <a:lnTo>
                  <a:pt x="920" y="1302"/>
                </a:lnTo>
                <a:lnTo>
                  <a:pt x="926" y="1280"/>
                </a:lnTo>
                <a:lnTo>
                  <a:pt x="926" y="1261"/>
                </a:lnTo>
                <a:lnTo>
                  <a:pt x="922" y="1240"/>
                </a:lnTo>
                <a:lnTo>
                  <a:pt x="915" y="1221"/>
                </a:lnTo>
                <a:lnTo>
                  <a:pt x="910" y="1212"/>
                </a:lnTo>
                <a:lnTo>
                  <a:pt x="903" y="1203"/>
                </a:lnTo>
                <a:lnTo>
                  <a:pt x="896" y="1194"/>
                </a:lnTo>
                <a:lnTo>
                  <a:pt x="889" y="1187"/>
                </a:lnTo>
                <a:lnTo>
                  <a:pt x="889" y="1187"/>
                </a:lnTo>
                <a:close/>
                <a:moveTo>
                  <a:pt x="1177" y="377"/>
                </a:moveTo>
                <a:lnTo>
                  <a:pt x="1177" y="377"/>
                </a:lnTo>
                <a:lnTo>
                  <a:pt x="1458" y="648"/>
                </a:lnTo>
                <a:lnTo>
                  <a:pt x="1458" y="648"/>
                </a:lnTo>
                <a:lnTo>
                  <a:pt x="1469" y="655"/>
                </a:lnTo>
                <a:lnTo>
                  <a:pt x="1479" y="660"/>
                </a:lnTo>
                <a:lnTo>
                  <a:pt x="1491" y="664"/>
                </a:lnTo>
                <a:lnTo>
                  <a:pt x="1506" y="662"/>
                </a:lnTo>
                <a:lnTo>
                  <a:pt x="1506" y="662"/>
                </a:lnTo>
                <a:lnTo>
                  <a:pt x="1518" y="659"/>
                </a:lnTo>
                <a:lnTo>
                  <a:pt x="1528" y="653"/>
                </a:lnTo>
                <a:lnTo>
                  <a:pt x="1539" y="645"/>
                </a:lnTo>
                <a:lnTo>
                  <a:pt x="1546" y="634"/>
                </a:lnTo>
                <a:lnTo>
                  <a:pt x="1546" y="634"/>
                </a:lnTo>
                <a:lnTo>
                  <a:pt x="1562" y="604"/>
                </a:lnTo>
                <a:lnTo>
                  <a:pt x="1574" y="572"/>
                </a:lnTo>
                <a:lnTo>
                  <a:pt x="1583" y="539"/>
                </a:lnTo>
                <a:lnTo>
                  <a:pt x="1592" y="504"/>
                </a:lnTo>
                <a:lnTo>
                  <a:pt x="1592" y="504"/>
                </a:lnTo>
                <a:lnTo>
                  <a:pt x="1595" y="488"/>
                </a:lnTo>
                <a:lnTo>
                  <a:pt x="1600" y="474"/>
                </a:lnTo>
                <a:lnTo>
                  <a:pt x="1609" y="462"/>
                </a:lnTo>
                <a:lnTo>
                  <a:pt x="1618" y="450"/>
                </a:lnTo>
                <a:lnTo>
                  <a:pt x="1667" y="397"/>
                </a:lnTo>
                <a:lnTo>
                  <a:pt x="1667" y="397"/>
                </a:lnTo>
                <a:lnTo>
                  <a:pt x="1681" y="381"/>
                </a:lnTo>
                <a:lnTo>
                  <a:pt x="1690" y="363"/>
                </a:lnTo>
                <a:lnTo>
                  <a:pt x="1695" y="344"/>
                </a:lnTo>
                <a:lnTo>
                  <a:pt x="1697" y="325"/>
                </a:lnTo>
                <a:lnTo>
                  <a:pt x="1695" y="307"/>
                </a:lnTo>
                <a:lnTo>
                  <a:pt x="1690" y="288"/>
                </a:lnTo>
                <a:lnTo>
                  <a:pt x="1681" y="270"/>
                </a:lnTo>
                <a:lnTo>
                  <a:pt x="1669" y="255"/>
                </a:lnTo>
                <a:lnTo>
                  <a:pt x="1467" y="33"/>
                </a:lnTo>
                <a:lnTo>
                  <a:pt x="1467" y="33"/>
                </a:lnTo>
                <a:lnTo>
                  <a:pt x="1451" y="19"/>
                </a:lnTo>
                <a:lnTo>
                  <a:pt x="1435" y="10"/>
                </a:lnTo>
                <a:lnTo>
                  <a:pt x="1416" y="3"/>
                </a:lnTo>
                <a:lnTo>
                  <a:pt x="1397" y="0"/>
                </a:lnTo>
                <a:lnTo>
                  <a:pt x="1377" y="0"/>
                </a:lnTo>
                <a:lnTo>
                  <a:pt x="1358" y="3"/>
                </a:lnTo>
                <a:lnTo>
                  <a:pt x="1340" y="10"/>
                </a:lnTo>
                <a:lnTo>
                  <a:pt x="1323" y="23"/>
                </a:lnTo>
                <a:lnTo>
                  <a:pt x="1275" y="61"/>
                </a:lnTo>
                <a:lnTo>
                  <a:pt x="1275" y="61"/>
                </a:lnTo>
                <a:lnTo>
                  <a:pt x="1258" y="72"/>
                </a:lnTo>
                <a:lnTo>
                  <a:pt x="1247" y="77"/>
                </a:lnTo>
                <a:lnTo>
                  <a:pt x="1238" y="81"/>
                </a:lnTo>
                <a:lnTo>
                  <a:pt x="1228" y="82"/>
                </a:lnTo>
                <a:lnTo>
                  <a:pt x="1217" y="84"/>
                </a:lnTo>
                <a:lnTo>
                  <a:pt x="1196" y="84"/>
                </a:lnTo>
                <a:lnTo>
                  <a:pt x="1196" y="84"/>
                </a:lnTo>
                <a:lnTo>
                  <a:pt x="1045" y="65"/>
                </a:lnTo>
                <a:lnTo>
                  <a:pt x="1045" y="65"/>
                </a:lnTo>
                <a:lnTo>
                  <a:pt x="1012" y="63"/>
                </a:lnTo>
                <a:lnTo>
                  <a:pt x="977" y="63"/>
                </a:lnTo>
                <a:lnTo>
                  <a:pt x="943" y="67"/>
                </a:lnTo>
                <a:lnTo>
                  <a:pt x="912" y="74"/>
                </a:lnTo>
                <a:lnTo>
                  <a:pt x="880" y="84"/>
                </a:lnTo>
                <a:lnTo>
                  <a:pt x="848" y="98"/>
                </a:lnTo>
                <a:lnTo>
                  <a:pt x="819" y="114"/>
                </a:lnTo>
                <a:lnTo>
                  <a:pt x="790" y="135"/>
                </a:lnTo>
                <a:lnTo>
                  <a:pt x="790" y="135"/>
                </a:lnTo>
                <a:lnTo>
                  <a:pt x="641" y="249"/>
                </a:lnTo>
                <a:lnTo>
                  <a:pt x="492" y="365"/>
                </a:lnTo>
                <a:lnTo>
                  <a:pt x="492" y="365"/>
                </a:lnTo>
                <a:lnTo>
                  <a:pt x="476" y="379"/>
                </a:lnTo>
                <a:lnTo>
                  <a:pt x="465" y="395"/>
                </a:lnTo>
                <a:lnTo>
                  <a:pt x="458" y="411"/>
                </a:lnTo>
                <a:lnTo>
                  <a:pt x="457" y="425"/>
                </a:lnTo>
                <a:lnTo>
                  <a:pt x="458" y="441"/>
                </a:lnTo>
                <a:lnTo>
                  <a:pt x="464" y="455"/>
                </a:lnTo>
                <a:lnTo>
                  <a:pt x="472" y="467"/>
                </a:lnTo>
                <a:lnTo>
                  <a:pt x="483" y="478"/>
                </a:lnTo>
                <a:lnTo>
                  <a:pt x="495" y="486"/>
                </a:lnTo>
                <a:lnTo>
                  <a:pt x="511" y="495"/>
                </a:lnTo>
                <a:lnTo>
                  <a:pt x="529" y="499"/>
                </a:lnTo>
                <a:lnTo>
                  <a:pt x="548" y="502"/>
                </a:lnTo>
                <a:lnTo>
                  <a:pt x="569" y="500"/>
                </a:lnTo>
                <a:lnTo>
                  <a:pt x="590" y="497"/>
                </a:lnTo>
                <a:lnTo>
                  <a:pt x="611" y="490"/>
                </a:lnTo>
                <a:lnTo>
                  <a:pt x="634" y="478"/>
                </a:lnTo>
                <a:lnTo>
                  <a:pt x="850" y="344"/>
                </a:lnTo>
                <a:lnTo>
                  <a:pt x="850" y="344"/>
                </a:lnTo>
                <a:lnTo>
                  <a:pt x="863" y="337"/>
                </a:lnTo>
                <a:lnTo>
                  <a:pt x="875" y="332"/>
                </a:lnTo>
                <a:lnTo>
                  <a:pt x="887" y="330"/>
                </a:lnTo>
                <a:lnTo>
                  <a:pt x="899" y="328"/>
                </a:lnTo>
                <a:lnTo>
                  <a:pt x="912" y="328"/>
                </a:lnTo>
                <a:lnTo>
                  <a:pt x="924" y="328"/>
                </a:lnTo>
                <a:lnTo>
                  <a:pt x="936" y="332"/>
                </a:lnTo>
                <a:lnTo>
                  <a:pt x="949" y="337"/>
                </a:lnTo>
                <a:lnTo>
                  <a:pt x="949" y="337"/>
                </a:lnTo>
                <a:lnTo>
                  <a:pt x="964" y="342"/>
                </a:lnTo>
                <a:lnTo>
                  <a:pt x="982" y="348"/>
                </a:lnTo>
                <a:lnTo>
                  <a:pt x="1000" y="351"/>
                </a:lnTo>
                <a:lnTo>
                  <a:pt x="1017" y="353"/>
                </a:lnTo>
                <a:lnTo>
                  <a:pt x="1035" y="355"/>
                </a:lnTo>
                <a:lnTo>
                  <a:pt x="1052" y="355"/>
                </a:lnTo>
                <a:lnTo>
                  <a:pt x="1070" y="353"/>
                </a:lnTo>
                <a:lnTo>
                  <a:pt x="1086" y="351"/>
                </a:lnTo>
                <a:lnTo>
                  <a:pt x="1086" y="351"/>
                </a:lnTo>
                <a:lnTo>
                  <a:pt x="1098" y="349"/>
                </a:lnTo>
                <a:lnTo>
                  <a:pt x="1110" y="349"/>
                </a:lnTo>
                <a:lnTo>
                  <a:pt x="1123" y="349"/>
                </a:lnTo>
                <a:lnTo>
                  <a:pt x="1135" y="353"/>
                </a:lnTo>
                <a:lnTo>
                  <a:pt x="1145" y="356"/>
                </a:lnTo>
                <a:lnTo>
                  <a:pt x="1156" y="363"/>
                </a:lnTo>
                <a:lnTo>
                  <a:pt x="1166" y="370"/>
                </a:lnTo>
                <a:lnTo>
                  <a:pt x="1177" y="377"/>
                </a:lnTo>
                <a:lnTo>
                  <a:pt x="1177" y="377"/>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ko-KR" altLang="en-US" dirty="0">
              <a:solidFill>
                <a:schemeClr val="bg1"/>
              </a:solidFill>
            </a:endParaRPr>
          </a:p>
        </p:txBody>
      </p:sp>
      <p:sp>
        <p:nvSpPr>
          <p:cNvPr id="148" name="Freeform 43">
            <a:extLst>
              <a:ext uri="{FF2B5EF4-FFF2-40B4-BE49-F238E27FC236}">
                <a16:creationId xmlns:a16="http://schemas.microsoft.com/office/drawing/2014/main" id="{36E32F9F-D3F2-3FC2-420E-6FE6DCA65898}"/>
              </a:ext>
            </a:extLst>
          </p:cNvPr>
          <p:cNvSpPr>
            <a:spLocks noEditPoints="1"/>
          </p:cNvSpPr>
          <p:nvPr/>
        </p:nvSpPr>
        <p:spPr bwMode="auto">
          <a:xfrm>
            <a:off x="5660080" y="3317172"/>
            <a:ext cx="751954" cy="750286"/>
          </a:xfrm>
          <a:custGeom>
            <a:avLst/>
            <a:gdLst>
              <a:gd name="T0" fmla="*/ 1005 w 1806"/>
              <a:gd name="T1" fmla="*/ 1323 h 1801"/>
              <a:gd name="T2" fmla="*/ 1075 w 1806"/>
              <a:gd name="T3" fmla="*/ 1249 h 1801"/>
              <a:gd name="T4" fmla="*/ 1249 w 1806"/>
              <a:gd name="T5" fmla="*/ 1066 h 1801"/>
              <a:gd name="T6" fmla="*/ 1432 w 1806"/>
              <a:gd name="T7" fmla="*/ 731 h 1801"/>
              <a:gd name="T8" fmla="*/ 1395 w 1806"/>
              <a:gd name="T9" fmla="*/ 451 h 1801"/>
              <a:gd name="T10" fmla="*/ 1223 w 1806"/>
              <a:gd name="T11" fmla="*/ 232 h 1801"/>
              <a:gd name="T12" fmla="*/ 957 w 1806"/>
              <a:gd name="T13" fmla="*/ 130 h 1801"/>
              <a:gd name="T14" fmla="*/ 696 w 1806"/>
              <a:gd name="T15" fmla="*/ 168 h 1801"/>
              <a:gd name="T16" fmla="*/ 476 w 1806"/>
              <a:gd name="T17" fmla="*/ 341 h 1801"/>
              <a:gd name="T18" fmla="*/ 372 w 1806"/>
              <a:gd name="T19" fmla="*/ 604 h 1801"/>
              <a:gd name="T20" fmla="*/ 444 w 1806"/>
              <a:gd name="T21" fmla="*/ 931 h 1801"/>
              <a:gd name="T22" fmla="*/ 683 w 1806"/>
              <a:gd name="T23" fmla="*/ 1154 h 1801"/>
              <a:gd name="T24" fmla="*/ 1015 w 1806"/>
              <a:gd name="T25" fmla="*/ 1758 h 1801"/>
              <a:gd name="T26" fmla="*/ 824 w 1806"/>
              <a:gd name="T27" fmla="*/ 1788 h 1801"/>
              <a:gd name="T28" fmla="*/ 690 w 1806"/>
              <a:gd name="T29" fmla="*/ 1720 h 1801"/>
              <a:gd name="T30" fmla="*/ 610 w 1806"/>
              <a:gd name="T31" fmla="*/ 1611 h 1801"/>
              <a:gd name="T32" fmla="*/ 478 w 1806"/>
              <a:gd name="T33" fmla="*/ 1163 h 1801"/>
              <a:gd name="T34" fmla="*/ 249 w 1806"/>
              <a:gd name="T35" fmla="*/ 748 h 1801"/>
              <a:gd name="T36" fmla="*/ 295 w 1806"/>
              <a:gd name="T37" fmla="*/ 402 h 1801"/>
              <a:gd name="T38" fmla="*/ 509 w 1806"/>
              <a:gd name="T39" fmla="*/ 132 h 1801"/>
              <a:gd name="T40" fmla="*/ 836 w 1806"/>
              <a:gd name="T41" fmla="*/ 3 h 1801"/>
              <a:gd name="T42" fmla="*/ 1160 w 1806"/>
              <a:gd name="T43" fmla="*/ 53 h 1801"/>
              <a:gd name="T44" fmla="*/ 1432 w 1806"/>
              <a:gd name="T45" fmla="*/ 265 h 1801"/>
              <a:gd name="T46" fmla="*/ 1560 w 1806"/>
              <a:gd name="T47" fmla="*/ 592 h 1801"/>
              <a:gd name="T48" fmla="*/ 1470 w 1806"/>
              <a:gd name="T49" fmla="*/ 996 h 1801"/>
              <a:gd name="T50" fmla="*/ 1203 w 1806"/>
              <a:gd name="T51" fmla="*/ 1254 h 1801"/>
              <a:gd name="T52" fmla="*/ 1168 w 1806"/>
              <a:gd name="T53" fmla="*/ 1681 h 1801"/>
              <a:gd name="T54" fmla="*/ 1028 w 1806"/>
              <a:gd name="T55" fmla="*/ 1730 h 1801"/>
              <a:gd name="T56" fmla="*/ 1532 w 1806"/>
              <a:gd name="T57" fmla="*/ 1015 h 1801"/>
              <a:gd name="T58" fmla="*/ 1678 w 1806"/>
              <a:gd name="T59" fmla="*/ 1052 h 1801"/>
              <a:gd name="T60" fmla="*/ 1667 w 1806"/>
              <a:gd name="T61" fmla="*/ 1121 h 1801"/>
              <a:gd name="T62" fmla="*/ 1572 w 1806"/>
              <a:gd name="T63" fmla="*/ 311 h 1801"/>
              <a:gd name="T64" fmla="*/ 1527 w 1806"/>
              <a:gd name="T65" fmla="*/ 258 h 1801"/>
              <a:gd name="T66" fmla="*/ 1667 w 1806"/>
              <a:gd name="T67" fmla="*/ 184 h 1801"/>
              <a:gd name="T68" fmla="*/ 1678 w 1806"/>
              <a:gd name="T69" fmla="*/ 255 h 1801"/>
              <a:gd name="T70" fmla="*/ 1632 w 1806"/>
              <a:gd name="T71" fmla="*/ 669 h 1801"/>
              <a:gd name="T72" fmla="*/ 1671 w 1806"/>
              <a:gd name="T73" fmla="*/ 611 h 1801"/>
              <a:gd name="T74" fmla="*/ 1806 w 1806"/>
              <a:gd name="T75" fmla="*/ 653 h 1801"/>
              <a:gd name="T76" fmla="*/ 260 w 1806"/>
              <a:gd name="T77" fmla="*/ 233 h 1801"/>
              <a:gd name="T78" fmla="*/ 271 w 1806"/>
              <a:gd name="T79" fmla="*/ 297 h 1801"/>
              <a:gd name="T80" fmla="*/ 125 w 1806"/>
              <a:gd name="T81" fmla="*/ 248 h 1801"/>
              <a:gd name="T82" fmla="*/ 148 w 1806"/>
              <a:gd name="T83" fmla="*/ 183 h 1801"/>
              <a:gd name="T84" fmla="*/ 242 w 1806"/>
              <a:gd name="T85" fmla="*/ 994 h 1801"/>
              <a:gd name="T86" fmla="*/ 278 w 1806"/>
              <a:gd name="T87" fmla="*/ 1056 h 1801"/>
              <a:gd name="T88" fmla="*/ 132 w 1806"/>
              <a:gd name="T89" fmla="*/ 1117 h 1801"/>
              <a:gd name="T90" fmla="*/ 137 w 1806"/>
              <a:gd name="T91" fmla="*/ 1047 h 1801"/>
              <a:gd name="T92" fmla="*/ 177 w 1806"/>
              <a:gd name="T93" fmla="*/ 645 h 1801"/>
              <a:gd name="T94" fmla="*/ 42 w 1806"/>
              <a:gd name="T95" fmla="*/ 696 h 1801"/>
              <a:gd name="T96" fmla="*/ 2 w 1806"/>
              <a:gd name="T97" fmla="*/ 645 h 1801"/>
              <a:gd name="T98" fmla="*/ 587 w 1806"/>
              <a:gd name="T99" fmla="*/ 465 h 1801"/>
              <a:gd name="T100" fmla="*/ 631 w 1806"/>
              <a:gd name="T101" fmla="*/ 413 h 1801"/>
              <a:gd name="T102" fmla="*/ 780 w 1806"/>
              <a:gd name="T103" fmla="*/ 497 h 1801"/>
              <a:gd name="T104" fmla="*/ 880 w 1806"/>
              <a:gd name="T105" fmla="*/ 388 h 1801"/>
              <a:gd name="T106" fmla="*/ 945 w 1806"/>
              <a:gd name="T107" fmla="*/ 414 h 1801"/>
              <a:gd name="T108" fmla="*/ 1140 w 1806"/>
              <a:gd name="T109" fmla="*/ 443 h 1801"/>
              <a:gd name="T110" fmla="*/ 1200 w 1806"/>
              <a:gd name="T111" fmla="*/ 416 h 1801"/>
              <a:gd name="T112" fmla="*/ 1058 w 1806"/>
              <a:gd name="T113" fmla="*/ 1010 h 1801"/>
              <a:gd name="T114" fmla="*/ 989 w 1806"/>
              <a:gd name="T115" fmla="*/ 1003 h 1801"/>
              <a:gd name="T116" fmla="*/ 979 w 1806"/>
              <a:gd name="T117" fmla="*/ 574 h 1801"/>
              <a:gd name="T118" fmla="*/ 903 w 1806"/>
              <a:gd name="T119" fmla="*/ 717 h 1801"/>
              <a:gd name="T120" fmla="*/ 861 w 1806"/>
              <a:gd name="T121" fmla="*/ 571 h 1801"/>
              <a:gd name="T122" fmla="*/ 822 w 1806"/>
              <a:gd name="T123" fmla="*/ 989 h 1801"/>
              <a:gd name="T124" fmla="*/ 761 w 1806"/>
              <a:gd name="T125" fmla="*/ 1021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6" h="1801">
                <a:moveTo>
                  <a:pt x="734" y="1272"/>
                </a:moveTo>
                <a:lnTo>
                  <a:pt x="734" y="1272"/>
                </a:lnTo>
                <a:lnTo>
                  <a:pt x="738" y="1282"/>
                </a:lnTo>
                <a:lnTo>
                  <a:pt x="743" y="1293"/>
                </a:lnTo>
                <a:lnTo>
                  <a:pt x="750" y="1302"/>
                </a:lnTo>
                <a:lnTo>
                  <a:pt x="759" y="1309"/>
                </a:lnTo>
                <a:lnTo>
                  <a:pt x="768" y="1314"/>
                </a:lnTo>
                <a:lnTo>
                  <a:pt x="778" y="1319"/>
                </a:lnTo>
                <a:lnTo>
                  <a:pt x="791" y="1323"/>
                </a:lnTo>
                <a:lnTo>
                  <a:pt x="803" y="1323"/>
                </a:lnTo>
                <a:lnTo>
                  <a:pt x="1005" y="1323"/>
                </a:lnTo>
                <a:lnTo>
                  <a:pt x="1005" y="1323"/>
                </a:lnTo>
                <a:lnTo>
                  <a:pt x="1015" y="1323"/>
                </a:lnTo>
                <a:lnTo>
                  <a:pt x="1028" y="1319"/>
                </a:lnTo>
                <a:lnTo>
                  <a:pt x="1038" y="1314"/>
                </a:lnTo>
                <a:lnTo>
                  <a:pt x="1049" y="1309"/>
                </a:lnTo>
                <a:lnTo>
                  <a:pt x="1058" y="1302"/>
                </a:lnTo>
                <a:lnTo>
                  <a:pt x="1065" y="1293"/>
                </a:lnTo>
                <a:lnTo>
                  <a:pt x="1070" y="1282"/>
                </a:lnTo>
                <a:lnTo>
                  <a:pt x="1072" y="1272"/>
                </a:lnTo>
                <a:lnTo>
                  <a:pt x="1072" y="1272"/>
                </a:lnTo>
                <a:lnTo>
                  <a:pt x="1075" y="1249"/>
                </a:lnTo>
                <a:lnTo>
                  <a:pt x="1080" y="1228"/>
                </a:lnTo>
                <a:lnTo>
                  <a:pt x="1087" y="1207"/>
                </a:lnTo>
                <a:lnTo>
                  <a:pt x="1098" y="1187"/>
                </a:lnTo>
                <a:lnTo>
                  <a:pt x="1110" y="1170"/>
                </a:lnTo>
                <a:lnTo>
                  <a:pt x="1124" y="1154"/>
                </a:lnTo>
                <a:lnTo>
                  <a:pt x="1140" y="1140"/>
                </a:lnTo>
                <a:lnTo>
                  <a:pt x="1160" y="1128"/>
                </a:lnTo>
                <a:lnTo>
                  <a:pt x="1160" y="1128"/>
                </a:lnTo>
                <a:lnTo>
                  <a:pt x="1191" y="1108"/>
                </a:lnTo>
                <a:lnTo>
                  <a:pt x="1221" y="1089"/>
                </a:lnTo>
                <a:lnTo>
                  <a:pt x="1249" y="1066"/>
                </a:lnTo>
                <a:lnTo>
                  <a:pt x="1275" y="1042"/>
                </a:lnTo>
                <a:lnTo>
                  <a:pt x="1300" y="1017"/>
                </a:lnTo>
                <a:lnTo>
                  <a:pt x="1323" y="989"/>
                </a:lnTo>
                <a:lnTo>
                  <a:pt x="1342" y="961"/>
                </a:lnTo>
                <a:lnTo>
                  <a:pt x="1362" y="931"/>
                </a:lnTo>
                <a:lnTo>
                  <a:pt x="1379" y="901"/>
                </a:lnTo>
                <a:lnTo>
                  <a:pt x="1393" y="868"/>
                </a:lnTo>
                <a:lnTo>
                  <a:pt x="1407" y="836"/>
                </a:lnTo>
                <a:lnTo>
                  <a:pt x="1418" y="801"/>
                </a:lnTo>
                <a:lnTo>
                  <a:pt x="1425" y="768"/>
                </a:lnTo>
                <a:lnTo>
                  <a:pt x="1432" y="731"/>
                </a:lnTo>
                <a:lnTo>
                  <a:pt x="1435" y="696"/>
                </a:lnTo>
                <a:lnTo>
                  <a:pt x="1437" y="659"/>
                </a:lnTo>
                <a:lnTo>
                  <a:pt x="1437" y="659"/>
                </a:lnTo>
                <a:lnTo>
                  <a:pt x="1435" y="632"/>
                </a:lnTo>
                <a:lnTo>
                  <a:pt x="1434" y="604"/>
                </a:lnTo>
                <a:lnTo>
                  <a:pt x="1430" y="578"/>
                </a:lnTo>
                <a:lnTo>
                  <a:pt x="1425" y="551"/>
                </a:lnTo>
                <a:lnTo>
                  <a:pt x="1420" y="527"/>
                </a:lnTo>
                <a:lnTo>
                  <a:pt x="1412" y="501"/>
                </a:lnTo>
                <a:lnTo>
                  <a:pt x="1404" y="476"/>
                </a:lnTo>
                <a:lnTo>
                  <a:pt x="1395" y="451"/>
                </a:lnTo>
                <a:lnTo>
                  <a:pt x="1384" y="428"/>
                </a:lnTo>
                <a:lnTo>
                  <a:pt x="1372" y="406"/>
                </a:lnTo>
                <a:lnTo>
                  <a:pt x="1360" y="383"/>
                </a:lnTo>
                <a:lnTo>
                  <a:pt x="1346" y="362"/>
                </a:lnTo>
                <a:lnTo>
                  <a:pt x="1330" y="341"/>
                </a:lnTo>
                <a:lnTo>
                  <a:pt x="1314" y="320"/>
                </a:lnTo>
                <a:lnTo>
                  <a:pt x="1298" y="300"/>
                </a:lnTo>
                <a:lnTo>
                  <a:pt x="1281" y="283"/>
                </a:lnTo>
                <a:lnTo>
                  <a:pt x="1261" y="265"/>
                </a:lnTo>
                <a:lnTo>
                  <a:pt x="1242" y="248"/>
                </a:lnTo>
                <a:lnTo>
                  <a:pt x="1223" y="232"/>
                </a:lnTo>
                <a:lnTo>
                  <a:pt x="1202" y="218"/>
                </a:lnTo>
                <a:lnTo>
                  <a:pt x="1181" y="204"/>
                </a:lnTo>
                <a:lnTo>
                  <a:pt x="1158" y="191"/>
                </a:lnTo>
                <a:lnTo>
                  <a:pt x="1135" y="179"/>
                </a:lnTo>
                <a:lnTo>
                  <a:pt x="1110" y="168"/>
                </a:lnTo>
                <a:lnTo>
                  <a:pt x="1087" y="158"/>
                </a:lnTo>
                <a:lnTo>
                  <a:pt x="1061" y="151"/>
                </a:lnTo>
                <a:lnTo>
                  <a:pt x="1037" y="144"/>
                </a:lnTo>
                <a:lnTo>
                  <a:pt x="1010" y="137"/>
                </a:lnTo>
                <a:lnTo>
                  <a:pt x="984" y="133"/>
                </a:lnTo>
                <a:lnTo>
                  <a:pt x="957" y="130"/>
                </a:lnTo>
                <a:lnTo>
                  <a:pt x="931" y="126"/>
                </a:lnTo>
                <a:lnTo>
                  <a:pt x="903" y="126"/>
                </a:lnTo>
                <a:lnTo>
                  <a:pt x="903" y="126"/>
                </a:lnTo>
                <a:lnTo>
                  <a:pt x="877" y="126"/>
                </a:lnTo>
                <a:lnTo>
                  <a:pt x="849" y="130"/>
                </a:lnTo>
                <a:lnTo>
                  <a:pt x="822" y="133"/>
                </a:lnTo>
                <a:lnTo>
                  <a:pt x="796" y="137"/>
                </a:lnTo>
                <a:lnTo>
                  <a:pt x="769" y="144"/>
                </a:lnTo>
                <a:lnTo>
                  <a:pt x="745" y="151"/>
                </a:lnTo>
                <a:lnTo>
                  <a:pt x="720" y="158"/>
                </a:lnTo>
                <a:lnTo>
                  <a:pt x="696" y="168"/>
                </a:lnTo>
                <a:lnTo>
                  <a:pt x="673" y="179"/>
                </a:lnTo>
                <a:lnTo>
                  <a:pt x="650" y="191"/>
                </a:lnTo>
                <a:lnTo>
                  <a:pt x="627" y="204"/>
                </a:lnTo>
                <a:lnTo>
                  <a:pt x="606" y="218"/>
                </a:lnTo>
                <a:lnTo>
                  <a:pt x="585" y="232"/>
                </a:lnTo>
                <a:lnTo>
                  <a:pt x="564" y="248"/>
                </a:lnTo>
                <a:lnTo>
                  <a:pt x="545" y="265"/>
                </a:lnTo>
                <a:lnTo>
                  <a:pt x="527" y="283"/>
                </a:lnTo>
                <a:lnTo>
                  <a:pt x="509" y="300"/>
                </a:lnTo>
                <a:lnTo>
                  <a:pt x="492" y="320"/>
                </a:lnTo>
                <a:lnTo>
                  <a:pt x="476" y="341"/>
                </a:lnTo>
                <a:lnTo>
                  <a:pt x="462" y="362"/>
                </a:lnTo>
                <a:lnTo>
                  <a:pt x="448" y="383"/>
                </a:lnTo>
                <a:lnTo>
                  <a:pt x="436" y="406"/>
                </a:lnTo>
                <a:lnTo>
                  <a:pt x="423" y="428"/>
                </a:lnTo>
                <a:lnTo>
                  <a:pt x="413" y="451"/>
                </a:lnTo>
                <a:lnTo>
                  <a:pt x="402" y="476"/>
                </a:lnTo>
                <a:lnTo>
                  <a:pt x="395" y="501"/>
                </a:lnTo>
                <a:lnTo>
                  <a:pt x="387" y="527"/>
                </a:lnTo>
                <a:lnTo>
                  <a:pt x="381" y="551"/>
                </a:lnTo>
                <a:lnTo>
                  <a:pt x="376" y="578"/>
                </a:lnTo>
                <a:lnTo>
                  <a:pt x="372" y="604"/>
                </a:lnTo>
                <a:lnTo>
                  <a:pt x="371" y="632"/>
                </a:lnTo>
                <a:lnTo>
                  <a:pt x="371" y="659"/>
                </a:lnTo>
                <a:lnTo>
                  <a:pt x="371" y="659"/>
                </a:lnTo>
                <a:lnTo>
                  <a:pt x="372" y="696"/>
                </a:lnTo>
                <a:lnTo>
                  <a:pt x="376" y="731"/>
                </a:lnTo>
                <a:lnTo>
                  <a:pt x="381" y="768"/>
                </a:lnTo>
                <a:lnTo>
                  <a:pt x="390" y="801"/>
                </a:lnTo>
                <a:lnTo>
                  <a:pt x="401" y="836"/>
                </a:lnTo>
                <a:lnTo>
                  <a:pt x="413" y="868"/>
                </a:lnTo>
                <a:lnTo>
                  <a:pt x="429" y="901"/>
                </a:lnTo>
                <a:lnTo>
                  <a:pt x="444" y="931"/>
                </a:lnTo>
                <a:lnTo>
                  <a:pt x="464" y="961"/>
                </a:lnTo>
                <a:lnTo>
                  <a:pt x="485" y="989"/>
                </a:lnTo>
                <a:lnTo>
                  <a:pt x="508" y="1017"/>
                </a:lnTo>
                <a:lnTo>
                  <a:pt x="532" y="1042"/>
                </a:lnTo>
                <a:lnTo>
                  <a:pt x="559" y="1066"/>
                </a:lnTo>
                <a:lnTo>
                  <a:pt x="587" y="1089"/>
                </a:lnTo>
                <a:lnTo>
                  <a:pt x="617" y="1108"/>
                </a:lnTo>
                <a:lnTo>
                  <a:pt x="648" y="1128"/>
                </a:lnTo>
                <a:lnTo>
                  <a:pt x="648" y="1128"/>
                </a:lnTo>
                <a:lnTo>
                  <a:pt x="666" y="1140"/>
                </a:lnTo>
                <a:lnTo>
                  <a:pt x="683" y="1154"/>
                </a:lnTo>
                <a:lnTo>
                  <a:pt x="697" y="1170"/>
                </a:lnTo>
                <a:lnTo>
                  <a:pt x="710" y="1187"/>
                </a:lnTo>
                <a:lnTo>
                  <a:pt x="719" y="1207"/>
                </a:lnTo>
                <a:lnTo>
                  <a:pt x="726" y="1228"/>
                </a:lnTo>
                <a:lnTo>
                  <a:pt x="733" y="1249"/>
                </a:lnTo>
                <a:lnTo>
                  <a:pt x="734" y="1272"/>
                </a:lnTo>
                <a:lnTo>
                  <a:pt x="734" y="1272"/>
                </a:lnTo>
                <a:close/>
                <a:moveTo>
                  <a:pt x="1028" y="1730"/>
                </a:moveTo>
                <a:lnTo>
                  <a:pt x="1028" y="1730"/>
                </a:lnTo>
                <a:lnTo>
                  <a:pt x="1022" y="1744"/>
                </a:lnTo>
                <a:lnTo>
                  <a:pt x="1015" y="1758"/>
                </a:lnTo>
                <a:lnTo>
                  <a:pt x="1007" y="1771"/>
                </a:lnTo>
                <a:lnTo>
                  <a:pt x="996" y="1781"/>
                </a:lnTo>
                <a:lnTo>
                  <a:pt x="984" y="1788"/>
                </a:lnTo>
                <a:lnTo>
                  <a:pt x="970" y="1795"/>
                </a:lnTo>
                <a:lnTo>
                  <a:pt x="954" y="1799"/>
                </a:lnTo>
                <a:lnTo>
                  <a:pt x="938" y="1801"/>
                </a:lnTo>
                <a:lnTo>
                  <a:pt x="868" y="1801"/>
                </a:lnTo>
                <a:lnTo>
                  <a:pt x="868" y="1801"/>
                </a:lnTo>
                <a:lnTo>
                  <a:pt x="852" y="1799"/>
                </a:lnTo>
                <a:lnTo>
                  <a:pt x="838" y="1795"/>
                </a:lnTo>
                <a:lnTo>
                  <a:pt x="824" y="1788"/>
                </a:lnTo>
                <a:lnTo>
                  <a:pt x="812" y="1781"/>
                </a:lnTo>
                <a:lnTo>
                  <a:pt x="801" y="1771"/>
                </a:lnTo>
                <a:lnTo>
                  <a:pt x="791" y="1758"/>
                </a:lnTo>
                <a:lnTo>
                  <a:pt x="784" y="1744"/>
                </a:lnTo>
                <a:lnTo>
                  <a:pt x="780" y="1730"/>
                </a:lnTo>
                <a:lnTo>
                  <a:pt x="743" y="1730"/>
                </a:lnTo>
                <a:lnTo>
                  <a:pt x="743" y="1730"/>
                </a:lnTo>
                <a:lnTo>
                  <a:pt x="729" y="1730"/>
                </a:lnTo>
                <a:lnTo>
                  <a:pt x="717" y="1727"/>
                </a:lnTo>
                <a:lnTo>
                  <a:pt x="703" y="1725"/>
                </a:lnTo>
                <a:lnTo>
                  <a:pt x="690" y="1720"/>
                </a:lnTo>
                <a:lnTo>
                  <a:pt x="680" y="1714"/>
                </a:lnTo>
                <a:lnTo>
                  <a:pt x="668" y="1707"/>
                </a:lnTo>
                <a:lnTo>
                  <a:pt x="657" y="1700"/>
                </a:lnTo>
                <a:lnTo>
                  <a:pt x="648" y="1692"/>
                </a:lnTo>
                <a:lnTo>
                  <a:pt x="639" y="1681"/>
                </a:lnTo>
                <a:lnTo>
                  <a:pt x="632" y="1671"/>
                </a:lnTo>
                <a:lnTo>
                  <a:pt x="625" y="1660"/>
                </a:lnTo>
                <a:lnTo>
                  <a:pt x="618" y="1649"/>
                </a:lnTo>
                <a:lnTo>
                  <a:pt x="615" y="1637"/>
                </a:lnTo>
                <a:lnTo>
                  <a:pt x="611" y="1623"/>
                </a:lnTo>
                <a:lnTo>
                  <a:pt x="610" y="1611"/>
                </a:lnTo>
                <a:lnTo>
                  <a:pt x="608" y="1597"/>
                </a:lnTo>
                <a:lnTo>
                  <a:pt x="610" y="1275"/>
                </a:lnTo>
                <a:lnTo>
                  <a:pt x="610" y="1275"/>
                </a:lnTo>
                <a:lnTo>
                  <a:pt x="608" y="1263"/>
                </a:lnTo>
                <a:lnTo>
                  <a:pt x="604" y="1254"/>
                </a:lnTo>
                <a:lnTo>
                  <a:pt x="597" y="1245"/>
                </a:lnTo>
                <a:lnTo>
                  <a:pt x="587" y="1238"/>
                </a:lnTo>
                <a:lnTo>
                  <a:pt x="587" y="1238"/>
                </a:lnTo>
                <a:lnTo>
                  <a:pt x="548" y="1216"/>
                </a:lnTo>
                <a:lnTo>
                  <a:pt x="511" y="1189"/>
                </a:lnTo>
                <a:lnTo>
                  <a:pt x="478" y="1163"/>
                </a:lnTo>
                <a:lnTo>
                  <a:pt x="444" y="1133"/>
                </a:lnTo>
                <a:lnTo>
                  <a:pt x="415" y="1101"/>
                </a:lnTo>
                <a:lnTo>
                  <a:pt x="387" y="1068"/>
                </a:lnTo>
                <a:lnTo>
                  <a:pt x="360" y="1033"/>
                </a:lnTo>
                <a:lnTo>
                  <a:pt x="336" y="996"/>
                </a:lnTo>
                <a:lnTo>
                  <a:pt x="314" y="957"/>
                </a:lnTo>
                <a:lnTo>
                  <a:pt x="297" y="919"/>
                </a:lnTo>
                <a:lnTo>
                  <a:pt x="281" y="876"/>
                </a:lnTo>
                <a:lnTo>
                  <a:pt x="267" y="834"/>
                </a:lnTo>
                <a:lnTo>
                  <a:pt x="258" y="792"/>
                </a:lnTo>
                <a:lnTo>
                  <a:pt x="249" y="748"/>
                </a:lnTo>
                <a:lnTo>
                  <a:pt x="246" y="704"/>
                </a:lnTo>
                <a:lnTo>
                  <a:pt x="244" y="659"/>
                </a:lnTo>
                <a:lnTo>
                  <a:pt x="244" y="659"/>
                </a:lnTo>
                <a:lnTo>
                  <a:pt x="244" y="625"/>
                </a:lnTo>
                <a:lnTo>
                  <a:pt x="248" y="592"/>
                </a:lnTo>
                <a:lnTo>
                  <a:pt x="251" y="559"/>
                </a:lnTo>
                <a:lnTo>
                  <a:pt x="258" y="527"/>
                </a:lnTo>
                <a:lnTo>
                  <a:pt x="265" y="495"/>
                </a:lnTo>
                <a:lnTo>
                  <a:pt x="274" y="464"/>
                </a:lnTo>
                <a:lnTo>
                  <a:pt x="285" y="432"/>
                </a:lnTo>
                <a:lnTo>
                  <a:pt x="295" y="402"/>
                </a:lnTo>
                <a:lnTo>
                  <a:pt x="309" y="374"/>
                </a:lnTo>
                <a:lnTo>
                  <a:pt x="323" y="344"/>
                </a:lnTo>
                <a:lnTo>
                  <a:pt x="339" y="318"/>
                </a:lnTo>
                <a:lnTo>
                  <a:pt x="357" y="291"/>
                </a:lnTo>
                <a:lnTo>
                  <a:pt x="374" y="265"/>
                </a:lnTo>
                <a:lnTo>
                  <a:pt x="395" y="241"/>
                </a:lnTo>
                <a:lnTo>
                  <a:pt x="415" y="216"/>
                </a:lnTo>
                <a:lnTo>
                  <a:pt x="437" y="193"/>
                </a:lnTo>
                <a:lnTo>
                  <a:pt x="460" y="172"/>
                </a:lnTo>
                <a:lnTo>
                  <a:pt x="483" y="151"/>
                </a:lnTo>
                <a:lnTo>
                  <a:pt x="509" y="132"/>
                </a:lnTo>
                <a:lnTo>
                  <a:pt x="534" y="112"/>
                </a:lnTo>
                <a:lnTo>
                  <a:pt x="562" y="95"/>
                </a:lnTo>
                <a:lnTo>
                  <a:pt x="589" y="79"/>
                </a:lnTo>
                <a:lnTo>
                  <a:pt x="618" y="65"/>
                </a:lnTo>
                <a:lnTo>
                  <a:pt x="647" y="53"/>
                </a:lnTo>
                <a:lnTo>
                  <a:pt x="676" y="40"/>
                </a:lnTo>
                <a:lnTo>
                  <a:pt x="708" y="30"/>
                </a:lnTo>
                <a:lnTo>
                  <a:pt x="738" y="21"/>
                </a:lnTo>
                <a:lnTo>
                  <a:pt x="771" y="14"/>
                </a:lnTo>
                <a:lnTo>
                  <a:pt x="803" y="7"/>
                </a:lnTo>
                <a:lnTo>
                  <a:pt x="836" y="3"/>
                </a:lnTo>
                <a:lnTo>
                  <a:pt x="870" y="2"/>
                </a:lnTo>
                <a:lnTo>
                  <a:pt x="903" y="0"/>
                </a:lnTo>
                <a:lnTo>
                  <a:pt x="903" y="0"/>
                </a:lnTo>
                <a:lnTo>
                  <a:pt x="938" y="2"/>
                </a:lnTo>
                <a:lnTo>
                  <a:pt x="972" y="3"/>
                </a:lnTo>
                <a:lnTo>
                  <a:pt x="1003" y="7"/>
                </a:lnTo>
                <a:lnTo>
                  <a:pt x="1037" y="14"/>
                </a:lnTo>
                <a:lnTo>
                  <a:pt x="1068" y="21"/>
                </a:lnTo>
                <a:lnTo>
                  <a:pt x="1100" y="30"/>
                </a:lnTo>
                <a:lnTo>
                  <a:pt x="1130" y="40"/>
                </a:lnTo>
                <a:lnTo>
                  <a:pt x="1160" y="53"/>
                </a:lnTo>
                <a:lnTo>
                  <a:pt x="1189" y="65"/>
                </a:lnTo>
                <a:lnTo>
                  <a:pt x="1217" y="79"/>
                </a:lnTo>
                <a:lnTo>
                  <a:pt x="1246" y="95"/>
                </a:lnTo>
                <a:lnTo>
                  <a:pt x="1272" y="112"/>
                </a:lnTo>
                <a:lnTo>
                  <a:pt x="1298" y="132"/>
                </a:lnTo>
                <a:lnTo>
                  <a:pt x="1323" y="151"/>
                </a:lnTo>
                <a:lnTo>
                  <a:pt x="1347" y="172"/>
                </a:lnTo>
                <a:lnTo>
                  <a:pt x="1370" y="193"/>
                </a:lnTo>
                <a:lnTo>
                  <a:pt x="1391" y="216"/>
                </a:lnTo>
                <a:lnTo>
                  <a:pt x="1412" y="241"/>
                </a:lnTo>
                <a:lnTo>
                  <a:pt x="1432" y="265"/>
                </a:lnTo>
                <a:lnTo>
                  <a:pt x="1449" y="291"/>
                </a:lnTo>
                <a:lnTo>
                  <a:pt x="1467" y="318"/>
                </a:lnTo>
                <a:lnTo>
                  <a:pt x="1483" y="344"/>
                </a:lnTo>
                <a:lnTo>
                  <a:pt x="1499" y="374"/>
                </a:lnTo>
                <a:lnTo>
                  <a:pt x="1511" y="402"/>
                </a:lnTo>
                <a:lnTo>
                  <a:pt x="1523" y="432"/>
                </a:lnTo>
                <a:lnTo>
                  <a:pt x="1534" y="464"/>
                </a:lnTo>
                <a:lnTo>
                  <a:pt x="1542" y="495"/>
                </a:lnTo>
                <a:lnTo>
                  <a:pt x="1550" y="527"/>
                </a:lnTo>
                <a:lnTo>
                  <a:pt x="1555" y="559"/>
                </a:lnTo>
                <a:lnTo>
                  <a:pt x="1560" y="592"/>
                </a:lnTo>
                <a:lnTo>
                  <a:pt x="1562" y="625"/>
                </a:lnTo>
                <a:lnTo>
                  <a:pt x="1564" y="659"/>
                </a:lnTo>
                <a:lnTo>
                  <a:pt x="1564" y="659"/>
                </a:lnTo>
                <a:lnTo>
                  <a:pt x="1562" y="704"/>
                </a:lnTo>
                <a:lnTo>
                  <a:pt x="1557" y="748"/>
                </a:lnTo>
                <a:lnTo>
                  <a:pt x="1550" y="792"/>
                </a:lnTo>
                <a:lnTo>
                  <a:pt x="1539" y="834"/>
                </a:lnTo>
                <a:lnTo>
                  <a:pt x="1527" y="876"/>
                </a:lnTo>
                <a:lnTo>
                  <a:pt x="1511" y="919"/>
                </a:lnTo>
                <a:lnTo>
                  <a:pt x="1492" y="957"/>
                </a:lnTo>
                <a:lnTo>
                  <a:pt x="1470" y="996"/>
                </a:lnTo>
                <a:lnTo>
                  <a:pt x="1448" y="1033"/>
                </a:lnTo>
                <a:lnTo>
                  <a:pt x="1421" y="1068"/>
                </a:lnTo>
                <a:lnTo>
                  <a:pt x="1393" y="1101"/>
                </a:lnTo>
                <a:lnTo>
                  <a:pt x="1363" y="1133"/>
                </a:lnTo>
                <a:lnTo>
                  <a:pt x="1330" y="1163"/>
                </a:lnTo>
                <a:lnTo>
                  <a:pt x="1295" y="1189"/>
                </a:lnTo>
                <a:lnTo>
                  <a:pt x="1258" y="1216"/>
                </a:lnTo>
                <a:lnTo>
                  <a:pt x="1219" y="1238"/>
                </a:lnTo>
                <a:lnTo>
                  <a:pt x="1219" y="1238"/>
                </a:lnTo>
                <a:lnTo>
                  <a:pt x="1210" y="1245"/>
                </a:lnTo>
                <a:lnTo>
                  <a:pt x="1203" y="1254"/>
                </a:lnTo>
                <a:lnTo>
                  <a:pt x="1200" y="1263"/>
                </a:lnTo>
                <a:lnTo>
                  <a:pt x="1198" y="1275"/>
                </a:lnTo>
                <a:lnTo>
                  <a:pt x="1198" y="1597"/>
                </a:lnTo>
                <a:lnTo>
                  <a:pt x="1198" y="1597"/>
                </a:lnTo>
                <a:lnTo>
                  <a:pt x="1198" y="1611"/>
                </a:lnTo>
                <a:lnTo>
                  <a:pt x="1196" y="1623"/>
                </a:lnTo>
                <a:lnTo>
                  <a:pt x="1193" y="1637"/>
                </a:lnTo>
                <a:lnTo>
                  <a:pt x="1188" y="1649"/>
                </a:lnTo>
                <a:lnTo>
                  <a:pt x="1182" y="1660"/>
                </a:lnTo>
                <a:lnTo>
                  <a:pt x="1175" y="1671"/>
                </a:lnTo>
                <a:lnTo>
                  <a:pt x="1168" y="1681"/>
                </a:lnTo>
                <a:lnTo>
                  <a:pt x="1160" y="1692"/>
                </a:lnTo>
                <a:lnTo>
                  <a:pt x="1149" y="1700"/>
                </a:lnTo>
                <a:lnTo>
                  <a:pt x="1138" y="1707"/>
                </a:lnTo>
                <a:lnTo>
                  <a:pt x="1128" y="1714"/>
                </a:lnTo>
                <a:lnTo>
                  <a:pt x="1116" y="1720"/>
                </a:lnTo>
                <a:lnTo>
                  <a:pt x="1103" y="1725"/>
                </a:lnTo>
                <a:lnTo>
                  <a:pt x="1091" y="1727"/>
                </a:lnTo>
                <a:lnTo>
                  <a:pt x="1077" y="1730"/>
                </a:lnTo>
                <a:lnTo>
                  <a:pt x="1065" y="1730"/>
                </a:lnTo>
                <a:lnTo>
                  <a:pt x="1028" y="1730"/>
                </a:lnTo>
                <a:lnTo>
                  <a:pt x="1028" y="1730"/>
                </a:lnTo>
                <a:close/>
                <a:moveTo>
                  <a:pt x="1546" y="1073"/>
                </a:moveTo>
                <a:lnTo>
                  <a:pt x="1546" y="1073"/>
                </a:lnTo>
                <a:lnTo>
                  <a:pt x="1539" y="1068"/>
                </a:lnTo>
                <a:lnTo>
                  <a:pt x="1534" y="1061"/>
                </a:lnTo>
                <a:lnTo>
                  <a:pt x="1530" y="1056"/>
                </a:lnTo>
                <a:lnTo>
                  <a:pt x="1527" y="1047"/>
                </a:lnTo>
                <a:lnTo>
                  <a:pt x="1525" y="1040"/>
                </a:lnTo>
                <a:lnTo>
                  <a:pt x="1527" y="1031"/>
                </a:lnTo>
                <a:lnTo>
                  <a:pt x="1528" y="1022"/>
                </a:lnTo>
                <a:lnTo>
                  <a:pt x="1532" y="1015"/>
                </a:lnTo>
                <a:lnTo>
                  <a:pt x="1532" y="1015"/>
                </a:lnTo>
                <a:lnTo>
                  <a:pt x="1537" y="1008"/>
                </a:lnTo>
                <a:lnTo>
                  <a:pt x="1542" y="1003"/>
                </a:lnTo>
                <a:lnTo>
                  <a:pt x="1550" y="999"/>
                </a:lnTo>
                <a:lnTo>
                  <a:pt x="1557" y="996"/>
                </a:lnTo>
                <a:lnTo>
                  <a:pt x="1565" y="994"/>
                </a:lnTo>
                <a:lnTo>
                  <a:pt x="1572" y="994"/>
                </a:lnTo>
                <a:lnTo>
                  <a:pt x="1581" y="996"/>
                </a:lnTo>
                <a:lnTo>
                  <a:pt x="1588" y="999"/>
                </a:lnTo>
                <a:lnTo>
                  <a:pt x="1671" y="1047"/>
                </a:lnTo>
                <a:lnTo>
                  <a:pt x="1671" y="1047"/>
                </a:lnTo>
                <a:lnTo>
                  <a:pt x="1678" y="1052"/>
                </a:lnTo>
                <a:lnTo>
                  <a:pt x="1683" y="1057"/>
                </a:lnTo>
                <a:lnTo>
                  <a:pt x="1687" y="1064"/>
                </a:lnTo>
                <a:lnTo>
                  <a:pt x="1690" y="1073"/>
                </a:lnTo>
                <a:lnTo>
                  <a:pt x="1692" y="1080"/>
                </a:lnTo>
                <a:lnTo>
                  <a:pt x="1690" y="1089"/>
                </a:lnTo>
                <a:lnTo>
                  <a:pt x="1688" y="1096"/>
                </a:lnTo>
                <a:lnTo>
                  <a:pt x="1685" y="1105"/>
                </a:lnTo>
                <a:lnTo>
                  <a:pt x="1685" y="1105"/>
                </a:lnTo>
                <a:lnTo>
                  <a:pt x="1681" y="1112"/>
                </a:lnTo>
                <a:lnTo>
                  <a:pt x="1674" y="1117"/>
                </a:lnTo>
                <a:lnTo>
                  <a:pt x="1667" y="1121"/>
                </a:lnTo>
                <a:lnTo>
                  <a:pt x="1660" y="1124"/>
                </a:lnTo>
                <a:lnTo>
                  <a:pt x="1651" y="1126"/>
                </a:lnTo>
                <a:lnTo>
                  <a:pt x="1644" y="1126"/>
                </a:lnTo>
                <a:lnTo>
                  <a:pt x="1636" y="1124"/>
                </a:lnTo>
                <a:lnTo>
                  <a:pt x="1629" y="1121"/>
                </a:lnTo>
                <a:lnTo>
                  <a:pt x="1546" y="1073"/>
                </a:lnTo>
                <a:lnTo>
                  <a:pt x="1546" y="1073"/>
                </a:lnTo>
                <a:close/>
                <a:moveTo>
                  <a:pt x="1588" y="306"/>
                </a:moveTo>
                <a:lnTo>
                  <a:pt x="1588" y="306"/>
                </a:lnTo>
                <a:lnTo>
                  <a:pt x="1581" y="309"/>
                </a:lnTo>
                <a:lnTo>
                  <a:pt x="1572" y="311"/>
                </a:lnTo>
                <a:lnTo>
                  <a:pt x="1565" y="311"/>
                </a:lnTo>
                <a:lnTo>
                  <a:pt x="1557" y="311"/>
                </a:lnTo>
                <a:lnTo>
                  <a:pt x="1550" y="307"/>
                </a:lnTo>
                <a:lnTo>
                  <a:pt x="1542" y="304"/>
                </a:lnTo>
                <a:lnTo>
                  <a:pt x="1537" y="297"/>
                </a:lnTo>
                <a:lnTo>
                  <a:pt x="1532" y="290"/>
                </a:lnTo>
                <a:lnTo>
                  <a:pt x="1532" y="290"/>
                </a:lnTo>
                <a:lnTo>
                  <a:pt x="1528" y="283"/>
                </a:lnTo>
                <a:lnTo>
                  <a:pt x="1527" y="274"/>
                </a:lnTo>
                <a:lnTo>
                  <a:pt x="1525" y="267"/>
                </a:lnTo>
                <a:lnTo>
                  <a:pt x="1527" y="258"/>
                </a:lnTo>
                <a:lnTo>
                  <a:pt x="1530" y="251"/>
                </a:lnTo>
                <a:lnTo>
                  <a:pt x="1534" y="244"/>
                </a:lnTo>
                <a:lnTo>
                  <a:pt x="1539" y="239"/>
                </a:lnTo>
                <a:lnTo>
                  <a:pt x="1546" y="233"/>
                </a:lnTo>
                <a:lnTo>
                  <a:pt x="1629" y="186"/>
                </a:lnTo>
                <a:lnTo>
                  <a:pt x="1629" y="186"/>
                </a:lnTo>
                <a:lnTo>
                  <a:pt x="1636" y="183"/>
                </a:lnTo>
                <a:lnTo>
                  <a:pt x="1644" y="181"/>
                </a:lnTo>
                <a:lnTo>
                  <a:pt x="1651" y="181"/>
                </a:lnTo>
                <a:lnTo>
                  <a:pt x="1660" y="183"/>
                </a:lnTo>
                <a:lnTo>
                  <a:pt x="1667" y="184"/>
                </a:lnTo>
                <a:lnTo>
                  <a:pt x="1674" y="190"/>
                </a:lnTo>
                <a:lnTo>
                  <a:pt x="1681" y="195"/>
                </a:lnTo>
                <a:lnTo>
                  <a:pt x="1685" y="202"/>
                </a:lnTo>
                <a:lnTo>
                  <a:pt x="1685" y="202"/>
                </a:lnTo>
                <a:lnTo>
                  <a:pt x="1688" y="209"/>
                </a:lnTo>
                <a:lnTo>
                  <a:pt x="1690" y="218"/>
                </a:lnTo>
                <a:lnTo>
                  <a:pt x="1692" y="225"/>
                </a:lnTo>
                <a:lnTo>
                  <a:pt x="1690" y="233"/>
                </a:lnTo>
                <a:lnTo>
                  <a:pt x="1687" y="241"/>
                </a:lnTo>
                <a:lnTo>
                  <a:pt x="1683" y="248"/>
                </a:lnTo>
                <a:lnTo>
                  <a:pt x="1678" y="255"/>
                </a:lnTo>
                <a:lnTo>
                  <a:pt x="1671" y="258"/>
                </a:lnTo>
                <a:lnTo>
                  <a:pt x="1588" y="306"/>
                </a:lnTo>
                <a:lnTo>
                  <a:pt x="1588" y="306"/>
                </a:lnTo>
                <a:close/>
                <a:moveTo>
                  <a:pt x="1671" y="696"/>
                </a:moveTo>
                <a:lnTo>
                  <a:pt x="1671" y="696"/>
                </a:lnTo>
                <a:lnTo>
                  <a:pt x="1662" y="694"/>
                </a:lnTo>
                <a:lnTo>
                  <a:pt x="1655" y="692"/>
                </a:lnTo>
                <a:lnTo>
                  <a:pt x="1646" y="689"/>
                </a:lnTo>
                <a:lnTo>
                  <a:pt x="1641" y="683"/>
                </a:lnTo>
                <a:lnTo>
                  <a:pt x="1636" y="676"/>
                </a:lnTo>
                <a:lnTo>
                  <a:pt x="1632" y="669"/>
                </a:lnTo>
                <a:lnTo>
                  <a:pt x="1629" y="662"/>
                </a:lnTo>
                <a:lnTo>
                  <a:pt x="1629" y="653"/>
                </a:lnTo>
                <a:lnTo>
                  <a:pt x="1629" y="653"/>
                </a:lnTo>
                <a:lnTo>
                  <a:pt x="1629" y="645"/>
                </a:lnTo>
                <a:lnTo>
                  <a:pt x="1632" y="636"/>
                </a:lnTo>
                <a:lnTo>
                  <a:pt x="1636" y="629"/>
                </a:lnTo>
                <a:lnTo>
                  <a:pt x="1641" y="624"/>
                </a:lnTo>
                <a:lnTo>
                  <a:pt x="1646" y="618"/>
                </a:lnTo>
                <a:lnTo>
                  <a:pt x="1655" y="615"/>
                </a:lnTo>
                <a:lnTo>
                  <a:pt x="1662" y="611"/>
                </a:lnTo>
                <a:lnTo>
                  <a:pt x="1671" y="611"/>
                </a:lnTo>
                <a:lnTo>
                  <a:pt x="1764" y="611"/>
                </a:lnTo>
                <a:lnTo>
                  <a:pt x="1764" y="611"/>
                </a:lnTo>
                <a:lnTo>
                  <a:pt x="1773" y="611"/>
                </a:lnTo>
                <a:lnTo>
                  <a:pt x="1781" y="615"/>
                </a:lnTo>
                <a:lnTo>
                  <a:pt x="1788" y="618"/>
                </a:lnTo>
                <a:lnTo>
                  <a:pt x="1794" y="624"/>
                </a:lnTo>
                <a:lnTo>
                  <a:pt x="1799" y="629"/>
                </a:lnTo>
                <a:lnTo>
                  <a:pt x="1803" y="636"/>
                </a:lnTo>
                <a:lnTo>
                  <a:pt x="1806" y="645"/>
                </a:lnTo>
                <a:lnTo>
                  <a:pt x="1806" y="653"/>
                </a:lnTo>
                <a:lnTo>
                  <a:pt x="1806" y="653"/>
                </a:lnTo>
                <a:lnTo>
                  <a:pt x="1806" y="662"/>
                </a:lnTo>
                <a:lnTo>
                  <a:pt x="1803" y="669"/>
                </a:lnTo>
                <a:lnTo>
                  <a:pt x="1799" y="676"/>
                </a:lnTo>
                <a:lnTo>
                  <a:pt x="1794" y="683"/>
                </a:lnTo>
                <a:lnTo>
                  <a:pt x="1788" y="689"/>
                </a:lnTo>
                <a:lnTo>
                  <a:pt x="1781" y="692"/>
                </a:lnTo>
                <a:lnTo>
                  <a:pt x="1773" y="694"/>
                </a:lnTo>
                <a:lnTo>
                  <a:pt x="1764" y="696"/>
                </a:lnTo>
                <a:lnTo>
                  <a:pt x="1671" y="696"/>
                </a:lnTo>
                <a:lnTo>
                  <a:pt x="1671" y="696"/>
                </a:lnTo>
                <a:close/>
                <a:moveTo>
                  <a:pt x="260" y="233"/>
                </a:moveTo>
                <a:lnTo>
                  <a:pt x="260" y="233"/>
                </a:lnTo>
                <a:lnTo>
                  <a:pt x="267" y="239"/>
                </a:lnTo>
                <a:lnTo>
                  <a:pt x="272" y="244"/>
                </a:lnTo>
                <a:lnTo>
                  <a:pt x="278" y="251"/>
                </a:lnTo>
                <a:lnTo>
                  <a:pt x="279" y="258"/>
                </a:lnTo>
                <a:lnTo>
                  <a:pt x="281" y="267"/>
                </a:lnTo>
                <a:lnTo>
                  <a:pt x="281" y="274"/>
                </a:lnTo>
                <a:lnTo>
                  <a:pt x="279" y="283"/>
                </a:lnTo>
                <a:lnTo>
                  <a:pt x="276" y="290"/>
                </a:lnTo>
                <a:lnTo>
                  <a:pt x="276" y="290"/>
                </a:lnTo>
                <a:lnTo>
                  <a:pt x="271" y="297"/>
                </a:lnTo>
                <a:lnTo>
                  <a:pt x="265" y="304"/>
                </a:lnTo>
                <a:lnTo>
                  <a:pt x="258" y="307"/>
                </a:lnTo>
                <a:lnTo>
                  <a:pt x="249" y="311"/>
                </a:lnTo>
                <a:lnTo>
                  <a:pt x="242" y="311"/>
                </a:lnTo>
                <a:lnTo>
                  <a:pt x="234" y="311"/>
                </a:lnTo>
                <a:lnTo>
                  <a:pt x="227" y="309"/>
                </a:lnTo>
                <a:lnTo>
                  <a:pt x="218" y="306"/>
                </a:lnTo>
                <a:lnTo>
                  <a:pt x="137" y="258"/>
                </a:lnTo>
                <a:lnTo>
                  <a:pt x="137" y="258"/>
                </a:lnTo>
                <a:lnTo>
                  <a:pt x="130" y="255"/>
                </a:lnTo>
                <a:lnTo>
                  <a:pt x="125" y="248"/>
                </a:lnTo>
                <a:lnTo>
                  <a:pt x="119" y="241"/>
                </a:lnTo>
                <a:lnTo>
                  <a:pt x="118" y="233"/>
                </a:lnTo>
                <a:lnTo>
                  <a:pt x="116" y="225"/>
                </a:lnTo>
                <a:lnTo>
                  <a:pt x="116" y="218"/>
                </a:lnTo>
                <a:lnTo>
                  <a:pt x="118" y="209"/>
                </a:lnTo>
                <a:lnTo>
                  <a:pt x="121" y="202"/>
                </a:lnTo>
                <a:lnTo>
                  <a:pt x="121" y="202"/>
                </a:lnTo>
                <a:lnTo>
                  <a:pt x="126" y="195"/>
                </a:lnTo>
                <a:lnTo>
                  <a:pt x="132" y="190"/>
                </a:lnTo>
                <a:lnTo>
                  <a:pt x="139" y="184"/>
                </a:lnTo>
                <a:lnTo>
                  <a:pt x="148" y="183"/>
                </a:lnTo>
                <a:lnTo>
                  <a:pt x="155" y="181"/>
                </a:lnTo>
                <a:lnTo>
                  <a:pt x="163" y="181"/>
                </a:lnTo>
                <a:lnTo>
                  <a:pt x="170" y="183"/>
                </a:lnTo>
                <a:lnTo>
                  <a:pt x="179" y="186"/>
                </a:lnTo>
                <a:lnTo>
                  <a:pt x="260" y="233"/>
                </a:lnTo>
                <a:lnTo>
                  <a:pt x="260" y="233"/>
                </a:lnTo>
                <a:close/>
                <a:moveTo>
                  <a:pt x="218" y="999"/>
                </a:moveTo>
                <a:lnTo>
                  <a:pt x="218" y="999"/>
                </a:lnTo>
                <a:lnTo>
                  <a:pt x="227" y="996"/>
                </a:lnTo>
                <a:lnTo>
                  <a:pt x="234" y="994"/>
                </a:lnTo>
                <a:lnTo>
                  <a:pt x="242" y="994"/>
                </a:lnTo>
                <a:lnTo>
                  <a:pt x="249" y="996"/>
                </a:lnTo>
                <a:lnTo>
                  <a:pt x="258" y="999"/>
                </a:lnTo>
                <a:lnTo>
                  <a:pt x="265" y="1003"/>
                </a:lnTo>
                <a:lnTo>
                  <a:pt x="271" y="1008"/>
                </a:lnTo>
                <a:lnTo>
                  <a:pt x="276" y="1015"/>
                </a:lnTo>
                <a:lnTo>
                  <a:pt x="276" y="1015"/>
                </a:lnTo>
                <a:lnTo>
                  <a:pt x="279" y="1022"/>
                </a:lnTo>
                <a:lnTo>
                  <a:pt x="281" y="1031"/>
                </a:lnTo>
                <a:lnTo>
                  <a:pt x="281" y="1040"/>
                </a:lnTo>
                <a:lnTo>
                  <a:pt x="279" y="1047"/>
                </a:lnTo>
                <a:lnTo>
                  <a:pt x="278" y="1056"/>
                </a:lnTo>
                <a:lnTo>
                  <a:pt x="272" y="1061"/>
                </a:lnTo>
                <a:lnTo>
                  <a:pt x="267" y="1068"/>
                </a:lnTo>
                <a:lnTo>
                  <a:pt x="260" y="1073"/>
                </a:lnTo>
                <a:lnTo>
                  <a:pt x="179" y="1121"/>
                </a:lnTo>
                <a:lnTo>
                  <a:pt x="179" y="1121"/>
                </a:lnTo>
                <a:lnTo>
                  <a:pt x="170" y="1124"/>
                </a:lnTo>
                <a:lnTo>
                  <a:pt x="163" y="1126"/>
                </a:lnTo>
                <a:lnTo>
                  <a:pt x="155" y="1126"/>
                </a:lnTo>
                <a:lnTo>
                  <a:pt x="148" y="1124"/>
                </a:lnTo>
                <a:lnTo>
                  <a:pt x="139" y="1121"/>
                </a:lnTo>
                <a:lnTo>
                  <a:pt x="132" y="1117"/>
                </a:lnTo>
                <a:lnTo>
                  <a:pt x="126" y="1112"/>
                </a:lnTo>
                <a:lnTo>
                  <a:pt x="121" y="1105"/>
                </a:lnTo>
                <a:lnTo>
                  <a:pt x="121" y="1105"/>
                </a:lnTo>
                <a:lnTo>
                  <a:pt x="118" y="1096"/>
                </a:lnTo>
                <a:lnTo>
                  <a:pt x="116" y="1089"/>
                </a:lnTo>
                <a:lnTo>
                  <a:pt x="116" y="1080"/>
                </a:lnTo>
                <a:lnTo>
                  <a:pt x="118" y="1073"/>
                </a:lnTo>
                <a:lnTo>
                  <a:pt x="119" y="1064"/>
                </a:lnTo>
                <a:lnTo>
                  <a:pt x="125" y="1057"/>
                </a:lnTo>
                <a:lnTo>
                  <a:pt x="130" y="1052"/>
                </a:lnTo>
                <a:lnTo>
                  <a:pt x="137" y="1047"/>
                </a:lnTo>
                <a:lnTo>
                  <a:pt x="218" y="999"/>
                </a:lnTo>
                <a:lnTo>
                  <a:pt x="218" y="999"/>
                </a:lnTo>
                <a:close/>
                <a:moveTo>
                  <a:pt x="137" y="611"/>
                </a:moveTo>
                <a:lnTo>
                  <a:pt x="137" y="611"/>
                </a:lnTo>
                <a:lnTo>
                  <a:pt x="144" y="611"/>
                </a:lnTo>
                <a:lnTo>
                  <a:pt x="153" y="615"/>
                </a:lnTo>
                <a:lnTo>
                  <a:pt x="160" y="618"/>
                </a:lnTo>
                <a:lnTo>
                  <a:pt x="167" y="624"/>
                </a:lnTo>
                <a:lnTo>
                  <a:pt x="172" y="629"/>
                </a:lnTo>
                <a:lnTo>
                  <a:pt x="176" y="636"/>
                </a:lnTo>
                <a:lnTo>
                  <a:pt x="177" y="645"/>
                </a:lnTo>
                <a:lnTo>
                  <a:pt x="179" y="653"/>
                </a:lnTo>
                <a:lnTo>
                  <a:pt x="179" y="653"/>
                </a:lnTo>
                <a:lnTo>
                  <a:pt x="177" y="662"/>
                </a:lnTo>
                <a:lnTo>
                  <a:pt x="176" y="669"/>
                </a:lnTo>
                <a:lnTo>
                  <a:pt x="172" y="676"/>
                </a:lnTo>
                <a:lnTo>
                  <a:pt x="167" y="683"/>
                </a:lnTo>
                <a:lnTo>
                  <a:pt x="160" y="689"/>
                </a:lnTo>
                <a:lnTo>
                  <a:pt x="153" y="692"/>
                </a:lnTo>
                <a:lnTo>
                  <a:pt x="144" y="694"/>
                </a:lnTo>
                <a:lnTo>
                  <a:pt x="137" y="696"/>
                </a:lnTo>
                <a:lnTo>
                  <a:pt x="42" y="696"/>
                </a:lnTo>
                <a:lnTo>
                  <a:pt x="42" y="696"/>
                </a:lnTo>
                <a:lnTo>
                  <a:pt x="33" y="694"/>
                </a:lnTo>
                <a:lnTo>
                  <a:pt x="26" y="692"/>
                </a:lnTo>
                <a:lnTo>
                  <a:pt x="19" y="689"/>
                </a:lnTo>
                <a:lnTo>
                  <a:pt x="12" y="683"/>
                </a:lnTo>
                <a:lnTo>
                  <a:pt x="7" y="676"/>
                </a:lnTo>
                <a:lnTo>
                  <a:pt x="4" y="669"/>
                </a:lnTo>
                <a:lnTo>
                  <a:pt x="2" y="662"/>
                </a:lnTo>
                <a:lnTo>
                  <a:pt x="0" y="653"/>
                </a:lnTo>
                <a:lnTo>
                  <a:pt x="0" y="653"/>
                </a:lnTo>
                <a:lnTo>
                  <a:pt x="2" y="645"/>
                </a:lnTo>
                <a:lnTo>
                  <a:pt x="4" y="636"/>
                </a:lnTo>
                <a:lnTo>
                  <a:pt x="7" y="629"/>
                </a:lnTo>
                <a:lnTo>
                  <a:pt x="12" y="624"/>
                </a:lnTo>
                <a:lnTo>
                  <a:pt x="19" y="618"/>
                </a:lnTo>
                <a:lnTo>
                  <a:pt x="26" y="615"/>
                </a:lnTo>
                <a:lnTo>
                  <a:pt x="33" y="611"/>
                </a:lnTo>
                <a:lnTo>
                  <a:pt x="42" y="611"/>
                </a:lnTo>
                <a:lnTo>
                  <a:pt x="137" y="611"/>
                </a:lnTo>
                <a:lnTo>
                  <a:pt x="137" y="611"/>
                </a:lnTo>
                <a:close/>
                <a:moveTo>
                  <a:pt x="587" y="465"/>
                </a:moveTo>
                <a:lnTo>
                  <a:pt x="587" y="465"/>
                </a:lnTo>
                <a:lnTo>
                  <a:pt x="585" y="457"/>
                </a:lnTo>
                <a:lnTo>
                  <a:pt x="585" y="450"/>
                </a:lnTo>
                <a:lnTo>
                  <a:pt x="587" y="441"/>
                </a:lnTo>
                <a:lnTo>
                  <a:pt x="590" y="434"/>
                </a:lnTo>
                <a:lnTo>
                  <a:pt x="594" y="427"/>
                </a:lnTo>
                <a:lnTo>
                  <a:pt x="601" y="421"/>
                </a:lnTo>
                <a:lnTo>
                  <a:pt x="608" y="416"/>
                </a:lnTo>
                <a:lnTo>
                  <a:pt x="615" y="413"/>
                </a:lnTo>
                <a:lnTo>
                  <a:pt x="615" y="413"/>
                </a:lnTo>
                <a:lnTo>
                  <a:pt x="624" y="413"/>
                </a:lnTo>
                <a:lnTo>
                  <a:pt x="631" y="413"/>
                </a:lnTo>
                <a:lnTo>
                  <a:pt x="639" y="414"/>
                </a:lnTo>
                <a:lnTo>
                  <a:pt x="647" y="416"/>
                </a:lnTo>
                <a:lnTo>
                  <a:pt x="654" y="421"/>
                </a:lnTo>
                <a:lnTo>
                  <a:pt x="659" y="427"/>
                </a:lnTo>
                <a:lnTo>
                  <a:pt x="664" y="434"/>
                </a:lnTo>
                <a:lnTo>
                  <a:pt x="668" y="443"/>
                </a:lnTo>
                <a:lnTo>
                  <a:pt x="690" y="525"/>
                </a:lnTo>
                <a:lnTo>
                  <a:pt x="690" y="525"/>
                </a:lnTo>
                <a:lnTo>
                  <a:pt x="734" y="509"/>
                </a:lnTo>
                <a:lnTo>
                  <a:pt x="780" y="497"/>
                </a:lnTo>
                <a:lnTo>
                  <a:pt x="780" y="497"/>
                </a:lnTo>
                <a:lnTo>
                  <a:pt x="782" y="497"/>
                </a:lnTo>
                <a:lnTo>
                  <a:pt x="782" y="497"/>
                </a:lnTo>
                <a:lnTo>
                  <a:pt x="820" y="490"/>
                </a:lnTo>
                <a:lnTo>
                  <a:pt x="861" y="486"/>
                </a:lnTo>
                <a:lnTo>
                  <a:pt x="861" y="423"/>
                </a:lnTo>
                <a:lnTo>
                  <a:pt x="861" y="423"/>
                </a:lnTo>
                <a:lnTo>
                  <a:pt x="863" y="414"/>
                </a:lnTo>
                <a:lnTo>
                  <a:pt x="864" y="406"/>
                </a:lnTo>
                <a:lnTo>
                  <a:pt x="868" y="399"/>
                </a:lnTo>
                <a:lnTo>
                  <a:pt x="873" y="393"/>
                </a:lnTo>
                <a:lnTo>
                  <a:pt x="880" y="388"/>
                </a:lnTo>
                <a:lnTo>
                  <a:pt x="887" y="385"/>
                </a:lnTo>
                <a:lnTo>
                  <a:pt x="894" y="381"/>
                </a:lnTo>
                <a:lnTo>
                  <a:pt x="903" y="381"/>
                </a:lnTo>
                <a:lnTo>
                  <a:pt x="903" y="381"/>
                </a:lnTo>
                <a:lnTo>
                  <a:pt x="912" y="381"/>
                </a:lnTo>
                <a:lnTo>
                  <a:pt x="921" y="385"/>
                </a:lnTo>
                <a:lnTo>
                  <a:pt x="928" y="388"/>
                </a:lnTo>
                <a:lnTo>
                  <a:pt x="933" y="393"/>
                </a:lnTo>
                <a:lnTo>
                  <a:pt x="938" y="399"/>
                </a:lnTo>
                <a:lnTo>
                  <a:pt x="942" y="406"/>
                </a:lnTo>
                <a:lnTo>
                  <a:pt x="945" y="414"/>
                </a:lnTo>
                <a:lnTo>
                  <a:pt x="945" y="423"/>
                </a:lnTo>
                <a:lnTo>
                  <a:pt x="945" y="486"/>
                </a:lnTo>
                <a:lnTo>
                  <a:pt x="945" y="486"/>
                </a:lnTo>
                <a:lnTo>
                  <a:pt x="986" y="490"/>
                </a:lnTo>
                <a:lnTo>
                  <a:pt x="1026" y="497"/>
                </a:lnTo>
                <a:lnTo>
                  <a:pt x="1026" y="499"/>
                </a:lnTo>
                <a:lnTo>
                  <a:pt x="1026" y="497"/>
                </a:lnTo>
                <a:lnTo>
                  <a:pt x="1026" y="497"/>
                </a:lnTo>
                <a:lnTo>
                  <a:pt x="1072" y="509"/>
                </a:lnTo>
                <a:lnTo>
                  <a:pt x="1116" y="525"/>
                </a:lnTo>
                <a:lnTo>
                  <a:pt x="1140" y="443"/>
                </a:lnTo>
                <a:lnTo>
                  <a:pt x="1140" y="443"/>
                </a:lnTo>
                <a:lnTo>
                  <a:pt x="1144" y="434"/>
                </a:lnTo>
                <a:lnTo>
                  <a:pt x="1147" y="427"/>
                </a:lnTo>
                <a:lnTo>
                  <a:pt x="1152" y="421"/>
                </a:lnTo>
                <a:lnTo>
                  <a:pt x="1160" y="416"/>
                </a:lnTo>
                <a:lnTo>
                  <a:pt x="1167" y="414"/>
                </a:lnTo>
                <a:lnTo>
                  <a:pt x="1175" y="413"/>
                </a:lnTo>
                <a:lnTo>
                  <a:pt x="1184" y="413"/>
                </a:lnTo>
                <a:lnTo>
                  <a:pt x="1191" y="413"/>
                </a:lnTo>
                <a:lnTo>
                  <a:pt x="1191" y="413"/>
                </a:lnTo>
                <a:lnTo>
                  <a:pt x="1200" y="416"/>
                </a:lnTo>
                <a:lnTo>
                  <a:pt x="1207" y="421"/>
                </a:lnTo>
                <a:lnTo>
                  <a:pt x="1212" y="427"/>
                </a:lnTo>
                <a:lnTo>
                  <a:pt x="1217" y="434"/>
                </a:lnTo>
                <a:lnTo>
                  <a:pt x="1221" y="441"/>
                </a:lnTo>
                <a:lnTo>
                  <a:pt x="1221" y="450"/>
                </a:lnTo>
                <a:lnTo>
                  <a:pt x="1223" y="457"/>
                </a:lnTo>
                <a:lnTo>
                  <a:pt x="1221" y="465"/>
                </a:lnTo>
                <a:lnTo>
                  <a:pt x="1066" y="994"/>
                </a:lnTo>
                <a:lnTo>
                  <a:pt x="1066" y="994"/>
                </a:lnTo>
                <a:lnTo>
                  <a:pt x="1063" y="1003"/>
                </a:lnTo>
                <a:lnTo>
                  <a:pt x="1058" y="1010"/>
                </a:lnTo>
                <a:lnTo>
                  <a:pt x="1052" y="1015"/>
                </a:lnTo>
                <a:lnTo>
                  <a:pt x="1045" y="1021"/>
                </a:lnTo>
                <a:lnTo>
                  <a:pt x="1038" y="1022"/>
                </a:lnTo>
                <a:lnTo>
                  <a:pt x="1031" y="1024"/>
                </a:lnTo>
                <a:lnTo>
                  <a:pt x="1022" y="1026"/>
                </a:lnTo>
                <a:lnTo>
                  <a:pt x="1014" y="1024"/>
                </a:lnTo>
                <a:lnTo>
                  <a:pt x="1014" y="1024"/>
                </a:lnTo>
                <a:lnTo>
                  <a:pt x="1007" y="1021"/>
                </a:lnTo>
                <a:lnTo>
                  <a:pt x="1000" y="1015"/>
                </a:lnTo>
                <a:lnTo>
                  <a:pt x="993" y="1010"/>
                </a:lnTo>
                <a:lnTo>
                  <a:pt x="989" y="1003"/>
                </a:lnTo>
                <a:lnTo>
                  <a:pt x="986" y="996"/>
                </a:lnTo>
                <a:lnTo>
                  <a:pt x="984" y="989"/>
                </a:lnTo>
                <a:lnTo>
                  <a:pt x="984" y="980"/>
                </a:lnTo>
                <a:lnTo>
                  <a:pt x="986" y="971"/>
                </a:lnTo>
                <a:lnTo>
                  <a:pt x="1093" y="606"/>
                </a:lnTo>
                <a:lnTo>
                  <a:pt x="1093" y="606"/>
                </a:lnTo>
                <a:lnTo>
                  <a:pt x="1052" y="592"/>
                </a:lnTo>
                <a:lnTo>
                  <a:pt x="1008" y="580"/>
                </a:lnTo>
                <a:lnTo>
                  <a:pt x="1008" y="580"/>
                </a:lnTo>
                <a:lnTo>
                  <a:pt x="1008" y="580"/>
                </a:lnTo>
                <a:lnTo>
                  <a:pt x="979" y="574"/>
                </a:lnTo>
                <a:lnTo>
                  <a:pt x="945" y="571"/>
                </a:lnTo>
                <a:lnTo>
                  <a:pt x="945" y="674"/>
                </a:lnTo>
                <a:lnTo>
                  <a:pt x="945" y="674"/>
                </a:lnTo>
                <a:lnTo>
                  <a:pt x="945" y="681"/>
                </a:lnTo>
                <a:lnTo>
                  <a:pt x="942" y="690"/>
                </a:lnTo>
                <a:lnTo>
                  <a:pt x="938" y="697"/>
                </a:lnTo>
                <a:lnTo>
                  <a:pt x="933" y="703"/>
                </a:lnTo>
                <a:lnTo>
                  <a:pt x="928" y="708"/>
                </a:lnTo>
                <a:lnTo>
                  <a:pt x="921" y="713"/>
                </a:lnTo>
                <a:lnTo>
                  <a:pt x="912" y="715"/>
                </a:lnTo>
                <a:lnTo>
                  <a:pt x="903" y="717"/>
                </a:lnTo>
                <a:lnTo>
                  <a:pt x="903" y="717"/>
                </a:lnTo>
                <a:lnTo>
                  <a:pt x="894" y="715"/>
                </a:lnTo>
                <a:lnTo>
                  <a:pt x="887" y="713"/>
                </a:lnTo>
                <a:lnTo>
                  <a:pt x="880" y="708"/>
                </a:lnTo>
                <a:lnTo>
                  <a:pt x="873" y="703"/>
                </a:lnTo>
                <a:lnTo>
                  <a:pt x="868" y="697"/>
                </a:lnTo>
                <a:lnTo>
                  <a:pt x="864" y="690"/>
                </a:lnTo>
                <a:lnTo>
                  <a:pt x="863" y="681"/>
                </a:lnTo>
                <a:lnTo>
                  <a:pt x="861" y="674"/>
                </a:lnTo>
                <a:lnTo>
                  <a:pt x="861" y="571"/>
                </a:lnTo>
                <a:lnTo>
                  <a:pt x="861" y="571"/>
                </a:lnTo>
                <a:lnTo>
                  <a:pt x="829" y="574"/>
                </a:lnTo>
                <a:lnTo>
                  <a:pt x="799" y="580"/>
                </a:lnTo>
                <a:lnTo>
                  <a:pt x="799" y="580"/>
                </a:lnTo>
                <a:lnTo>
                  <a:pt x="798" y="580"/>
                </a:lnTo>
                <a:lnTo>
                  <a:pt x="798" y="580"/>
                </a:lnTo>
                <a:lnTo>
                  <a:pt x="755" y="592"/>
                </a:lnTo>
                <a:lnTo>
                  <a:pt x="715" y="606"/>
                </a:lnTo>
                <a:lnTo>
                  <a:pt x="822" y="971"/>
                </a:lnTo>
                <a:lnTo>
                  <a:pt x="822" y="971"/>
                </a:lnTo>
                <a:lnTo>
                  <a:pt x="822" y="980"/>
                </a:lnTo>
                <a:lnTo>
                  <a:pt x="822" y="989"/>
                </a:lnTo>
                <a:lnTo>
                  <a:pt x="820" y="996"/>
                </a:lnTo>
                <a:lnTo>
                  <a:pt x="819" y="1003"/>
                </a:lnTo>
                <a:lnTo>
                  <a:pt x="813" y="1010"/>
                </a:lnTo>
                <a:lnTo>
                  <a:pt x="808" y="1015"/>
                </a:lnTo>
                <a:lnTo>
                  <a:pt x="801" y="1021"/>
                </a:lnTo>
                <a:lnTo>
                  <a:pt x="792" y="1024"/>
                </a:lnTo>
                <a:lnTo>
                  <a:pt x="792" y="1024"/>
                </a:lnTo>
                <a:lnTo>
                  <a:pt x="785" y="1026"/>
                </a:lnTo>
                <a:lnTo>
                  <a:pt x="777" y="1024"/>
                </a:lnTo>
                <a:lnTo>
                  <a:pt x="768" y="1022"/>
                </a:lnTo>
                <a:lnTo>
                  <a:pt x="761" y="1021"/>
                </a:lnTo>
                <a:lnTo>
                  <a:pt x="754" y="1015"/>
                </a:lnTo>
                <a:lnTo>
                  <a:pt x="748" y="1010"/>
                </a:lnTo>
                <a:lnTo>
                  <a:pt x="743" y="1003"/>
                </a:lnTo>
                <a:lnTo>
                  <a:pt x="741" y="994"/>
                </a:lnTo>
                <a:lnTo>
                  <a:pt x="587" y="465"/>
                </a:lnTo>
                <a:lnTo>
                  <a:pt x="587" y="465"/>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ko-KR" altLang="en-US" dirty="0">
              <a:solidFill>
                <a:schemeClr val="bg1"/>
              </a:solidFill>
            </a:endParaRPr>
          </a:p>
        </p:txBody>
      </p:sp>
      <p:sp>
        <p:nvSpPr>
          <p:cNvPr id="149" name="Freeform 46">
            <a:extLst>
              <a:ext uri="{FF2B5EF4-FFF2-40B4-BE49-F238E27FC236}">
                <a16:creationId xmlns:a16="http://schemas.microsoft.com/office/drawing/2014/main" id="{1D4882DE-30D0-D1FE-BF25-A159BD637513}"/>
              </a:ext>
            </a:extLst>
          </p:cNvPr>
          <p:cNvSpPr>
            <a:spLocks noEditPoints="1"/>
          </p:cNvSpPr>
          <p:nvPr/>
        </p:nvSpPr>
        <p:spPr bwMode="auto">
          <a:xfrm>
            <a:off x="1792269" y="3293647"/>
            <a:ext cx="557508" cy="755673"/>
          </a:xfrm>
          <a:custGeom>
            <a:avLst/>
            <a:gdLst>
              <a:gd name="T0" fmla="*/ 774 w 1264"/>
              <a:gd name="T1" fmla="*/ 1342 h 1714"/>
              <a:gd name="T2" fmla="*/ 885 w 1264"/>
              <a:gd name="T3" fmla="*/ 1242 h 1714"/>
              <a:gd name="T4" fmla="*/ 323 w 1264"/>
              <a:gd name="T5" fmla="*/ 1252 h 1714"/>
              <a:gd name="T6" fmla="*/ 442 w 1264"/>
              <a:gd name="T7" fmla="*/ 1321 h 1714"/>
              <a:gd name="T8" fmla="*/ 549 w 1264"/>
              <a:gd name="T9" fmla="*/ 1338 h 1714"/>
              <a:gd name="T10" fmla="*/ 743 w 1264"/>
              <a:gd name="T11" fmla="*/ 0 h 1714"/>
              <a:gd name="T12" fmla="*/ 829 w 1264"/>
              <a:gd name="T13" fmla="*/ 77 h 1714"/>
              <a:gd name="T14" fmla="*/ 959 w 1264"/>
              <a:gd name="T15" fmla="*/ 89 h 1714"/>
              <a:gd name="T16" fmla="*/ 1017 w 1264"/>
              <a:gd name="T17" fmla="*/ 158 h 1714"/>
              <a:gd name="T18" fmla="*/ 1106 w 1264"/>
              <a:gd name="T19" fmla="*/ 246 h 1714"/>
              <a:gd name="T20" fmla="*/ 1175 w 1264"/>
              <a:gd name="T21" fmla="*/ 305 h 1714"/>
              <a:gd name="T22" fmla="*/ 1187 w 1264"/>
              <a:gd name="T23" fmla="*/ 435 h 1714"/>
              <a:gd name="T24" fmla="*/ 1264 w 1264"/>
              <a:gd name="T25" fmla="*/ 521 h 1714"/>
              <a:gd name="T26" fmla="*/ 1212 w 1264"/>
              <a:gd name="T27" fmla="*/ 639 h 1714"/>
              <a:gd name="T28" fmla="*/ 1264 w 1264"/>
              <a:gd name="T29" fmla="*/ 757 h 1714"/>
              <a:gd name="T30" fmla="*/ 1168 w 1264"/>
              <a:gd name="T31" fmla="*/ 853 h 1714"/>
              <a:gd name="T32" fmla="*/ 1171 w 1264"/>
              <a:gd name="T33" fmla="*/ 982 h 1714"/>
              <a:gd name="T34" fmla="*/ 1055 w 1264"/>
              <a:gd name="T35" fmla="*/ 1031 h 1714"/>
              <a:gd name="T36" fmla="*/ 1006 w 1264"/>
              <a:gd name="T37" fmla="*/ 1149 h 1714"/>
              <a:gd name="T38" fmla="*/ 904 w 1264"/>
              <a:gd name="T39" fmla="*/ 1164 h 1714"/>
              <a:gd name="T40" fmla="*/ 797 w 1264"/>
              <a:gd name="T41" fmla="*/ 1233 h 1714"/>
              <a:gd name="T42" fmla="*/ 711 w 1264"/>
              <a:gd name="T43" fmla="*/ 1249 h 1714"/>
              <a:gd name="T44" fmla="*/ 585 w 1264"/>
              <a:gd name="T45" fmla="*/ 1228 h 1714"/>
              <a:gd name="T46" fmla="*/ 486 w 1264"/>
              <a:gd name="T47" fmla="*/ 1252 h 1714"/>
              <a:gd name="T48" fmla="*/ 395 w 1264"/>
              <a:gd name="T49" fmla="*/ 1163 h 1714"/>
              <a:gd name="T50" fmla="*/ 268 w 1264"/>
              <a:gd name="T51" fmla="*/ 1163 h 1714"/>
              <a:gd name="T52" fmla="*/ 223 w 1264"/>
              <a:gd name="T53" fmla="*/ 1041 h 1714"/>
              <a:gd name="T54" fmla="*/ 96 w 1264"/>
              <a:gd name="T55" fmla="*/ 989 h 1714"/>
              <a:gd name="T56" fmla="*/ 100 w 1264"/>
              <a:gd name="T57" fmla="*/ 860 h 1714"/>
              <a:gd name="T58" fmla="*/ 7 w 1264"/>
              <a:gd name="T59" fmla="*/ 771 h 1714"/>
              <a:gd name="T60" fmla="*/ 45 w 1264"/>
              <a:gd name="T61" fmla="*/ 664 h 1714"/>
              <a:gd name="T62" fmla="*/ 7 w 1264"/>
              <a:gd name="T63" fmla="*/ 537 h 1714"/>
              <a:gd name="T64" fmla="*/ 47 w 1264"/>
              <a:gd name="T65" fmla="*/ 456 h 1714"/>
              <a:gd name="T66" fmla="*/ 94 w 1264"/>
              <a:gd name="T67" fmla="*/ 340 h 1714"/>
              <a:gd name="T68" fmla="*/ 123 w 1264"/>
              <a:gd name="T69" fmla="*/ 254 h 1714"/>
              <a:gd name="T70" fmla="*/ 238 w 1264"/>
              <a:gd name="T71" fmla="*/ 193 h 1714"/>
              <a:gd name="T72" fmla="*/ 289 w 1264"/>
              <a:gd name="T73" fmla="*/ 89 h 1714"/>
              <a:gd name="T74" fmla="*/ 418 w 1264"/>
              <a:gd name="T75" fmla="*/ 93 h 1714"/>
              <a:gd name="T76" fmla="*/ 507 w 1264"/>
              <a:gd name="T77" fmla="*/ 0 h 1714"/>
              <a:gd name="T78" fmla="*/ 632 w 1264"/>
              <a:gd name="T79" fmla="*/ 52 h 1714"/>
              <a:gd name="T80" fmla="*/ 585 w 1264"/>
              <a:gd name="T81" fmla="*/ 188 h 1714"/>
              <a:gd name="T82" fmla="*/ 323 w 1264"/>
              <a:gd name="T83" fmla="*/ 309 h 1714"/>
              <a:gd name="T84" fmla="*/ 189 w 1264"/>
              <a:gd name="T85" fmla="*/ 571 h 1714"/>
              <a:gd name="T86" fmla="*/ 238 w 1264"/>
              <a:gd name="T87" fmla="*/ 845 h 1714"/>
              <a:gd name="T88" fmla="*/ 453 w 1264"/>
              <a:gd name="T89" fmla="*/ 1040 h 1714"/>
              <a:gd name="T90" fmla="*/ 748 w 1264"/>
              <a:gd name="T91" fmla="*/ 1064 h 1714"/>
              <a:gd name="T92" fmla="*/ 983 w 1264"/>
              <a:gd name="T93" fmla="*/ 910 h 1714"/>
              <a:gd name="T94" fmla="*/ 1080 w 1264"/>
              <a:gd name="T95" fmla="*/ 637 h 1714"/>
              <a:gd name="T96" fmla="*/ 985 w 1264"/>
              <a:gd name="T97" fmla="*/ 356 h 1714"/>
              <a:gd name="T98" fmla="*/ 632 w 1264"/>
              <a:gd name="T99" fmla="*/ 265 h 1714"/>
              <a:gd name="T100" fmla="*/ 955 w 1264"/>
              <a:gd name="T101" fmla="*/ 456 h 1714"/>
              <a:gd name="T102" fmla="*/ 955 w 1264"/>
              <a:gd name="T103" fmla="*/ 806 h 1714"/>
              <a:gd name="T104" fmla="*/ 632 w 1264"/>
              <a:gd name="T105" fmla="*/ 998 h 1714"/>
              <a:gd name="T106" fmla="*/ 328 w 1264"/>
              <a:gd name="T107" fmla="*/ 836 h 1714"/>
              <a:gd name="T108" fmla="*/ 295 w 1264"/>
              <a:gd name="T109" fmla="*/ 488 h 1714"/>
              <a:gd name="T110" fmla="*/ 595 w 1264"/>
              <a:gd name="T111" fmla="*/ 267 h 1714"/>
              <a:gd name="T112" fmla="*/ 890 w 1264"/>
              <a:gd name="T113" fmla="*/ 546 h 1714"/>
              <a:gd name="T114" fmla="*/ 792 w 1264"/>
              <a:gd name="T115" fmla="*/ 850 h 1714"/>
              <a:gd name="T116" fmla="*/ 479 w 1264"/>
              <a:gd name="T117" fmla="*/ 853 h 1714"/>
              <a:gd name="T118" fmla="*/ 374 w 1264"/>
              <a:gd name="T119" fmla="*/ 562 h 1714"/>
              <a:gd name="T120" fmla="*/ 613 w 1264"/>
              <a:gd name="T121" fmla="*/ 369 h 1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4" h="1714">
                <a:moveTo>
                  <a:pt x="941" y="1252"/>
                </a:moveTo>
                <a:lnTo>
                  <a:pt x="1024" y="1653"/>
                </a:lnTo>
                <a:lnTo>
                  <a:pt x="890" y="1619"/>
                </a:lnTo>
                <a:lnTo>
                  <a:pt x="792" y="1714"/>
                </a:lnTo>
                <a:lnTo>
                  <a:pt x="716" y="1338"/>
                </a:lnTo>
                <a:lnTo>
                  <a:pt x="716" y="1338"/>
                </a:lnTo>
                <a:lnTo>
                  <a:pt x="732" y="1342"/>
                </a:lnTo>
                <a:lnTo>
                  <a:pt x="750" y="1344"/>
                </a:lnTo>
                <a:lnTo>
                  <a:pt x="750" y="1344"/>
                </a:lnTo>
                <a:lnTo>
                  <a:pt x="762" y="1344"/>
                </a:lnTo>
                <a:lnTo>
                  <a:pt x="774" y="1342"/>
                </a:lnTo>
                <a:lnTo>
                  <a:pt x="774" y="1342"/>
                </a:lnTo>
                <a:lnTo>
                  <a:pt x="792" y="1337"/>
                </a:lnTo>
                <a:lnTo>
                  <a:pt x="808" y="1330"/>
                </a:lnTo>
                <a:lnTo>
                  <a:pt x="822" y="1321"/>
                </a:lnTo>
                <a:lnTo>
                  <a:pt x="834" y="1310"/>
                </a:lnTo>
                <a:lnTo>
                  <a:pt x="845" y="1300"/>
                </a:lnTo>
                <a:lnTo>
                  <a:pt x="855" y="1286"/>
                </a:lnTo>
                <a:lnTo>
                  <a:pt x="876" y="1258"/>
                </a:lnTo>
                <a:lnTo>
                  <a:pt x="876" y="1258"/>
                </a:lnTo>
                <a:lnTo>
                  <a:pt x="885" y="1242"/>
                </a:lnTo>
                <a:lnTo>
                  <a:pt x="885" y="1242"/>
                </a:lnTo>
                <a:lnTo>
                  <a:pt x="903" y="1245"/>
                </a:lnTo>
                <a:lnTo>
                  <a:pt x="903" y="1245"/>
                </a:lnTo>
                <a:lnTo>
                  <a:pt x="922" y="1251"/>
                </a:lnTo>
                <a:lnTo>
                  <a:pt x="941" y="1252"/>
                </a:lnTo>
                <a:lnTo>
                  <a:pt x="941" y="1252"/>
                </a:lnTo>
                <a:close/>
                <a:moveTo>
                  <a:pt x="549" y="1338"/>
                </a:moveTo>
                <a:lnTo>
                  <a:pt x="472" y="1714"/>
                </a:lnTo>
                <a:lnTo>
                  <a:pt x="374" y="1619"/>
                </a:lnTo>
                <a:lnTo>
                  <a:pt x="240" y="1653"/>
                </a:lnTo>
                <a:lnTo>
                  <a:pt x="323" y="1252"/>
                </a:lnTo>
                <a:lnTo>
                  <a:pt x="323" y="1252"/>
                </a:lnTo>
                <a:lnTo>
                  <a:pt x="342" y="1251"/>
                </a:lnTo>
                <a:lnTo>
                  <a:pt x="361" y="1245"/>
                </a:lnTo>
                <a:lnTo>
                  <a:pt x="361" y="1245"/>
                </a:lnTo>
                <a:lnTo>
                  <a:pt x="379" y="1242"/>
                </a:lnTo>
                <a:lnTo>
                  <a:pt x="379" y="1242"/>
                </a:lnTo>
                <a:lnTo>
                  <a:pt x="390" y="1258"/>
                </a:lnTo>
                <a:lnTo>
                  <a:pt x="390" y="1258"/>
                </a:lnTo>
                <a:lnTo>
                  <a:pt x="405" y="1280"/>
                </a:lnTo>
                <a:lnTo>
                  <a:pt x="423" y="1301"/>
                </a:lnTo>
                <a:lnTo>
                  <a:pt x="432" y="1312"/>
                </a:lnTo>
                <a:lnTo>
                  <a:pt x="442" y="1321"/>
                </a:lnTo>
                <a:lnTo>
                  <a:pt x="455" y="1328"/>
                </a:lnTo>
                <a:lnTo>
                  <a:pt x="469" y="1335"/>
                </a:lnTo>
                <a:lnTo>
                  <a:pt x="469" y="1335"/>
                </a:lnTo>
                <a:lnTo>
                  <a:pt x="479" y="1338"/>
                </a:lnTo>
                <a:lnTo>
                  <a:pt x="491" y="1342"/>
                </a:lnTo>
                <a:lnTo>
                  <a:pt x="491" y="1342"/>
                </a:lnTo>
                <a:lnTo>
                  <a:pt x="507" y="1344"/>
                </a:lnTo>
                <a:lnTo>
                  <a:pt x="521" y="1344"/>
                </a:lnTo>
                <a:lnTo>
                  <a:pt x="535" y="1342"/>
                </a:lnTo>
                <a:lnTo>
                  <a:pt x="549" y="1338"/>
                </a:lnTo>
                <a:lnTo>
                  <a:pt x="549" y="1338"/>
                </a:lnTo>
                <a:close/>
                <a:moveTo>
                  <a:pt x="632" y="52"/>
                </a:moveTo>
                <a:lnTo>
                  <a:pt x="632" y="52"/>
                </a:lnTo>
                <a:lnTo>
                  <a:pt x="641" y="52"/>
                </a:lnTo>
                <a:lnTo>
                  <a:pt x="648" y="51"/>
                </a:lnTo>
                <a:lnTo>
                  <a:pt x="664" y="44"/>
                </a:lnTo>
                <a:lnTo>
                  <a:pt x="679" y="35"/>
                </a:lnTo>
                <a:lnTo>
                  <a:pt x="695" y="24"/>
                </a:lnTo>
                <a:lnTo>
                  <a:pt x="711" y="14"/>
                </a:lnTo>
                <a:lnTo>
                  <a:pt x="727" y="5"/>
                </a:lnTo>
                <a:lnTo>
                  <a:pt x="734" y="1"/>
                </a:lnTo>
                <a:lnTo>
                  <a:pt x="743" y="0"/>
                </a:lnTo>
                <a:lnTo>
                  <a:pt x="750" y="0"/>
                </a:lnTo>
                <a:lnTo>
                  <a:pt x="759" y="0"/>
                </a:lnTo>
                <a:lnTo>
                  <a:pt x="759" y="0"/>
                </a:lnTo>
                <a:lnTo>
                  <a:pt x="766" y="1"/>
                </a:lnTo>
                <a:lnTo>
                  <a:pt x="773" y="5"/>
                </a:lnTo>
                <a:lnTo>
                  <a:pt x="780" y="10"/>
                </a:lnTo>
                <a:lnTo>
                  <a:pt x="785" y="17"/>
                </a:lnTo>
                <a:lnTo>
                  <a:pt x="795" y="30"/>
                </a:lnTo>
                <a:lnTo>
                  <a:pt x="806" y="45"/>
                </a:lnTo>
                <a:lnTo>
                  <a:pt x="816" y="61"/>
                </a:lnTo>
                <a:lnTo>
                  <a:pt x="829" y="77"/>
                </a:lnTo>
                <a:lnTo>
                  <a:pt x="839" y="89"/>
                </a:lnTo>
                <a:lnTo>
                  <a:pt x="846" y="93"/>
                </a:lnTo>
                <a:lnTo>
                  <a:pt x="853" y="96"/>
                </a:lnTo>
                <a:lnTo>
                  <a:pt x="853" y="96"/>
                </a:lnTo>
                <a:lnTo>
                  <a:pt x="862" y="100"/>
                </a:lnTo>
                <a:lnTo>
                  <a:pt x="869" y="100"/>
                </a:lnTo>
                <a:lnTo>
                  <a:pt x="887" y="102"/>
                </a:lnTo>
                <a:lnTo>
                  <a:pt x="904" y="98"/>
                </a:lnTo>
                <a:lnTo>
                  <a:pt x="924" y="95"/>
                </a:lnTo>
                <a:lnTo>
                  <a:pt x="941" y="91"/>
                </a:lnTo>
                <a:lnTo>
                  <a:pt x="959" y="89"/>
                </a:lnTo>
                <a:lnTo>
                  <a:pt x="968" y="89"/>
                </a:lnTo>
                <a:lnTo>
                  <a:pt x="976" y="89"/>
                </a:lnTo>
                <a:lnTo>
                  <a:pt x="983" y="93"/>
                </a:lnTo>
                <a:lnTo>
                  <a:pt x="990" y="96"/>
                </a:lnTo>
                <a:lnTo>
                  <a:pt x="990" y="96"/>
                </a:lnTo>
                <a:lnTo>
                  <a:pt x="996" y="102"/>
                </a:lnTo>
                <a:lnTo>
                  <a:pt x="1001" y="107"/>
                </a:lnTo>
                <a:lnTo>
                  <a:pt x="1006" y="114"/>
                </a:lnTo>
                <a:lnTo>
                  <a:pt x="1008" y="121"/>
                </a:lnTo>
                <a:lnTo>
                  <a:pt x="1013" y="138"/>
                </a:lnTo>
                <a:lnTo>
                  <a:pt x="1017" y="158"/>
                </a:lnTo>
                <a:lnTo>
                  <a:pt x="1020" y="175"/>
                </a:lnTo>
                <a:lnTo>
                  <a:pt x="1026" y="193"/>
                </a:lnTo>
                <a:lnTo>
                  <a:pt x="1033" y="209"/>
                </a:lnTo>
                <a:lnTo>
                  <a:pt x="1036" y="216"/>
                </a:lnTo>
                <a:lnTo>
                  <a:pt x="1041" y="221"/>
                </a:lnTo>
                <a:lnTo>
                  <a:pt x="1041" y="221"/>
                </a:lnTo>
                <a:lnTo>
                  <a:pt x="1048" y="228"/>
                </a:lnTo>
                <a:lnTo>
                  <a:pt x="1054" y="232"/>
                </a:lnTo>
                <a:lnTo>
                  <a:pt x="1069" y="239"/>
                </a:lnTo>
                <a:lnTo>
                  <a:pt x="1087" y="242"/>
                </a:lnTo>
                <a:lnTo>
                  <a:pt x="1106" y="246"/>
                </a:lnTo>
                <a:lnTo>
                  <a:pt x="1126" y="251"/>
                </a:lnTo>
                <a:lnTo>
                  <a:pt x="1141" y="254"/>
                </a:lnTo>
                <a:lnTo>
                  <a:pt x="1150" y="258"/>
                </a:lnTo>
                <a:lnTo>
                  <a:pt x="1157" y="263"/>
                </a:lnTo>
                <a:lnTo>
                  <a:pt x="1163" y="267"/>
                </a:lnTo>
                <a:lnTo>
                  <a:pt x="1168" y="274"/>
                </a:lnTo>
                <a:lnTo>
                  <a:pt x="1168" y="274"/>
                </a:lnTo>
                <a:lnTo>
                  <a:pt x="1171" y="281"/>
                </a:lnTo>
                <a:lnTo>
                  <a:pt x="1175" y="288"/>
                </a:lnTo>
                <a:lnTo>
                  <a:pt x="1175" y="297"/>
                </a:lnTo>
                <a:lnTo>
                  <a:pt x="1175" y="305"/>
                </a:lnTo>
                <a:lnTo>
                  <a:pt x="1173" y="323"/>
                </a:lnTo>
                <a:lnTo>
                  <a:pt x="1170" y="340"/>
                </a:lnTo>
                <a:lnTo>
                  <a:pt x="1166" y="360"/>
                </a:lnTo>
                <a:lnTo>
                  <a:pt x="1163" y="377"/>
                </a:lnTo>
                <a:lnTo>
                  <a:pt x="1163" y="395"/>
                </a:lnTo>
                <a:lnTo>
                  <a:pt x="1164" y="402"/>
                </a:lnTo>
                <a:lnTo>
                  <a:pt x="1168" y="409"/>
                </a:lnTo>
                <a:lnTo>
                  <a:pt x="1168" y="409"/>
                </a:lnTo>
                <a:lnTo>
                  <a:pt x="1171" y="418"/>
                </a:lnTo>
                <a:lnTo>
                  <a:pt x="1175" y="423"/>
                </a:lnTo>
                <a:lnTo>
                  <a:pt x="1187" y="435"/>
                </a:lnTo>
                <a:lnTo>
                  <a:pt x="1201" y="446"/>
                </a:lnTo>
                <a:lnTo>
                  <a:pt x="1217" y="456"/>
                </a:lnTo>
                <a:lnTo>
                  <a:pt x="1233" y="467"/>
                </a:lnTo>
                <a:lnTo>
                  <a:pt x="1247" y="479"/>
                </a:lnTo>
                <a:lnTo>
                  <a:pt x="1254" y="485"/>
                </a:lnTo>
                <a:lnTo>
                  <a:pt x="1257" y="492"/>
                </a:lnTo>
                <a:lnTo>
                  <a:pt x="1261" y="499"/>
                </a:lnTo>
                <a:lnTo>
                  <a:pt x="1264" y="506"/>
                </a:lnTo>
                <a:lnTo>
                  <a:pt x="1264" y="506"/>
                </a:lnTo>
                <a:lnTo>
                  <a:pt x="1264" y="514"/>
                </a:lnTo>
                <a:lnTo>
                  <a:pt x="1264" y="521"/>
                </a:lnTo>
                <a:lnTo>
                  <a:pt x="1263" y="528"/>
                </a:lnTo>
                <a:lnTo>
                  <a:pt x="1259" y="537"/>
                </a:lnTo>
                <a:lnTo>
                  <a:pt x="1250" y="553"/>
                </a:lnTo>
                <a:lnTo>
                  <a:pt x="1240" y="569"/>
                </a:lnTo>
                <a:lnTo>
                  <a:pt x="1229" y="585"/>
                </a:lnTo>
                <a:lnTo>
                  <a:pt x="1221" y="600"/>
                </a:lnTo>
                <a:lnTo>
                  <a:pt x="1214" y="616"/>
                </a:lnTo>
                <a:lnTo>
                  <a:pt x="1212" y="623"/>
                </a:lnTo>
                <a:lnTo>
                  <a:pt x="1212" y="632"/>
                </a:lnTo>
                <a:lnTo>
                  <a:pt x="1212" y="632"/>
                </a:lnTo>
                <a:lnTo>
                  <a:pt x="1212" y="639"/>
                </a:lnTo>
                <a:lnTo>
                  <a:pt x="1214" y="648"/>
                </a:lnTo>
                <a:lnTo>
                  <a:pt x="1221" y="664"/>
                </a:lnTo>
                <a:lnTo>
                  <a:pt x="1229" y="680"/>
                </a:lnTo>
                <a:lnTo>
                  <a:pt x="1240" y="694"/>
                </a:lnTo>
                <a:lnTo>
                  <a:pt x="1250" y="709"/>
                </a:lnTo>
                <a:lnTo>
                  <a:pt x="1259" y="725"/>
                </a:lnTo>
                <a:lnTo>
                  <a:pt x="1263" y="734"/>
                </a:lnTo>
                <a:lnTo>
                  <a:pt x="1264" y="741"/>
                </a:lnTo>
                <a:lnTo>
                  <a:pt x="1264" y="750"/>
                </a:lnTo>
                <a:lnTo>
                  <a:pt x="1264" y="757"/>
                </a:lnTo>
                <a:lnTo>
                  <a:pt x="1264" y="757"/>
                </a:lnTo>
                <a:lnTo>
                  <a:pt x="1261" y="764"/>
                </a:lnTo>
                <a:lnTo>
                  <a:pt x="1257" y="771"/>
                </a:lnTo>
                <a:lnTo>
                  <a:pt x="1254" y="778"/>
                </a:lnTo>
                <a:lnTo>
                  <a:pt x="1247" y="785"/>
                </a:lnTo>
                <a:lnTo>
                  <a:pt x="1233" y="795"/>
                </a:lnTo>
                <a:lnTo>
                  <a:pt x="1217" y="806"/>
                </a:lnTo>
                <a:lnTo>
                  <a:pt x="1201" y="817"/>
                </a:lnTo>
                <a:lnTo>
                  <a:pt x="1187" y="827"/>
                </a:lnTo>
                <a:lnTo>
                  <a:pt x="1175" y="839"/>
                </a:lnTo>
                <a:lnTo>
                  <a:pt x="1171" y="846"/>
                </a:lnTo>
                <a:lnTo>
                  <a:pt x="1168" y="853"/>
                </a:lnTo>
                <a:lnTo>
                  <a:pt x="1168" y="853"/>
                </a:lnTo>
                <a:lnTo>
                  <a:pt x="1164" y="860"/>
                </a:lnTo>
                <a:lnTo>
                  <a:pt x="1163" y="869"/>
                </a:lnTo>
                <a:lnTo>
                  <a:pt x="1163" y="885"/>
                </a:lnTo>
                <a:lnTo>
                  <a:pt x="1166" y="903"/>
                </a:lnTo>
                <a:lnTo>
                  <a:pt x="1170" y="922"/>
                </a:lnTo>
                <a:lnTo>
                  <a:pt x="1173" y="941"/>
                </a:lnTo>
                <a:lnTo>
                  <a:pt x="1175" y="959"/>
                </a:lnTo>
                <a:lnTo>
                  <a:pt x="1175" y="968"/>
                </a:lnTo>
                <a:lnTo>
                  <a:pt x="1175" y="975"/>
                </a:lnTo>
                <a:lnTo>
                  <a:pt x="1171" y="982"/>
                </a:lnTo>
                <a:lnTo>
                  <a:pt x="1168" y="989"/>
                </a:lnTo>
                <a:lnTo>
                  <a:pt x="1168" y="989"/>
                </a:lnTo>
                <a:lnTo>
                  <a:pt x="1163" y="996"/>
                </a:lnTo>
                <a:lnTo>
                  <a:pt x="1157" y="1001"/>
                </a:lnTo>
                <a:lnTo>
                  <a:pt x="1150" y="1005"/>
                </a:lnTo>
                <a:lnTo>
                  <a:pt x="1141" y="1008"/>
                </a:lnTo>
                <a:lnTo>
                  <a:pt x="1126" y="1013"/>
                </a:lnTo>
                <a:lnTo>
                  <a:pt x="1106" y="1017"/>
                </a:lnTo>
                <a:lnTo>
                  <a:pt x="1089" y="1020"/>
                </a:lnTo>
                <a:lnTo>
                  <a:pt x="1069" y="1024"/>
                </a:lnTo>
                <a:lnTo>
                  <a:pt x="1055" y="1031"/>
                </a:lnTo>
                <a:lnTo>
                  <a:pt x="1048" y="1036"/>
                </a:lnTo>
                <a:lnTo>
                  <a:pt x="1041" y="1041"/>
                </a:lnTo>
                <a:lnTo>
                  <a:pt x="1041" y="1041"/>
                </a:lnTo>
                <a:lnTo>
                  <a:pt x="1036" y="1047"/>
                </a:lnTo>
                <a:lnTo>
                  <a:pt x="1033" y="1054"/>
                </a:lnTo>
                <a:lnTo>
                  <a:pt x="1026" y="1070"/>
                </a:lnTo>
                <a:lnTo>
                  <a:pt x="1020" y="1087"/>
                </a:lnTo>
                <a:lnTo>
                  <a:pt x="1017" y="1105"/>
                </a:lnTo>
                <a:lnTo>
                  <a:pt x="1013" y="1124"/>
                </a:lnTo>
                <a:lnTo>
                  <a:pt x="1010" y="1142"/>
                </a:lnTo>
                <a:lnTo>
                  <a:pt x="1006" y="1149"/>
                </a:lnTo>
                <a:lnTo>
                  <a:pt x="1001" y="1156"/>
                </a:lnTo>
                <a:lnTo>
                  <a:pt x="996" y="1163"/>
                </a:lnTo>
                <a:lnTo>
                  <a:pt x="990" y="1166"/>
                </a:lnTo>
                <a:lnTo>
                  <a:pt x="990" y="1166"/>
                </a:lnTo>
                <a:lnTo>
                  <a:pt x="983" y="1171"/>
                </a:lnTo>
                <a:lnTo>
                  <a:pt x="976" y="1173"/>
                </a:lnTo>
                <a:lnTo>
                  <a:pt x="968" y="1175"/>
                </a:lnTo>
                <a:lnTo>
                  <a:pt x="959" y="1175"/>
                </a:lnTo>
                <a:lnTo>
                  <a:pt x="941" y="1171"/>
                </a:lnTo>
                <a:lnTo>
                  <a:pt x="924" y="1168"/>
                </a:lnTo>
                <a:lnTo>
                  <a:pt x="904" y="1164"/>
                </a:lnTo>
                <a:lnTo>
                  <a:pt x="887" y="1163"/>
                </a:lnTo>
                <a:lnTo>
                  <a:pt x="869" y="1163"/>
                </a:lnTo>
                <a:lnTo>
                  <a:pt x="862" y="1164"/>
                </a:lnTo>
                <a:lnTo>
                  <a:pt x="853" y="1166"/>
                </a:lnTo>
                <a:lnTo>
                  <a:pt x="853" y="1166"/>
                </a:lnTo>
                <a:lnTo>
                  <a:pt x="846" y="1170"/>
                </a:lnTo>
                <a:lnTo>
                  <a:pt x="841" y="1175"/>
                </a:lnTo>
                <a:lnTo>
                  <a:pt x="829" y="1186"/>
                </a:lnTo>
                <a:lnTo>
                  <a:pt x="816" y="1201"/>
                </a:lnTo>
                <a:lnTo>
                  <a:pt x="806" y="1217"/>
                </a:lnTo>
                <a:lnTo>
                  <a:pt x="797" y="1233"/>
                </a:lnTo>
                <a:lnTo>
                  <a:pt x="785" y="1247"/>
                </a:lnTo>
                <a:lnTo>
                  <a:pt x="780" y="1252"/>
                </a:lnTo>
                <a:lnTo>
                  <a:pt x="773" y="1258"/>
                </a:lnTo>
                <a:lnTo>
                  <a:pt x="766" y="1261"/>
                </a:lnTo>
                <a:lnTo>
                  <a:pt x="759" y="1263"/>
                </a:lnTo>
                <a:lnTo>
                  <a:pt x="759" y="1263"/>
                </a:lnTo>
                <a:lnTo>
                  <a:pt x="750" y="1265"/>
                </a:lnTo>
                <a:lnTo>
                  <a:pt x="743" y="1263"/>
                </a:lnTo>
                <a:lnTo>
                  <a:pt x="734" y="1261"/>
                </a:lnTo>
                <a:lnTo>
                  <a:pt x="727" y="1258"/>
                </a:lnTo>
                <a:lnTo>
                  <a:pt x="711" y="1249"/>
                </a:lnTo>
                <a:lnTo>
                  <a:pt x="695" y="1238"/>
                </a:lnTo>
                <a:lnTo>
                  <a:pt x="679" y="1228"/>
                </a:lnTo>
                <a:lnTo>
                  <a:pt x="664" y="1219"/>
                </a:lnTo>
                <a:lnTo>
                  <a:pt x="648" y="1212"/>
                </a:lnTo>
                <a:lnTo>
                  <a:pt x="641" y="1212"/>
                </a:lnTo>
                <a:lnTo>
                  <a:pt x="632" y="1210"/>
                </a:lnTo>
                <a:lnTo>
                  <a:pt x="632" y="1210"/>
                </a:lnTo>
                <a:lnTo>
                  <a:pt x="625" y="1212"/>
                </a:lnTo>
                <a:lnTo>
                  <a:pt x="616" y="1212"/>
                </a:lnTo>
                <a:lnTo>
                  <a:pt x="600" y="1219"/>
                </a:lnTo>
                <a:lnTo>
                  <a:pt x="585" y="1228"/>
                </a:lnTo>
                <a:lnTo>
                  <a:pt x="569" y="1238"/>
                </a:lnTo>
                <a:lnTo>
                  <a:pt x="553" y="1249"/>
                </a:lnTo>
                <a:lnTo>
                  <a:pt x="539" y="1258"/>
                </a:lnTo>
                <a:lnTo>
                  <a:pt x="530" y="1261"/>
                </a:lnTo>
                <a:lnTo>
                  <a:pt x="523" y="1263"/>
                </a:lnTo>
                <a:lnTo>
                  <a:pt x="514" y="1265"/>
                </a:lnTo>
                <a:lnTo>
                  <a:pt x="507" y="1263"/>
                </a:lnTo>
                <a:lnTo>
                  <a:pt x="507" y="1263"/>
                </a:lnTo>
                <a:lnTo>
                  <a:pt x="498" y="1261"/>
                </a:lnTo>
                <a:lnTo>
                  <a:pt x="491" y="1258"/>
                </a:lnTo>
                <a:lnTo>
                  <a:pt x="486" y="1252"/>
                </a:lnTo>
                <a:lnTo>
                  <a:pt x="479" y="1247"/>
                </a:lnTo>
                <a:lnTo>
                  <a:pt x="469" y="1233"/>
                </a:lnTo>
                <a:lnTo>
                  <a:pt x="458" y="1217"/>
                </a:lnTo>
                <a:lnTo>
                  <a:pt x="448" y="1201"/>
                </a:lnTo>
                <a:lnTo>
                  <a:pt x="437" y="1186"/>
                </a:lnTo>
                <a:lnTo>
                  <a:pt x="425" y="1175"/>
                </a:lnTo>
                <a:lnTo>
                  <a:pt x="418" y="1170"/>
                </a:lnTo>
                <a:lnTo>
                  <a:pt x="411" y="1166"/>
                </a:lnTo>
                <a:lnTo>
                  <a:pt x="411" y="1166"/>
                </a:lnTo>
                <a:lnTo>
                  <a:pt x="404" y="1164"/>
                </a:lnTo>
                <a:lnTo>
                  <a:pt x="395" y="1163"/>
                </a:lnTo>
                <a:lnTo>
                  <a:pt x="379" y="1163"/>
                </a:lnTo>
                <a:lnTo>
                  <a:pt x="360" y="1164"/>
                </a:lnTo>
                <a:lnTo>
                  <a:pt x="342" y="1168"/>
                </a:lnTo>
                <a:lnTo>
                  <a:pt x="323" y="1173"/>
                </a:lnTo>
                <a:lnTo>
                  <a:pt x="305" y="1175"/>
                </a:lnTo>
                <a:lnTo>
                  <a:pt x="296" y="1175"/>
                </a:lnTo>
                <a:lnTo>
                  <a:pt x="289" y="1173"/>
                </a:lnTo>
                <a:lnTo>
                  <a:pt x="282" y="1171"/>
                </a:lnTo>
                <a:lnTo>
                  <a:pt x="275" y="1166"/>
                </a:lnTo>
                <a:lnTo>
                  <a:pt x="275" y="1166"/>
                </a:lnTo>
                <a:lnTo>
                  <a:pt x="268" y="1163"/>
                </a:lnTo>
                <a:lnTo>
                  <a:pt x="263" y="1156"/>
                </a:lnTo>
                <a:lnTo>
                  <a:pt x="260" y="1149"/>
                </a:lnTo>
                <a:lnTo>
                  <a:pt x="256" y="1142"/>
                </a:lnTo>
                <a:lnTo>
                  <a:pt x="251" y="1124"/>
                </a:lnTo>
                <a:lnTo>
                  <a:pt x="247" y="1106"/>
                </a:lnTo>
                <a:lnTo>
                  <a:pt x="244" y="1087"/>
                </a:lnTo>
                <a:lnTo>
                  <a:pt x="240" y="1070"/>
                </a:lnTo>
                <a:lnTo>
                  <a:pt x="233" y="1054"/>
                </a:lnTo>
                <a:lnTo>
                  <a:pt x="228" y="1047"/>
                </a:lnTo>
                <a:lnTo>
                  <a:pt x="223" y="1041"/>
                </a:lnTo>
                <a:lnTo>
                  <a:pt x="223" y="1041"/>
                </a:lnTo>
                <a:lnTo>
                  <a:pt x="217" y="1036"/>
                </a:lnTo>
                <a:lnTo>
                  <a:pt x="210" y="1031"/>
                </a:lnTo>
                <a:lnTo>
                  <a:pt x="195" y="1024"/>
                </a:lnTo>
                <a:lnTo>
                  <a:pt x="177" y="1020"/>
                </a:lnTo>
                <a:lnTo>
                  <a:pt x="158" y="1017"/>
                </a:lnTo>
                <a:lnTo>
                  <a:pt x="140" y="1013"/>
                </a:lnTo>
                <a:lnTo>
                  <a:pt x="123" y="1008"/>
                </a:lnTo>
                <a:lnTo>
                  <a:pt x="116" y="1005"/>
                </a:lnTo>
                <a:lnTo>
                  <a:pt x="108" y="1001"/>
                </a:lnTo>
                <a:lnTo>
                  <a:pt x="101" y="996"/>
                </a:lnTo>
                <a:lnTo>
                  <a:pt x="96" y="989"/>
                </a:lnTo>
                <a:lnTo>
                  <a:pt x="96" y="989"/>
                </a:lnTo>
                <a:lnTo>
                  <a:pt x="93" y="982"/>
                </a:lnTo>
                <a:lnTo>
                  <a:pt x="91" y="975"/>
                </a:lnTo>
                <a:lnTo>
                  <a:pt x="89" y="968"/>
                </a:lnTo>
                <a:lnTo>
                  <a:pt x="89" y="959"/>
                </a:lnTo>
                <a:lnTo>
                  <a:pt x="91" y="941"/>
                </a:lnTo>
                <a:lnTo>
                  <a:pt x="94" y="922"/>
                </a:lnTo>
                <a:lnTo>
                  <a:pt x="100" y="904"/>
                </a:lnTo>
                <a:lnTo>
                  <a:pt x="101" y="885"/>
                </a:lnTo>
                <a:lnTo>
                  <a:pt x="101" y="869"/>
                </a:lnTo>
                <a:lnTo>
                  <a:pt x="100" y="860"/>
                </a:lnTo>
                <a:lnTo>
                  <a:pt x="98" y="853"/>
                </a:lnTo>
                <a:lnTo>
                  <a:pt x="98" y="853"/>
                </a:lnTo>
                <a:lnTo>
                  <a:pt x="94" y="846"/>
                </a:lnTo>
                <a:lnTo>
                  <a:pt x="89" y="839"/>
                </a:lnTo>
                <a:lnTo>
                  <a:pt x="77" y="827"/>
                </a:lnTo>
                <a:lnTo>
                  <a:pt x="63" y="817"/>
                </a:lnTo>
                <a:lnTo>
                  <a:pt x="47" y="806"/>
                </a:lnTo>
                <a:lnTo>
                  <a:pt x="31" y="795"/>
                </a:lnTo>
                <a:lnTo>
                  <a:pt x="17" y="785"/>
                </a:lnTo>
                <a:lnTo>
                  <a:pt x="12" y="778"/>
                </a:lnTo>
                <a:lnTo>
                  <a:pt x="7" y="771"/>
                </a:lnTo>
                <a:lnTo>
                  <a:pt x="3" y="764"/>
                </a:lnTo>
                <a:lnTo>
                  <a:pt x="1" y="757"/>
                </a:lnTo>
                <a:lnTo>
                  <a:pt x="1" y="757"/>
                </a:lnTo>
                <a:lnTo>
                  <a:pt x="0" y="750"/>
                </a:lnTo>
                <a:lnTo>
                  <a:pt x="1" y="741"/>
                </a:lnTo>
                <a:lnTo>
                  <a:pt x="3" y="734"/>
                </a:lnTo>
                <a:lnTo>
                  <a:pt x="7" y="725"/>
                </a:lnTo>
                <a:lnTo>
                  <a:pt x="14" y="709"/>
                </a:lnTo>
                <a:lnTo>
                  <a:pt x="24" y="695"/>
                </a:lnTo>
                <a:lnTo>
                  <a:pt x="36" y="680"/>
                </a:lnTo>
                <a:lnTo>
                  <a:pt x="45" y="664"/>
                </a:lnTo>
                <a:lnTo>
                  <a:pt x="50" y="648"/>
                </a:lnTo>
                <a:lnTo>
                  <a:pt x="52" y="639"/>
                </a:lnTo>
                <a:lnTo>
                  <a:pt x="52" y="632"/>
                </a:lnTo>
                <a:lnTo>
                  <a:pt x="52" y="632"/>
                </a:lnTo>
                <a:lnTo>
                  <a:pt x="52" y="623"/>
                </a:lnTo>
                <a:lnTo>
                  <a:pt x="50" y="616"/>
                </a:lnTo>
                <a:lnTo>
                  <a:pt x="45" y="600"/>
                </a:lnTo>
                <a:lnTo>
                  <a:pt x="36" y="585"/>
                </a:lnTo>
                <a:lnTo>
                  <a:pt x="24" y="569"/>
                </a:lnTo>
                <a:lnTo>
                  <a:pt x="14" y="553"/>
                </a:lnTo>
                <a:lnTo>
                  <a:pt x="7" y="537"/>
                </a:lnTo>
                <a:lnTo>
                  <a:pt x="3" y="530"/>
                </a:lnTo>
                <a:lnTo>
                  <a:pt x="1" y="521"/>
                </a:lnTo>
                <a:lnTo>
                  <a:pt x="0" y="514"/>
                </a:lnTo>
                <a:lnTo>
                  <a:pt x="1" y="506"/>
                </a:lnTo>
                <a:lnTo>
                  <a:pt x="1" y="506"/>
                </a:lnTo>
                <a:lnTo>
                  <a:pt x="3" y="499"/>
                </a:lnTo>
                <a:lnTo>
                  <a:pt x="7" y="492"/>
                </a:lnTo>
                <a:lnTo>
                  <a:pt x="12" y="485"/>
                </a:lnTo>
                <a:lnTo>
                  <a:pt x="17" y="479"/>
                </a:lnTo>
                <a:lnTo>
                  <a:pt x="31" y="467"/>
                </a:lnTo>
                <a:lnTo>
                  <a:pt x="47" y="456"/>
                </a:lnTo>
                <a:lnTo>
                  <a:pt x="63" y="448"/>
                </a:lnTo>
                <a:lnTo>
                  <a:pt x="77" y="435"/>
                </a:lnTo>
                <a:lnTo>
                  <a:pt x="89" y="423"/>
                </a:lnTo>
                <a:lnTo>
                  <a:pt x="94" y="418"/>
                </a:lnTo>
                <a:lnTo>
                  <a:pt x="98" y="409"/>
                </a:lnTo>
                <a:lnTo>
                  <a:pt x="98" y="409"/>
                </a:lnTo>
                <a:lnTo>
                  <a:pt x="100" y="402"/>
                </a:lnTo>
                <a:lnTo>
                  <a:pt x="101" y="395"/>
                </a:lnTo>
                <a:lnTo>
                  <a:pt x="101" y="377"/>
                </a:lnTo>
                <a:lnTo>
                  <a:pt x="100" y="360"/>
                </a:lnTo>
                <a:lnTo>
                  <a:pt x="94" y="340"/>
                </a:lnTo>
                <a:lnTo>
                  <a:pt x="91" y="323"/>
                </a:lnTo>
                <a:lnTo>
                  <a:pt x="89" y="305"/>
                </a:lnTo>
                <a:lnTo>
                  <a:pt x="89" y="297"/>
                </a:lnTo>
                <a:lnTo>
                  <a:pt x="91" y="288"/>
                </a:lnTo>
                <a:lnTo>
                  <a:pt x="93" y="281"/>
                </a:lnTo>
                <a:lnTo>
                  <a:pt x="96" y="274"/>
                </a:lnTo>
                <a:lnTo>
                  <a:pt x="96" y="274"/>
                </a:lnTo>
                <a:lnTo>
                  <a:pt x="101" y="267"/>
                </a:lnTo>
                <a:lnTo>
                  <a:pt x="108" y="263"/>
                </a:lnTo>
                <a:lnTo>
                  <a:pt x="116" y="258"/>
                </a:lnTo>
                <a:lnTo>
                  <a:pt x="123" y="254"/>
                </a:lnTo>
                <a:lnTo>
                  <a:pt x="140" y="251"/>
                </a:lnTo>
                <a:lnTo>
                  <a:pt x="158" y="246"/>
                </a:lnTo>
                <a:lnTo>
                  <a:pt x="177" y="242"/>
                </a:lnTo>
                <a:lnTo>
                  <a:pt x="195" y="239"/>
                </a:lnTo>
                <a:lnTo>
                  <a:pt x="210" y="232"/>
                </a:lnTo>
                <a:lnTo>
                  <a:pt x="217" y="228"/>
                </a:lnTo>
                <a:lnTo>
                  <a:pt x="223" y="221"/>
                </a:lnTo>
                <a:lnTo>
                  <a:pt x="223" y="221"/>
                </a:lnTo>
                <a:lnTo>
                  <a:pt x="228" y="216"/>
                </a:lnTo>
                <a:lnTo>
                  <a:pt x="233" y="209"/>
                </a:lnTo>
                <a:lnTo>
                  <a:pt x="238" y="193"/>
                </a:lnTo>
                <a:lnTo>
                  <a:pt x="244" y="175"/>
                </a:lnTo>
                <a:lnTo>
                  <a:pt x="247" y="158"/>
                </a:lnTo>
                <a:lnTo>
                  <a:pt x="251" y="138"/>
                </a:lnTo>
                <a:lnTo>
                  <a:pt x="256" y="121"/>
                </a:lnTo>
                <a:lnTo>
                  <a:pt x="260" y="114"/>
                </a:lnTo>
                <a:lnTo>
                  <a:pt x="263" y="107"/>
                </a:lnTo>
                <a:lnTo>
                  <a:pt x="268" y="102"/>
                </a:lnTo>
                <a:lnTo>
                  <a:pt x="275" y="96"/>
                </a:lnTo>
                <a:lnTo>
                  <a:pt x="275" y="96"/>
                </a:lnTo>
                <a:lnTo>
                  <a:pt x="282" y="93"/>
                </a:lnTo>
                <a:lnTo>
                  <a:pt x="289" y="89"/>
                </a:lnTo>
                <a:lnTo>
                  <a:pt x="296" y="89"/>
                </a:lnTo>
                <a:lnTo>
                  <a:pt x="305" y="89"/>
                </a:lnTo>
                <a:lnTo>
                  <a:pt x="323" y="91"/>
                </a:lnTo>
                <a:lnTo>
                  <a:pt x="342" y="95"/>
                </a:lnTo>
                <a:lnTo>
                  <a:pt x="360" y="98"/>
                </a:lnTo>
                <a:lnTo>
                  <a:pt x="379" y="102"/>
                </a:lnTo>
                <a:lnTo>
                  <a:pt x="395" y="100"/>
                </a:lnTo>
                <a:lnTo>
                  <a:pt x="404" y="100"/>
                </a:lnTo>
                <a:lnTo>
                  <a:pt x="411" y="96"/>
                </a:lnTo>
                <a:lnTo>
                  <a:pt x="411" y="96"/>
                </a:lnTo>
                <a:lnTo>
                  <a:pt x="418" y="93"/>
                </a:lnTo>
                <a:lnTo>
                  <a:pt x="425" y="89"/>
                </a:lnTo>
                <a:lnTo>
                  <a:pt x="437" y="77"/>
                </a:lnTo>
                <a:lnTo>
                  <a:pt x="448" y="61"/>
                </a:lnTo>
                <a:lnTo>
                  <a:pt x="458" y="45"/>
                </a:lnTo>
                <a:lnTo>
                  <a:pt x="469" y="31"/>
                </a:lnTo>
                <a:lnTo>
                  <a:pt x="479" y="17"/>
                </a:lnTo>
                <a:lnTo>
                  <a:pt x="486" y="10"/>
                </a:lnTo>
                <a:lnTo>
                  <a:pt x="491" y="5"/>
                </a:lnTo>
                <a:lnTo>
                  <a:pt x="498" y="1"/>
                </a:lnTo>
                <a:lnTo>
                  <a:pt x="507" y="0"/>
                </a:lnTo>
                <a:lnTo>
                  <a:pt x="507" y="0"/>
                </a:lnTo>
                <a:lnTo>
                  <a:pt x="514" y="0"/>
                </a:lnTo>
                <a:lnTo>
                  <a:pt x="523" y="0"/>
                </a:lnTo>
                <a:lnTo>
                  <a:pt x="530" y="1"/>
                </a:lnTo>
                <a:lnTo>
                  <a:pt x="539" y="5"/>
                </a:lnTo>
                <a:lnTo>
                  <a:pt x="553" y="14"/>
                </a:lnTo>
                <a:lnTo>
                  <a:pt x="569" y="24"/>
                </a:lnTo>
                <a:lnTo>
                  <a:pt x="585" y="35"/>
                </a:lnTo>
                <a:lnTo>
                  <a:pt x="600" y="44"/>
                </a:lnTo>
                <a:lnTo>
                  <a:pt x="616" y="51"/>
                </a:lnTo>
                <a:lnTo>
                  <a:pt x="625" y="52"/>
                </a:lnTo>
                <a:lnTo>
                  <a:pt x="632" y="52"/>
                </a:lnTo>
                <a:lnTo>
                  <a:pt x="632" y="52"/>
                </a:lnTo>
                <a:close/>
                <a:moveTo>
                  <a:pt x="804" y="219"/>
                </a:moveTo>
                <a:lnTo>
                  <a:pt x="804" y="219"/>
                </a:lnTo>
                <a:lnTo>
                  <a:pt x="776" y="209"/>
                </a:lnTo>
                <a:lnTo>
                  <a:pt x="748" y="200"/>
                </a:lnTo>
                <a:lnTo>
                  <a:pt x="720" y="193"/>
                </a:lnTo>
                <a:lnTo>
                  <a:pt x="693" y="188"/>
                </a:lnTo>
                <a:lnTo>
                  <a:pt x="665" y="186"/>
                </a:lnTo>
                <a:lnTo>
                  <a:pt x="637" y="184"/>
                </a:lnTo>
                <a:lnTo>
                  <a:pt x="611" y="184"/>
                </a:lnTo>
                <a:lnTo>
                  <a:pt x="585" y="188"/>
                </a:lnTo>
                <a:lnTo>
                  <a:pt x="556" y="191"/>
                </a:lnTo>
                <a:lnTo>
                  <a:pt x="530" y="196"/>
                </a:lnTo>
                <a:lnTo>
                  <a:pt x="506" y="203"/>
                </a:lnTo>
                <a:lnTo>
                  <a:pt x="479" y="212"/>
                </a:lnTo>
                <a:lnTo>
                  <a:pt x="455" y="221"/>
                </a:lnTo>
                <a:lnTo>
                  <a:pt x="432" y="233"/>
                </a:lnTo>
                <a:lnTo>
                  <a:pt x="407" y="246"/>
                </a:lnTo>
                <a:lnTo>
                  <a:pt x="386" y="260"/>
                </a:lnTo>
                <a:lnTo>
                  <a:pt x="363" y="274"/>
                </a:lnTo>
                <a:lnTo>
                  <a:pt x="344" y="291"/>
                </a:lnTo>
                <a:lnTo>
                  <a:pt x="323" y="309"/>
                </a:lnTo>
                <a:lnTo>
                  <a:pt x="305" y="328"/>
                </a:lnTo>
                <a:lnTo>
                  <a:pt x="288" y="348"/>
                </a:lnTo>
                <a:lnTo>
                  <a:pt x="270" y="369"/>
                </a:lnTo>
                <a:lnTo>
                  <a:pt x="256" y="391"/>
                </a:lnTo>
                <a:lnTo>
                  <a:pt x="242" y="414"/>
                </a:lnTo>
                <a:lnTo>
                  <a:pt x="230" y="437"/>
                </a:lnTo>
                <a:lnTo>
                  <a:pt x="217" y="462"/>
                </a:lnTo>
                <a:lnTo>
                  <a:pt x="209" y="488"/>
                </a:lnTo>
                <a:lnTo>
                  <a:pt x="200" y="514"/>
                </a:lnTo>
                <a:lnTo>
                  <a:pt x="195" y="543"/>
                </a:lnTo>
                <a:lnTo>
                  <a:pt x="189" y="571"/>
                </a:lnTo>
                <a:lnTo>
                  <a:pt x="186" y="599"/>
                </a:lnTo>
                <a:lnTo>
                  <a:pt x="186" y="629"/>
                </a:lnTo>
                <a:lnTo>
                  <a:pt x="186" y="629"/>
                </a:lnTo>
                <a:lnTo>
                  <a:pt x="186" y="658"/>
                </a:lnTo>
                <a:lnTo>
                  <a:pt x="189" y="687"/>
                </a:lnTo>
                <a:lnTo>
                  <a:pt x="193" y="715"/>
                </a:lnTo>
                <a:lnTo>
                  <a:pt x="200" y="743"/>
                </a:lnTo>
                <a:lnTo>
                  <a:pt x="207" y="769"/>
                </a:lnTo>
                <a:lnTo>
                  <a:pt x="216" y="795"/>
                </a:lnTo>
                <a:lnTo>
                  <a:pt x="226" y="820"/>
                </a:lnTo>
                <a:lnTo>
                  <a:pt x="238" y="845"/>
                </a:lnTo>
                <a:lnTo>
                  <a:pt x="253" y="868"/>
                </a:lnTo>
                <a:lnTo>
                  <a:pt x="268" y="890"/>
                </a:lnTo>
                <a:lnTo>
                  <a:pt x="284" y="911"/>
                </a:lnTo>
                <a:lnTo>
                  <a:pt x="302" y="933"/>
                </a:lnTo>
                <a:lnTo>
                  <a:pt x="321" y="952"/>
                </a:lnTo>
                <a:lnTo>
                  <a:pt x="340" y="969"/>
                </a:lnTo>
                <a:lnTo>
                  <a:pt x="361" y="987"/>
                </a:lnTo>
                <a:lnTo>
                  <a:pt x="383" y="1001"/>
                </a:lnTo>
                <a:lnTo>
                  <a:pt x="405" y="1017"/>
                </a:lnTo>
                <a:lnTo>
                  <a:pt x="428" y="1029"/>
                </a:lnTo>
                <a:lnTo>
                  <a:pt x="453" y="1040"/>
                </a:lnTo>
                <a:lnTo>
                  <a:pt x="477" y="1050"/>
                </a:lnTo>
                <a:lnTo>
                  <a:pt x="502" y="1059"/>
                </a:lnTo>
                <a:lnTo>
                  <a:pt x="528" y="1066"/>
                </a:lnTo>
                <a:lnTo>
                  <a:pt x="555" y="1071"/>
                </a:lnTo>
                <a:lnTo>
                  <a:pt x="581" y="1077"/>
                </a:lnTo>
                <a:lnTo>
                  <a:pt x="609" y="1078"/>
                </a:lnTo>
                <a:lnTo>
                  <a:pt x="636" y="1078"/>
                </a:lnTo>
                <a:lnTo>
                  <a:pt x="664" y="1078"/>
                </a:lnTo>
                <a:lnTo>
                  <a:pt x="692" y="1075"/>
                </a:lnTo>
                <a:lnTo>
                  <a:pt x="720" y="1070"/>
                </a:lnTo>
                <a:lnTo>
                  <a:pt x="748" y="1064"/>
                </a:lnTo>
                <a:lnTo>
                  <a:pt x="776" y="1055"/>
                </a:lnTo>
                <a:lnTo>
                  <a:pt x="804" y="1045"/>
                </a:lnTo>
                <a:lnTo>
                  <a:pt x="804" y="1045"/>
                </a:lnTo>
                <a:lnTo>
                  <a:pt x="831" y="1033"/>
                </a:lnTo>
                <a:lnTo>
                  <a:pt x="857" y="1019"/>
                </a:lnTo>
                <a:lnTo>
                  <a:pt x="881" y="1003"/>
                </a:lnTo>
                <a:lnTo>
                  <a:pt x="904" y="987"/>
                </a:lnTo>
                <a:lnTo>
                  <a:pt x="925" y="969"/>
                </a:lnTo>
                <a:lnTo>
                  <a:pt x="946" y="950"/>
                </a:lnTo>
                <a:lnTo>
                  <a:pt x="966" y="931"/>
                </a:lnTo>
                <a:lnTo>
                  <a:pt x="983" y="910"/>
                </a:lnTo>
                <a:lnTo>
                  <a:pt x="999" y="889"/>
                </a:lnTo>
                <a:lnTo>
                  <a:pt x="1013" y="866"/>
                </a:lnTo>
                <a:lnTo>
                  <a:pt x="1027" y="843"/>
                </a:lnTo>
                <a:lnTo>
                  <a:pt x="1038" y="818"/>
                </a:lnTo>
                <a:lnTo>
                  <a:pt x="1048" y="794"/>
                </a:lnTo>
                <a:lnTo>
                  <a:pt x="1057" y="769"/>
                </a:lnTo>
                <a:lnTo>
                  <a:pt x="1066" y="743"/>
                </a:lnTo>
                <a:lnTo>
                  <a:pt x="1071" y="716"/>
                </a:lnTo>
                <a:lnTo>
                  <a:pt x="1075" y="690"/>
                </a:lnTo>
                <a:lnTo>
                  <a:pt x="1078" y="664"/>
                </a:lnTo>
                <a:lnTo>
                  <a:pt x="1080" y="637"/>
                </a:lnTo>
                <a:lnTo>
                  <a:pt x="1078" y="611"/>
                </a:lnTo>
                <a:lnTo>
                  <a:pt x="1076" y="583"/>
                </a:lnTo>
                <a:lnTo>
                  <a:pt x="1073" y="557"/>
                </a:lnTo>
                <a:lnTo>
                  <a:pt x="1068" y="530"/>
                </a:lnTo>
                <a:lnTo>
                  <a:pt x="1061" y="504"/>
                </a:lnTo>
                <a:lnTo>
                  <a:pt x="1054" y="479"/>
                </a:lnTo>
                <a:lnTo>
                  <a:pt x="1043" y="453"/>
                </a:lnTo>
                <a:lnTo>
                  <a:pt x="1031" y="428"/>
                </a:lnTo>
                <a:lnTo>
                  <a:pt x="1017" y="404"/>
                </a:lnTo>
                <a:lnTo>
                  <a:pt x="1003" y="379"/>
                </a:lnTo>
                <a:lnTo>
                  <a:pt x="985" y="356"/>
                </a:lnTo>
                <a:lnTo>
                  <a:pt x="968" y="335"/>
                </a:lnTo>
                <a:lnTo>
                  <a:pt x="946" y="312"/>
                </a:lnTo>
                <a:lnTo>
                  <a:pt x="946" y="312"/>
                </a:lnTo>
                <a:lnTo>
                  <a:pt x="931" y="298"/>
                </a:lnTo>
                <a:lnTo>
                  <a:pt x="915" y="284"/>
                </a:lnTo>
                <a:lnTo>
                  <a:pt x="880" y="258"/>
                </a:lnTo>
                <a:lnTo>
                  <a:pt x="843" y="237"/>
                </a:lnTo>
                <a:lnTo>
                  <a:pt x="804" y="219"/>
                </a:lnTo>
                <a:lnTo>
                  <a:pt x="804" y="219"/>
                </a:lnTo>
                <a:close/>
                <a:moveTo>
                  <a:pt x="632" y="265"/>
                </a:moveTo>
                <a:lnTo>
                  <a:pt x="632" y="265"/>
                </a:lnTo>
                <a:lnTo>
                  <a:pt x="671" y="267"/>
                </a:lnTo>
                <a:lnTo>
                  <a:pt x="706" y="272"/>
                </a:lnTo>
                <a:lnTo>
                  <a:pt x="741" y="281"/>
                </a:lnTo>
                <a:lnTo>
                  <a:pt x="774" y="293"/>
                </a:lnTo>
                <a:lnTo>
                  <a:pt x="808" y="309"/>
                </a:lnTo>
                <a:lnTo>
                  <a:pt x="838" y="328"/>
                </a:lnTo>
                <a:lnTo>
                  <a:pt x="866" y="349"/>
                </a:lnTo>
                <a:lnTo>
                  <a:pt x="892" y="372"/>
                </a:lnTo>
                <a:lnTo>
                  <a:pt x="915" y="398"/>
                </a:lnTo>
                <a:lnTo>
                  <a:pt x="936" y="427"/>
                </a:lnTo>
                <a:lnTo>
                  <a:pt x="955" y="456"/>
                </a:lnTo>
                <a:lnTo>
                  <a:pt x="971" y="488"/>
                </a:lnTo>
                <a:lnTo>
                  <a:pt x="983" y="523"/>
                </a:lnTo>
                <a:lnTo>
                  <a:pt x="992" y="558"/>
                </a:lnTo>
                <a:lnTo>
                  <a:pt x="997" y="593"/>
                </a:lnTo>
                <a:lnTo>
                  <a:pt x="999" y="632"/>
                </a:lnTo>
                <a:lnTo>
                  <a:pt x="999" y="632"/>
                </a:lnTo>
                <a:lnTo>
                  <a:pt x="997" y="669"/>
                </a:lnTo>
                <a:lnTo>
                  <a:pt x="992" y="706"/>
                </a:lnTo>
                <a:lnTo>
                  <a:pt x="983" y="741"/>
                </a:lnTo>
                <a:lnTo>
                  <a:pt x="971" y="774"/>
                </a:lnTo>
                <a:lnTo>
                  <a:pt x="955" y="806"/>
                </a:lnTo>
                <a:lnTo>
                  <a:pt x="936" y="836"/>
                </a:lnTo>
                <a:lnTo>
                  <a:pt x="915" y="864"/>
                </a:lnTo>
                <a:lnTo>
                  <a:pt x="892" y="890"/>
                </a:lnTo>
                <a:lnTo>
                  <a:pt x="866" y="915"/>
                </a:lnTo>
                <a:lnTo>
                  <a:pt x="838" y="936"/>
                </a:lnTo>
                <a:lnTo>
                  <a:pt x="808" y="954"/>
                </a:lnTo>
                <a:lnTo>
                  <a:pt x="774" y="969"/>
                </a:lnTo>
                <a:lnTo>
                  <a:pt x="741" y="982"/>
                </a:lnTo>
                <a:lnTo>
                  <a:pt x="706" y="990"/>
                </a:lnTo>
                <a:lnTo>
                  <a:pt x="671" y="996"/>
                </a:lnTo>
                <a:lnTo>
                  <a:pt x="632" y="998"/>
                </a:lnTo>
                <a:lnTo>
                  <a:pt x="632" y="998"/>
                </a:lnTo>
                <a:lnTo>
                  <a:pt x="595" y="996"/>
                </a:lnTo>
                <a:lnTo>
                  <a:pt x="558" y="990"/>
                </a:lnTo>
                <a:lnTo>
                  <a:pt x="523" y="982"/>
                </a:lnTo>
                <a:lnTo>
                  <a:pt x="490" y="969"/>
                </a:lnTo>
                <a:lnTo>
                  <a:pt x="458" y="954"/>
                </a:lnTo>
                <a:lnTo>
                  <a:pt x="428" y="936"/>
                </a:lnTo>
                <a:lnTo>
                  <a:pt x="398" y="915"/>
                </a:lnTo>
                <a:lnTo>
                  <a:pt x="374" y="890"/>
                </a:lnTo>
                <a:lnTo>
                  <a:pt x="349" y="864"/>
                </a:lnTo>
                <a:lnTo>
                  <a:pt x="328" y="836"/>
                </a:lnTo>
                <a:lnTo>
                  <a:pt x="311" y="806"/>
                </a:lnTo>
                <a:lnTo>
                  <a:pt x="295" y="774"/>
                </a:lnTo>
                <a:lnTo>
                  <a:pt x="282" y="741"/>
                </a:lnTo>
                <a:lnTo>
                  <a:pt x="274" y="706"/>
                </a:lnTo>
                <a:lnTo>
                  <a:pt x="268" y="669"/>
                </a:lnTo>
                <a:lnTo>
                  <a:pt x="267" y="632"/>
                </a:lnTo>
                <a:lnTo>
                  <a:pt x="267" y="632"/>
                </a:lnTo>
                <a:lnTo>
                  <a:pt x="268" y="593"/>
                </a:lnTo>
                <a:lnTo>
                  <a:pt x="274" y="558"/>
                </a:lnTo>
                <a:lnTo>
                  <a:pt x="282" y="523"/>
                </a:lnTo>
                <a:lnTo>
                  <a:pt x="295" y="488"/>
                </a:lnTo>
                <a:lnTo>
                  <a:pt x="311" y="456"/>
                </a:lnTo>
                <a:lnTo>
                  <a:pt x="328" y="427"/>
                </a:lnTo>
                <a:lnTo>
                  <a:pt x="349" y="398"/>
                </a:lnTo>
                <a:lnTo>
                  <a:pt x="374" y="372"/>
                </a:lnTo>
                <a:lnTo>
                  <a:pt x="398" y="349"/>
                </a:lnTo>
                <a:lnTo>
                  <a:pt x="428" y="328"/>
                </a:lnTo>
                <a:lnTo>
                  <a:pt x="458" y="309"/>
                </a:lnTo>
                <a:lnTo>
                  <a:pt x="490" y="293"/>
                </a:lnTo>
                <a:lnTo>
                  <a:pt x="523" y="281"/>
                </a:lnTo>
                <a:lnTo>
                  <a:pt x="558" y="272"/>
                </a:lnTo>
                <a:lnTo>
                  <a:pt x="595" y="267"/>
                </a:lnTo>
                <a:lnTo>
                  <a:pt x="632" y="265"/>
                </a:lnTo>
                <a:lnTo>
                  <a:pt x="632" y="265"/>
                </a:lnTo>
                <a:close/>
                <a:moveTo>
                  <a:pt x="657" y="376"/>
                </a:moveTo>
                <a:lnTo>
                  <a:pt x="720" y="511"/>
                </a:lnTo>
                <a:lnTo>
                  <a:pt x="867" y="528"/>
                </a:lnTo>
                <a:lnTo>
                  <a:pt x="867" y="528"/>
                </a:lnTo>
                <a:lnTo>
                  <a:pt x="876" y="530"/>
                </a:lnTo>
                <a:lnTo>
                  <a:pt x="881" y="534"/>
                </a:lnTo>
                <a:lnTo>
                  <a:pt x="887" y="539"/>
                </a:lnTo>
                <a:lnTo>
                  <a:pt x="890" y="546"/>
                </a:lnTo>
                <a:lnTo>
                  <a:pt x="890" y="546"/>
                </a:lnTo>
                <a:lnTo>
                  <a:pt x="892" y="555"/>
                </a:lnTo>
                <a:lnTo>
                  <a:pt x="890" y="562"/>
                </a:lnTo>
                <a:lnTo>
                  <a:pt x="889" y="569"/>
                </a:lnTo>
                <a:lnTo>
                  <a:pt x="883" y="574"/>
                </a:lnTo>
                <a:lnTo>
                  <a:pt x="773" y="676"/>
                </a:lnTo>
                <a:lnTo>
                  <a:pt x="802" y="824"/>
                </a:lnTo>
                <a:lnTo>
                  <a:pt x="802" y="824"/>
                </a:lnTo>
                <a:lnTo>
                  <a:pt x="802" y="831"/>
                </a:lnTo>
                <a:lnTo>
                  <a:pt x="801" y="838"/>
                </a:lnTo>
                <a:lnTo>
                  <a:pt x="797" y="845"/>
                </a:lnTo>
                <a:lnTo>
                  <a:pt x="792" y="850"/>
                </a:lnTo>
                <a:lnTo>
                  <a:pt x="792" y="850"/>
                </a:lnTo>
                <a:lnTo>
                  <a:pt x="785" y="853"/>
                </a:lnTo>
                <a:lnTo>
                  <a:pt x="778" y="855"/>
                </a:lnTo>
                <a:lnTo>
                  <a:pt x="771" y="853"/>
                </a:lnTo>
                <a:lnTo>
                  <a:pt x="764" y="852"/>
                </a:lnTo>
                <a:lnTo>
                  <a:pt x="632" y="778"/>
                </a:lnTo>
                <a:lnTo>
                  <a:pt x="502" y="852"/>
                </a:lnTo>
                <a:lnTo>
                  <a:pt x="502" y="852"/>
                </a:lnTo>
                <a:lnTo>
                  <a:pt x="495" y="853"/>
                </a:lnTo>
                <a:lnTo>
                  <a:pt x="488" y="855"/>
                </a:lnTo>
                <a:lnTo>
                  <a:pt x="479" y="853"/>
                </a:lnTo>
                <a:lnTo>
                  <a:pt x="472" y="850"/>
                </a:lnTo>
                <a:lnTo>
                  <a:pt x="472" y="850"/>
                </a:lnTo>
                <a:lnTo>
                  <a:pt x="467" y="845"/>
                </a:lnTo>
                <a:lnTo>
                  <a:pt x="463" y="838"/>
                </a:lnTo>
                <a:lnTo>
                  <a:pt x="462" y="831"/>
                </a:lnTo>
                <a:lnTo>
                  <a:pt x="462" y="824"/>
                </a:lnTo>
                <a:lnTo>
                  <a:pt x="491" y="676"/>
                </a:lnTo>
                <a:lnTo>
                  <a:pt x="383" y="574"/>
                </a:lnTo>
                <a:lnTo>
                  <a:pt x="383" y="574"/>
                </a:lnTo>
                <a:lnTo>
                  <a:pt x="377" y="569"/>
                </a:lnTo>
                <a:lnTo>
                  <a:pt x="374" y="562"/>
                </a:lnTo>
                <a:lnTo>
                  <a:pt x="374" y="555"/>
                </a:lnTo>
                <a:lnTo>
                  <a:pt x="374" y="546"/>
                </a:lnTo>
                <a:lnTo>
                  <a:pt x="374" y="546"/>
                </a:lnTo>
                <a:lnTo>
                  <a:pt x="377" y="539"/>
                </a:lnTo>
                <a:lnTo>
                  <a:pt x="383" y="534"/>
                </a:lnTo>
                <a:lnTo>
                  <a:pt x="390" y="530"/>
                </a:lnTo>
                <a:lnTo>
                  <a:pt x="397" y="528"/>
                </a:lnTo>
                <a:lnTo>
                  <a:pt x="546" y="511"/>
                </a:lnTo>
                <a:lnTo>
                  <a:pt x="607" y="376"/>
                </a:lnTo>
                <a:lnTo>
                  <a:pt x="607" y="376"/>
                </a:lnTo>
                <a:lnTo>
                  <a:pt x="613" y="369"/>
                </a:lnTo>
                <a:lnTo>
                  <a:pt x="618" y="363"/>
                </a:lnTo>
                <a:lnTo>
                  <a:pt x="625" y="360"/>
                </a:lnTo>
                <a:lnTo>
                  <a:pt x="632" y="360"/>
                </a:lnTo>
                <a:lnTo>
                  <a:pt x="632" y="360"/>
                </a:lnTo>
                <a:lnTo>
                  <a:pt x="641" y="360"/>
                </a:lnTo>
                <a:lnTo>
                  <a:pt x="648" y="363"/>
                </a:lnTo>
                <a:lnTo>
                  <a:pt x="653" y="369"/>
                </a:lnTo>
                <a:lnTo>
                  <a:pt x="657" y="376"/>
                </a:lnTo>
                <a:lnTo>
                  <a:pt x="657" y="376"/>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ko-KR" altLang="en-US" dirty="0">
              <a:solidFill>
                <a:schemeClr val="bg1"/>
              </a:solidFill>
            </a:endParaRPr>
          </a:p>
        </p:txBody>
      </p:sp>
      <p:sp>
        <p:nvSpPr>
          <p:cNvPr id="150" name="Freeform 48">
            <a:extLst>
              <a:ext uri="{FF2B5EF4-FFF2-40B4-BE49-F238E27FC236}">
                <a16:creationId xmlns:a16="http://schemas.microsoft.com/office/drawing/2014/main" id="{AEFD27CB-86DA-BD77-D4BA-5CBA8B4B5AC7}"/>
              </a:ext>
            </a:extLst>
          </p:cNvPr>
          <p:cNvSpPr>
            <a:spLocks noEditPoints="1"/>
          </p:cNvSpPr>
          <p:nvPr/>
        </p:nvSpPr>
        <p:spPr bwMode="auto">
          <a:xfrm>
            <a:off x="3741594" y="3293647"/>
            <a:ext cx="746958" cy="749452"/>
          </a:xfrm>
          <a:custGeom>
            <a:avLst/>
            <a:gdLst>
              <a:gd name="T0" fmla="*/ 975 w 1794"/>
              <a:gd name="T1" fmla="*/ 1515 h 1799"/>
              <a:gd name="T2" fmla="*/ 1316 w 1794"/>
              <a:gd name="T3" fmla="*/ 1364 h 1799"/>
              <a:gd name="T4" fmla="*/ 1351 w 1794"/>
              <a:gd name="T5" fmla="*/ 1313 h 1799"/>
              <a:gd name="T6" fmla="*/ 1790 w 1794"/>
              <a:gd name="T7" fmla="*/ 1399 h 1799"/>
              <a:gd name="T8" fmla="*/ 1442 w 1794"/>
              <a:gd name="T9" fmla="*/ 1434 h 1799"/>
              <a:gd name="T10" fmla="*/ 1418 w 1794"/>
              <a:gd name="T11" fmla="*/ 1608 h 1799"/>
              <a:gd name="T12" fmla="*/ 1091 w 1794"/>
              <a:gd name="T13" fmla="*/ 1754 h 1799"/>
              <a:gd name="T14" fmla="*/ 1035 w 1794"/>
              <a:gd name="T15" fmla="*/ 1799 h 1799"/>
              <a:gd name="T16" fmla="*/ 631 w 1794"/>
              <a:gd name="T17" fmla="*/ 1689 h 1799"/>
              <a:gd name="T18" fmla="*/ 321 w 1794"/>
              <a:gd name="T19" fmla="*/ 1125 h 1799"/>
              <a:gd name="T20" fmla="*/ 383 w 1794"/>
              <a:gd name="T21" fmla="*/ 1091 h 1799"/>
              <a:gd name="T22" fmla="*/ 395 w 1794"/>
              <a:gd name="T23" fmla="*/ 886 h 1799"/>
              <a:gd name="T24" fmla="*/ 81 w 1794"/>
              <a:gd name="T25" fmla="*/ 831 h 1799"/>
              <a:gd name="T26" fmla="*/ 14 w 1794"/>
              <a:gd name="T27" fmla="*/ 875 h 1799"/>
              <a:gd name="T28" fmla="*/ 14 w 1794"/>
              <a:gd name="T29" fmla="*/ 1079 h 1799"/>
              <a:gd name="T30" fmla="*/ 343 w 1794"/>
              <a:gd name="T31" fmla="*/ 1467 h 1799"/>
              <a:gd name="T32" fmla="*/ 511 w 1794"/>
              <a:gd name="T33" fmla="*/ 1228 h 1799"/>
              <a:gd name="T34" fmla="*/ 752 w 1794"/>
              <a:gd name="T35" fmla="*/ 1126 h 1799"/>
              <a:gd name="T36" fmla="*/ 646 w 1794"/>
              <a:gd name="T37" fmla="*/ 1383 h 1799"/>
              <a:gd name="T38" fmla="*/ 458 w 1794"/>
              <a:gd name="T39" fmla="*/ 1596 h 1799"/>
              <a:gd name="T40" fmla="*/ 350 w 1794"/>
              <a:gd name="T41" fmla="*/ 1589 h 1799"/>
              <a:gd name="T42" fmla="*/ 330 w 1794"/>
              <a:gd name="T43" fmla="*/ 1483 h 1799"/>
              <a:gd name="T44" fmla="*/ 871 w 1794"/>
              <a:gd name="T45" fmla="*/ 18 h 1799"/>
              <a:gd name="T46" fmla="*/ 933 w 1794"/>
              <a:gd name="T47" fmla="*/ 90 h 1799"/>
              <a:gd name="T48" fmla="*/ 938 w 1794"/>
              <a:gd name="T49" fmla="*/ 174 h 1799"/>
              <a:gd name="T50" fmla="*/ 885 w 1794"/>
              <a:gd name="T51" fmla="*/ 271 h 1799"/>
              <a:gd name="T52" fmla="*/ 796 w 1794"/>
              <a:gd name="T53" fmla="*/ 320 h 1799"/>
              <a:gd name="T54" fmla="*/ 718 w 1794"/>
              <a:gd name="T55" fmla="*/ 292 h 1799"/>
              <a:gd name="T56" fmla="*/ 669 w 1794"/>
              <a:gd name="T57" fmla="*/ 195 h 1799"/>
              <a:gd name="T58" fmla="*/ 673 w 1794"/>
              <a:gd name="T59" fmla="*/ 102 h 1799"/>
              <a:gd name="T60" fmla="*/ 729 w 1794"/>
              <a:gd name="T61" fmla="*/ 25 h 1799"/>
              <a:gd name="T62" fmla="*/ 819 w 1794"/>
              <a:gd name="T63" fmla="*/ 2 h 1799"/>
              <a:gd name="T64" fmla="*/ 868 w 1794"/>
              <a:gd name="T65" fmla="*/ 413 h 1799"/>
              <a:gd name="T66" fmla="*/ 1052 w 1794"/>
              <a:gd name="T67" fmla="*/ 582 h 1799"/>
              <a:gd name="T68" fmla="*/ 1265 w 1794"/>
              <a:gd name="T69" fmla="*/ 603 h 1799"/>
              <a:gd name="T70" fmla="*/ 1325 w 1794"/>
              <a:gd name="T71" fmla="*/ 643 h 1799"/>
              <a:gd name="T72" fmla="*/ 1309 w 1794"/>
              <a:gd name="T73" fmla="*/ 726 h 1799"/>
              <a:gd name="T74" fmla="*/ 1116 w 1794"/>
              <a:gd name="T75" fmla="*/ 754 h 1799"/>
              <a:gd name="T76" fmla="*/ 973 w 1794"/>
              <a:gd name="T77" fmla="*/ 719 h 1799"/>
              <a:gd name="T78" fmla="*/ 841 w 1794"/>
              <a:gd name="T79" fmla="*/ 861 h 1799"/>
              <a:gd name="T80" fmla="*/ 1051 w 1794"/>
              <a:gd name="T81" fmla="*/ 970 h 1799"/>
              <a:gd name="T82" fmla="*/ 1182 w 1794"/>
              <a:gd name="T83" fmla="*/ 1149 h 1799"/>
              <a:gd name="T84" fmla="*/ 1238 w 1794"/>
              <a:gd name="T85" fmla="*/ 1351 h 1799"/>
              <a:gd name="T86" fmla="*/ 1158 w 1794"/>
              <a:gd name="T87" fmla="*/ 1416 h 1799"/>
              <a:gd name="T88" fmla="*/ 1077 w 1794"/>
              <a:gd name="T89" fmla="*/ 1371 h 1799"/>
              <a:gd name="T90" fmla="*/ 903 w 1794"/>
              <a:gd name="T91" fmla="*/ 1121 h 1799"/>
              <a:gd name="T92" fmla="*/ 509 w 1794"/>
              <a:gd name="T93" fmla="*/ 975 h 1799"/>
              <a:gd name="T94" fmla="*/ 448 w 1794"/>
              <a:gd name="T95" fmla="*/ 893 h 1799"/>
              <a:gd name="T96" fmla="*/ 409 w 1794"/>
              <a:gd name="T97" fmla="*/ 552 h 1799"/>
              <a:gd name="T98" fmla="*/ 360 w 1794"/>
              <a:gd name="T99" fmla="*/ 638 h 1799"/>
              <a:gd name="T100" fmla="*/ 314 w 1794"/>
              <a:gd name="T101" fmla="*/ 786 h 1799"/>
              <a:gd name="T102" fmla="*/ 230 w 1794"/>
              <a:gd name="T103" fmla="*/ 782 h 1799"/>
              <a:gd name="T104" fmla="*/ 209 w 1794"/>
              <a:gd name="T105" fmla="*/ 673 h 1799"/>
              <a:gd name="T106" fmla="*/ 283 w 1794"/>
              <a:gd name="T107" fmla="*/ 459 h 1799"/>
              <a:gd name="T108" fmla="*/ 543 w 1794"/>
              <a:gd name="T109" fmla="*/ 329 h 1799"/>
              <a:gd name="T110" fmla="*/ 687 w 1794"/>
              <a:gd name="T111" fmla="*/ 348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4" h="1799">
                <a:moveTo>
                  <a:pt x="671" y="1673"/>
                </a:moveTo>
                <a:lnTo>
                  <a:pt x="964" y="1673"/>
                </a:lnTo>
                <a:lnTo>
                  <a:pt x="964" y="1546"/>
                </a:lnTo>
                <a:lnTo>
                  <a:pt x="964" y="1546"/>
                </a:lnTo>
                <a:lnTo>
                  <a:pt x="966" y="1536"/>
                </a:lnTo>
                <a:lnTo>
                  <a:pt x="970" y="1525"/>
                </a:lnTo>
                <a:lnTo>
                  <a:pt x="975" y="1515"/>
                </a:lnTo>
                <a:lnTo>
                  <a:pt x="982" y="1506"/>
                </a:lnTo>
                <a:lnTo>
                  <a:pt x="989" y="1499"/>
                </a:lnTo>
                <a:lnTo>
                  <a:pt x="1000" y="1495"/>
                </a:lnTo>
                <a:lnTo>
                  <a:pt x="1010" y="1492"/>
                </a:lnTo>
                <a:lnTo>
                  <a:pt x="1021" y="1490"/>
                </a:lnTo>
                <a:lnTo>
                  <a:pt x="1316" y="1490"/>
                </a:lnTo>
                <a:lnTo>
                  <a:pt x="1316" y="1364"/>
                </a:lnTo>
                <a:lnTo>
                  <a:pt x="1316" y="1364"/>
                </a:lnTo>
                <a:lnTo>
                  <a:pt x="1318" y="1353"/>
                </a:lnTo>
                <a:lnTo>
                  <a:pt x="1321" y="1343"/>
                </a:lnTo>
                <a:lnTo>
                  <a:pt x="1326" y="1332"/>
                </a:lnTo>
                <a:lnTo>
                  <a:pt x="1333" y="1323"/>
                </a:lnTo>
                <a:lnTo>
                  <a:pt x="1340" y="1316"/>
                </a:lnTo>
                <a:lnTo>
                  <a:pt x="1351" y="1313"/>
                </a:lnTo>
                <a:lnTo>
                  <a:pt x="1361" y="1309"/>
                </a:lnTo>
                <a:lnTo>
                  <a:pt x="1372" y="1307"/>
                </a:lnTo>
                <a:lnTo>
                  <a:pt x="1794" y="1307"/>
                </a:lnTo>
                <a:lnTo>
                  <a:pt x="1794" y="1378"/>
                </a:lnTo>
                <a:lnTo>
                  <a:pt x="1794" y="1378"/>
                </a:lnTo>
                <a:lnTo>
                  <a:pt x="1792" y="1388"/>
                </a:lnTo>
                <a:lnTo>
                  <a:pt x="1790" y="1399"/>
                </a:lnTo>
                <a:lnTo>
                  <a:pt x="1785" y="1409"/>
                </a:lnTo>
                <a:lnTo>
                  <a:pt x="1778" y="1418"/>
                </a:lnTo>
                <a:lnTo>
                  <a:pt x="1769" y="1425"/>
                </a:lnTo>
                <a:lnTo>
                  <a:pt x="1760" y="1429"/>
                </a:lnTo>
                <a:lnTo>
                  <a:pt x="1748" y="1432"/>
                </a:lnTo>
                <a:lnTo>
                  <a:pt x="1737" y="1434"/>
                </a:lnTo>
                <a:lnTo>
                  <a:pt x="1442" y="1434"/>
                </a:lnTo>
                <a:lnTo>
                  <a:pt x="1442" y="1560"/>
                </a:lnTo>
                <a:lnTo>
                  <a:pt x="1442" y="1560"/>
                </a:lnTo>
                <a:lnTo>
                  <a:pt x="1442" y="1571"/>
                </a:lnTo>
                <a:lnTo>
                  <a:pt x="1439" y="1581"/>
                </a:lnTo>
                <a:lnTo>
                  <a:pt x="1434" y="1592"/>
                </a:lnTo>
                <a:lnTo>
                  <a:pt x="1426" y="1601"/>
                </a:lnTo>
                <a:lnTo>
                  <a:pt x="1418" y="1608"/>
                </a:lnTo>
                <a:lnTo>
                  <a:pt x="1409" y="1611"/>
                </a:lnTo>
                <a:lnTo>
                  <a:pt x="1398" y="1615"/>
                </a:lnTo>
                <a:lnTo>
                  <a:pt x="1386" y="1617"/>
                </a:lnTo>
                <a:lnTo>
                  <a:pt x="1091" y="1617"/>
                </a:lnTo>
                <a:lnTo>
                  <a:pt x="1091" y="1743"/>
                </a:lnTo>
                <a:lnTo>
                  <a:pt x="1091" y="1743"/>
                </a:lnTo>
                <a:lnTo>
                  <a:pt x="1091" y="1754"/>
                </a:lnTo>
                <a:lnTo>
                  <a:pt x="1087" y="1764"/>
                </a:lnTo>
                <a:lnTo>
                  <a:pt x="1082" y="1775"/>
                </a:lnTo>
                <a:lnTo>
                  <a:pt x="1075" y="1784"/>
                </a:lnTo>
                <a:lnTo>
                  <a:pt x="1066" y="1791"/>
                </a:lnTo>
                <a:lnTo>
                  <a:pt x="1058" y="1794"/>
                </a:lnTo>
                <a:lnTo>
                  <a:pt x="1047" y="1798"/>
                </a:lnTo>
                <a:lnTo>
                  <a:pt x="1035" y="1799"/>
                </a:lnTo>
                <a:lnTo>
                  <a:pt x="613" y="1799"/>
                </a:lnTo>
                <a:lnTo>
                  <a:pt x="613" y="1729"/>
                </a:lnTo>
                <a:lnTo>
                  <a:pt x="613" y="1729"/>
                </a:lnTo>
                <a:lnTo>
                  <a:pt x="615" y="1719"/>
                </a:lnTo>
                <a:lnTo>
                  <a:pt x="618" y="1708"/>
                </a:lnTo>
                <a:lnTo>
                  <a:pt x="624" y="1697"/>
                </a:lnTo>
                <a:lnTo>
                  <a:pt x="631" y="1689"/>
                </a:lnTo>
                <a:lnTo>
                  <a:pt x="639" y="1682"/>
                </a:lnTo>
                <a:lnTo>
                  <a:pt x="648" y="1678"/>
                </a:lnTo>
                <a:lnTo>
                  <a:pt x="659" y="1675"/>
                </a:lnTo>
                <a:lnTo>
                  <a:pt x="671" y="1673"/>
                </a:lnTo>
                <a:lnTo>
                  <a:pt x="671" y="1673"/>
                </a:lnTo>
                <a:close/>
                <a:moveTo>
                  <a:pt x="56" y="1102"/>
                </a:moveTo>
                <a:lnTo>
                  <a:pt x="321" y="1125"/>
                </a:lnTo>
                <a:lnTo>
                  <a:pt x="321" y="1125"/>
                </a:lnTo>
                <a:lnTo>
                  <a:pt x="335" y="1125"/>
                </a:lnTo>
                <a:lnTo>
                  <a:pt x="348" y="1121"/>
                </a:lnTo>
                <a:lnTo>
                  <a:pt x="358" y="1116"/>
                </a:lnTo>
                <a:lnTo>
                  <a:pt x="369" y="1111"/>
                </a:lnTo>
                <a:lnTo>
                  <a:pt x="378" y="1102"/>
                </a:lnTo>
                <a:lnTo>
                  <a:pt x="383" y="1091"/>
                </a:lnTo>
                <a:lnTo>
                  <a:pt x="388" y="1079"/>
                </a:lnTo>
                <a:lnTo>
                  <a:pt x="390" y="1067"/>
                </a:lnTo>
                <a:lnTo>
                  <a:pt x="404" y="923"/>
                </a:lnTo>
                <a:lnTo>
                  <a:pt x="404" y="923"/>
                </a:lnTo>
                <a:lnTo>
                  <a:pt x="402" y="909"/>
                </a:lnTo>
                <a:lnTo>
                  <a:pt x="400" y="896"/>
                </a:lnTo>
                <a:lnTo>
                  <a:pt x="395" y="886"/>
                </a:lnTo>
                <a:lnTo>
                  <a:pt x="388" y="875"/>
                </a:lnTo>
                <a:lnTo>
                  <a:pt x="379" y="866"/>
                </a:lnTo>
                <a:lnTo>
                  <a:pt x="369" y="861"/>
                </a:lnTo>
                <a:lnTo>
                  <a:pt x="358" y="856"/>
                </a:lnTo>
                <a:lnTo>
                  <a:pt x="346" y="854"/>
                </a:lnTo>
                <a:lnTo>
                  <a:pt x="81" y="831"/>
                </a:lnTo>
                <a:lnTo>
                  <a:pt x="81" y="831"/>
                </a:lnTo>
                <a:lnTo>
                  <a:pt x="67" y="831"/>
                </a:lnTo>
                <a:lnTo>
                  <a:pt x="54" y="833"/>
                </a:lnTo>
                <a:lnTo>
                  <a:pt x="44" y="838"/>
                </a:lnTo>
                <a:lnTo>
                  <a:pt x="33" y="845"/>
                </a:lnTo>
                <a:lnTo>
                  <a:pt x="25" y="854"/>
                </a:lnTo>
                <a:lnTo>
                  <a:pt x="19" y="865"/>
                </a:lnTo>
                <a:lnTo>
                  <a:pt x="14" y="875"/>
                </a:lnTo>
                <a:lnTo>
                  <a:pt x="12" y="888"/>
                </a:lnTo>
                <a:lnTo>
                  <a:pt x="0" y="1033"/>
                </a:lnTo>
                <a:lnTo>
                  <a:pt x="0" y="1033"/>
                </a:lnTo>
                <a:lnTo>
                  <a:pt x="0" y="1046"/>
                </a:lnTo>
                <a:lnTo>
                  <a:pt x="2" y="1058"/>
                </a:lnTo>
                <a:lnTo>
                  <a:pt x="7" y="1069"/>
                </a:lnTo>
                <a:lnTo>
                  <a:pt x="14" y="1079"/>
                </a:lnTo>
                <a:lnTo>
                  <a:pt x="23" y="1088"/>
                </a:lnTo>
                <a:lnTo>
                  <a:pt x="33" y="1095"/>
                </a:lnTo>
                <a:lnTo>
                  <a:pt x="44" y="1100"/>
                </a:lnTo>
                <a:lnTo>
                  <a:pt x="56" y="1102"/>
                </a:lnTo>
                <a:lnTo>
                  <a:pt x="56" y="1102"/>
                </a:lnTo>
                <a:close/>
                <a:moveTo>
                  <a:pt x="343" y="1467"/>
                </a:moveTo>
                <a:lnTo>
                  <a:pt x="343" y="1467"/>
                </a:lnTo>
                <a:lnTo>
                  <a:pt x="427" y="1369"/>
                </a:lnTo>
                <a:lnTo>
                  <a:pt x="457" y="1329"/>
                </a:lnTo>
                <a:lnTo>
                  <a:pt x="471" y="1311"/>
                </a:lnTo>
                <a:lnTo>
                  <a:pt x="481" y="1292"/>
                </a:lnTo>
                <a:lnTo>
                  <a:pt x="492" y="1272"/>
                </a:lnTo>
                <a:lnTo>
                  <a:pt x="502" y="1251"/>
                </a:lnTo>
                <a:lnTo>
                  <a:pt x="511" y="1228"/>
                </a:lnTo>
                <a:lnTo>
                  <a:pt x="520" y="1202"/>
                </a:lnTo>
                <a:lnTo>
                  <a:pt x="538" y="1142"/>
                </a:lnTo>
                <a:lnTo>
                  <a:pt x="557" y="1065"/>
                </a:lnTo>
                <a:lnTo>
                  <a:pt x="557" y="1065"/>
                </a:lnTo>
                <a:lnTo>
                  <a:pt x="733" y="1121"/>
                </a:lnTo>
                <a:lnTo>
                  <a:pt x="733" y="1121"/>
                </a:lnTo>
                <a:lnTo>
                  <a:pt x="752" y="1126"/>
                </a:lnTo>
                <a:lnTo>
                  <a:pt x="752" y="1126"/>
                </a:lnTo>
                <a:lnTo>
                  <a:pt x="722" y="1214"/>
                </a:lnTo>
                <a:lnTo>
                  <a:pt x="697" y="1281"/>
                </a:lnTo>
                <a:lnTo>
                  <a:pt x="685" y="1311"/>
                </a:lnTo>
                <a:lnTo>
                  <a:pt x="673" y="1337"/>
                </a:lnTo>
                <a:lnTo>
                  <a:pt x="659" y="1360"/>
                </a:lnTo>
                <a:lnTo>
                  <a:pt x="646" y="1383"/>
                </a:lnTo>
                <a:lnTo>
                  <a:pt x="632" y="1404"/>
                </a:lnTo>
                <a:lnTo>
                  <a:pt x="617" y="1425"/>
                </a:lnTo>
                <a:lnTo>
                  <a:pt x="578" y="1469"/>
                </a:lnTo>
                <a:lnTo>
                  <a:pt x="532" y="1520"/>
                </a:lnTo>
                <a:lnTo>
                  <a:pt x="473" y="1583"/>
                </a:lnTo>
                <a:lnTo>
                  <a:pt x="473" y="1583"/>
                </a:lnTo>
                <a:lnTo>
                  <a:pt x="458" y="1596"/>
                </a:lnTo>
                <a:lnTo>
                  <a:pt x="441" y="1606"/>
                </a:lnTo>
                <a:lnTo>
                  <a:pt x="425" y="1611"/>
                </a:lnTo>
                <a:lnTo>
                  <a:pt x="409" y="1611"/>
                </a:lnTo>
                <a:lnTo>
                  <a:pt x="392" y="1611"/>
                </a:lnTo>
                <a:lnTo>
                  <a:pt x="376" y="1606"/>
                </a:lnTo>
                <a:lnTo>
                  <a:pt x="362" y="1599"/>
                </a:lnTo>
                <a:lnTo>
                  <a:pt x="350" y="1589"/>
                </a:lnTo>
                <a:lnTo>
                  <a:pt x="337" y="1578"/>
                </a:lnTo>
                <a:lnTo>
                  <a:pt x="328" y="1564"/>
                </a:lnTo>
                <a:lnTo>
                  <a:pt x="323" y="1550"/>
                </a:lnTo>
                <a:lnTo>
                  <a:pt x="320" y="1534"/>
                </a:lnTo>
                <a:lnTo>
                  <a:pt x="320" y="1518"/>
                </a:lnTo>
                <a:lnTo>
                  <a:pt x="323" y="1501"/>
                </a:lnTo>
                <a:lnTo>
                  <a:pt x="330" y="1483"/>
                </a:lnTo>
                <a:lnTo>
                  <a:pt x="343" y="1467"/>
                </a:lnTo>
                <a:lnTo>
                  <a:pt x="343" y="1467"/>
                </a:lnTo>
                <a:close/>
                <a:moveTo>
                  <a:pt x="833" y="4"/>
                </a:moveTo>
                <a:lnTo>
                  <a:pt x="833" y="4"/>
                </a:lnTo>
                <a:lnTo>
                  <a:pt x="847" y="7"/>
                </a:lnTo>
                <a:lnTo>
                  <a:pt x="859" y="13"/>
                </a:lnTo>
                <a:lnTo>
                  <a:pt x="871" y="18"/>
                </a:lnTo>
                <a:lnTo>
                  <a:pt x="884" y="27"/>
                </a:lnTo>
                <a:lnTo>
                  <a:pt x="894" y="34"/>
                </a:lnTo>
                <a:lnTo>
                  <a:pt x="903" y="44"/>
                </a:lnTo>
                <a:lnTo>
                  <a:pt x="912" y="55"/>
                </a:lnTo>
                <a:lnTo>
                  <a:pt x="921" y="65"/>
                </a:lnTo>
                <a:lnTo>
                  <a:pt x="926" y="78"/>
                </a:lnTo>
                <a:lnTo>
                  <a:pt x="933" y="90"/>
                </a:lnTo>
                <a:lnTo>
                  <a:pt x="936" y="102"/>
                </a:lnTo>
                <a:lnTo>
                  <a:pt x="940" y="116"/>
                </a:lnTo>
                <a:lnTo>
                  <a:pt x="942" y="130"/>
                </a:lnTo>
                <a:lnTo>
                  <a:pt x="942" y="144"/>
                </a:lnTo>
                <a:lnTo>
                  <a:pt x="940" y="160"/>
                </a:lnTo>
                <a:lnTo>
                  <a:pt x="938" y="174"/>
                </a:lnTo>
                <a:lnTo>
                  <a:pt x="938" y="174"/>
                </a:lnTo>
                <a:lnTo>
                  <a:pt x="935" y="188"/>
                </a:lnTo>
                <a:lnTo>
                  <a:pt x="929" y="204"/>
                </a:lnTo>
                <a:lnTo>
                  <a:pt x="922" y="218"/>
                </a:lnTo>
                <a:lnTo>
                  <a:pt x="915" y="232"/>
                </a:lnTo>
                <a:lnTo>
                  <a:pt x="906" y="245"/>
                </a:lnTo>
                <a:lnTo>
                  <a:pt x="896" y="259"/>
                </a:lnTo>
                <a:lnTo>
                  <a:pt x="885" y="271"/>
                </a:lnTo>
                <a:lnTo>
                  <a:pt x="875" y="281"/>
                </a:lnTo>
                <a:lnTo>
                  <a:pt x="863" y="292"/>
                </a:lnTo>
                <a:lnTo>
                  <a:pt x="850" y="301"/>
                </a:lnTo>
                <a:lnTo>
                  <a:pt x="836" y="308"/>
                </a:lnTo>
                <a:lnTo>
                  <a:pt x="822" y="313"/>
                </a:lnTo>
                <a:lnTo>
                  <a:pt x="810" y="318"/>
                </a:lnTo>
                <a:lnTo>
                  <a:pt x="796" y="320"/>
                </a:lnTo>
                <a:lnTo>
                  <a:pt x="782" y="320"/>
                </a:lnTo>
                <a:lnTo>
                  <a:pt x="768" y="318"/>
                </a:lnTo>
                <a:lnTo>
                  <a:pt x="768" y="318"/>
                </a:lnTo>
                <a:lnTo>
                  <a:pt x="754" y="315"/>
                </a:lnTo>
                <a:lnTo>
                  <a:pt x="741" y="308"/>
                </a:lnTo>
                <a:lnTo>
                  <a:pt x="729" y="301"/>
                </a:lnTo>
                <a:lnTo>
                  <a:pt x="718" y="292"/>
                </a:lnTo>
                <a:lnTo>
                  <a:pt x="708" y="280"/>
                </a:lnTo>
                <a:lnTo>
                  <a:pt x="699" y="269"/>
                </a:lnTo>
                <a:lnTo>
                  <a:pt x="690" y="255"/>
                </a:lnTo>
                <a:lnTo>
                  <a:pt x="683" y="241"/>
                </a:lnTo>
                <a:lnTo>
                  <a:pt x="678" y="227"/>
                </a:lnTo>
                <a:lnTo>
                  <a:pt x="673" y="211"/>
                </a:lnTo>
                <a:lnTo>
                  <a:pt x="669" y="195"/>
                </a:lnTo>
                <a:lnTo>
                  <a:pt x="666" y="180"/>
                </a:lnTo>
                <a:lnTo>
                  <a:pt x="666" y="164"/>
                </a:lnTo>
                <a:lnTo>
                  <a:pt x="666" y="148"/>
                </a:lnTo>
                <a:lnTo>
                  <a:pt x="666" y="132"/>
                </a:lnTo>
                <a:lnTo>
                  <a:pt x="669" y="116"/>
                </a:lnTo>
                <a:lnTo>
                  <a:pt x="669" y="116"/>
                </a:lnTo>
                <a:lnTo>
                  <a:pt x="673" y="102"/>
                </a:lnTo>
                <a:lnTo>
                  <a:pt x="678" y="88"/>
                </a:lnTo>
                <a:lnTo>
                  <a:pt x="683" y="76"/>
                </a:lnTo>
                <a:lnTo>
                  <a:pt x="690" y="64"/>
                </a:lnTo>
                <a:lnTo>
                  <a:pt x="699" y="53"/>
                </a:lnTo>
                <a:lnTo>
                  <a:pt x="708" y="43"/>
                </a:lnTo>
                <a:lnTo>
                  <a:pt x="718" y="34"/>
                </a:lnTo>
                <a:lnTo>
                  <a:pt x="729" y="25"/>
                </a:lnTo>
                <a:lnTo>
                  <a:pt x="741" y="18"/>
                </a:lnTo>
                <a:lnTo>
                  <a:pt x="752" y="13"/>
                </a:lnTo>
                <a:lnTo>
                  <a:pt x="766" y="7"/>
                </a:lnTo>
                <a:lnTo>
                  <a:pt x="778" y="4"/>
                </a:lnTo>
                <a:lnTo>
                  <a:pt x="792" y="2"/>
                </a:lnTo>
                <a:lnTo>
                  <a:pt x="805" y="0"/>
                </a:lnTo>
                <a:lnTo>
                  <a:pt x="819" y="2"/>
                </a:lnTo>
                <a:lnTo>
                  <a:pt x="833" y="4"/>
                </a:lnTo>
                <a:lnTo>
                  <a:pt x="833" y="4"/>
                </a:lnTo>
                <a:close/>
                <a:moveTo>
                  <a:pt x="817" y="390"/>
                </a:moveTo>
                <a:lnTo>
                  <a:pt x="817" y="390"/>
                </a:lnTo>
                <a:lnTo>
                  <a:pt x="831" y="396"/>
                </a:lnTo>
                <a:lnTo>
                  <a:pt x="848" y="403"/>
                </a:lnTo>
                <a:lnTo>
                  <a:pt x="868" y="413"/>
                </a:lnTo>
                <a:lnTo>
                  <a:pt x="877" y="420"/>
                </a:lnTo>
                <a:lnTo>
                  <a:pt x="885" y="427"/>
                </a:lnTo>
                <a:lnTo>
                  <a:pt x="885" y="427"/>
                </a:lnTo>
                <a:lnTo>
                  <a:pt x="1000" y="538"/>
                </a:lnTo>
                <a:lnTo>
                  <a:pt x="1019" y="556"/>
                </a:lnTo>
                <a:lnTo>
                  <a:pt x="1036" y="570"/>
                </a:lnTo>
                <a:lnTo>
                  <a:pt x="1052" y="582"/>
                </a:lnTo>
                <a:lnTo>
                  <a:pt x="1068" y="591"/>
                </a:lnTo>
                <a:lnTo>
                  <a:pt x="1084" y="598"/>
                </a:lnTo>
                <a:lnTo>
                  <a:pt x="1101" y="601"/>
                </a:lnTo>
                <a:lnTo>
                  <a:pt x="1119" y="605"/>
                </a:lnTo>
                <a:lnTo>
                  <a:pt x="1140" y="606"/>
                </a:lnTo>
                <a:lnTo>
                  <a:pt x="1193" y="606"/>
                </a:lnTo>
                <a:lnTo>
                  <a:pt x="1265" y="603"/>
                </a:lnTo>
                <a:lnTo>
                  <a:pt x="1265" y="603"/>
                </a:lnTo>
                <a:lnTo>
                  <a:pt x="1279" y="605"/>
                </a:lnTo>
                <a:lnTo>
                  <a:pt x="1293" y="608"/>
                </a:lnTo>
                <a:lnTo>
                  <a:pt x="1303" y="614"/>
                </a:lnTo>
                <a:lnTo>
                  <a:pt x="1312" y="622"/>
                </a:lnTo>
                <a:lnTo>
                  <a:pt x="1319" y="633"/>
                </a:lnTo>
                <a:lnTo>
                  <a:pt x="1325" y="643"/>
                </a:lnTo>
                <a:lnTo>
                  <a:pt x="1326" y="656"/>
                </a:lnTo>
                <a:lnTo>
                  <a:pt x="1328" y="668"/>
                </a:lnTo>
                <a:lnTo>
                  <a:pt x="1328" y="682"/>
                </a:lnTo>
                <a:lnTo>
                  <a:pt x="1326" y="694"/>
                </a:lnTo>
                <a:lnTo>
                  <a:pt x="1321" y="705"/>
                </a:lnTo>
                <a:lnTo>
                  <a:pt x="1316" y="715"/>
                </a:lnTo>
                <a:lnTo>
                  <a:pt x="1309" y="726"/>
                </a:lnTo>
                <a:lnTo>
                  <a:pt x="1300" y="733"/>
                </a:lnTo>
                <a:lnTo>
                  <a:pt x="1288" y="738"/>
                </a:lnTo>
                <a:lnTo>
                  <a:pt x="1275" y="740"/>
                </a:lnTo>
                <a:lnTo>
                  <a:pt x="1275" y="740"/>
                </a:lnTo>
                <a:lnTo>
                  <a:pt x="1200" y="749"/>
                </a:lnTo>
                <a:lnTo>
                  <a:pt x="1140" y="754"/>
                </a:lnTo>
                <a:lnTo>
                  <a:pt x="1116" y="754"/>
                </a:lnTo>
                <a:lnTo>
                  <a:pt x="1093" y="754"/>
                </a:lnTo>
                <a:lnTo>
                  <a:pt x="1072" y="754"/>
                </a:lnTo>
                <a:lnTo>
                  <a:pt x="1051" y="751"/>
                </a:lnTo>
                <a:lnTo>
                  <a:pt x="1031" y="745"/>
                </a:lnTo>
                <a:lnTo>
                  <a:pt x="1012" y="738"/>
                </a:lnTo>
                <a:lnTo>
                  <a:pt x="994" y="729"/>
                </a:lnTo>
                <a:lnTo>
                  <a:pt x="973" y="719"/>
                </a:lnTo>
                <a:lnTo>
                  <a:pt x="952" y="703"/>
                </a:lnTo>
                <a:lnTo>
                  <a:pt x="929" y="687"/>
                </a:lnTo>
                <a:lnTo>
                  <a:pt x="875" y="642"/>
                </a:lnTo>
                <a:lnTo>
                  <a:pt x="840" y="838"/>
                </a:lnTo>
                <a:lnTo>
                  <a:pt x="840" y="838"/>
                </a:lnTo>
                <a:lnTo>
                  <a:pt x="838" y="851"/>
                </a:lnTo>
                <a:lnTo>
                  <a:pt x="841" y="861"/>
                </a:lnTo>
                <a:lnTo>
                  <a:pt x="848" y="870"/>
                </a:lnTo>
                <a:lnTo>
                  <a:pt x="857" y="877"/>
                </a:lnTo>
                <a:lnTo>
                  <a:pt x="857" y="877"/>
                </a:lnTo>
                <a:lnTo>
                  <a:pt x="935" y="910"/>
                </a:lnTo>
                <a:lnTo>
                  <a:pt x="998" y="940"/>
                </a:lnTo>
                <a:lnTo>
                  <a:pt x="1026" y="954"/>
                </a:lnTo>
                <a:lnTo>
                  <a:pt x="1051" y="970"/>
                </a:lnTo>
                <a:lnTo>
                  <a:pt x="1073" y="986"/>
                </a:lnTo>
                <a:lnTo>
                  <a:pt x="1094" y="1005"/>
                </a:lnTo>
                <a:lnTo>
                  <a:pt x="1114" y="1026"/>
                </a:lnTo>
                <a:lnTo>
                  <a:pt x="1131" y="1051"/>
                </a:lnTo>
                <a:lnTo>
                  <a:pt x="1149" y="1079"/>
                </a:lnTo>
                <a:lnTo>
                  <a:pt x="1166" y="1112"/>
                </a:lnTo>
                <a:lnTo>
                  <a:pt x="1182" y="1149"/>
                </a:lnTo>
                <a:lnTo>
                  <a:pt x="1200" y="1193"/>
                </a:lnTo>
                <a:lnTo>
                  <a:pt x="1217" y="1242"/>
                </a:lnTo>
                <a:lnTo>
                  <a:pt x="1235" y="1299"/>
                </a:lnTo>
                <a:lnTo>
                  <a:pt x="1235" y="1299"/>
                </a:lnTo>
                <a:lnTo>
                  <a:pt x="1240" y="1318"/>
                </a:lnTo>
                <a:lnTo>
                  <a:pt x="1242" y="1336"/>
                </a:lnTo>
                <a:lnTo>
                  <a:pt x="1238" y="1351"/>
                </a:lnTo>
                <a:lnTo>
                  <a:pt x="1233" y="1365"/>
                </a:lnTo>
                <a:lnTo>
                  <a:pt x="1224" y="1379"/>
                </a:lnTo>
                <a:lnTo>
                  <a:pt x="1214" y="1390"/>
                </a:lnTo>
                <a:lnTo>
                  <a:pt x="1202" y="1401"/>
                </a:lnTo>
                <a:lnTo>
                  <a:pt x="1188" y="1408"/>
                </a:lnTo>
                <a:lnTo>
                  <a:pt x="1173" y="1413"/>
                </a:lnTo>
                <a:lnTo>
                  <a:pt x="1158" y="1416"/>
                </a:lnTo>
                <a:lnTo>
                  <a:pt x="1142" y="1416"/>
                </a:lnTo>
                <a:lnTo>
                  <a:pt x="1128" y="1413"/>
                </a:lnTo>
                <a:lnTo>
                  <a:pt x="1112" y="1408"/>
                </a:lnTo>
                <a:lnTo>
                  <a:pt x="1100" y="1399"/>
                </a:lnTo>
                <a:lnTo>
                  <a:pt x="1087" y="1386"/>
                </a:lnTo>
                <a:lnTo>
                  <a:pt x="1077" y="1371"/>
                </a:lnTo>
                <a:lnTo>
                  <a:pt x="1077" y="1371"/>
                </a:lnTo>
                <a:lnTo>
                  <a:pt x="1049" y="1316"/>
                </a:lnTo>
                <a:lnTo>
                  <a:pt x="1022" y="1269"/>
                </a:lnTo>
                <a:lnTo>
                  <a:pt x="998" y="1230"/>
                </a:lnTo>
                <a:lnTo>
                  <a:pt x="975" y="1195"/>
                </a:lnTo>
                <a:lnTo>
                  <a:pt x="952" y="1167"/>
                </a:lnTo>
                <a:lnTo>
                  <a:pt x="928" y="1142"/>
                </a:lnTo>
                <a:lnTo>
                  <a:pt x="903" y="1121"/>
                </a:lnTo>
                <a:lnTo>
                  <a:pt x="877" y="1104"/>
                </a:lnTo>
                <a:lnTo>
                  <a:pt x="847" y="1090"/>
                </a:lnTo>
                <a:lnTo>
                  <a:pt x="815" y="1076"/>
                </a:lnTo>
                <a:lnTo>
                  <a:pt x="778" y="1061"/>
                </a:lnTo>
                <a:lnTo>
                  <a:pt x="738" y="1047"/>
                </a:lnTo>
                <a:lnTo>
                  <a:pt x="638" y="1018"/>
                </a:lnTo>
                <a:lnTo>
                  <a:pt x="509" y="975"/>
                </a:lnTo>
                <a:lnTo>
                  <a:pt x="509" y="975"/>
                </a:lnTo>
                <a:lnTo>
                  <a:pt x="494" y="965"/>
                </a:lnTo>
                <a:lnTo>
                  <a:pt x="480" y="953"/>
                </a:lnTo>
                <a:lnTo>
                  <a:pt x="467" y="940"/>
                </a:lnTo>
                <a:lnTo>
                  <a:pt x="458" y="924"/>
                </a:lnTo>
                <a:lnTo>
                  <a:pt x="453" y="909"/>
                </a:lnTo>
                <a:lnTo>
                  <a:pt x="448" y="893"/>
                </a:lnTo>
                <a:lnTo>
                  <a:pt x="446" y="874"/>
                </a:lnTo>
                <a:lnTo>
                  <a:pt x="444" y="856"/>
                </a:lnTo>
                <a:lnTo>
                  <a:pt x="506" y="517"/>
                </a:lnTo>
                <a:lnTo>
                  <a:pt x="506" y="517"/>
                </a:lnTo>
                <a:lnTo>
                  <a:pt x="458" y="533"/>
                </a:lnTo>
                <a:lnTo>
                  <a:pt x="423" y="545"/>
                </a:lnTo>
                <a:lnTo>
                  <a:pt x="409" y="552"/>
                </a:lnTo>
                <a:lnTo>
                  <a:pt x="399" y="561"/>
                </a:lnTo>
                <a:lnTo>
                  <a:pt x="388" y="570"/>
                </a:lnTo>
                <a:lnTo>
                  <a:pt x="381" y="578"/>
                </a:lnTo>
                <a:lnTo>
                  <a:pt x="374" y="591"/>
                </a:lnTo>
                <a:lnTo>
                  <a:pt x="369" y="605"/>
                </a:lnTo>
                <a:lnTo>
                  <a:pt x="365" y="621"/>
                </a:lnTo>
                <a:lnTo>
                  <a:pt x="360" y="638"/>
                </a:lnTo>
                <a:lnTo>
                  <a:pt x="351" y="686"/>
                </a:lnTo>
                <a:lnTo>
                  <a:pt x="341" y="747"/>
                </a:lnTo>
                <a:lnTo>
                  <a:pt x="341" y="747"/>
                </a:lnTo>
                <a:lnTo>
                  <a:pt x="337" y="759"/>
                </a:lnTo>
                <a:lnTo>
                  <a:pt x="332" y="770"/>
                </a:lnTo>
                <a:lnTo>
                  <a:pt x="323" y="779"/>
                </a:lnTo>
                <a:lnTo>
                  <a:pt x="314" y="786"/>
                </a:lnTo>
                <a:lnTo>
                  <a:pt x="302" y="791"/>
                </a:lnTo>
                <a:lnTo>
                  <a:pt x="290" y="794"/>
                </a:lnTo>
                <a:lnTo>
                  <a:pt x="278" y="796"/>
                </a:lnTo>
                <a:lnTo>
                  <a:pt x="265" y="794"/>
                </a:lnTo>
                <a:lnTo>
                  <a:pt x="253" y="793"/>
                </a:lnTo>
                <a:lnTo>
                  <a:pt x="241" y="787"/>
                </a:lnTo>
                <a:lnTo>
                  <a:pt x="230" y="782"/>
                </a:lnTo>
                <a:lnTo>
                  <a:pt x="221" y="773"/>
                </a:lnTo>
                <a:lnTo>
                  <a:pt x="213" y="763"/>
                </a:lnTo>
                <a:lnTo>
                  <a:pt x="207" y="752"/>
                </a:lnTo>
                <a:lnTo>
                  <a:pt x="204" y="738"/>
                </a:lnTo>
                <a:lnTo>
                  <a:pt x="204" y="722"/>
                </a:lnTo>
                <a:lnTo>
                  <a:pt x="204" y="722"/>
                </a:lnTo>
                <a:lnTo>
                  <a:pt x="209" y="673"/>
                </a:lnTo>
                <a:lnTo>
                  <a:pt x="216" y="629"/>
                </a:lnTo>
                <a:lnTo>
                  <a:pt x="223" y="591"/>
                </a:lnTo>
                <a:lnTo>
                  <a:pt x="232" y="557"/>
                </a:lnTo>
                <a:lnTo>
                  <a:pt x="241" y="527"/>
                </a:lnTo>
                <a:lnTo>
                  <a:pt x="253" y="501"/>
                </a:lnTo>
                <a:lnTo>
                  <a:pt x="267" y="478"/>
                </a:lnTo>
                <a:lnTo>
                  <a:pt x="283" y="459"/>
                </a:lnTo>
                <a:lnTo>
                  <a:pt x="302" y="440"/>
                </a:lnTo>
                <a:lnTo>
                  <a:pt x="325" y="424"/>
                </a:lnTo>
                <a:lnTo>
                  <a:pt x="351" y="408"/>
                </a:lnTo>
                <a:lnTo>
                  <a:pt x="381" y="394"/>
                </a:lnTo>
                <a:lnTo>
                  <a:pt x="415" y="378"/>
                </a:lnTo>
                <a:lnTo>
                  <a:pt x="451" y="364"/>
                </a:lnTo>
                <a:lnTo>
                  <a:pt x="543" y="329"/>
                </a:lnTo>
                <a:lnTo>
                  <a:pt x="543" y="329"/>
                </a:lnTo>
                <a:lnTo>
                  <a:pt x="559" y="325"/>
                </a:lnTo>
                <a:lnTo>
                  <a:pt x="578" y="325"/>
                </a:lnTo>
                <a:lnTo>
                  <a:pt x="599" y="327"/>
                </a:lnTo>
                <a:lnTo>
                  <a:pt x="620" y="331"/>
                </a:lnTo>
                <a:lnTo>
                  <a:pt x="660" y="339"/>
                </a:lnTo>
                <a:lnTo>
                  <a:pt x="687" y="348"/>
                </a:lnTo>
                <a:lnTo>
                  <a:pt x="768" y="491"/>
                </a:lnTo>
                <a:lnTo>
                  <a:pt x="817" y="390"/>
                </a:lnTo>
                <a:lnTo>
                  <a:pt x="817" y="390"/>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ko-KR" altLang="en-US" dirty="0">
              <a:solidFill>
                <a:schemeClr val="bg1"/>
              </a:solidFill>
            </a:endParaRPr>
          </a:p>
        </p:txBody>
      </p:sp>
      <p:sp>
        <p:nvSpPr>
          <p:cNvPr id="167" name="矩形 166"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1E221CC-38BC-56BE-E885-9F810075AE5A}"/>
              </a:ext>
            </a:extLst>
          </p:cNvPr>
          <p:cNvSpPr/>
          <p:nvPr/>
        </p:nvSpPr>
        <p:spPr>
          <a:xfrm>
            <a:off x="1533183" y="2735562"/>
            <a:ext cx="954107"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solidFill>
                  <a:schemeClr val="bg1"/>
                </a:solidFill>
                <a:latin typeface="+mj-lt"/>
                <a:ea typeface="+mj-ea"/>
                <a:cs typeface="+mj-cs"/>
                <a:sym typeface="Arial" panose="020B0604020202020204" pitchFamily="34" charset="0"/>
              </a:rPr>
              <a:t>产品设计</a:t>
            </a:r>
          </a:p>
        </p:txBody>
      </p:sp>
      <p:sp>
        <p:nvSpPr>
          <p:cNvPr id="173" name="矩形 172"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A764ABD7-7EAF-45E9-C2D6-5715C875B1C5}"/>
              </a:ext>
            </a:extLst>
          </p:cNvPr>
          <p:cNvSpPr/>
          <p:nvPr/>
        </p:nvSpPr>
        <p:spPr>
          <a:xfrm>
            <a:off x="5426929" y="2735562"/>
            <a:ext cx="1184887"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solidFill>
                  <a:schemeClr val="bg1"/>
                </a:solidFill>
                <a:latin typeface="+mj-lt"/>
                <a:ea typeface="+mj-ea"/>
                <a:cs typeface="+mj-cs"/>
                <a:sym typeface="Arial" panose="020B0604020202020204" pitchFamily="34" charset="0"/>
              </a:rPr>
              <a:t>产品转化</a:t>
            </a:r>
          </a:p>
        </p:txBody>
      </p:sp>
      <p:sp>
        <p:nvSpPr>
          <p:cNvPr id="175" name="矩形 174"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5E010C46-C58C-EB39-EBCA-FB8D309B6FCC}"/>
              </a:ext>
            </a:extLst>
          </p:cNvPr>
          <p:cNvSpPr/>
          <p:nvPr/>
        </p:nvSpPr>
        <p:spPr>
          <a:xfrm>
            <a:off x="9484128" y="2735562"/>
            <a:ext cx="1177175"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solidFill>
                  <a:schemeClr val="bg1"/>
                </a:solidFill>
                <a:latin typeface="+mj-lt"/>
                <a:ea typeface="+mj-ea"/>
                <a:cs typeface="+mj-cs"/>
                <a:sym typeface="Arial" panose="020B0604020202020204" pitchFamily="34" charset="0"/>
              </a:rPr>
              <a:t>产品推广</a:t>
            </a:r>
          </a:p>
        </p:txBody>
      </p:sp>
      <p:sp>
        <p:nvSpPr>
          <p:cNvPr id="176" name="矩形 175"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2915AD08-DC29-C6BA-B8C1-33458C5B2BC5}"/>
              </a:ext>
            </a:extLst>
          </p:cNvPr>
          <p:cNvSpPr/>
          <p:nvPr/>
        </p:nvSpPr>
        <p:spPr>
          <a:xfrm>
            <a:off x="7517786" y="4409276"/>
            <a:ext cx="1178184"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solidFill>
                  <a:schemeClr val="bg1"/>
                </a:solidFill>
                <a:latin typeface="+mj-lt"/>
                <a:ea typeface="+mj-ea"/>
                <a:cs typeface="+mj-cs"/>
                <a:sym typeface="Arial" panose="020B0604020202020204" pitchFamily="34" charset="0"/>
              </a:rPr>
              <a:t>产品服务</a:t>
            </a:r>
          </a:p>
        </p:txBody>
      </p:sp>
      <p:sp>
        <p:nvSpPr>
          <p:cNvPr id="177" name="矩形 176"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B5BB6DC5-D073-97C1-163B-BE59F7698CBF}"/>
              </a:ext>
            </a:extLst>
          </p:cNvPr>
          <p:cNvSpPr/>
          <p:nvPr/>
        </p:nvSpPr>
        <p:spPr>
          <a:xfrm>
            <a:off x="3437079" y="4419324"/>
            <a:ext cx="1224616" cy="374526"/>
          </a:xfrm>
          <a:prstGeom prst="rect">
            <a:avLst/>
          </a:prstGeom>
        </p:spPr>
        <p:txBody>
          <a:bodyPr vert="horz" wrap="none" lIns="91440" tIns="45720" rIns="91440" bIns="45720"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ct val="0"/>
              </a:spcBef>
            </a:pPr>
            <a:r>
              <a:rPr lang="zh-CN" altLang="en-US" sz="2000" dirty="0">
                <a:solidFill>
                  <a:schemeClr val="bg1"/>
                </a:solidFill>
                <a:latin typeface="+mj-lt"/>
                <a:ea typeface="+mj-ea"/>
                <a:cs typeface="+mj-cs"/>
                <a:sym typeface="Arial" panose="020B0604020202020204" pitchFamily="34" charset="0"/>
              </a:rPr>
              <a:t>产品运营</a:t>
            </a:r>
          </a:p>
        </p:txBody>
      </p:sp>
      <p:sp>
        <p:nvSpPr>
          <p:cNvPr id="178" name="文本框 40">
            <a:extLst>
              <a:ext uri="{FF2B5EF4-FFF2-40B4-BE49-F238E27FC236}">
                <a16:creationId xmlns:a16="http://schemas.microsoft.com/office/drawing/2014/main" id="{54DB6661-ECDC-9619-9432-7F1F9AB01B55}"/>
              </a:ext>
            </a:extLst>
          </p:cNvPr>
          <p:cNvSpPr txBox="1"/>
          <p:nvPr/>
        </p:nvSpPr>
        <p:spPr>
          <a:xfrm>
            <a:off x="772793" y="1557287"/>
            <a:ext cx="2635654" cy="1050682"/>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179" name="文本框 40">
            <a:extLst>
              <a:ext uri="{FF2B5EF4-FFF2-40B4-BE49-F238E27FC236}">
                <a16:creationId xmlns:a16="http://schemas.microsoft.com/office/drawing/2014/main" id="{5D369564-BCF4-A0FF-9452-46262E2EB77D}"/>
              </a:ext>
            </a:extLst>
          </p:cNvPr>
          <p:cNvSpPr txBox="1"/>
          <p:nvPr/>
        </p:nvSpPr>
        <p:spPr>
          <a:xfrm>
            <a:off x="4718230" y="1557287"/>
            <a:ext cx="2635654" cy="1050682"/>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181" name="文本框 40">
            <a:extLst>
              <a:ext uri="{FF2B5EF4-FFF2-40B4-BE49-F238E27FC236}">
                <a16:creationId xmlns:a16="http://schemas.microsoft.com/office/drawing/2014/main" id="{FE12E574-0FED-163D-73D4-7CB80CC66B55}"/>
              </a:ext>
            </a:extLst>
          </p:cNvPr>
          <p:cNvSpPr txBox="1"/>
          <p:nvPr/>
        </p:nvSpPr>
        <p:spPr>
          <a:xfrm>
            <a:off x="8826598" y="1557287"/>
            <a:ext cx="2592609" cy="1050682"/>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182" name="文本框 40">
            <a:extLst>
              <a:ext uri="{FF2B5EF4-FFF2-40B4-BE49-F238E27FC236}">
                <a16:creationId xmlns:a16="http://schemas.microsoft.com/office/drawing/2014/main" id="{69DB2967-CCBE-E67D-A985-1715AEDE7489}"/>
              </a:ext>
            </a:extLst>
          </p:cNvPr>
          <p:cNvSpPr txBox="1"/>
          <p:nvPr/>
        </p:nvSpPr>
        <p:spPr>
          <a:xfrm>
            <a:off x="2788343" y="4991393"/>
            <a:ext cx="2593220" cy="1050682"/>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183" name="文本框 40">
            <a:extLst>
              <a:ext uri="{FF2B5EF4-FFF2-40B4-BE49-F238E27FC236}">
                <a16:creationId xmlns:a16="http://schemas.microsoft.com/office/drawing/2014/main" id="{992DBDFC-834F-7E74-FD53-0231BAB9F5A4}"/>
              </a:ext>
            </a:extLst>
          </p:cNvPr>
          <p:cNvSpPr txBox="1"/>
          <p:nvPr/>
        </p:nvSpPr>
        <p:spPr>
          <a:xfrm>
            <a:off x="6805466" y="4991393"/>
            <a:ext cx="2593220" cy="1050682"/>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Tree>
    <p:extLst>
      <p:ext uri="{BB962C8B-B14F-4D97-AF65-F5344CB8AC3E}">
        <p14:creationId xmlns:p14="http://schemas.microsoft.com/office/powerpoint/2010/main" val="129363149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a:xfrm>
            <a:off x="847725" y="543772"/>
            <a:ext cx="5448618" cy="463550"/>
          </a:xfrm>
        </p:spPr>
        <p:txBody>
          <a:bodyPr>
            <a:noAutofit/>
          </a:bodyPr>
          <a:lstStyle/>
          <a:p>
            <a:r>
              <a:rPr lang="zh-CN" altLang="en-US" dirty="0"/>
              <a:t>计划细节</a:t>
            </a:r>
          </a:p>
        </p:txBody>
      </p:sp>
      <p:grpSp>
        <p:nvGrpSpPr>
          <p:cNvPr id="27" name="组合 26">
            <a:extLst>
              <a:ext uri="{FF2B5EF4-FFF2-40B4-BE49-F238E27FC236}">
                <a16:creationId xmlns:a16="http://schemas.microsoft.com/office/drawing/2014/main" id="{F50C80B9-D682-C37F-14E5-06AC4AA739EA}"/>
              </a:ext>
            </a:extLst>
          </p:cNvPr>
          <p:cNvGrpSpPr/>
          <p:nvPr/>
        </p:nvGrpSpPr>
        <p:grpSpPr>
          <a:xfrm rot="5400000">
            <a:off x="5422541" y="-479829"/>
            <a:ext cx="227" cy="594995"/>
            <a:chOff x="1705" y="6083"/>
            <a:chExt cx="227" cy="937"/>
          </a:xfrm>
        </p:grpSpPr>
        <p:cxnSp>
          <p:nvCxnSpPr>
            <p:cNvPr id="52" name="直接连接符 51">
              <a:extLst>
                <a:ext uri="{FF2B5EF4-FFF2-40B4-BE49-F238E27FC236}">
                  <a16:creationId xmlns:a16="http://schemas.microsoft.com/office/drawing/2014/main" id="{5FF2D4F4-9DA7-CBB6-72F3-F223A6A08B91}"/>
                </a:ext>
              </a:extLst>
            </p:cNvPr>
            <p:cNvCxnSpPr/>
            <p:nvPr/>
          </p:nvCxnSpPr>
          <p:spPr>
            <a:xfrm>
              <a:off x="1797" y="6083"/>
              <a:ext cx="0" cy="710"/>
            </a:xfrm>
            <a:prstGeom prst="line">
              <a:avLst/>
            </a:prstGeom>
            <a:ln w="254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3" name="椭圆 52">
              <a:extLst>
                <a:ext uri="{FF2B5EF4-FFF2-40B4-BE49-F238E27FC236}">
                  <a16:creationId xmlns:a16="http://schemas.microsoft.com/office/drawing/2014/main" id="{11E1AB4F-0DAA-5539-92FD-117054A235BF}"/>
                </a:ext>
              </a:extLst>
            </p:cNvPr>
            <p:cNvSpPr/>
            <p:nvPr/>
          </p:nvSpPr>
          <p:spPr>
            <a:xfrm rot="5400000">
              <a:off x="1705" y="6793"/>
              <a:ext cx="227" cy="227"/>
            </a:xfrm>
            <a:prstGeom prst="ellipse">
              <a:avLst/>
            </a:prstGeom>
            <a:solidFill>
              <a:schemeClr val="tx1">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grpSp>
      <p:sp>
        <p:nvSpPr>
          <p:cNvPr id="30" name="任意多边形: 形状 29">
            <a:extLst>
              <a:ext uri="{FF2B5EF4-FFF2-40B4-BE49-F238E27FC236}">
                <a16:creationId xmlns:a16="http://schemas.microsoft.com/office/drawing/2014/main" id="{DA96CEBE-5F79-6F72-DC1C-7ED99C5B6FB6}"/>
              </a:ext>
            </a:extLst>
          </p:cNvPr>
          <p:cNvSpPr/>
          <p:nvPr/>
        </p:nvSpPr>
        <p:spPr>
          <a:xfrm rot="10800000" flipV="1">
            <a:off x="3581819" y="2465237"/>
            <a:ext cx="2330037" cy="1071364"/>
          </a:xfrm>
          <a:custGeom>
            <a:avLst/>
            <a:gdLst>
              <a:gd name="connsiteX0" fmla="*/ 2330037 w 2330037"/>
              <a:gd name="connsiteY0" fmla="*/ 1071364 h 1071364"/>
              <a:gd name="connsiteX1" fmla="*/ 0 w 2330037"/>
              <a:gd name="connsiteY1" fmla="*/ 1071364 h 1071364"/>
              <a:gd name="connsiteX2" fmla="*/ 13343 w 2330037"/>
              <a:gd name="connsiteY2" fmla="*/ 938961 h 1071364"/>
              <a:gd name="connsiteX3" fmla="*/ 1165019 w 2330037"/>
              <a:gd name="connsiteY3" fmla="*/ 0 h 1071364"/>
              <a:gd name="connsiteX4" fmla="*/ 2316694 w 2330037"/>
              <a:gd name="connsiteY4" fmla="*/ 938961 h 1071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037" h="1071364">
                <a:moveTo>
                  <a:pt x="2330037" y="1071364"/>
                </a:moveTo>
                <a:lnTo>
                  <a:pt x="0" y="1071364"/>
                </a:lnTo>
                <a:lnTo>
                  <a:pt x="13343" y="938961"/>
                </a:lnTo>
                <a:cubicBezTo>
                  <a:pt x="122960" y="403097"/>
                  <a:pt x="596931" y="0"/>
                  <a:pt x="1165019" y="0"/>
                </a:cubicBezTo>
                <a:cubicBezTo>
                  <a:pt x="1733106" y="0"/>
                  <a:pt x="2207078" y="403097"/>
                  <a:pt x="2316694" y="93896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1" name="椭圆 30">
            <a:extLst>
              <a:ext uri="{FF2B5EF4-FFF2-40B4-BE49-F238E27FC236}">
                <a16:creationId xmlns:a16="http://schemas.microsoft.com/office/drawing/2014/main" id="{33F5962E-1776-0418-5AC9-886CB9058579}"/>
              </a:ext>
            </a:extLst>
          </p:cNvPr>
          <p:cNvSpPr/>
          <p:nvPr/>
        </p:nvSpPr>
        <p:spPr>
          <a:xfrm rot="10800000">
            <a:off x="4122507" y="2636657"/>
            <a:ext cx="1799889" cy="1799890"/>
          </a:xfrm>
          <a:prstGeom prst="ellipse">
            <a:avLst/>
          </a:prstGeom>
          <a:gradFill>
            <a:gsLst>
              <a:gs pos="0">
                <a:schemeClr val="bg1">
                  <a:lumMod val="95000"/>
                </a:schemeClr>
              </a:gs>
              <a:gs pos="100000">
                <a:schemeClr val="bg1"/>
              </a:gs>
            </a:gsLst>
            <a:lin ang="16200000" scaled="0"/>
          </a:gradFill>
          <a:ln>
            <a:noFill/>
          </a:ln>
          <a:effectLst>
            <a:outerShdw blurRad="190500" dist="190500" dir="10800000" algn="r"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32" name="任意多边形: 形状 31">
            <a:extLst>
              <a:ext uri="{FF2B5EF4-FFF2-40B4-BE49-F238E27FC236}">
                <a16:creationId xmlns:a16="http://schemas.microsoft.com/office/drawing/2014/main" id="{D2BF240D-6EFB-7935-D9BC-06F1A37E912C}"/>
              </a:ext>
            </a:extLst>
          </p:cNvPr>
          <p:cNvSpPr/>
          <p:nvPr/>
        </p:nvSpPr>
        <p:spPr>
          <a:xfrm rot="10800000">
            <a:off x="879458" y="3536601"/>
            <a:ext cx="2351118" cy="1199062"/>
          </a:xfrm>
          <a:custGeom>
            <a:avLst/>
            <a:gdLst>
              <a:gd name="connsiteX0" fmla="*/ 2348790 w 2351118"/>
              <a:gd name="connsiteY0" fmla="*/ 1199062 h 1199062"/>
              <a:gd name="connsiteX1" fmla="*/ 2328 w 2351118"/>
              <a:gd name="connsiteY1" fmla="*/ 1199062 h 1199062"/>
              <a:gd name="connsiteX2" fmla="*/ 0 w 2351118"/>
              <a:gd name="connsiteY2" fmla="*/ 1175958 h 1199062"/>
              <a:gd name="connsiteX3" fmla="*/ 1175559 w 2351118"/>
              <a:gd name="connsiteY3" fmla="*/ 0 h 1199062"/>
              <a:gd name="connsiteX4" fmla="*/ 2351118 w 2351118"/>
              <a:gd name="connsiteY4" fmla="*/ 1175958 h 1199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118" h="1199062">
                <a:moveTo>
                  <a:pt x="2348790" y="1199062"/>
                </a:moveTo>
                <a:lnTo>
                  <a:pt x="2328" y="1199062"/>
                </a:lnTo>
                <a:lnTo>
                  <a:pt x="0" y="1175958"/>
                </a:lnTo>
                <a:cubicBezTo>
                  <a:pt x="0" y="526494"/>
                  <a:pt x="526316" y="0"/>
                  <a:pt x="1175559" y="0"/>
                </a:cubicBezTo>
                <a:cubicBezTo>
                  <a:pt x="1824802" y="0"/>
                  <a:pt x="2351118" y="526494"/>
                  <a:pt x="2351118" y="1175958"/>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3" name="椭圆 32">
            <a:extLst>
              <a:ext uri="{FF2B5EF4-FFF2-40B4-BE49-F238E27FC236}">
                <a16:creationId xmlns:a16="http://schemas.microsoft.com/office/drawing/2014/main" id="{23F72DA7-BC7D-1AB8-DCCA-880CD828CE0B}"/>
              </a:ext>
            </a:extLst>
          </p:cNvPr>
          <p:cNvSpPr/>
          <p:nvPr/>
        </p:nvSpPr>
        <p:spPr>
          <a:xfrm rot="10800000">
            <a:off x="1449737" y="2636657"/>
            <a:ext cx="1799889" cy="1799890"/>
          </a:xfrm>
          <a:prstGeom prst="ellipse">
            <a:avLst/>
          </a:prstGeom>
          <a:gradFill>
            <a:gsLst>
              <a:gs pos="0">
                <a:schemeClr val="bg1">
                  <a:lumMod val="95000"/>
                </a:schemeClr>
              </a:gs>
              <a:gs pos="100000">
                <a:schemeClr val="bg1"/>
              </a:gs>
            </a:gsLst>
            <a:lin ang="16200000" scaled="0"/>
          </a:gradFill>
          <a:ln>
            <a:noFill/>
          </a:ln>
          <a:effectLst>
            <a:outerShdw blurRad="190500" dist="190500" dir="10800000" algn="r"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34" name="任意多边形: 形状 33">
            <a:extLst>
              <a:ext uri="{FF2B5EF4-FFF2-40B4-BE49-F238E27FC236}">
                <a16:creationId xmlns:a16="http://schemas.microsoft.com/office/drawing/2014/main" id="{DB347FAE-4F33-EA41-3FFF-683AB62A4E03}"/>
              </a:ext>
            </a:extLst>
          </p:cNvPr>
          <p:cNvSpPr/>
          <p:nvPr/>
        </p:nvSpPr>
        <p:spPr>
          <a:xfrm rot="10800000">
            <a:off x="6254589" y="3536601"/>
            <a:ext cx="2330037" cy="1071364"/>
          </a:xfrm>
          <a:custGeom>
            <a:avLst/>
            <a:gdLst>
              <a:gd name="connsiteX0" fmla="*/ 2330037 w 2330037"/>
              <a:gd name="connsiteY0" fmla="*/ 1071364 h 1071364"/>
              <a:gd name="connsiteX1" fmla="*/ 0 w 2330037"/>
              <a:gd name="connsiteY1" fmla="*/ 1071364 h 1071364"/>
              <a:gd name="connsiteX2" fmla="*/ 13343 w 2330037"/>
              <a:gd name="connsiteY2" fmla="*/ 938961 h 1071364"/>
              <a:gd name="connsiteX3" fmla="*/ 1165019 w 2330037"/>
              <a:gd name="connsiteY3" fmla="*/ 0 h 1071364"/>
              <a:gd name="connsiteX4" fmla="*/ 2316694 w 2330037"/>
              <a:gd name="connsiteY4" fmla="*/ 938961 h 1071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037" h="1071364">
                <a:moveTo>
                  <a:pt x="2330037" y="1071364"/>
                </a:moveTo>
                <a:lnTo>
                  <a:pt x="0" y="1071364"/>
                </a:lnTo>
                <a:lnTo>
                  <a:pt x="13343" y="938961"/>
                </a:lnTo>
                <a:cubicBezTo>
                  <a:pt x="122960" y="403097"/>
                  <a:pt x="596931" y="0"/>
                  <a:pt x="1165019" y="0"/>
                </a:cubicBezTo>
                <a:cubicBezTo>
                  <a:pt x="1733107" y="0"/>
                  <a:pt x="2207078" y="403097"/>
                  <a:pt x="2316694" y="93896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5" name="椭圆 34">
            <a:extLst>
              <a:ext uri="{FF2B5EF4-FFF2-40B4-BE49-F238E27FC236}">
                <a16:creationId xmlns:a16="http://schemas.microsoft.com/office/drawing/2014/main" id="{40B4BDEA-6FBB-824A-F16E-521505DD5861}"/>
              </a:ext>
            </a:extLst>
          </p:cNvPr>
          <p:cNvSpPr/>
          <p:nvPr/>
        </p:nvSpPr>
        <p:spPr>
          <a:xfrm rot="10800000">
            <a:off x="6795277" y="2636657"/>
            <a:ext cx="1799889" cy="1799890"/>
          </a:xfrm>
          <a:prstGeom prst="ellipse">
            <a:avLst/>
          </a:prstGeom>
          <a:gradFill>
            <a:gsLst>
              <a:gs pos="0">
                <a:schemeClr val="bg1">
                  <a:lumMod val="95000"/>
                </a:schemeClr>
              </a:gs>
              <a:gs pos="100000">
                <a:schemeClr val="bg1"/>
              </a:gs>
            </a:gsLst>
            <a:lin ang="16200000" scaled="0"/>
          </a:gradFill>
          <a:ln>
            <a:noFill/>
          </a:ln>
          <a:effectLst>
            <a:outerShdw blurRad="190500" dist="190500" dir="10800000" algn="r"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36" name="任意多边形: 形状 35">
            <a:extLst>
              <a:ext uri="{FF2B5EF4-FFF2-40B4-BE49-F238E27FC236}">
                <a16:creationId xmlns:a16="http://schemas.microsoft.com/office/drawing/2014/main" id="{EE546D8C-4C5D-46C5-2C98-B09EC111BBCF}"/>
              </a:ext>
            </a:extLst>
          </p:cNvPr>
          <p:cNvSpPr/>
          <p:nvPr/>
        </p:nvSpPr>
        <p:spPr>
          <a:xfrm rot="10800000" flipV="1">
            <a:off x="8952915" y="2465237"/>
            <a:ext cx="2330037" cy="1071364"/>
          </a:xfrm>
          <a:custGeom>
            <a:avLst/>
            <a:gdLst>
              <a:gd name="connsiteX0" fmla="*/ 2330037 w 2330037"/>
              <a:gd name="connsiteY0" fmla="*/ 1071364 h 1071364"/>
              <a:gd name="connsiteX1" fmla="*/ 0 w 2330037"/>
              <a:gd name="connsiteY1" fmla="*/ 1071364 h 1071364"/>
              <a:gd name="connsiteX2" fmla="*/ 13343 w 2330037"/>
              <a:gd name="connsiteY2" fmla="*/ 938961 h 1071364"/>
              <a:gd name="connsiteX3" fmla="*/ 1165019 w 2330037"/>
              <a:gd name="connsiteY3" fmla="*/ 0 h 1071364"/>
              <a:gd name="connsiteX4" fmla="*/ 2316695 w 2330037"/>
              <a:gd name="connsiteY4" fmla="*/ 938961 h 1071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037" h="1071364">
                <a:moveTo>
                  <a:pt x="2330037" y="1071364"/>
                </a:moveTo>
                <a:lnTo>
                  <a:pt x="0" y="1071364"/>
                </a:lnTo>
                <a:lnTo>
                  <a:pt x="13343" y="938961"/>
                </a:lnTo>
                <a:cubicBezTo>
                  <a:pt x="122960" y="403097"/>
                  <a:pt x="596931" y="0"/>
                  <a:pt x="1165019" y="0"/>
                </a:cubicBezTo>
                <a:cubicBezTo>
                  <a:pt x="1733106" y="0"/>
                  <a:pt x="2207078" y="403097"/>
                  <a:pt x="2316695" y="93896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7" name="椭圆 36">
            <a:extLst>
              <a:ext uri="{FF2B5EF4-FFF2-40B4-BE49-F238E27FC236}">
                <a16:creationId xmlns:a16="http://schemas.microsoft.com/office/drawing/2014/main" id="{7DE89F78-ED7D-A243-8465-D136D2806ACC}"/>
              </a:ext>
            </a:extLst>
          </p:cNvPr>
          <p:cNvSpPr/>
          <p:nvPr/>
        </p:nvSpPr>
        <p:spPr>
          <a:xfrm rot="10800000">
            <a:off x="9493603" y="2636657"/>
            <a:ext cx="1799889" cy="1799890"/>
          </a:xfrm>
          <a:prstGeom prst="ellipse">
            <a:avLst/>
          </a:prstGeom>
          <a:gradFill>
            <a:gsLst>
              <a:gs pos="0">
                <a:schemeClr val="bg1">
                  <a:lumMod val="95000"/>
                </a:schemeClr>
              </a:gs>
              <a:gs pos="100000">
                <a:schemeClr val="bg1"/>
              </a:gs>
            </a:gsLst>
            <a:lin ang="16200000" scaled="0"/>
          </a:gradFill>
          <a:ln>
            <a:noFill/>
          </a:ln>
          <a:effectLst>
            <a:outerShdw blurRad="190500" dist="190500" dir="10800000" algn="r"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38" name="图形 21">
            <a:extLst>
              <a:ext uri="{FF2B5EF4-FFF2-40B4-BE49-F238E27FC236}">
                <a16:creationId xmlns:a16="http://schemas.microsoft.com/office/drawing/2014/main" id="{8558E10C-F3B1-5CCA-00F1-07381A112E41}"/>
              </a:ext>
            </a:extLst>
          </p:cNvPr>
          <p:cNvSpPr/>
          <p:nvPr/>
        </p:nvSpPr>
        <p:spPr>
          <a:xfrm>
            <a:off x="4834606" y="3033010"/>
            <a:ext cx="375689" cy="374726"/>
          </a:xfrm>
          <a:custGeom>
            <a:avLst/>
            <a:gdLst>
              <a:gd name="connsiteX0" fmla="*/ 398773 w 463934"/>
              <a:gd name="connsiteY0" fmla="*/ 414133 h 462744"/>
              <a:gd name="connsiteX1" fmla="*/ 422981 w 463934"/>
              <a:gd name="connsiteY1" fmla="*/ 438341 h 462744"/>
              <a:gd name="connsiteX2" fmla="*/ 398773 w 463934"/>
              <a:gd name="connsiteY2" fmla="*/ 462550 h 462744"/>
              <a:gd name="connsiteX3" fmla="*/ 65132 w 463934"/>
              <a:gd name="connsiteY3" fmla="*/ 462744 h 462744"/>
              <a:gd name="connsiteX4" fmla="*/ 41082 w 463934"/>
              <a:gd name="connsiteY4" fmla="*/ 441393 h 462744"/>
              <a:gd name="connsiteX5" fmla="*/ 40936 w 463934"/>
              <a:gd name="connsiteY5" fmla="*/ 438572 h 462744"/>
              <a:gd name="connsiteX6" fmla="*/ 65132 w 463934"/>
              <a:gd name="connsiteY6" fmla="*/ 414352 h 462744"/>
              <a:gd name="connsiteX7" fmla="*/ 398773 w 463934"/>
              <a:gd name="connsiteY7" fmla="*/ 414157 h 462744"/>
              <a:gd name="connsiteX8" fmla="*/ 247613 w 463934"/>
              <a:gd name="connsiteY8" fmla="*/ 4377 h 462744"/>
              <a:gd name="connsiteX9" fmla="*/ 255906 w 463934"/>
              <a:gd name="connsiteY9" fmla="*/ 11697 h 462744"/>
              <a:gd name="connsiteX10" fmla="*/ 258021 w 463934"/>
              <a:gd name="connsiteY10" fmla="*/ 14761 h 462744"/>
              <a:gd name="connsiteX11" fmla="*/ 346441 w 463934"/>
              <a:gd name="connsiteY11" fmla="*/ 161689 h 462744"/>
              <a:gd name="connsiteX12" fmla="*/ 414944 w 463934"/>
              <a:gd name="connsiteY12" fmla="*/ 108774 h 462744"/>
              <a:gd name="connsiteX13" fmla="*/ 453050 w 463934"/>
              <a:gd name="connsiteY13" fmla="*/ 109503 h 462744"/>
              <a:gd name="connsiteX14" fmla="*/ 455409 w 463934"/>
              <a:gd name="connsiteY14" fmla="*/ 111740 h 462744"/>
              <a:gd name="connsiteX15" fmla="*/ 457598 w 463934"/>
              <a:gd name="connsiteY15" fmla="*/ 114245 h 462744"/>
              <a:gd name="connsiteX16" fmla="*/ 463896 w 463934"/>
              <a:gd name="connsiteY16" fmla="*/ 134380 h 462744"/>
              <a:gd name="connsiteX17" fmla="*/ 463483 w 463934"/>
              <a:gd name="connsiteY17" fmla="*/ 137979 h 462744"/>
              <a:gd name="connsiteX18" fmla="*/ 426179 w 463934"/>
              <a:gd name="connsiteY18" fmla="*/ 354505 h 462744"/>
              <a:gd name="connsiteX19" fmla="*/ 387879 w 463934"/>
              <a:gd name="connsiteY19" fmla="*/ 389693 h 462744"/>
              <a:gd name="connsiteX20" fmla="*/ 384231 w 463934"/>
              <a:gd name="connsiteY20" fmla="*/ 389839 h 462744"/>
              <a:gd name="connsiteX21" fmla="*/ 79674 w 463934"/>
              <a:gd name="connsiteY21" fmla="*/ 389839 h 462744"/>
              <a:gd name="connsiteX22" fmla="*/ 38504 w 463934"/>
              <a:gd name="connsiteY22" fmla="*/ 358056 h 462744"/>
              <a:gd name="connsiteX23" fmla="*/ 37750 w 463934"/>
              <a:gd name="connsiteY23" fmla="*/ 354505 h 462744"/>
              <a:gd name="connsiteX24" fmla="*/ 447 w 463934"/>
              <a:gd name="connsiteY24" fmla="*/ 138150 h 462744"/>
              <a:gd name="connsiteX25" fmla="*/ 25238 w 463934"/>
              <a:gd name="connsiteY25" fmla="*/ 103030 h 462744"/>
              <a:gd name="connsiteX26" fmla="*/ 46091 w 463934"/>
              <a:gd name="connsiteY26" fmla="*/ 106950 h 462744"/>
              <a:gd name="connsiteX27" fmla="*/ 49083 w 463934"/>
              <a:gd name="connsiteY27" fmla="*/ 109017 h 462744"/>
              <a:gd name="connsiteX28" fmla="*/ 117464 w 463934"/>
              <a:gd name="connsiteY28" fmla="*/ 162297 h 462744"/>
              <a:gd name="connsiteX29" fmla="*/ 205908 w 463934"/>
              <a:gd name="connsiteY29" fmla="*/ 14785 h 462744"/>
              <a:gd name="connsiteX30" fmla="*/ 247604 w 463934"/>
              <a:gd name="connsiteY30" fmla="*/ 4323 h 462744"/>
              <a:gd name="connsiteX31" fmla="*/ 247613 w 463934"/>
              <a:gd name="connsiteY31" fmla="*/ 4329 h 462744"/>
              <a:gd name="connsiteX32" fmla="*/ 232001 w 463934"/>
              <a:gd name="connsiteY32" fmla="*/ 65853 h 462744"/>
              <a:gd name="connsiteX33" fmla="*/ 145041 w 463934"/>
              <a:gd name="connsiteY33" fmla="*/ 210909 h 462744"/>
              <a:gd name="connsiteX34" fmla="*/ 111674 w 463934"/>
              <a:gd name="connsiteY34" fmla="*/ 219238 h 462744"/>
              <a:gd name="connsiteX35" fmla="*/ 109245 w 463934"/>
              <a:gd name="connsiteY35" fmla="*/ 217572 h 462744"/>
              <a:gd name="connsiteX36" fmla="*/ 56378 w 463934"/>
              <a:gd name="connsiteY36" fmla="*/ 176353 h 462744"/>
              <a:gd name="connsiteX37" fmla="*/ 84757 w 463934"/>
              <a:gd name="connsiteY37" fmla="*/ 341155 h 462744"/>
              <a:gd name="connsiteX38" fmla="*/ 379124 w 463934"/>
              <a:gd name="connsiteY38" fmla="*/ 341155 h 462744"/>
              <a:gd name="connsiteX39" fmla="*/ 407600 w 463934"/>
              <a:gd name="connsiteY39" fmla="*/ 175842 h 462744"/>
              <a:gd name="connsiteX40" fmla="*/ 354563 w 463934"/>
              <a:gd name="connsiteY40" fmla="*/ 216842 h 462744"/>
              <a:gd name="connsiteX41" fmla="*/ 320450 w 463934"/>
              <a:gd name="connsiteY41" fmla="*/ 212485 h 462744"/>
              <a:gd name="connsiteX42" fmla="*/ 318840 w 463934"/>
              <a:gd name="connsiteY42" fmla="*/ 210130 h 462744"/>
              <a:gd name="connsiteX43" fmla="*/ 232001 w 463934"/>
              <a:gd name="connsiteY43" fmla="*/ 65828 h 46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3934" h="462744">
                <a:moveTo>
                  <a:pt x="398773" y="414133"/>
                </a:moveTo>
                <a:cubicBezTo>
                  <a:pt x="412143" y="414133"/>
                  <a:pt x="422981" y="424971"/>
                  <a:pt x="422981" y="438341"/>
                </a:cubicBezTo>
                <a:cubicBezTo>
                  <a:pt x="422981" y="451711"/>
                  <a:pt x="412143" y="462550"/>
                  <a:pt x="398773" y="462550"/>
                </a:cubicBezTo>
                <a:lnTo>
                  <a:pt x="65132" y="462744"/>
                </a:lnTo>
                <a:cubicBezTo>
                  <a:pt x="52861" y="462755"/>
                  <a:pt x="42525" y="453579"/>
                  <a:pt x="41082" y="441393"/>
                </a:cubicBezTo>
                <a:lnTo>
                  <a:pt x="40936" y="438572"/>
                </a:lnTo>
                <a:cubicBezTo>
                  <a:pt x="40936" y="425197"/>
                  <a:pt x="51757" y="414352"/>
                  <a:pt x="65132" y="414352"/>
                </a:cubicBezTo>
                <a:lnTo>
                  <a:pt x="398773" y="414157"/>
                </a:lnTo>
                <a:close/>
                <a:moveTo>
                  <a:pt x="247613" y="4377"/>
                </a:moveTo>
                <a:cubicBezTo>
                  <a:pt x="250799" y="6298"/>
                  <a:pt x="253620" y="8779"/>
                  <a:pt x="255906" y="11697"/>
                </a:cubicBezTo>
                <a:lnTo>
                  <a:pt x="258021" y="14761"/>
                </a:lnTo>
                <a:lnTo>
                  <a:pt x="346441" y="161689"/>
                </a:lnTo>
                <a:lnTo>
                  <a:pt x="414944" y="108774"/>
                </a:lnTo>
                <a:cubicBezTo>
                  <a:pt x="426240" y="100035"/>
                  <a:pt x="442097" y="100338"/>
                  <a:pt x="453050" y="109503"/>
                </a:cubicBezTo>
                <a:lnTo>
                  <a:pt x="455409" y="111740"/>
                </a:lnTo>
                <a:lnTo>
                  <a:pt x="457598" y="114245"/>
                </a:lnTo>
                <a:cubicBezTo>
                  <a:pt x="462048" y="120008"/>
                  <a:pt x="464261" y="127182"/>
                  <a:pt x="463896" y="134380"/>
                </a:cubicBezTo>
                <a:lnTo>
                  <a:pt x="463483" y="137979"/>
                </a:lnTo>
                <a:lnTo>
                  <a:pt x="426179" y="354505"/>
                </a:lnTo>
                <a:cubicBezTo>
                  <a:pt x="422899" y="373579"/>
                  <a:pt x="407162" y="388038"/>
                  <a:pt x="387879" y="389693"/>
                </a:cubicBezTo>
                <a:lnTo>
                  <a:pt x="384231" y="389839"/>
                </a:lnTo>
                <a:lnTo>
                  <a:pt x="79674" y="389839"/>
                </a:lnTo>
                <a:cubicBezTo>
                  <a:pt x="60320" y="389839"/>
                  <a:pt x="43404" y="376779"/>
                  <a:pt x="38504" y="358056"/>
                </a:cubicBezTo>
                <a:lnTo>
                  <a:pt x="37750" y="354505"/>
                </a:lnTo>
                <a:lnTo>
                  <a:pt x="447" y="138150"/>
                </a:lnTo>
                <a:cubicBezTo>
                  <a:pt x="-2405" y="121606"/>
                  <a:pt x="8694" y="105882"/>
                  <a:pt x="25238" y="103030"/>
                </a:cubicBezTo>
                <a:cubicBezTo>
                  <a:pt x="32434" y="101789"/>
                  <a:pt x="39837" y="103181"/>
                  <a:pt x="46091" y="106950"/>
                </a:cubicBezTo>
                <a:lnTo>
                  <a:pt x="49083" y="109017"/>
                </a:lnTo>
                <a:lnTo>
                  <a:pt x="117464" y="162297"/>
                </a:lnTo>
                <a:lnTo>
                  <a:pt x="205908" y="14785"/>
                </a:lnTo>
                <a:cubicBezTo>
                  <a:pt x="214533" y="382"/>
                  <a:pt x="233201" y="-4302"/>
                  <a:pt x="247604" y="4323"/>
                </a:cubicBezTo>
                <a:cubicBezTo>
                  <a:pt x="247607" y="4325"/>
                  <a:pt x="247610" y="4327"/>
                  <a:pt x="247613" y="4329"/>
                </a:cubicBezTo>
                <a:close/>
                <a:moveTo>
                  <a:pt x="232001" y="65853"/>
                </a:moveTo>
                <a:lnTo>
                  <a:pt x="145041" y="210909"/>
                </a:lnTo>
                <a:cubicBezTo>
                  <a:pt x="138127" y="222423"/>
                  <a:pt x="123188" y="226152"/>
                  <a:pt x="111674" y="219238"/>
                </a:cubicBezTo>
                <a:cubicBezTo>
                  <a:pt x="110831" y="218732"/>
                  <a:pt x="110020" y="218176"/>
                  <a:pt x="109245" y="217572"/>
                </a:cubicBezTo>
                <a:lnTo>
                  <a:pt x="56378" y="176353"/>
                </a:lnTo>
                <a:lnTo>
                  <a:pt x="84757" y="341155"/>
                </a:lnTo>
                <a:lnTo>
                  <a:pt x="379124" y="341155"/>
                </a:lnTo>
                <a:lnTo>
                  <a:pt x="407600" y="175842"/>
                </a:lnTo>
                <a:lnTo>
                  <a:pt x="354563" y="216842"/>
                </a:lnTo>
                <a:cubicBezTo>
                  <a:pt x="343940" y="225059"/>
                  <a:pt x="328667" y="223108"/>
                  <a:pt x="320450" y="212485"/>
                </a:cubicBezTo>
                <a:cubicBezTo>
                  <a:pt x="319868" y="211732"/>
                  <a:pt x="319330" y="210946"/>
                  <a:pt x="318840" y="210130"/>
                </a:cubicBezTo>
                <a:lnTo>
                  <a:pt x="232001" y="65828"/>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39" name="图形 23">
            <a:extLst>
              <a:ext uri="{FF2B5EF4-FFF2-40B4-BE49-F238E27FC236}">
                <a16:creationId xmlns:a16="http://schemas.microsoft.com/office/drawing/2014/main" id="{71ED0554-EFAB-1EFC-8405-7604A5DF81C4}"/>
              </a:ext>
            </a:extLst>
          </p:cNvPr>
          <p:cNvSpPr/>
          <p:nvPr/>
        </p:nvSpPr>
        <p:spPr>
          <a:xfrm>
            <a:off x="2152758" y="3017153"/>
            <a:ext cx="393846" cy="393846"/>
          </a:xfrm>
          <a:custGeom>
            <a:avLst/>
            <a:gdLst>
              <a:gd name="connsiteX0" fmla="*/ 243178 w 486356"/>
              <a:gd name="connsiteY0" fmla="*/ 0 h 486356"/>
              <a:gd name="connsiteX1" fmla="*/ 486357 w 486356"/>
              <a:gd name="connsiteY1" fmla="*/ 243178 h 486356"/>
              <a:gd name="connsiteX2" fmla="*/ 243178 w 486356"/>
              <a:gd name="connsiteY2" fmla="*/ 486357 h 486356"/>
              <a:gd name="connsiteX3" fmla="*/ 0 w 486356"/>
              <a:gd name="connsiteY3" fmla="*/ 243178 h 486356"/>
              <a:gd name="connsiteX4" fmla="*/ 243178 w 486356"/>
              <a:gd name="connsiteY4" fmla="*/ 0 h 486356"/>
              <a:gd name="connsiteX5" fmla="*/ 315451 w 486356"/>
              <a:gd name="connsiteY5" fmla="*/ 267496 h 486356"/>
              <a:gd name="connsiteX6" fmla="*/ 170906 w 486356"/>
              <a:gd name="connsiteY6" fmla="*/ 267496 h 486356"/>
              <a:gd name="connsiteX7" fmla="*/ 200695 w 486356"/>
              <a:gd name="connsiteY7" fmla="*/ 393390 h 486356"/>
              <a:gd name="connsiteX8" fmla="*/ 243178 w 486356"/>
              <a:gd name="connsiteY8" fmla="*/ 437721 h 486356"/>
              <a:gd name="connsiteX9" fmla="*/ 285662 w 486356"/>
              <a:gd name="connsiteY9" fmla="*/ 393390 h 486356"/>
              <a:gd name="connsiteX10" fmla="*/ 315451 w 486356"/>
              <a:gd name="connsiteY10" fmla="*/ 267521 h 486356"/>
              <a:gd name="connsiteX11" fmla="*/ 122197 w 486356"/>
              <a:gd name="connsiteY11" fmla="*/ 267496 h 486356"/>
              <a:gd name="connsiteX12" fmla="*/ 50143 w 486356"/>
              <a:gd name="connsiteY12" fmla="*/ 267521 h 486356"/>
              <a:gd name="connsiteX13" fmla="*/ 159014 w 486356"/>
              <a:gd name="connsiteY13" fmla="*/ 418607 h 486356"/>
              <a:gd name="connsiteX14" fmla="*/ 122197 w 486356"/>
              <a:gd name="connsiteY14" fmla="*/ 267496 h 486356"/>
              <a:gd name="connsiteX15" fmla="*/ 436213 w 486356"/>
              <a:gd name="connsiteY15" fmla="*/ 267521 h 486356"/>
              <a:gd name="connsiteX16" fmla="*/ 364160 w 486356"/>
              <a:gd name="connsiteY16" fmla="*/ 267521 h 486356"/>
              <a:gd name="connsiteX17" fmla="*/ 327367 w 486356"/>
              <a:gd name="connsiteY17" fmla="*/ 418632 h 486356"/>
              <a:gd name="connsiteX18" fmla="*/ 436213 w 486356"/>
              <a:gd name="connsiteY18" fmla="*/ 267521 h 486356"/>
              <a:gd name="connsiteX19" fmla="*/ 158990 w 486356"/>
              <a:gd name="connsiteY19" fmla="*/ 67725 h 486356"/>
              <a:gd name="connsiteX20" fmla="*/ 158358 w 486356"/>
              <a:gd name="connsiteY20" fmla="*/ 68041 h 486356"/>
              <a:gd name="connsiteX21" fmla="*/ 50143 w 486356"/>
              <a:gd name="connsiteY21" fmla="*/ 218860 h 486356"/>
              <a:gd name="connsiteX22" fmla="*/ 122197 w 486356"/>
              <a:gd name="connsiteY22" fmla="*/ 218861 h 486356"/>
              <a:gd name="connsiteX23" fmla="*/ 158990 w 486356"/>
              <a:gd name="connsiteY23" fmla="*/ 67725 h 486356"/>
              <a:gd name="connsiteX24" fmla="*/ 243178 w 486356"/>
              <a:gd name="connsiteY24" fmla="*/ 48636 h 486356"/>
              <a:gd name="connsiteX25" fmla="*/ 200695 w 486356"/>
              <a:gd name="connsiteY25" fmla="*/ 92967 h 486356"/>
              <a:gd name="connsiteX26" fmla="*/ 170881 w 486356"/>
              <a:gd name="connsiteY26" fmla="*/ 218861 h 486356"/>
              <a:gd name="connsiteX27" fmla="*/ 315475 w 486356"/>
              <a:gd name="connsiteY27" fmla="*/ 218861 h 486356"/>
              <a:gd name="connsiteX28" fmla="*/ 285662 w 486356"/>
              <a:gd name="connsiteY28" fmla="*/ 92967 h 486356"/>
              <a:gd name="connsiteX29" fmla="*/ 245148 w 486356"/>
              <a:gd name="connsiteY29" fmla="*/ 48782 h 486356"/>
              <a:gd name="connsiteX30" fmla="*/ 243178 w 486356"/>
              <a:gd name="connsiteY30" fmla="*/ 48636 h 486356"/>
              <a:gd name="connsiteX31" fmla="*/ 327342 w 486356"/>
              <a:gd name="connsiteY31" fmla="*/ 67749 h 486356"/>
              <a:gd name="connsiteX32" fmla="*/ 327902 w 486356"/>
              <a:gd name="connsiteY32" fmla="*/ 68747 h 486356"/>
              <a:gd name="connsiteX33" fmla="*/ 364160 w 486356"/>
              <a:gd name="connsiteY33" fmla="*/ 218885 h 486356"/>
              <a:gd name="connsiteX34" fmla="*/ 436213 w 486356"/>
              <a:gd name="connsiteY34" fmla="*/ 218861 h 486356"/>
              <a:gd name="connsiteX35" fmla="*/ 327342 w 486356"/>
              <a:gd name="connsiteY35" fmla="*/ 67749 h 4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86356" h="486356">
                <a:moveTo>
                  <a:pt x="243178" y="0"/>
                </a:moveTo>
                <a:cubicBezTo>
                  <a:pt x="377486" y="0"/>
                  <a:pt x="486357" y="108871"/>
                  <a:pt x="486357" y="243178"/>
                </a:cubicBezTo>
                <a:cubicBezTo>
                  <a:pt x="486357" y="377486"/>
                  <a:pt x="377486" y="486357"/>
                  <a:pt x="243178" y="486357"/>
                </a:cubicBezTo>
                <a:cubicBezTo>
                  <a:pt x="108871" y="486357"/>
                  <a:pt x="0" y="377486"/>
                  <a:pt x="0" y="243178"/>
                </a:cubicBezTo>
                <a:cubicBezTo>
                  <a:pt x="0" y="108871"/>
                  <a:pt x="108871" y="0"/>
                  <a:pt x="243178" y="0"/>
                </a:cubicBezTo>
                <a:close/>
                <a:moveTo>
                  <a:pt x="315451" y="267496"/>
                </a:moveTo>
                <a:lnTo>
                  <a:pt x="170906" y="267496"/>
                </a:lnTo>
                <a:cubicBezTo>
                  <a:pt x="173581" y="316229"/>
                  <a:pt x="184305" y="360585"/>
                  <a:pt x="200695" y="393390"/>
                </a:cubicBezTo>
                <a:cubicBezTo>
                  <a:pt x="215967" y="423909"/>
                  <a:pt x="232308" y="437721"/>
                  <a:pt x="243178" y="437721"/>
                </a:cubicBezTo>
                <a:cubicBezTo>
                  <a:pt x="254073" y="437721"/>
                  <a:pt x="270390" y="423909"/>
                  <a:pt x="285662" y="393390"/>
                </a:cubicBezTo>
                <a:cubicBezTo>
                  <a:pt x="302052" y="360585"/>
                  <a:pt x="312776" y="316229"/>
                  <a:pt x="315451" y="267521"/>
                </a:cubicBezTo>
                <a:close/>
                <a:moveTo>
                  <a:pt x="122197" y="267496"/>
                </a:moveTo>
                <a:lnTo>
                  <a:pt x="50143" y="267521"/>
                </a:lnTo>
                <a:cubicBezTo>
                  <a:pt x="58437" y="333097"/>
                  <a:pt x="99432" y="389989"/>
                  <a:pt x="159014" y="418607"/>
                </a:cubicBezTo>
                <a:cubicBezTo>
                  <a:pt x="138685" y="379650"/>
                  <a:pt x="125140" y="326686"/>
                  <a:pt x="122197" y="267496"/>
                </a:cubicBezTo>
                <a:close/>
                <a:moveTo>
                  <a:pt x="436213" y="267521"/>
                </a:moveTo>
                <a:lnTo>
                  <a:pt x="364160" y="267521"/>
                </a:lnTo>
                <a:cubicBezTo>
                  <a:pt x="361241" y="326710"/>
                  <a:pt x="347672" y="379650"/>
                  <a:pt x="327367" y="418632"/>
                </a:cubicBezTo>
                <a:cubicBezTo>
                  <a:pt x="386938" y="389992"/>
                  <a:pt x="427920" y="333096"/>
                  <a:pt x="436213" y="267521"/>
                </a:cubicBezTo>
                <a:close/>
                <a:moveTo>
                  <a:pt x="158990" y="67725"/>
                </a:moveTo>
                <a:lnTo>
                  <a:pt x="158358" y="68041"/>
                </a:lnTo>
                <a:cubicBezTo>
                  <a:pt x="99102" y="96779"/>
                  <a:pt x="58388" y="153522"/>
                  <a:pt x="50143" y="218860"/>
                </a:cubicBezTo>
                <a:lnTo>
                  <a:pt x="122197" y="218861"/>
                </a:lnTo>
                <a:cubicBezTo>
                  <a:pt x="125115" y="159671"/>
                  <a:pt x="138685" y="106707"/>
                  <a:pt x="158990" y="67725"/>
                </a:cubicBezTo>
                <a:close/>
                <a:moveTo>
                  <a:pt x="243178" y="48636"/>
                </a:moveTo>
                <a:cubicBezTo>
                  <a:pt x="232284" y="48636"/>
                  <a:pt x="215967" y="62448"/>
                  <a:pt x="200695" y="92967"/>
                </a:cubicBezTo>
                <a:cubicBezTo>
                  <a:pt x="184329" y="125772"/>
                  <a:pt x="173581" y="170128"/>
                  <a:pt x="170881" y="218861"/>
                </a:cubicBezTo>
                <a:lnTo>
                  <a:pt x="315475" y="218861"/>
                </a:lnTo>
                <a:cubicBezTo>
                  <a:pt x="312776" y="170128"/>
                  <a:pt x="302052" y="125772"/>
                  <a:pt x="285662" y="92967"/>
                </a:cubicBezTo>
                <a:cubicBezTo>
                  <a:pt x="271290" y="64223"/>
                  <a:pt x="255994" y="50314"/>
                  <a:pt x="245148" y="48782"/>
                </a:cubicBezTo>
                <a:lnTo>
                  <a:pt x="243178" y="48636"/>
                </a:lnTo>
                <a:close/>
                <a:moveTo>
                  <a:pt x="327342" y="67749"/>
                </a:moveTo>
                <a:lnTo>
                  <a:pt x="327902" y="68747"/>
                </a:lnTo>
                <a:cubicBezTo>
                  <a:pt x="347915" y="107655"/>
                  <a:pt x="361266" y="160182"/>
                  <a:pt x="364160" y="218885"/>
                </a:cubicBezTo>
                <a:lnTo>
                  <a:pt x="436213" y="218861"/>
                </a:lnTo>
                <a:cubicBezTo>
                  <a:pt x="427928" y="153275"/>
                  <a:pt x="386932" y="96372"/>
                  <a:pt x="327342" y="67749"/>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40" name="图形 25">
            <a:extLst>
              <a:ext uri="{FF2B5EF4-FFF2-40B4-BE49-F238E27FC236}">
                <a16:creationId xmlns:a16="http://schemas.microsoft.com/office/drawing/2014/main" id="{FA5FB4B7-570D-8373-F814-0B99DB91D6C0}"/>
              </a:ext>
            </a:extLst>
          </p:cNvPr>
          <p:cNvSpPr/>
          <p:nvPr/>
        </p:nvSpPr>
        <p:spPr>
          <a:xfrm>
            <a:off x="7493524" y="3036468"/>
            <a:ext cx="403394" cy="352488"/>
          </a:xfrm>
          <a:custGeom>
            <a:avLst/>
            <a:gdLst>
              <a:gd name="connsiteX0" fmla="*/ 42720 w 498145"/>
              <a:gd name="connsiteY0" fmla="*/ 42744 h 435284"/>
              <a:gd name="connsiteX1" fmla="*/ 249063 w 498145"/>
              <a:gd name="connsiteY1" fmla="*/ 42726 h 435284"/>
              <a:gd name="connsiteX2" fmla="*/ 249081 w 498145"/>
              <a:gd name="connsiteY2" fmla="*/ 42744 h 435284"/>
              <a:gd name="connsiteX3" fmla="*/ 455424 w 498145"/>
              <a:gd name="connsiteY3" fmla="*/ 42772 h 435284"/>
              <a:gd name="connsiteX4" fmla="*/ 459673 w 498145"/>
              <a:gd name="connsiteY4" fmla="*/ 244655 h 435284"/>
              <a:gd name="connsiteX5" fmla="*/ 455418 w 498145"/>
              <a:gd name="connsiteY5" fmla="*/ 249105 h 435284"/>
              <a:gd name="connsiteX6" fmla="*/ 283466 w 498145"/>
              <a:gd name="connsiteY6" fmla="*/ 421032 h 435284"/>
              <a:gd name="connsiteX7" fmla="*/ 214685 w 498145"/>
              <a:gd name="connsiteY7" fmla="*/ 421046 h 435284"/>
              <a:gd name="connsiteX8" fmla="*/ 214671 w 498145"/>
              <a:gd name="connsiteY8" fmla="*/ 421032 h 435284"/>
              <a:gd name="connsiteX9" fmla="*/ 42744 w 498145"/>
              <a:gd name="connsiteY9" fmla="*/ 249105 h 435284"/>
              <a:gd name="connsiteX10" fmla="*/ 42726 w 498145"/>
              <a:gd name="connsiteY10" fmla="*/ 42761 h 435284"/>
              <a:gd name="connsiteX11" fmla="*/ 42744 w 498145"/>
              <a:gd name="connsiteY11" fmla="*/ 42744 h 435284"/>
              <a:gd name="connsiteX12" fmla="*/ 77129 w 498145"/>
              <a:gd name="connsiteY12" fmla="*/ 77154 h 435284"/>
              <a:gd name="connsiteX13" fmla="*/ 73457 w 498145"/>
              <a:gd name="connsiteY13" fmla="*/ 210829 h 435284"/>
              <a:gd name="connsiteX14" fmla="*/ 77105 w 498145"/>
              <a:gd name="connsiteY14" fmla="*/ 214720 h 435284"/>
              <a:gd name="connsiteX15" fmla="*/ 249081 w 498145"/>
              <a:gd name="connsiteY15" fmla="*/ 386647 h 435284"/>
              <a:gd name="connsiteX16" fmla="*/ 386622 w 498145"/>
              <a:gd name="connsiteY16" fmla="*/ 249105 h 435284"/>
              <a:gd name="connsiteX17" fmla="*/ 335069 w 498145"/>
              <a:gd name="connsiteY17" fmla="*/ 197503 h 435284"/>
              <a:gd name="connsiteX18" fmla="*/ 292050 w 498145"/>
              <a:gd name="connsiteY18" fmla="*/ 240497 h 435284"/>
              <a:gd name="connsiteX19" fmla="*/ 178875 w 498145"/>
              <a:gd name="connsiteY19" fmla="*/ 246916 h 435284"/>
              <a:gd name="connsiteX20" fmla="*/ 175082 w 498145"/>
              <a:gd name="connsiteY20" fmla="*/ 243707 h 435284"/>
              <a:gd name="connsiteX21" fmla="*/ 171677 w 498145"/>
              <a:gd name="connsiteY21" fmla="*/ 240497 h 435284"/>
              <a:gd name="connsiteX22" fmla="*/ 165209 w 498145"/>
              <a:gd name="connsiteY22" fmla="*/ 127492 h 435284"/>
              <a:gd name="connsiteX23" fmla="*/ 168418 w 498145"/>
              <a:gd name="connsiteY23" fmla="*/ 123601 h 435284"/>
              <a:gd name="connsiteX24" fmla="*/ 171701 w 498145"/>
              <a:gd name="connsiteY24" fmla="*/ 120123 h 435284"/>
              <a:gd name="connsiteX25" fmla="*/ 214671 w 498145"/>
              <a:gd name="connsiteY25" fmla="*/ 77154 h 435284"/>
              <a:gd name="connsiteX26" fmla="*/ 84668 w 498145"/>
              <a:gd name="connsiteY26" fmla="*/ 70345 h 435284"/>
              <a:gd name="connsiteX27" fmla="*/ 80631 w 498145"/>
              <a:gd name="connsiteY27" fmla="*/ 73798 h 435284"/>
              <a:gd name="connsiteX28" fmla="*/ 77129 w 498145"/>
              <a:gd name="connsiteY28" fmla="*/ 77154 h 435284"/>
              <a:gd name="connsiteX29" fmla="*/ 206622 w 498145"/>
              <a:gd name="connsiteY29" fmla="*/ 153949 h 435284"/>
              <a:gd name="connsiteX30" fmla="*/ 204433 w 498145"/>
              <a:gd name="connsiteY30" fmla="*/ 156284 h 435284"/>
              <a:gd name="connsiteX31" fmla="*/ 207821 w 498145"/>
              <a:gd name="connsiteY31" fmla="*/ 207758 h 435284"/>
              <a:gd name="connsiteX32" fmla="*/ 254893 w 498145"/>
              <a:gd name="connsiteY32" fmla="*/ 208616 h 435284"/>
              <a:gd name="connsiteX33" fmla="*/ 257665 w 498145"/>
              <a:gd name="connsiteY33" fmla="*/ 206111 h 435284"/>
              <a:gd name="connsiteX34" fmla="*/ 317852 w 498145"/>
              <a:gd name="connsiteY34" fmla="*/ 145924 h 435284"/>
              <a:gd name="connsiteX35" fmla="*/ 352237 w 498145"/>
              <a:gd name="connsiteY35" fmla="*/ 145924 h 435284"/>
              <a:gd name="connsiteX36" fmla="*/ 421032 w 498145"/>
              <a:gd name="connsiteY36" fmla="*/ 214695 h 435284"/>
              <a:gd name="connsiteX37" fmla="*/ 424364 w 498145"/>
              <a:gd name="connsiteY37" fmla="*/ 211194 h 435284"/>
              <a:gd name="connsiteX38" fmla="*/ 427841 w 498145"/>
              <a:gd name="connsiteY38" fmla="*/ 84692 h 435284"/>
              <a:gd name="connsiteX39" fmla="*/ 424364 w 498145"/>
              <a:gd name="connsiteY39" fmla="*/ 80655 h 435284"/>
              <a:gd name="connsiteX40" fmla="*/ 421032 w 498145"/>
              <a:gd name="connsiteY40" fmla="*/ 77154 h 435284"/>
              <a:gd name="connsiteX41" fmla="*/ 287333 w 498145"/>
              <a:gd name="connsiteY41" fmla="*/ 73482 h 435284"/>
              <a:gd name="connsiteX42" fmla="*/ 283442 w 498145"/>
              <a:gd name="connsiteY42" fmla="*/ 77129 h 435284"/>
              <a:gd name="connsiteX43" fmla="*/ 206622 w 498145"/>
              <a:gd name="connsiteY43" fmla="*/ 153974 h 43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98145" h="435284">
                <a:moveTo>
                  <a:pt x="42720" y="42744"/>
                </a:moveTo>
                <a:cubicBezTo>
                  <a:pt x="99695" y="-14241"/>
                  <a:pt x="192078" y="-14249"/>
                  <a:pt x="249063" y="42726"/>
                </a:cubicBezTo>
                <a:cubicBezTo>
                  <a:pt x="249069" y="42732"/>
                  <a:pt x="249075" y="42738"/>
                  <a:pt x="249081" y="42744"/>
                </a:cubicBezTo>
                <a:cubicBezTo>
                  <a:pt x="306069" y="-14228"/>
                  <a:pt x="398452" y="-14216"/>
                  <a:pt x="455424" y="42772"/>
                </a:cubicBezTo>
                <a:cubicBezTo>
                  <a:pt x="510698" y="98061"/>
                  <a:pt x="512571" y="187090"/>
                  <a:pt x="459673" y="244655"/>
                </a:cubicBezTo>
                <a:lnTo>
                  <a:pt x="455418" y="249105"/>
                </a:lnTo>
                <a:lnTo>
                  <a:pt x="283466" y="421032"/>
                </a:lnTo>
                <a:cubicBezTo>
                  <a:pt x="264477" y="440029"/>
                  <a:pt x="233682" y="440036"/>
                  <a:pt x="214685" y="421046"/>
                </a:cubicBezTo>
                <a:cubicBezTo>
                  <a:pt x="214680" y="421041"/>
                  <a:pt x="214676" y="421037"/>
                  <a:pt x="214671" y="421032"/>
                </a:cubicBezTo>
                <a:lnTo>
                  <a:pt x="42744" y="249105"/>
                </a:lnTo>
                <a:cubicBezTo>
                  <a:pt x="-14241" y="192130"/>
                  <a:pt x="-14249" y="99746"/>
                  <a:pt x="42726" y="42761"/>
                </a:cubicBezTo>
                <a:cubicBezTo>
                  <a:pt x="42732" y="42756"/>
                  <a:pt x="42738" y="42750"/>
                  <a:pt x="42744" y="42744"/>
                </a:cubicBezTo>
                <a:close/>
                <a:moveTo>
                  <a:pt x="77129" y="77154"/>
                </a:moveTo>
                <a:cubicBezTo>
                  <a:pt x="40614" y="113672"/>
                  <a:pt x="39002" y="172360"/>
                  <a:pt x="73457" y="210829"/>
                </a:cubicBezTo>
                <a:lnTo>
                  <a:pt x="77105" y="214720"/>
                </a:lnTo>
                <a:lnTo>
                  <a:pt x="249081" y="386647"/>
                </a:lnTo>
                <a:lnTo>
                  <a:pt x="386622" y="249105"/>
                </a:lnTo>
                <a:lnTo>
                  <a:pt x="335069" y="197503"/>
                </a:lnTo>
                <a:lnTo>
                  <a:pt x="292050" y="240497"/>
                </a:lnTo>
                <a:cubicBezTo>
                  <a:pt x="261445" y="271102"/>
                  <a:pt x="212745" y="273864"/>
                  <a:pt x="178875" y="246916"/>
                </a:cubicBezTo>
                <a:lnTo>
                  <a:pt x="175082" y="243707"/>
                </a:lnTo>
                <a:lnTo>
                  <a:pt x="171677" y="240497"/>
                </a:lnTo>
                <a:cubicBezTo>
                  <a:pt x="141200" y="209908"/>
                  <a:pt x="138421" y="161358"/>
                  <a:pt x="165209" y="127492"/>
                </a:cubicBezTo>
                <a:lnTo>
                  <a:pt x="168418" y="123601"/>
                </a:lnTo>
                <a:lnTo>
                  <a:pt x="171701" y="120123"/>
                </a:lnTo>
                <a:lnTo>
                  <a:pt x="214671" y="77154"/>
                </a:lnTo>
                <a:cubicBezTo>
                  <a:pt x="179466" y="41947"/>
                  <a:pt x="123359" y="39008"/>
                  <a:pt x="84668" y="70345"/>
                </a:cubicBezTo>
                <a:lnTo>
                  <a:pt x="80631" y="73798"/>
                </a:lnTo>
                <a:lnTo>
                  <a:pt x="77129" y="77154"/>
                </a:lnTo>
                <a:close/>
                <a:moveTo>
                  <a:pt x="206622" y="153949"/>
                </a:moveTo>
                <a:lnTo>
                  <a:pt x="204433" y="156284"/>
                </a:lnTo>
                <a:cubicBezTo>
                  <a:pt x="191155" y="171434"/>
                  <a:pt x="192672" y="194480"/>
                  <a:pt x="207821" y="207758"/>
                </a:cubicBezTo>
                <a:cubicBezTo>
                  <a:pt x="221203" y="219487"/>
                  <a:pt x="241093" y="219849"/>
                  <a:pt x="254893" y="208616"/>
                </a:cubicBezTo>
                <a:lnTo>
                  <a:pt x="257665" y="206111"/>
                </a:lnTo>
                <a:lnTo>
                  <a:pt x="317852" y="145924"/>
                </a:lnTo>
                <a:cubicBezTo>
                  <a:pt x="327348" y="136431"/>
                  <a:pt x="342741" y="136431"/>
                  <a:pt x="352237" y="145924"/>
                </a:cubicBezTo>
                <a:lnTo>
                  <a:pt x="421032" y="214695"/>
                </a:lnTo>
                <a:lnTo>
                  <a:pt x="424364" y="211194"/>
                </a:lnTo>
                <a:cubicBezTo>
                  <a:pt x="456543" y="175647"/>
                  <a:pt x="458019" y="121953"/>
                  <a:pt x="427841" y="84692"/>
                </a:cubicBezTo>
                <a:lnTo>
                  <a:pt x="424364" y="80655"/>
                </a:lnTo>
                <a:lnTo>
                  <a:pt x="421032" y="77154"/>
                </a:lnTo>
                <a:cubicBezTo>
                  <a:pt x="384510" y="40624"/>
                  <a:pt x="325805" y="39011"/>
                  <a:pt x="287333" y="73482"/>
                </a:cubicBezTo>
                <a:lnTo>
                  <a:pt x="283442" y="77129"/>
                </a:lnTo>
                <a:lnTo>
                  <a:pt x="206622" y="153974"/>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41" name="图形 27">
            <a:extLst>
              <a:ext uri="{FF2B5EF4-FFF2-40B4-BE49-F238E27FC236}">
                <a16:creationId xmlns:a16="http://schemas.microsoft.com/office/drawing/2014/main" id="{1872CB28-C7E0-7D9D-EFFB-DB19B656DF3B}"/>
              </a:ext>
            </a:extLst>
          </p:cNvPr>
          <p:cNvSpPr/>
          <p:nvPr/>
        </p:nvSpPr>
        <p:spPr>
          <a:xfrm>
            <a:off x="10176932" y="3017153"/>
            <a:ext cx="433231" cy="393846"/>
          </a:xfrm>
          <a:custGeom>
            <a:avLst/>
            <a:gdLst>
              <a:gd name="connsiteX0" fmla="*/ 243178 w 534992"/>
              <a:gd name="connsiteY0" fmla="*/ 218861 h 486356"/>
              <a:gd name="connsiteX1" fmla="*/ 340450 w 534992"/>
              <a:gd name="connsiteY1" fmla="*/ 316132 h 486356"/>
              <a:gd name="connsiteX2" fmla="*/ 340450 w 534992"/>
              <a:gd name="connsiteY2" fmla="*/ 437721 h 486356"/>
              <a:gd name="connsiteX3" fmla="*/ 291814 w 534992"/>
              <a:gd name="connsiteY3" fmla="*/ 486357 h 486356"/>
              <a:gd name="connsiteX4" fmla="*/ 48636 w 534992"/>
              <a:gd name="connsiteY4" fmla="*/ 486357 h 486356"/>
              <a:gd name="connsiteX5" fmla="*/ 0 w 534992"/>
              <a:gd name="connsiteY5" fmla="*/ 437721 h 486356"/>
              <a:gd name="connsiteX6" fmla="*/ 0 w 534992"/>
              <a:gd name="connsiteY6" fmla="*/ 316132 h 486356"/>
              <a:gd name="connsiteX7" fmla="*/ 97271 w 534992"/>
              <a:gd name="connsiteY7" fmla="*/ 218861 h 486356"/>
              <a:gd name="connsiteX8" fmla="*/ 243178 w 534992"/>
              <a:gd name="connsiteY8" fmla="*/ 218861 h 486356"/>
              <a:gd name="connsiteX9" fmla="*/ 376926 w 534992"/>
              <a:gd name="connsiteY9" fmla="*/ 267496 h 486356"/>
              <a:gd name="connsiteX10" fmla="*/ 437721 w 534992"/>
              <a:gd name="connsiteY10" fmla="*/ 267496 h 486356"/>
              <a:gd name="connsiteX11" fmla="*/ 534992 w 534992"/>
              <a:gd name="connsiteY11" fmla="*/ 364768 h 486356"/>
              <a:gd name="connsiteX12" fmla="*/ 534992 w 534992"/>
              <a:gd name="connsiteY12" fmla="*/ 437721 h 486356"/>
              <a:gd name="connsiteX13" fmla="*/ 486357 w 534992"/>
              <a:gd name="connsiteY13" fmla="*/ 486357 h 486356"/>
              <a:gd name="connsiteX14" fmla="*/ 389085 w 534992"/>
              <a:gd name="connsiteY14" fmla="*/ 486357 h 486356"/>
              <a:gd name="connsiteX15" fmla="*/ 389085 w 534992"/>
              <a:gd name="connsiteY15" fmla="*/ 437721 h 486356"/>
              <a:gd name="connsiteX16" fmla="*/ 486357 w 534992"/>
              <a:gd name="connsiteY16" fmla="*/ 437721 h 486356"/>
              <a:gd name="connsiteX17" fmla="*/ 486357 w 534992"/>
              <a:gd name="connsiteY17" fmla="*/ 364768 h 486356"/>
              <a:gd name="connsiteX18" fmla="*/ 440153 w 534992"/>
              <a:gd name="connsiteY18" fmla="*/ 316132 h 486356"/>
              <a:gd name="connsiteX19" fmla="*/ 389085 w 534992"/>
              <a:gd name="connsiteY19" fmla="*/ 316132 h 486356"/>
              <a:gd name="connsiteX20" fmla="*/ 376926 w 534992"/>
              <a:gd name="connsiteY20" fmla="*/ 267496 h 486356"/>
              <a:gd name="connsiteX21" fmla="*/ 243178 w 534992"/>
              <a:gd name="connsiteY21" fmla="*/ 267496 h 486356"/>
              <a:gd name="connsiteX22" fmla="*/ 97271 w 534992"/>
              <a:gd name="connsiteY22" fmla="*/ 267496 h 486356"/>
              <a:gd name="connsiteX23" fmla="*/ 48636 w 534992"/>
              <a:gd name="connsiteY23" fmla="*/ 313700 h 486356"/>
              <a:gd name="connsiteX24" fmla="*/ 48636 w 534992"/>
              <a:gd name="connsiteY24" fmla="*/ 437721 h 486356"/>
              <a:gd name="connsiteX25" fmla="*/ 291814 w 534992"/>
              <a:gd name="connsiteY25" fmla="*/ 437721 h 486356"/>
              <a:gd name="connsiteX26" fmla="*/ 291814 w 534992"/>
              <a:gd name="connsiteY26" fmla="*/ 316132 h 486356"/>
              <a:gd name="connsiteX27" fmla="*/ 245610 w 534992"/>
              <a:gd name="connsiteY27" fmla="*/ 267496 h 486356"/>
              <a:gd name="connsiteX28" fmla="*/ 243178 w 534992"/>
              <a:gd name="connsiteY28" fmla="*/ 267496 h 486356"/>
              <a:gd name="connsiteX29" fmla="*/ 393949 w 534992"/>
              <a:gd name="connsiteY29" fmla="*/ 97271 h 486356"/>
              <a:gd name="connsiteX30" fmla="*/ 466902 w 534992"/>
              <a:gd name="connsiteY30" fmla="*/ 170225 h 486356"/>
              <a:gd name="connsiteX31" fmla="*/ 393949 w 534992"/>
              <a:gd name="connsiteY31" fmla="*/ 243178 h 486356"/>
              <a:gd name="connsiteX32" fmla="*/ 320995 w 534992"/>
              <a:gd name="connsiteY32" fmla="*/ 170225 h 486356"/>
              <a:gd name="connsiteX33" fmla="*/ 393949 w 534992"/>
              <a:gd name="connsiteY33" fmla="*/ 97271 h 486356"/>
              <a:gd name="connsiteX34" fmla="*/ 170225 w 534992"/>
              <a:gd name="connsiteY34" fmla="*/ 0 h 486356"/>
              <a:gd name="connsiteX35" fmla="*/ 267496 w 534992"/>
              <a:gd name="connsiteY35" fmla="*/ 97271 h 486356"/>
              <a:gd name="connsiteX36" fmla="*/ 170225 w 534992"/>
              <a:gd name="connsiteY36" fmla="*/ 194543 h 486356"/>
              <a:gd name="connsiteX37" fmla="*/ 72954 w 534992"/>
              <a:gd name="connsiteY37" fmla="*/ 97271 h 486356"/>
              <a:gd name="connsiteX38" fmla="*/ 170225 w 534992"/>
              <a:gd name="connsiteY38" fmla="*/ 0 h 486356"/>
              <a:gd name="connsiteX39" fmla="*/ 393949 w 534992"/>
              <a:gd name="connsiteY39" fmla="*/ 145907 h 486356"/>
              <a:gd name="connsiteX40" fmla="*/ 369631 w 534992"/>
              <a:gd name="connsiteY40" fmla="*/ 170225 h 486356"/>
              <a:gd name="connsiteX41" fmla="*/ 393949 w 534992"/>
              <a:gd name="connsiteY41" fmla="*/ 194543 h 486356"/>
              <a:gd name="connsiteX42" fmla="*/ 418267 w 534992"/>
              <a:gd name="connsiteY42" fmla="*/ 170225 h 486356"/>
              <a:gd name="connsiteX43" fmla="*/ 393949 w 534992"/>
              <a:gd name="connsiteY43" fmla="*/ 145907 h 486356"/>
              <a:gd name="connsiteX44" fmla="*/ 170225 w 534992"/>
              <a:gd name="connsiteY44" fmla="*/ 48636 h 486356"/>
              <a:gd name="connsiteX45" fmla="*/ 121589 w 534992"/>
              <a:gd name="connsiteY45" fmla="*/ 97271 h 486356"/>
              <a:gd name="connsiteX46" fmla="*/ 170225 w 534992"/>
              <a:gd name="connsiteY46" fmla="*/ 145907 h 486356"/>
              <a:gd name="connsiteX47" fmla="*/ 218861 w 534992"/>
              <a:gd name="connsiteY47" fmla="*/ 97271 h 486356"/>
              <a:gd name="connsiteX48" fmla="*/ 170225 w 534992"/>
              <a:gd name="connsiteY48" fmla="*/ 48636 h 4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4992" h="486356">
                <a:moveTo>
                  <a:pt x="243178" y="218861"/>
                </a:moveTo>
                <a:cubicBezTo>
                  <a:pt x="296678" y="218861"/>
                  <a:pt x="340450" y="262633"/>
                  <a:pt x="340450" y="316132"/>
                </a:cubicBezTo>
                <a:lnTo>
                  <a:pt x="340450" y="437721"/>
                </a:lnTo>
                <a:cubicBezTo>
                  <a:pt x="340450" y="464471"/>
                  <a:pt x="318564" y="486357"/>
                  <a:pt x="291814" y="486357"/>
                </a:cubicBezTo>
                <a:lnTo>
                  <a:pt x="48636" y="486357"/>
                </a:lnTo>
                <a:cubicBezTo>
                  <a:pt x="21886" y="486357"/>
                  <a:pt x="0" y="464471"/>
                  <a:pt x="0" y="437721"/>
                </a:cubicBezTo>
                <a:lnTo>
                  <a:pt x="0" y="316132"/>
                </a:lnTo>
                <a:cubicBezTo>
                  <a:pt x="0" y="262633"/>
                  <a:pt x="43772" y="218861"/>
                  <a:pt x="97271" y="218861"/>
                </a:cubicBezTo>
                <a:lnTo>
                  <a:pt x="243178" y="218861"/>
                </a:lnTo>
                <a:close/>
                <a:moveTo>
                  <a:pt x="376926" y="267496"/>
                </a:moveTo>
                <a:lnTo>
                  <a:pt x="437721" y="267496"/>
                </a:lnTo>
                <a:cubicBezTo>
                  <a:pt x="491220" y="267496"/>
                  <a:pt x="534992" y="311268"/>
                  <a:pt x="534992" y="364768"/>
                </a:cubicBezTo>
                <a:lnTo>
                  <a:pt x="534992" y="437721"/>
                </a:lnTo>
                <a:cubicBezTo>
                  <a:pt x="534992" y="464471"/>
                  <a:pt x="513106" y="486357"/>
                  <a:pt x="486357" y="486357"/>
                </a:cubicBezTo>
                <a:lnTo>
                  <a:pt x="389085" y="486357"/>
                </a:lnTo>
                <a:lnTo>
                  <a:pt x="389085" y="437721"/>
                </a:lnTo>
                <a:lnTo>
                  <a:pt x="486357" y="437721"/>
                </a:lnTo>
                <a:lnTo>
                  <a:pt x="486357" y="364768"/>
                </a:lnTo>
                <a:cubicBezTo>
                  <a:pt x="486357" y="338018"/>
                  <a:pt x="466902" y="318564"/>
                  <a:pt x="440153" y="316132"/>
                </a:cubicBezTo>
                <a:lnTo>
                  <a:pt x="389085" y="316132"/>
                </a:lnTo>
                <a:cubicBezTo>
                  <a:pt x="389085" y="299109"/>
                  <a:pt x="384222" y="282087"/>
                  <a:pt x="376926" y="267496"/>
                </a:cubicBezTo>
                <a:close/>
                <a:moveTo>
                  <a:pt x="243178" y="267496"/>
                </a:moveTo>
                <a:lnTo>
                  <a:pt x="97271" y="267496"/>
                </a:lnTo>
                <a:cubicBezTo>
                  <a:pt x="70522" y="267496"/>
                  <a:pt x="51067" y="286950"/>
                  <a:pt x="48636" y="313700"/>
                </a:cubicBezTo>
                <a:lnTo>
                  <a:pt x="48636" y="437721"/>
                </a:lnTo>
                <a:lnTo>
                  <a:pt x="291814" y="437721"/>
                </a:lnTo>
                <a:lnTo>
                  <a:pt x="291814" y="316132"/>
                </a:lnTo>
                <a:cubicBezTo>
                  <a:pt x="291814" y="289382"/>
                  <a:pt x="272360" y="269928"/>
                  <a:pt x="245610" y="267496"/>
                </a:cubicBezTo>
                <a:lnTo>
                  <a:pt x="243178" y="267496"/>
                </a:lnTo>
                <a:close/>
                <a:moveTo>
                  <a:pt x="393949" y="97271"/>
                </a:moveTo>
                <a:cubicBezTo>
                  <a:pt x="435289" y="97271"/>
                  <a:pt x="466902" y="128885"/>
                  <a:pt x="466902" y="170225"/>
                </a:cubicBezTo>
                <a:cubicBezTo>
                  <a:pt x="466902" y="211565"/>
                  <a:pt x="435289" y="243178"/>
                  <a:pt x="393949" y="243178"/>
                </a:cubicBezTo>
                <a:cubicBezTo>
                  <a:pt x="352609" y="243178"/>
                  <a:pt x="320995" y="211565"/>
                  <a:pt x="320995" y="170225"/>
                </a:cubicBezTo>
                <a:cubicBezTo>
                  <a:pt x="320995" y="128885"/>
                  <a:pt x="355040" y="97271"/>
                  <a:pt x="393949" y="97271"/>
                </a:cubicBezTo>
                <a:close/>
                <a:moveTo>
                  <a:pt x="170225" y="0"/>
                </a:moveTo>
                <a:cubicBezTo>
                  <a:pt x="223724" y="0"/>
                  <a:pt x="267496" y="43772"/>
                  <a:pt x="267496" y="97271"/>
                </a:cubicBezTo>
                <a:cubicBezTo>
                  <a:pt x="267496" y="150771"/>
                  <a:pt x="223724" y="194543"/>
                  <a:pt x="170225" y="194543"/>
                </a:cubicBezTo>
                <a:cubicBezTo>
                  <a:pt x="116726" y="194543"/>
                  <a:pt x="72954" y="150771"/>
                  <a:pt x="72954" y="97271"/>
                </a:cubicBezTo>
                <a:cubicBezTo>
                  <a:pt x="72954" y="43772"/>
                  <a:pt x="116726" y="0"/>
                  <a:pt x="170225" y="0"/>
                </a:cubicBezTo>
                <a:close/>
                <a:moveTo>
                  <a:pt x="393949" y="145907"/>
                </a:moveTo>
                <a:cubicBezTo>
                  <a:pt x="379358" y="145907"/>
                  <a:pt x="369631" y="155634"/>
                  <a:pt x="369631" y="170225"/>
                </a:cubicBezTo>
                <a:cubicBezTo>
                  <a:pt x="369631" y="184816"/>
                  <a:pt x="379358" y="194543"/>
                  <a:pt x="393949" y="194543"/>
                </a:cubicBezTo>
                <a:cubicBezTo>
                  <a:pt x="408540" y="194543"/>
                  <a:pt x="418267" y="184816"/>
                  <a:pt x="418267" y="170225"/>
                </a:cubicBezTo>
                <a:cubicBezTo>
                  <a:pt x="418267" y="155634"/>
                  <a:pt x="408540" y="145907"/>
                  <a:pt x="393949" y="145907"/>
                </a:cubicBezTo>
                <a:close/>
                <a:moveTo>
                  <a:pt x="170225" y="48636"/>
                </a:moveTo>
                <a:cubicBezTo>
                  <a:pt x="143475" y="48636"/>
                  <a:pt x="121589" y="70522"/>
                  <a:pt x="121589" y="97271"/>
                </a:cubicBezTo>
                <a:cubicBezTo>
                  <a:pt x="121589" y="124021"/>
                  <a:pt x="143475" y="145907"/>
                  <a:pt x="170225" y="145907"/>
                </a:cubicBezTo>
                <a:cubicBezTo>
                  <a:pt x="196974" y="145907"/>
                  <a:pt x="218861" y="124021"/>
                  <a:pt x="218861" y="97271"/>
                </a:cubicBezTo>
                <a:cubicBezTo>
                  <a:pt x="218861" y="70522"/>
                  <a:pt x="196974" y="48636"/>
                  <a:pt x="170225" y="48636"/>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42" name="文本框 37">
            <a:extLst>
              <a:ext uri="{FF2B5EF4-FFF2-40B4-BE49-F238E27FC236}">
                <a16:creationId xmlns:a16="http://schemas.microsoft.com/office/drawing/2014/main" id="{F4A10F44-32B4-D95A-B31A-9E8646963919}"/>
              </a:ext>
            </a:extLst>
          </p:cNvPr>
          <p:cNvSpPr txBox="1"/>
          <p:nvPr/>
        </p:nvSpPr>
        <p:spPr>
          <a:xfrm>
            <a:off x="1641795" y="3484259"/>
            <a:ext cx="1415772" cy="543867"/>
          </a:xfrm>
          <a:prstGeom prst="rect">
            <a:avLst/>
          </a:prstGeom>
        </p:spPr>
        <p:txBody>
          <a:bodyPr vert="horz"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a:gradFill flip="none" rotWithShape="1">
                  <a:gsLst>
                    <a:gs pos="100000">
                      <a:schemeClr val="accent1">
                        <a:lumMod val="60000"/>
                        <a:lumOff val="40000"/>
                      </a:schemeClr>
                    </a:gs>
                    <a:gs pos="0">
                      <a:schemeClr val="accent2"/>
                    </a:gs>
                  </a:gsLst>
                  <a:lin ang="0" scaled="0"/>
                  <a:tileRect/>
                </a:gradFill>
              </a:rPr>
              <a:t>增员人数</a:t>
            </a:r>
          </a:p>
        </p:txBody>
      </p:sp>
      <p:sp>
        <p:nvSpPr>
          <p:cNvPr id="47" name="文本框 37">
            <a:extLst>
              <a:ext uri="{FF2B5EF4-FFF2-40B4-BE49-F238E27FC236}">
                <a16:creationId xmlns:a16="http://schemas.microsoft.com/office/drawing/2014/main" id="{E32D7903-0725-96A7-40AF-9C6C8D1DB531}"/>
              </a:ext>
            </a:extLst>
          </p:cNvPr>
          <p:cNvSpPr txBox="1"/>
          <p:nvPr/>
        </p:nvSpPr>
        <p:spPr>
          <a:xfrm>
            <a:off x="4331546" y="3484259"/>
            <a:ext cx="1415772" cy="543867"/>
          </a:xfrm>
          <a:prstGeom prst="rect">
            <a:avLst/>
          </a:prstGeom>
        </p:spPr>
        <p:txBody>
          <a:bodyPr vert="horz"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a:gradFill flip="none" rotWithShape="1">
                  <a:gsLst>
                    <a:gs pos="100000">
                      <a:schemeClr val="accent1">
                        <a:lumMod val="60000"/>
                        <a:lumOff val="40000"/>
                      </a:schemeClr>
                    </a:gs>
                    <a:gs pos="0">
                      <a:schemeClr val="accent2"/>
                    </a:gs>
                  </a:gsLst>
                  <a:lin ang="0" scaled="0"/>
                  <a:tileRect/>
                </a:gradFill>
              </a:rPr>
              <a:t>平均业绩</a:t>
            </a:r>
          </a:p>
        </p:txBody>
      </p:sp>
      <p:sp>
        <p:nvSpPr>
          <p:cNvPr id="48" name="文本框 37">
            <a:extLst>
              <a:ext uri="{FF2B5EF4-FFF2-40B4-BE49-F238E27FC236}">
                <a16:creationId xmlns:a16="http://schemas.microsoft.com/office/drawing/2014/main" id="{B088DF46-F255-CBBD-F766-0E27994C81F5}"/>
              </a:ext>
            </a:extLst>
          </p:cNvPr>
          <p:cNvSpPr txBox="1"/>
          <p:nvPr/>
        </p:nvSpPr>
        <p:spPr>
          <a:xfrm>
            <a:off x="6987335" y="3484259"/>
            <a:ext cx="1415772" cy="543867"/>
          </a:xfrm>
          <a:prstGeom prst="rect">
            <a:avLst/>
          </a:prstGeom>
        </p:spPr>
        <p:txBody>
          <a:bodyPr vert="horz"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a:gradFill flip="none" rotWithShape="1">
                  <a:gsLst>
                    <a:gs pos="100000">
                      <a:schemeClr val="accent1">
                        <a:lumMod val="60000"/>
                        <a:lumOff val="40000"/>
                      </a:schemeClr>
                    </a:gs>
                    <a:gs pos="0">
                      <a:schemeClr val="accent2"/>
                    </a:gs>
                  </a:gsLst>
                  <a:lin ang="0" scaled="0"/>
                  <a:tileRect/>
                </a:gradFill>
              </a:rPr>
              <a:t>最终达成</a:t>
            </a:r>
          </a:p>
        </p:txBody>
      </p:sp>
      <p:sp>
        <p:nvSpPr>
          <p:cNvPr id="50" name="文本框 37">
            <a:extLst>
              <a:ext uri="{FF2B5EF4-FFF2-40B4-BE49-F238E27FC236}">
                <a16:creationId xmlns:a16="http://schemas.microsoft.com/office/drawing/2014/main" id="{4114CAA1-14A3-DDA4-EFEC-EE0329CA0100}"/>
              </a:ext>
            </a:extLst>
          </p:cNvPr>
          <p:cNvSpPr txBox="1"/>
          <p:nvPr/>
        </p:nvSpPr>
        <p:spPr>
          <a:xfrm>
            <a:off x="9699786" y="3484259"/>
            <a:ext cx="1415772" cy="543867"/>
          </a:xfrm>
          <a:prstGeom prst="rect">
            <a:avLst/>
          </a:prstGeom>
        </p:spPr>
        <p:txBody>
          <a:bodyPr vert="horz"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a:gradFill flip="none" rotWithShape="1">
                  <a:gsLst>
                    <a:gs pos="100000">
                      <a:schemeClr val="accent1">
                        <a:lumMod val="60000"/>
                        <a:lumOff val="40000"/>
                      </a:schemeClr>
                    </a:gs>
                    <a:gs pos="0">
                      <a:schemeClr val="accent2"/>
                    </a:gs>
                  </a:gsLst>
                  <a:lin ang="0" scaled="0"/>
                  <a:tileRect/>
                </a:gradFill>
              </a:rPr>
              <a:t>同比增长</a:t>
            </a:r>
          </a:p>
        </p:txBody>
      </p:sp>
      <p:sp>
        <p:nvSpPr>
          <p:cNvPr id="51" name="文本框 40">
            <a:extLst>
              <a:ext uri="{FF2B5EF4-FFF2-40B4-BE49-F238E27FC236}">
                <a16:creationId xmlns:a16="http://schemas.microsoft.com/office/drawing/2014/main" id="{82E06F4F-E949-84B2-5EC2-50DAEB2824F4}"/>
              </a:ext>
            </a:extLst>
          </p:cNvPr>
          <p:cNvSpPr txBox="1"/>
          <p:nvPr/>
        </p:nvSpPr>
        <p:spPr>
          <a:xfrm>
            <a:off x="832900" y="1542670"/>
            <a:ext cx="2635654" cy="1050682"/>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54" name="文本框 40">
            <a:extLst>
              <a:ext uri="{FF2B5EF4-FFF2-40B4-BE49-F238E27FC236}">
                <a16:creationId xmlns:a16="http://schemas.microsoft.com/office/drawing/2014/main" id="{3C9A2A46-87E4-04B7-8F28-C7ACD3B1BAF7}"/>
              </a:ext>
            </a:extLst>
          </p:cNvPr>
          <p:cNvSpPr txBox="1"/>
          <p:nvPr/>
        </p:nvSpPr>
        <p:spPr>
          <a:xfrm>
            <a:off x="6138387" y="1542670"/>
            <a:ext cx="2635654" cy="1050682"/>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55" name="文本框 40">
            <a:extLst>
              <a:ext uri="{FF2B5EF4-FFF2-40B4-BE49-F238E27FC236}">
                <a16:creationId xmlns:a16="http://schemas.microsoft.com/office/drawing/2014/main" id="{BD7EB54A-958C-B87F-71D5-E4DE38616258}"/>
              </a:ext>
            </a:extLst>
          </p:cNvPr>
          <p:cNvSpPr txBox="1"/>
          <p:nvPr/>
        </p:nvSpPr>
        <p:spPr>
          <a:xfrm>
            <a:off x="3452839" y="4595797"/>
            <a:ext cx="2635654" cy="1050682"/>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56" name="文本框 40">
            <a:extLst>
              <a:ext uri="{FF2B5EF4-FFF2-40B4-BE49-F238E27FC236}">
                <a16:creationId xmlns:a16="http://schemas.microsoft.com/office/drawing/2014/main" id="{11E02204-EA2F-E371-003F-5BE60248C99C}"/>
              </a:ext>
            </a:extLst>
          </p:cNvPr>
          <p:cNvSpPr txBox="1"/>
          <p:nvPr/>
        </p:nvSpPr>
        <p:spPr>
          <a:xfrm>
            <a:off x="8859105" y="4595797"/>
            <a:ext cx="2635654" cy="1050682"/>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Tree>
    <p:extLst>
      <p:ext uri="{BB962C8B-B14F-4D97-AF65-F5344CB8AC3E}">
        <p14:creationId xmlns:p14="http://schemas.microsoft.com/office/powerpoint/2010/main" val="20946735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a:xfrm>
            <a:off x="847725" y="543772"/>
            <a:ext cx="5448618" cy="463550"/>
          </a:xfrm>
        </p:spPr>
        <p:txBody>
          <a:bodyPr>
            <a:noAutofit/>
          </a:bodyPr>
          <a:lstStyle/>
          <a:p>
            <a:r>
              <a:rPr lang="zh-CN" altLang="en-US" dirty="0"/>
              <a:t>准备措施</a:t>
            </a:r>
          </a:p>
        </p:txBody>
      </p:sp>
      <p:grpSp>
        <p:nvGrpSpPr>
          <p:cNvPr id="27" name="组合 26">
            <a:extLst>
              <a:ext uri="{FF2B5EF4-FFF2-40B4-BE49-F238E27FC236}">
                <a16:creationId xmlns:a16="http://schemas.microsoft.com/office/drawing/2014/main" id="{F50C80B9-D682-C37F-14E5-06AC4AA739EA}"/>
              </a:ext>
            </a:extLst>
          </p:cNvPr>
          <p:cNvGrpSpPr/>
          <p:nvPr/>
        </p:nvGrpSpPr>
        <p:grpSpPr>
          <a:xfrm rot="5400000">
            <a:off x="5422541" y="-479829"/>
            <a:ext cx="227" cy="594995"/>
            <a:chOff x="1705" y="6083"/>
            <a:chExt cx="227" cy="937"/>
          </a:xfrm>
        </p:grpSpPr>
        <p:cxnSp>
          <p:nvCxnSpPr>
            <p:cNvPr id="52" name="直接连接符 51">
              <a:extLst>
                <a:ext uri="{FF2B5EF4-FFF2-40B4-BE49-F238E27FC236}">
                  <a16:creationId xmlns:a16="http://schemas.microsoft.com/office/drawing/2014/main" id="{5FF2D4F4-9DA7-CBB6-72F3-F223A6A08B91}"/>
                </a:ext>
              </a:extLst>
            </p:cNvPr>
            <p:cNvCxnSpPr/>
            <p:nvPr/>
          </p:nvCxnSpPr>
          <p:spPr>
            <a:xfrm>
              <a:off x="1797" y="6083"/>
              <a:ext cx="0" cy="710"/>
            </a:xfrm>
            <a:prstGeom prst="line">
              <a:avLst/>
            </a:prstGeom>
            <a:ln w="254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3" name="椭圆 52">
              <a:extLst>
                <a:ext uri="{FF2B5EF4-FFF2-40B4-BE49-F238E27FC236}">
                  <a16:creationId xmlns:a16="http://schemas.microsoft.com/office/drawing/2014/main" id="{11E1AB4F-0DAA-5539-92FD-117054A235BF}"/>
                </a:ext>
              </a:extLst>
            </p:cNvPr>
            <p:cNvSpPr/>
            <p:nvPr/>
          </p:nvSpPr>
          <p:spPr>
            <a:xfrm rot="5400000">
              <a:off x="1705" y="6793"/>
              <a:ext cx="227" cy="227"/>
            </a:xfrm>
            <a:prstGeom prst="ellipse">
              <a:avLst/>
            </a:prstGeom>
            <a:solidFill>
              <a:schemeClr val="tx1">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grpSp>
      <p:sp>
        <p:nvSpPr>
          <p:cNvPr id="26" name="矩形: 圆角 25">
            <a:extLst>
              <a:ext uri="{FF2B5EF4-FFF2-40B4-BE49-F238E27FC236}">
                <a16:creationId xmlns:a16="http://schemas.microsoft.com/office/drawing/2014/main" id="{E6AE121E-A4AF-5758-030F-9EC8FF7B01B3}"/>
              </a:ext>
            </a:extLst>
          </p:cNvPr>
          <p:cNvSpPr/>
          <p:nvPr/>
        </p:nvSpPr>
        <p:spPr>
          <a:xfrm>
            <a:off x="742940" y="1673783"/>
            <a:ext cx="2464781" cy="3836311"/>
          </a:xfrm>
          <a:prstGeom prst="roundRect">
            <a:avLst>
              <a:gd name="adj" fmla="val 7392"/>
            </a:avLst>
          </a:prstGeom>
          <a:solidFill>
            <a:srgbClr val="FFFFFF"/>
          </a:solidFill>
          <a:ln>
            <a:noFill/>
          </a:ln>
          <a:effectLst>
            <a:outerShdw blurRad="1270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8" name="任意多边形: 形状 27">
            <a:extLst>
              <a:ext uri="{FF2B5EF4-FFF2-40B4-BE49-F238E27FC236}">
                <a16:creationId xmlns:a16="http://schemas.microsoft.com/office/drawing/2014/main" id="{332E2720-EDA1-FA88-9B03-7976E265BA52}"/>
              </a:ext>
            </a:extLst>
          </p:cNvPr>
          <p:cNvSpPr/>
          <p:nvPr/>
        </p:nvSpPr>
        <p:spPr>
          <a:xfrm flipV="1">
            <a:off x="1188470" y="5174543"/>
            <a:ext cx="1573724" cy="335429"/>
          </a:xfrm>
          <a:custGeom>
            <a:avLst/>
            <a:gdLst>
              <a:gd name="connsiteX0" fmla="*/ 0 w 990601"/>
              <a:gd name="connsiteY0" fmla="*/ 4764 h 219078"/>
              <a:gd name="connsiteX1" fmla="*/ 0 w 990601"/>
              <a:gd name="connsiteY1" fmla="*/ 4765 h 219078"/>
              <a:gd name="connsiteX2" fmla="*/ 0 w 990601"/>
              <a:gd name="connsiteY2" fmla="*/ 4765 h 219078"/>
              <a:gd name="connsiteX3" fmla="*/ 962 w 990601"/>
              <a:gd name="connsiteY3" fmla="*/ 0 h 219078"/>
              <a:gd name="connsiteX4" fmla="*/ 989639 w 990601"/>
              <a:gd name="connsiteY4" fmla="*/ 0 h 219078"/>
              <a:gd name="connsiteX5" fmla="*/ 990601 w 990601"/>
              <a:gd name="connsiteY5" fmla="*/ 4765 h 219078"/>
              <a:gd name="connsiteX6" fmla="*/ 990600 w 990601"/>
              <a:gd name="connsiteY6" fmla="*/ 4765 h 219078"/>
              <a:gd name="connsiteX7" fmla="*/ 776287 w 990601"/>
              <a:gd name="connsiteY7" fmla="*/ 219078 h 219078"/>
              <a:gd name="connsiteX8" fmla="*/ 214313 w 990601"/>
              <a:gd name="connsiteY8" fmla="*/ 219077 h 219078"/>
              <a:gd name="connsiteX9" fmla="*/ 16842 w 990601"/>
              <a:gd name="connsiteY9" fmla="*/ 88185 h 219078"/>
              <a:gd name="connsiteX10" fmla="*/ 0 w 990601"/>
              <a:gd name="connsiteY10" fmla="*/ 4765 h 21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1" h="219078">
                <a:moveTo>
                  <a:pt x="0" y="4764"/>
                </a:moveTo>
                <a:lnTo>
                  <a:pt x="0" y="4765"/>
                </a:lnTo>
                <a:lnTo>
                  <a:pt x="0" y="4765"/>
                </a:lnTo>
                <a:close/>
                <a:moveTo>
                  <a:pt x="962" y="0"/>
                </a:moveTo>
                <a:lnTo>
                  <a:pt x="989639" y="0"/>
                </a:lnTo>
                <a:lnTo>
                  <a:pt x="990601" y="4765"/>
                </a:lnTo>
                <a:lnTo>
                  <a:pt x="990600" y="4765"/>
                </a:lnTo>
                <a:cubicBezTo>
                  <a:pt x="990600" y="123127"/>
                  <a:pt x="894649" y="219078"/>
                  <a:pt x="776287" y="219078"/>
                </a:cubicBezTo>
                <a:lnTo>
                  <a:pt x="214313" y="219077"/>
                </a:lnTo>
                <a:cubicBezTo>
                  <a:pt x="125542" y="219077"/>
                  <a:pt x="49376" y="165105"/>
                  <a:pt x="16842" y="88185"/>
                </a:cubicBezTo>
                <a:lnTo>
                  <a:pt x="0" y="476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9" name="任意多边形: 形状 28">
            <a:extLst>
              <a:ext uri="{FF2B5EF4-FFF2-40B4-BE49-F238E27FC236}">
                <a16:creationId xmlns:a16="http://schemas.microsoft.com/office/drawing/2014/main" id="{FD85CBD0-AEC2-E5F3-1903-B3AC129C2C4B}"/>
              </a:ext>
            </a:extLst>
          </p:cNvPr>
          <p:cNvSpPr/>
          <p:nvPr/>
        </p:nvSpPr>
        <p:spPr>
          <a:xfrm>
            <a:off x="1008848" y="1673783"/>
            <a:ext cx="1932967" cy="412000"/>
          </a:xfrm>
          <a:custGeom>
            <a:avLst/>
            <a:gdLst>
              <a:gd name="connsiteX0" fmla="*/ 0 w 990601"/>
              <a:gd name="connsiteY0" fmla="*/ 4764 h 219078"/>
              <a:gd name="connsiteX1" fmla="*/ 0 w 990601"/>
              <a:gd name="connsiteY1" fmla="*/ 4765 h 219078"/>
              <a:gd name="connsiteX2" fmla="*/ 0 w 990601"/>
              <a:gd name="connsiteY2" fmla="*/ 4765 h 219078"/>
              <a:gd name="connsiteX3" fmla="*/ 962 w 990601"/>
              <a:gd name="connsiteY3" fmla="*/ 0 h 219078"/>
              <a:gd name="connsiteX4" fmla="*/ 989639 w 990601"/>
              <a:gd name="connsiteY4" fmla="*/ 0 h 219078"/>
              <a:gd name="connsiteX5" fmla="*/ 990601 w 990601"/>
              <a:gd name="connsiteY5" fmla="*/ 4765 h 219078"/>
              <a:gd name="connsiteX6" fmla="*/ 990600 w 990601"/>
              <a:gd name="connsiteY6" fmla="*/ 4765 h 219078"/>
              <a:gd name="connsiteX7" fmla="*/ 776287 w 990601"/>
              <a:gd name="connsiteY7" fmla="*/ 219078 h 219078"/>
              <a:gd name="connsiteX8" fmla="*/ 214313 w 990601"/>
              <a:gd name="connsiteY8" fmla="*/ 219077 h 219078"/>
              <a:gd name="connsiteX9" fmla="*/ 16842 w 990601"/>
              <a:gd name="connsiteY9" fmla="*/ 88185 h 219078"/>
              <a:gd name="connsiteX10" fmla="*/ 0 w 990601"/>
              <a:gd name="connsiteY10" fmla="*/ 4765 h 21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1" h="219078">
                <a:moveTo>
                  <a:pt x="0" y="4764"/>
                </a:moveTo>
                <a:lnTo>
                  <a:pt x="0" y="4765"/>
                </a:lnTo>
                <a:lnTo>
                  <a:pt x="0" y="4765"/>
                </a:lnTo>
                <a:close/>
                <a:moveTo>
                  <a:pt x="962" y="0"/>
                </a:moveTo>
                <a:lnTo>
                  <a:pt x="989639" y="0"/>
                </a:lnTo>
                <a:lnTo>
                  <a:pt x="990601" y="4765"/>
                </a:lnTo>
                <a:lnTo>
                  <a:pt x="990600" y="4765"/>
                </a:lnTo>
                <a:cubicBezTo>
                  <a:pt x="990600" y="123127"/>
                  <a:pt x="894649" y="219078"/>
                  <a:pt x="776287" y="219078"/>
                </a:cubicBezTo>
                <a:lnTo>
                  <a:pt x="214313" y="219077"/>
                </a:lnTo>
                <a:cubicBezTo>
                  <a:pt x="125542" y="219077"/>
                  <a:pt x="49376" y="165105"/>
                  <a:pt x="16842" y="88185"/>
                </a:cubicBezTo>
                <a:lnTo>
                  <a:pt x="0" y="476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nvGrpSpPr>
          <p:cNvPr id="43" name="组合 42">
            <a:extLst>
              <a:ext uri="{FF2B5EF4-FFF2-40B4-BE49-F238E27FC236}">
                <a16:creationId xmlns:a16="http://schemas.microsoft.com/office/drawing/2014/main" id="{4529B13A-01B2-D96C-9D0E-3C97A4473BA4}"/>
              </a:ext>
            </a:extLst>
          </p:cNvPr>
          <p:cNvGrpSpPr/>
          <p:nvPr/>
        </p:nvGrpSpPr>
        <p:grpSpPr>
          <a:xfrm>
            <a:off x="1488342" y="2302191"/>
            <a:ext cx="973977" cy="973977"/>
            <a:chOff x="1266912" y="2543196"/>
            <a:chExt cx="1588728" cy="1588728"/>
          </a:xfrm>
        </p:grpSpPr>
        <p:sp>
          <p:nvSpPr>
            <p:cNvPr id="84" name="椭圆 83">
              <a:extLst>
                <a:ext uri="{FF2B5EF4-FFF2-40B4-BE49-F238E27FC236}">
                  <a16:creationId xmlns:a16="http://schemas.microsoft.com/office/drawing/2014/main" id="{F58029B1-A6DC-A172-4B86-C0CD8F616727}"/>
                </a:ext>
              </a:extLst>
            </p:cNvPr>
            <p:cNvSpPr/>
            <p:nvPr/>
          </p:nvSpPr>
          <p:spPr>
            <a:xfrm>
              <a:off x="1266912" y="2543196"/>
              <a:ext cx="1588728" cy="15887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85" name="椭圆 84">
              <a:extLst>
                <a:ext uri="{FF2B5EF4-FFF2-40B4-BE49-F238E27FC236}">
                  <a16:creationId xmlns:a16="http://schemas.microsoft.com/office/drawing/2014/main" id="{48451DCE-2229-B8F8-5B46-0D872CDA7F05}"/>
                </a:ext>
              </a:extLst>
            </p:cNvPr>
            <p:cNvSpPr/>
            <p:nvPr/>
          </p:nvSpPr>
          <p:spPr>
            <a:xfrm>
              <a:off x="1504644" y="2780928"/>
              <a:ext cx="1113264" cy="1113264"/>
            </a:xfrm>
            <a:prstGeom prst="ellipse">
              <a:avLst/>
            </a:prstGeom>
            <a:gradFill>
              <a:gsLst>
                <a:gs pos="50000">
                  <a:srgbClr val="FDFDFD"/>
                </a:gs>
                <a:gs pos="0">
                  <a:schemeClr val="bg1">
                    <a:lumMod val="99000"/>
                  </a:schemeClr>
                </a:gs>
                <a:gs pos="100000">
                  <a:schemeClr val="bg1">
                    <a:lumMod val="98000"/>
                  </a:schemeClr>
                </a:gs>
              </a:gsLst>
              <a:lin ang="2700000" scaled="0"/>
            </a:gradFill>
            <a:ln w="12700">
              <a:gradFill>
                <a:gsLst>
                  <a:gs pos="0">
                    <a:schemeClr val="bg1">
                      <a:lumMod val="95000"/>
                    </a:schemeClr>
                  </a:gs>
                  <a:gs pos="100000">
                    <a:schemeClr val="bg1">
                      <a:alpha val="0"/>
                    </a:schemeClr>
                  </a:gs>
                </a:gsLst>
                <a:lin ang="2700000" scaled="0"/>
              </a:gradFill>
            </a:ln>
            <a:effectLst>
              <a:outerShdw blurRad="1016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
        <p:nvSpPr>
          <p:cNvPr id="100" name="图形 23">
            <a:extLst>
              <a:ext uri="{FF2B5EF4-FFF2-40B4-BE49-F238E27FC236}">
                <a16:creationId xmlns:a16="http://schemas.microsoft.com/office/drawing/2014/main" id="{F27CA07F-969C-E02F-422F-B35C243997D4}"/>
              </a:ext>
            </a:extLst>
          </p:cNvPr>
          <p:cNvSpPr/>
          <p:nvPr/>
        </p:nvSpPr>
        <p:spPr>
          <a:xfrm>
            <a:off x="1825586" y="2669075"/>
            <a:ext cx="299489" cy="240208"/>
          </a:xfrm>
          <a:custGeom>
            <a:avLst/>
            <a:gdLst>
              <a:gd name="T0" fmla="*/ 285195 h 606761"/>
              <a:gd name="T1" fmla="*/ 285195 h 606761"/>
              <a:gd name="T2" fmla="*/ 323122 h 606761"/>
              <a:gd name="T3" fmla="*/ 323122 h 606761"/>
              <a:gd name="T4" fmla="*/ 323122 h 606761"/>
              <a:gd name="T5" fmla="*/ 323122 h 606761"/>
              <a:gd name="T6" fmla="*/ 323122 h 606761"/>
              <a:gd name="T7" fmla="*/ 323122 h 606761"/>
              <a:gd name="T8" fmla="*/ 323122 h 606761"/>
              <a:gd name="T9" fmla="*/ 323122 h 606761"/>
              <a:gd name="T10" fmla="*/ 323122 h 606761"/>
              <a:gd name="T11" fmla="*/ 323122 h 606761"/>
              <a:gd name="T12" fmla="*/ 323122 h 606761"/>
              <a:gd name="T13" fmla="*/ 323122 h 606761"/>
              <a:gd name="T14" fmla="*/ 323122 h 606761"/>
              <a:gd name="T15" fmla="*/ 323122 h 606761"/>
              <a:gd name="T16" fmla="*/ 323122 h 606761"/>
              <a:gd name="T17" fmla="*/ 323122 h 606761"/>
              <a:gd name="T18" fmla="*/ 323122 h 606761"/>
              <a:gd name="T19" fmla="*/ 323122 h 606761"/>
              <a:gd name="T20" fmla="*/ 323122 h 606761"/>
              <a:gd name="T21" fmla="*/ 323122 h 606761"/>
              <a:gd name="T22" fmla="*/ 323122 h 606761"/>
              <a:gd name="T23" fmla="*/ 323122 h 606761"/>
              <a:gd name="T24" fmla="*/ 323122 h 606761"/>
              <a:gd name="T25" fmla="*/ 323122 h 606761"/>
              <a:gd name="T26" fmla="*/ 285195 h 606761"/>
              <a:gd name="T27" fmla="*/ 285195 h 606761"/>
              <a:gd name="T28" fmla="*/ 323122 h 606761"/>
              <a:gd name="T29" fmla="*/ 323122 h 606761"/>
              <a:gd name="T30" fmla="*/ 323122 h 606761"/>
              <a:gd name="T31" fmla="*/ 323122 h 606761"/>
              <a:gd name="T32" fmla="*/ 323122 h 606761"/>
              <a:gd name="T33" fmla="*/ 323122 h 606761"/>
              <a:gd name="T34" fmla="*/ 323122 h 606761"/>
              <a:gd name="T35" fmla="*/ 323122 h 606761"/>
              <a:gd name="T36" fmla="*/ 323122 h 606761"/>
              <a:gd name="T37" fmla="*/ 323122 h 606761"/>
              <a:gd name="T38" fmla="*/ 323122 h 606761"/>
              <a:gd name="T39" fmla="*/ 323122 h 606761"/>
              <a:gd name="T40" fmla="*/ 323122 h 606761"/>
              <a:gd name="T41" fmla="*/ 323122 h 606761"/>
              <a:gd name="T42" fmla="*/ 323122 h 606761"/>
              <a:gd name="T43" fmla="*/ 323122 h 606761"/>
              <a:gd name="T44" fmla="*/ 323122 h 606761"/>
              <a:gd name="T45" fmla="*/ 323122 h 606761"/>
              <a:gd name="T46" fmla="*/ 323122 h 606761"/>
              <a:gd name="T47" fmla="*/ 323122 h 606761"/>
              <a:gd name="T48" fmla="*/ 323122 h 606761"/>
              <a:gd name="T49" fmla="*/ 323122 h 606761"/>
              <a:gd name="T50" fmla="*/ 323122 h 606761"/>
              <a:gd name="T51" fmla="*/ 323122 h 606761"/>
              <a:gd name="T52" fmla="*/ 323122 h 606761"/>
              <a:gd name="T53" fmla="*/ 323122 h 606761"/>
              <a:gd name="T54" fmla="*/ 323122 h 606761"/>
              <a:gd name="T55" fmla="*/ 323122 h 606761"/>
              <a:gd name="T56" fmla="*/ 323122 h 606761"/>
              <a:gd name="T57" fmla="*/ 323122 h 606761"/>
              <a:gd name="T58" fmla="*/ 323122 h 606761"/>
              <a:gd name="T59" fmla="*/ 323122 h 606761"/>
              <a:gd name="T60" fmla="*/ 285195 h 606761"/>
              <a:gd name="T61" fmla="*/ 285195 h 606761"/>
              <a:gd name="T62" fmla="*/ 323122 h 606761"/>
              <a:gd name="T63" fmla="*/ 323122 h 606761"/>
              <a:gd name="T64" fmla="*/ 323122 h 606761"/>
              <a:gd name="T65" fmla="*/ 323122 h 606761"/>
              <a:gd name="T66" fmla="*/ 323122 h 606761"/>
              <a:gd name="T67" fmla="*/ 323122 h 606761"/>
              <a:gd name="T68" fmla="*/ 323122 h 606761"/>
              <a:gd name="T69" fmla="*/ 323122 h 606761"/>
              <a:gd name="T70" fmla="*/ 323122 h 606761"/>
              <a:gd name="T71" fmla="*/ 323122 h 606761"/>
              <a:gd name="T72" fmla="*/ 323122 h 606761"/>
              <a:gd name="T73" fmla="*/ 323122 h 606761"/>
              <a:gd name="T74" fmla="*/ 285195 h 606761"/>
              <a:gd name="T75" fmla="*/ 285195 h 606761"/>
              <a:gd name="T76" fmla="*/ 323122 h 606761"/>
              <a:gd name="T77" fmla="*/ 323122 h 606761"/>
              <a:gd name="T78" fmla="*/ 323122 h 606761"/>
              <a:gd name="T79" fmla="*/ 323122 h 606761"/>
              <a:gd name="T80" fmla="*/ 323122 h 606761"/>
              <a:gd name="T81" fmla="*/ 323122 h 606761"/>
              <a:gd name="T82" fmla="*/ 323122 h 606761"/>
              <a:gd name="T83" fmla="*/ 323122 h 606761"/>
              <a:gd name="T84" fmla="*/ 323122 h 606761"/>
              <a:gd name="T85" fmla="*/ 323122 h 606761"/>
              <a:gd name="T86" fmla="*/ 323122 h 606761"/>
              <a:gd name="T87" fmla="*/ 323122 h 606761"/>
              <a:gd name="T88" fmla="*/ 323122 h 606761"/>
              <a:gd name="T89" fmla="*/ 323122 h 606761"/>
              <a:gd name="T90" fmla="*/ 323122 h 606761"/>
              <a:gd name="T91" fmla="*/ 323122 h 606761"/>
              <a:gd name="T92" fmla="*/ 323122 h 606761"/>
              <a:gd name="T93" fmla="*/ 323122 h 606761"/>
              <a:gd name="T94" fmla="*/ 323122 h 606761"/>
              <a:gd name="T95" fmla="*/ 323122 h 606761"/>
              <a:gd name="T96" fmla="*/ 323122 h 606761"/>
              <a:gd name="T97" fmla="*/ 323122 h 606761"/>
              <a:gd name="T98" fmla="*/ 323122 h 606761"/>
              <a:gd name="T99" fmla="*/ 323122 h 606761"/>
              <a:gd name="T100" fmla="*/ 323122 h 606761"/>
              <a:gd name="T101" fmla="*/ 323122 h 606761"/>
              <a:gd name="T102" fmla="*/ 323122 h 606761"/>
              <a:gd name="T103" fmla="*/ 323122 h 606761"/>
              <a:gd name="T104" fmla="*/ 323122 h 606761"/>
              <a:gd name="T105" fmla="*/ 323122 h 606761"/>
              <a:gd name="T106" fmla="*/ 323122 h 606761"/>
              <a:gd name="T107" fmla="*/ 323122 h 606761"/>
              <a:gd name="T108" fmla="*/ 323122 h 606761"/>
              <a:gd name="T109" fmla="*/ 323122 h 606761"/>
              <a:gd name="T110" fmla="*/ 323122 h 606761"/>
              <a:gd name="T111" fmla="*/ 323122 h 606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600">
                <a:moveTo>
                  <a:pt x="640" y="187"/>
                </a:moveTo>
                <a:lnTo>
                  <a:pt x="640" y="94"/>
                </a:lnTo>
                <a:lnTo>
                  <a:pt x="560" y="94"/>
                </a:lnTo>
                <a:lnTo>
                  <a:pt x="560" y="0"/>
                </a:lnTo>
                <a:lnTo>
                  <a:pt x="0" y="0"/>
                </a:lnTo>
                <a:lnTo>
                  <a:pt x="0" y="400"/>
                </a:lnTo>
                <a:lnTo>
                  <a:pt x="93" y="400"/>
                </a:lnTo>
                <a:lnTo>
                  <a:pt x="93" y="507"/>
                </a:lnTo>
                <a:lnTo>
                  <a:pt x="187" y="507"/>
                </a:lnTo>
                <a:lnTo>
                  <a:pt x="187" y="600"/>
                </a:lnTo>
                <a:lnTo>
                  <a:pt x="747" y="600"/>
                </a:lnTo>
                <a:lnTo>
                  <a:pt x="747" y="187"/>
                </a:lnTo>
                <a:lnTo>
                  <a:pt x="640" y="187"/>
                </a:lnTo>
                <a:close/>
                <a:moveTo>
                  <a:pt x="693" y="547"/>
                </a:moveTo>
                <a:lnTo>
                  <a:pt x="240" y="547"/>
                </a:lnTo>
                <a:lnTo>
                  <a:pt x="240" y="507"/>
                </a:lnTo>
                <a:lnTo>
                  <a:pt x="240" y="480"/>
                </a:lnTo>
                <a:lnTo>
                  <a:pt x="240" y="454"/>
                </a:lnTo>
                <a:lnTo>
                  <a:pt x="240" y="400"/>
                </a:lnTo>
                <a:lnTo>
                  <a:pt x="240" y="374"/>
                </a:lnTo>
                <a:lnTo>
                  <a:pt x="240" y="347"/>
                </a:lnTo>
                <a:lnTo>
                  <a:pt x="240" y="240"/>
                </a:lnTo>
                <a:lnTo>
                  <a:pt x="507" y="240"/>
                </a:lnTo>
                <a:lnTo>
                  <a:pt x="533" y="240"/>
                </a:lnTo>
                <a:lnTo>
                  <a:pt x="560" y="240"/>
                </a:lnTo>
                <a:lnTo>
                  <a:pt x="587" y="240"/>
                </a:lnTo>
                <a:lnTo>
                  <a:pt x="613" y="240"/>
                </a:lnTo>
                <a:lnTo>
                  <a:pt x="640" y="240"/>
                </a:lnTo>
                <a:lnTo>
                  <a:pt x="693" y="240"/>
                </a:lnTo>
                <a:lnTo>
                  <a:pt x="693" y="547"/>
                </a:lnTo>
                <a:close/>
                <a:moveTo>
                  <a:pt x="53" y="54"/>
                </a:moveTo>
                <a:lnTo>
                  <a:pt x="507" y="54"/>
                </a:lnTo>
                <a:lnTo>
                  <a:pt x="507" y="94"/>
                </a:lnTo>
                <a:lnTo>
                  <a:pt x="93" y="94"/>
                </a:lnTo>
                <a:lnTo>
                  <a:pt x="93" y="347"/>
                </a:lnTo>
                <a:lnTo>
                  <a:pt x="53" y="347"/>
                </a:lnTo>
                <a:lnTo>
                  <a:pt x="53" y="54"/>
                </a:lnTo>
                <a:close/>
                <a:moveTo>
                  <a:pt x="147" y="400"/>
                </a:moveTo>
                <a:lnTo>
                  <a:pt x="147" y="374"/>
                </a:lnTo>
                <a:lnTo>
                  <a:pt x="147" y="347"/>
                </a:lnTo>
                <a:lnTo>
                  <a:pt x="147" y="147"/>
                </a:lnTo>
                <a:lnTo>
                  <a:pt x="507" y="147"/>
                </a:lnTo>
                <a:lnTo>
                  <a:pt x="533" y="147"/>
                </a:lnTo>
                <a:lnTo>
                  <a:pt x="560" y="147"/>
                </a:lnTo>
                <a:lnTo>
                  <a:pt x="587" y="147"/>
                </a:lnTo>
                <a:lnTo>
                  <a:pt x="587" y="187"/>
                </a:lnTo>
                <a:lnTo>
                  <a:pt x="560" y="187"/>
                </a:lnTo>
                <a:lnTo>
                  <a:pt x="533" y="187"/>
                </a:lnTo>
                <a:lnTo>
                  <a:pt x="507" y="187"/>
                </a:lnTo>
                <a:lnTo>
                  <a:pt x="187" y="187"/>
                </a:lnTo>
                <a:lnTo>
                  <a:pt x="187" y="347"/>
                </a:lnTo>
                <a:lnTo>
                  <a:pt x="187" y="374"/>
                </a:lnTo>
                <a:lnTo>
                  <a:pt x="187" y="400"/>
                </a:lnTo>
                <a:lnTo>
                  <a:pt x="187" y="454"/>
                </a:lnTo>
                <a:lnTo>
                  <a:pt x="147" y="454"/>
                </a:lnTo>
                <a:lnTo>
                  <a:pt x="147" y="400"/>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46" name="文本框 37">
            <a:extLst>
              <a:ext uri="{FF2B5EF4-FFF2-40B4-BE49-F238E27FC236}">
                <a16:creationId xmlns:a16="http://schemas.microsoft.com/office/drawing/2014/main" id="{A0924E3A-F33F-9E13-4DD4-04F0CB6123CE}"/>
              </a:ext>
            </a:extLst>
          </p:cNvPr>
          <p:cNvSpPr txBox="1"/>
          <p:nvPr/>
        </p:nvSpPr>
        <p:spPr>
          <a:xfrm>
            <a:off x="1289172" y="5183630"/>
            <a:ext cx="1378552"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600" b="1"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rPr>
              <a:t>STEP 01</a:t>
            </a:r>
            <a:endParaRPr lang="zh-CN" altLang="en-US" sz="1600" b="1"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49" name="文本框 39">
            <a:extLst>
              <a:ext uri="{FF2B5EF4-FFF2-40B4-BE49-F238E27FC236}">
                <a16:creationId xmlns:a16="http://schemas.microsoft.com/office/drawing/2014/main" id="{46E664B5-C4D7-BFB0-42AB-9364C86A4D53}"/>
              </a:ext>
            </a:extLst>
          </p:cNvPr>
          <p:cNvSpPr txBox="1"/>
          <p:nvPr/>
        </p:nvSpPr>
        <p:spPr>
          <a:xfrm>
            <a:off x="1297959" y="1690818"/>
            <a:ext cx="1378552" cy="369332"/>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dirty="0">
                <a:solidFill>
                  <a:schemeClr val="bg1"/>
                </a:solidFill>
                <a:latin typeface="+mj-ea"/>
                <a:ea typeface="+mj-ea"/>
                <a:sym typeface="微软雅黑" panose="020B0503020204020204" charset="-122"/>
              </a:rPr>
              <a:t>措施一</a:t>
            </a:r>
          </a:p>
        </p:txBody>
      </p:sp>
      <p:sp>
        <p:nvSpPr>
          <p:cNvPr id="57" name="矩形: 圆角 56">
            <a:extLst>
              <a:ext uri="{FF2B5EF4-FFF2-40B4-BE49-F238E27FC236}">
                <a16:creationId xmlns:a16="http://schemas.microsoft.com/office/drawing/2014/main" id="{59DBDD9D-D643-1597-15D7-C0BDB1E4DF40}"/>
              </a:ext>
            </a:extLst>
          </p:cNvPr>
          <p:cNvSpPr/>
          <p:nvPr/>
        </p:nvSpPr>
        <p:spPr>
          <a:xfrm>
            <a:off x="3490054" y="1673783"/>
            <a:ext cx="2464781" cy="3836311"/>
          </a:xfrm>
          <a:prstGeom prst="roundRect">
            <a:avLst>
              <a:gd name="adj" fmla="val 7392"/>
            </a:avLst>
          </a:prstGeom>
          <a:solidFill>
            <a:srgbClr val="FFFFFF"/>
          </a:solidFill>
          <a:ln>
            <a:noFill/>
          </a:ln>
          <a:effectLst>
            <a:outerShdw blurRad="1270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8" name="任意多边形: 形状 57">
            <a:extLst>
              <a:ext uri="{FF2B5EF4-FFF2-40B4-BE49-F238E27FC236}">
                <a16:creationId xmlns:a16="http://schemas.microsoft.com/office/drawing/2014/main" id="{02D933A9-2CA6-B96A-8F5E-002B76BF1D8B}"/>
              </a:ext>
            </a:extLst>
          </p:cNvPr>
          <p:cNvSpPr/>
          <p:nvPr/>
        </p:nvSpPr>
        <p:spPr>
          <a:xfrm flipV="1">
            <a:off x="3935584" y="5174543"/>
            <a:ext cx="1573724" cy="335429"/>
          </a:xfrm>
          <a:custGeom>
            <a:avLst/>
            <a:gdLst>
              <a:gd name="connsiteX0" fmla="*/ 0 w 990601"/>
              <a:gd name="connsiteY0" fmla="*/ 4764 h 219078"/>
              <a:gd name="connsiteX1" fmla="*/ 0 w 990601"/>
              <a:gd name="connsiteY1" fmla="*/ 4765 h 219078"/>
              <a:gd name="connsiteX2" fmla="*/ 0 w 990601"/>
              <a:gd name="connsiteY2" fmla="*/ 4765 h 219078"/>
              <a:gd name="connsiteX3" fmla="*/ 962 w 990601"/>
              <a:gd name="connsiteY3" fmla="*/ 0 h 219078"/>
              <a:gd name="connsiteX4" fmla="*/ 989639 w 990601"/>
              <a:gd name="connsiteY4" fmla="*/ 0 h 219078"/>
              <a:gd name="connsiteX5" fmla="*/ 990601 w 990601"/>
              <a:gd name="connsiteY5" fmla="*/ 4765 h 219078"/>
              <a:gd name="connsiteX6" fmla="*/ 990600 w 990601"/>
              <a:gd name="connsiteY6" fmla="*/ 4765 h 219078"/>
              <a:gd name="connsiteX7" fmla="*/ 776287 w 990601"/>
              <a:gd name="connsiteY7" fmla="*/ 219078 h 219078"/>
              <a:gd name="connsiteX8" fmla="*/ 214313 w 990601"/>
              <a:gd name="connsiteY8" fmla="*/ 219077 h 219078"/>
              <a:gd name="connsiteX9" fmla="*/ 16842 w 990601"/>
              <a:gd name="connsiteY9" fmla="*/ 88185 h 219078"/>
              <a:gd name="connsiteX10" fmla="*/ 0 w 990601"/>
              <a:gd name="connsiteY10" fmla="*/ 4765 h 21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1" h="219078">
                <a:moveTo>
                  <a:pt x="0" y="4764"/>
                </a:moveTo>
                <a:lnTo>
                  <a:pt x="0" y="4765"/>
                </a:lnTo>
                <a:lnTo>
                  <a:pt x="0" y="4765"/>
                </a:lnTo>
                <a:close/>
                <a:moveTo>
                  <a:pt x="962" y="0"/>
                </a:moveTo>
                <a:lnTo>
                  <a:pt x="989639" y="0"/>
                </a:lnTo>
                <a:lnTo>
                  <a:pt x="990601" y="4765"/>
                </a:lnTo>
                <a:lnTo>
                  <a:pt x="990600" y="4765"/>
                </a:lnTo>
                <a:cubicBezTo>
                  <a:pt x="990600" y="123127"/>
                  <a:pt x="894649" y="219078"/>
                  <a:pt x="776287" y="219078"/>
                </a:cubicBezTo>
                <a:lnTo>
                  <a:pt x="214313" y="219077"/>
                </a:lnTo>
                <a:cubicBezTo>
                  <a:pt x="125542" y="219077"/>
                  <a:pt x="49376" y="165105"/>
                  <a:pt x="16842" y="88185"/>
                </a:cubicBezTo>
                <a:lnTo>
                  <a:pt x="0" y="4765"/>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9" name="任意多边形: 形状 58">
            <a:extLst>
              <a:ext uri="{FF2B5EF4-FFF2-40B4-BE49-F238E27FC236}">
                <a16:creationId xmlns:a16="http://schemas.microsoft.com/office/drawing/2014/main" id="{28CF6FAE-4A12-6660-63E4-A13DDC20C635}"/>
              </a:ext>
            </a:extLst>
          </p:cNvPr>
          <p:cNvSpPr/>
          <p:nvPr/>
        </p:nvSpPr>
        <p:spPr>
          <a:xfrm>
            <a:off x="3755961" y="1673783"/>
            <a:ext cx="1932967" cy="412000"/>
          </a:xfrm>
          <a:custGeom>
            <a:avLst/>
            <a:gdLst>
              <a:gd name="connsiteX0" fmla="*/ 0 w 990601"/>
              <a:gd name="connsiteY0" fmla="*/ 4764 h 219078"/>
              <a:gd name="connsiteX1" fmla="*/ 0 w 990601"/>
              <a:gd name="connsiteY1" fmla="*/ 4765 h 219078"/>
              <a:gd name="connsiteX2" fmla="*/ 0 w 990601"/>
              <a:gd name="connsiteY2" fmla="*/ 4765 h 219078"/>
              <a:gd name="connsiteX3" fmla="*/ 962 w 990601"/>
              <a:gd name="connsiteY3" fmla="*/ 0 h 219078"/>
              <a:gd name="connsiteX4" fmla="*/ 989639 w 990601"/>
              <a:gd name="connsiteY4" fmla="*/ 0 h 219078"/>
              <a:gd name="connsiteX5" fmla="*/ 990601 w 990601"/>
              <a:gd name="connsiteY5" fmla="*/ 4765 h 219078"/>
              <a:gd name="connsiteX6" fmla="*/ 990600 w 990601"/>
              <a:gd name="connsiteY6" fmla="*/ 4765 h 219078"/>
              <a:gd name="connsiteX7" fmla="*/ 776287 w 990601"/>
              <a:gd name="connsiteY7" fmla="*/ 219078 h 219078"/>
              <a:gd name="connsiteX8" fmla="*/ 214313 w 990601"/>
              <a:gd name="connsiteY8" fmla="*/ 219077 h 219078"/>
              <a:gd name="connsiteX9" fmla="*/ 16842 w 990601"/>
              <a:gd name="connsiteY9" fmla="*/ 88185 h 219078"/>
              <a:gd name="connsiteX10" fmla="*/ 0 w 990601"/>
              <a:gd name="connsiteY10" fmla="*/ 4765 h 21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1" h="219078">
                <a:moveTo>
                  <a:pt x="0" y="4764"/>
                </a:moveTo>
                <a:lnTo>
                  <a:pt x="0" y="4765"/>
                </a:lnTo>
                <a:lnTo>
                  <a:pt x="0" y="4765"/>
                </a:lnTo>
                <a:close/>
                <a:moveTo>
                  <a:pt x="962" y="0"/>
                </a:moveTo>
                <a:lnTo>
                  <a:pt x="989639" y="0"/>
                </a:lnTo>
                <a:lnTo>
                  <a:pt x="990601" y="4765"/>
                </a:lnTo>
                <a:lnTo>
                  <a:pt x="990600" y="4765"/>
                </a:lnTo>
                <a:cubicBezTo>
                  <a:pt x="990600" y="123127"/>
                  <a:pt x="894649" y="219078"/>
                  <a:pt x="776287" y="219078"/>
                </a:cubicBezTo>
                <a:lnTo>
                  <a:pt x="214313" y="219077"/>
                </a:lnTo>
                <a:cubicBezTo>
                  <a:pt x="125542" y="219077"/>
                  <a:pt x="49376" y="165105"/>
                  <a:pt x="16842" y="88185"/>
                </a:cubicBezTo>
                <a:lnTo>
                  <a:pt x="0" y="4765"/>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0" name="椭圆 59">
            <a:extLst>
              <a:ext uri="{FF2B5EF4-FFF2-40B4-BE49-F238E27FC236}">
                <a16:creationId xmlns:a16="http://schemas.microsoft.com/office/drawing/2014/main" id="{629E1F3A-E160-BE28-93D5-BD0320363668}"/>
              </a:ext>
            </a:extLst>
          </p:cNvPr>
          <p:cNvSpPr/>
          <p:nvPr/>
        </p:nvSpPr>
        <p:spPr>
          <a:xfrm>
            <a:off x="4235456" y="2302191"/>
            <a:ext cx="973977" cy="9739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1" name="椭圆 60">
            <a:extLst>
              <a:ext uri="{FF2B5EF4-FFF2-40B4-BE49-F238E27FC236}">
                <a16:creationId xmlns:a16="http://schemas.microsoft.com/office/drawing/2014/main" id="{AA6288B9-B95D-4CAE-7AFF-479FF0CD563D}"/>
              </a:ext>
            </a:extLst>
          </p:cNvPr>
          <p:cNvSpPr/>
          <p:nvPr/>
        </p:nvSpPr>
        <p:spPr>
          <a:xfrm>
            <a:off x="4381198" y="2447933"/>
            <a:ext cx="682492" cy="682492"/>
          </a:xfrm>
          <a:prstGeom prst="ellipse">
            <a:avLst/>
          </a:prstGeom>
          <a:gradFill>
            <a:gsLst>
              <a:gs pos="50000">
                <a:srgbClr val="FDFDFD"/>
              </a:gs>
              <a:gs pos="0">
                <a:schemeClr val="bg1">
                  <a:lumMod val="99000"/>
                </a:schemeClr>
              </a:gs>
              <a:gs pos="100000">
                <a:schemeClr val="bg1">
                  <a:lumMod val="98000"/>
                </a:schemeClr>
              </a:gs>
            </a:gsLst>
            <a:lin ang="2700000" scaled="0"/>
          </a:gradFill>
          <a:ln w="12700">
            <a:gradFill>
              <a:gsLst>
                <a:gs pos="0">
                  <a:schemeClr val="bg1">
                    <a:lumMod val="95000"/>
                  </a:schemeClr>
                </a:gs>
                <a:gs pos="100000">
                  <a:schemeClr val="bg1">
                    <a:alpha val="0"/>
                  </a:schemeClr>
                </a:gs>
              </a:gsLst>
              <a:lin ang="2700000" scaled="0"/>
            </a:gradFill>
          </a:ln>
          <a:effectLst>
            <a:outerShdw blurRad="1016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1" name="图形 21">
            <a:extLst>
              <a:ext uri="{FF2B5EF4-FFF2-40B4-BE49-F238E27FC236}">
                <a16:creationId xmlns:a16="http://schemas.microsoft.com/office/drawing/2014/main" id="{3ACDA40F-5EDC-A888-1D7B-DBAFAC8604DE}"/>
              </a:ext>
            </a:extLst>
          </p:cNvPr>
          <p:cNvSpPr/>
          <p:nvPr/>
        </p:nvSpPr>
        <p:spPr>
          <a:xfrm>
            <a:off x="4589994" y="2628082"/>
            <a:ext cx="265404" cy="285682"/>
          </a:xfrm>
          <a:custGeom>
            <a:avLst/>
            <a:gdLst>
              <a:gd name="T0" fmla="*/ 8506 w 11943"/>
              <a:gd name="T1" fmla="*/ 10438 h 12854"/>
              <a:gd name="T2" fmla="*/ 8423 w 11943"/>
              <a:gd name="T3" fmla="*/ 10563 h 12854"/>
              <a:gd name="T4" fmla="*/ 6465 w 11943"/>
              <a:gd name="T5" fmla="*/ 12522 h 12854"/>
              <a:gd name="T6" fmla="*/ 6386 w 11943"/>
              <a:gd name="T7" fmla="*/ 12641 h 12854"/>
              <a:gd name="T8" fmla="*/ 5556 w 11943"/>
              <a:gd name="T9" fmla="*/ 12641 h 12854"/>
              <a:gd name="T10" fmla="*/ 5480 w 11943"/>
              <a:gd name="T11" fmla="*/ 12524 h 12854"/>
              <a:gd name="T12" fmla="*/ 3511 w 11943"/>
              <a:gd name="T13" fmla="*/ 10555 h 12854"/>
              <a:gd name="T14" fmla="*/ 3429 w 11943"/>
              <a:gd name="T15" fmla="*/ 10433 h 12854"/>
              <a:gd name="T16" fmla="*/ 605 w 11943"/>
              <a:gd name="T17" fmla="*/ 4216 h 12854"/>
              <a:gd name="T18" fmla="*/ 5978 w 11943"/>
              <a:gd name="T19" fmla="*/ 3 h 12854"/>
              <a:gd name="T20" fmla="*/ 11343 w 11943"/>
              <a:gd name="T21" fmla="*/ 4226 h 12854"/>
              <a:gd name="T22" fmla="*/ 8506 w 11943"/>
              <a:gd name="T23" fmla="*/ 10438 h 12854"/>
              <a:gd name="T24" fmla="*/ 5971 w 11943"/>
              <a:gd name="T25" fmla="*/ 1173 h 12854"/>
              <a:gd name="T26" fmla="*/ 1739 w 11943"/>
              <a:gd name="T27" fmla="*/ 4487 h 12854"/>
              <a:gd name="T28" fmla="*/ 3935 w 11943"/>
              <a:gd name="T29" fmla="*/ 9393 h 12854"/>
              <a:gd name="T30" fmla="*/ 3935 w 11943"/>
              <a:gd name="T31" fmla="*/ 9608 h 12854"/>
              <a:gd name="T32" fmla="*/ 4302 w 11943"/>
              <a:gd name="T33" fmla="*/ 9766 h 12854"/>
              <a:gd name="T34" fmla="*/ 5971 w 11943"/>
              <a:gd name="T35" fmla="*/ 11435 h 12854"/>
              <a:gd name="T36" fmla="*/ 7633 w 11943"/>
              <a:gd name="T37" fmla="*/ 9773 h 12854"/>
              <a:gd name="T38" fmla="*/ 8006 w 11943"/>
              <a:gd name="T39" fmla="*/ 9614 h 12854"/>
              <a:gd name="T40" fmla="*/ 8006 w 11943"/>
              <a:gd name="T41" fmla="*/ 9393 h 12854"/>
              <a:gd name="T42" fmla="*/ 10202 w 11943"/>
              <a:gd name="T43" fmla="*/ 4488 h 12854"/>
              <a:gd name="T44" fmla="*/ 5971 w 11943"/>
              <a:gd name="T45" fmla="*/ 1173 h 12854"/>
              <a:gd name="T46" fmla="*/ 5971 w 11943"/>
              <a:gd name="T47" fmla="*/ 8153 h 12854"/>
              <a:gd name="T48" fmla="*/ 3553 w 11943"/>
              <a:gd name="T49" fmla="*/ 6538 h 12854"/>
              <a:gd name="T50" fmla="*/ 4120 w 11943"/>
              <a:gd name="T51" fmla="*/ 3685 h 12854"/>
              <a:gd name="T52" fmla="*/ 6973 w 11943"/>
              <a:gd name="T53" fmla="*/ 3118 h 12854"/>
              <a:gd name="T54" fmla="*/ 8588 w 11943"/>
              <a:gd name="T55" fmla="*/ 5536 h 12854"/>
              <a:gd name="T56" fmla="*/ 5971 w 11943"/>
              <a:gd name="T57" fmla="*/ 8153 h 12854"/>
              <a:gd name="T58" fmla="*/ 5971 w 11943"/>
              <a:gd name="T59" fmla="*/ 3500 h 12854"/>
              <a:gd name="T60" fmla="*/ 4090 w 11943"/>
              <a:gd name="T61" fmla="*/ 4757 h 12854"/>
              <a:gd name="T62" fmla="*/ 4532 w 11943"/>
              <a:gd name="T63" fmla="*/ 6975 h 12854"/>
              <a:gd name="T64" fmla="*/ 6750 w 11943"/>
              <a:gd name="T65" fmla="*/ 7417 h 12854"/>
              <a:gd name="T66" fmla="*/ 8007 w 11943"/>
              <a:gd name="T67" fmla="*/ 5536 h 12854"/>
              <a:gd name="T68" fmla="*/ 5971 w 11943"/>
              <a:gd name="T69" fmla="*/ 3500 h 12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43" h="12854">
                <a:moveTo>
                  <a:pt x="8506" y="10438"/>
                </a:moveTo>
                <a:cubicBezTo>
                  <a:pt x="8485" y="10483"/>
                  <a:pt x="8457" y="10525"/>
                  <a:pt x="8423" y="10563"/>
                </a:cubicBezTo>
                <a:lnTo>
                  <a:pt x="6465" y="12522"/>
                </a:lnTo>
                <a:cubicBezTo>
                  <a:pt x="6444" y="12565"/>
                  <a:pt x="6418" y="12605"/>
                  <a:pt x="6386" y="12641"/>
                </a:cubicBezTo>
                <a:cubicBezTo>
                  <a:pt x="6151" y="12854"/>
                  <a:pt x="5792" y="12854"/>
                  <a:pt x="5556" y="12641"/>
                </a:cubicBezTo>
                <a:cubicBezTo>
                  <a:pt x="5526" y="12605"/>
                  <a:pt x="5500" y="12566"/>
                  <a:pt x="5480" y="12524"/>
                </a:cubicBezTo>
                <a:lnTo>
                  <a:pt x="3511" y="10555"/>
                </a:lnTo>
                <a:cubicBezTo>
                  <a:pt x="3478" y="10518"/>
                  <a:pt x="3451" y="10477"/>
                  <a:pt x="3429" y="10433"/>
                </a:cubicBezTo>
                <a:cubicBezTo>
                  <a:pt x="1167" y="9260"/>
                  <a:pt x="0" y="6691"/>
                  <a:pt x="605" y="4216"/>
                </a:cubicBezTo>
                <a:cubicBezTo>
                  <a:pt x="1210" y="1740"/>
                  <a:pt x="3430" y="0"/>
                  <a:pt x="5978" y="3"/>
                </a:cubicBezTo>
                <a:cubicBezTo>
                  <a:pt x="8527" y="5"/>
                  <a:pt x="10743" y="1750"/>
                  <a:pt x="11343" y="4226"/>
                </a:cubicBezTo>
                <a:cubicBezTo>
                  <a:pt x="11943" y="6703"/>
                  <a:pt x="10771" y="9269"/>
                  <a:pt x="8506" y="10438"/>
                </a:cubicBezTo>
                <a:close/>
                <a:moveTo>
                  <a:pt x="5971" y="1173"/>
                </a:moveTo>
                <a:cubicBezTo>
                  <a:pt x="3967" y="1175"/>
                  <a:pt x="2221" y="2542"/>
                  <a:pt x="1739" y="4487"/>
                </a:cubicBezTo>
                <a:cubicBezTo>
                  <a:pt x="1257" y="6433"/>
                  <a:pt x="2163" y="8456"/>
                  <a:pt x="3935" y="9393"/>
                </a:cubicBezTo>
                <a:lnTo>
                  <a:pt x="3935" y="9608"/>
                </a:lnTo>
                <a:cubicBezTo>
                  <a:pt x="4073" y="9613"/>
                  <a:pt x="4203" y="9669"/>
                  <a:pt x="4302" y="9766"/>
                </a:cubicBezTo>
                <a:lnTo>
                  <a:pt x="5971" y="11435"/>
                </a:lnTo>
                <a:lnTo>
                  <a:pt x="7633" y="9773"/>
                </a:lnTo>
                <a:cubicBezTo>
                  <a:pt x="7732" y="9675"/>
                  <a:pt x="7866" y="9618"/>
                  <a:pt x="8006" y="9614"/>
                </a:cubicBezTo>
                <a:lnTo>
                  <a:pt x="8006" y="9393"/>
                </a:lnTo>
                <a:cubicBezTo>
                  <a:pt x="9778" y="8456"/>
                  <a:pt x="10684" y="6433"/>
                  <a:pt x="10202" y="4488"/>
                </a:cubicBezTo>
                <a:cubicBezTo>
                  <a:pt x="9720" y="2542"/>
                  <a:pt x="7975" y="1175"/>
                  <a:pt x="5971" y="1173"/>
                </a:cubicBezTo>
                <a:close/>
                <a:moveTo>
                  <a:pt x="5971" y="8153"/>
                </a:moveTo>
                <a:cubicBezTo>
                  <a:pt x="4912" y="8153"/>
                  <a:pt x="3958" y="7516"/>
                  <a:pt x="3553" y="6538"/>
                </a:cubicBezTo>
                <a:cubicBezTo>
                  <a:pt x="3148" y="5560"/>
                  <a:pt x="3372" y="4434"/>
                  <a:pt x="4120" y="3685"/>
                </a:cubicBezTo>
                <a:cubicBezTo>
                  <a:pt x="4869" y="2937"/>
                  <a:pt x="5995" y="2713"/>
                  <a:pt x="6973" y="3118"/>
                </a:cubicBezTo>
                <a:cubicBezTo>
                  <a:pt x="7951" y="3523"/>
                  <a:pt x="8588" y="4477"/>
                  <a:pt x="8588" y="5536"/>
                </a:cubicBezTo>
                <a:cubicBezTo>
                  <a:pt x="8588" y="6982"/>
                  <a:pt x="7417" y="8153"/>
                  <a:pt x="5971" y="8153"/>
                </a:cubicBezTo>
                <a:close/>
                <a:moveTo>
                  <a:pt x="5971" y="3500"/>
                </a:moveTo>
                <a:cubicBezTo>
                  <a:pt x="5148" y="3500"/>
                  <a:pt x="4405" y="3996"/>
                  <a:pt x="4090" y="4757"/>
                </a:cubicBezTo>
                <a:cubicBezTo>
                  <a:pt x="3775" y="5518"/>
                  <a:pt x="3949" y="6393"/>
                  <a:pt x="4532" y="6975"/>
                </a:cubicBezTo>
                <a:cubicBezTo>
                  <a:pt x="5114" y="7558"/>
                  <a:pt x="5989" y="7732"/>
                  <a:pt x="6750" y="7417"/>
                </a:cubicBezTo>
                <a:cubicBezTo>
                  <a:pt x="7511" y="7102"/>
                  <a:pt x="8007" y="6359"/>
                  <a:pt x="8007" y="5536"/>
                </a:cubicBezTo>
                <a:cubicBezTo>
                  <a:pt x="8007" y="4412"/>
                  <a:pt x="7095" y="3500"/>
                  <a:pt x="5971" y="350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64" name="文本框 45">
            <a:extLst>
              <a:ext uri="{FF2B5EF4-FFF2-40B4-BE49-F238E27FC236}">
                <a16:creationId xmlns:a16="http://schemas.microsoft.com/office/drawing/2014/main" id="{9E446A05-0DA6-CDC2-E044-88B11370F26B}"/>
              </a:ext>
            </a:extLst>
          </p:cNvPr>
          <p:cNvSpPr txBox="1"/>
          <p:nvPr/>
        </p:nvSpPr>
        <p:spPr>
          <a:xfrm>
            <a:off x="4036286" y="5183630"/>
            <a:ext cx="1378552"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600" b="1">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rPr>
              <a:t>STEP 02</a:t>
            </a:r>
            <a:endParaRPr lang="zh-CN" altLang="en-US" sz="1600" b="1">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65" name="文本框 46">
            <a:extLst>
              <a:ext uri="{FF2B5EF4-FFF2-40B4-BE49-F238E27FC236}">
                <a16:creationId xmlns:a16="http://schemas.microsoft.com/office/drawing/2014/main" id="{F6C8C060-DCDE-98BD-7C5F-7102B6B8D264}"/>
              </a:ext>
            </a:extLst>
          </p:cNvPr>
          <p:cNvSpPr txBox="1"/>
          <p:nvPr/>
        </p:nvSpPr>
        <p:spPr>
          <a:xfrm>
            <a:off x="4045073" y="1690818"/>
            <a:ext cx="1378552" cy="369332"/>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dirty="0">
                <a:solidFill>
                  <a:schemeClr val="bg1"/>
                </a:solidFill>
                <a:latin typeface="+mj-ea"/>
                <a:ea typeface="+mj-ea"/>
                <a:sym typeface="微软雅黑" panose="020B0503020204020204" charset="-122"/>
              </a:rPr>
              <a:t>措施二</a:t>
            </a:r>
          </a:p>
        </p:txBody>
      </p:sp>
      <p:sp>
        <p:nvSpPr>
          <p:cNvPr id="66" name="矩形: 圆角 65">
            <a:extLst>
              <a:ext uri="{FF2B5EF4-FFF2-40B4-BE49-F238E27FC236}">
                <a16:creationId xmlns:a16="http://schemas.microsoft.com/office/drawing/2014/main" id="{9D97F2B7-2D4D-D1D5-55BD-D4B5BD6E7CC2}"/>
              </a:ext>
            </a:extLst>
          </p:cNvPr>
          <p:cNvSpPr/>
          <p:nvPr/>
        </p:nvSpPr>
        <p:spPr>
          <a:xfrm>
            <a:off x="6237168" y="1673783"/>
            <a:ext cx="2464781" cy="3836311"/>
          </a:xfrm>
          <a:prstGeom prst="roundRect">
            <a:avLst>
              <a:gd name="adj" fmla="val 7392"/>
            </a:avLst>
          </a:prstGeom>
          <a:solidFill>
            <a:srgbClr val="FFFFFF"/>
          </a:solidFill>
          <a:ln>
            <a:noFill/>
          </a:ln>
          <a:effectLst>
            <a:outerShdw blurRad="1270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7" name="任意多边形: 形状 66">
            <a:extLst>
              <a:ext uri="{FF2B5EF4-FFF2-40B4-BE49-F238E27FC236}">
                <a16:creationId xmlns:a16="http://schemas.microsoft.com/office/drawing/2014/main" id="{08535912-802D-79EA-010F-CF83E1A51321}"/>
              </a:ext>
            </a:extLst>
          </p:cNvPr>
          <p:cNvSpPr/>
          <p:nvPr/>
        </p:nvSpPr>
        <p:spPr>
          <a:xfrm flipV="1">
            <a:off x="6682698" y="5174543"/>
            <a:ext cx="1573724" cy="335429"/>
          </a:xfrm>
          <a:custGeom>
            <a:avLst/>
            <a:gdLst>
              <a:gd name="connsiteX0" fmla="*/ 0 w 990601"/>
              <a:gd name="connsiteY0" fmla="*/ 4764 h 219078"/>
              <a:gd name="connsiteX1" fmla="*/ 0 w 990601"/>
              <a:gd name="connsiteY1" fmla="*/ 4765 h 219078"/>
              <a:gd name="connsiteX2" fmla="*/ 0 w 990601"/>
              <a:gd name="connsiteY2" fmla="*/ 4765 h 219078"/>
              <a:gd name="connsiteX3" fmla="*/ 962 w 990601"/>
              <a:gd name="connsiteY3" fmla="*/ 0 h 219078"/>
              <a:gd name="connsiteX4" fmla="*/ 989639 w 990601"/>
              <a:gd name="connsiteY4" fmla="*/ 0 h 219078"/>
              <a:gd name="connsiteX5" fmla="*/ 990601 w 990601"/>
              <a:gd name="connsiteY5" fmla="*/ 4765 h 219078"/>
              <a:gd name="connsiteX6" fmla="*/ 990600 w 990601"/>
              <a:gd name="connsiteY6" fmla="*/ 4765 h 219078"/>
              <a:gd name="connsiteX7" fmla="*/ 776287 w 990601"/>
              <a:gd name="connsiteY7" fmla="*/ 219078 h 219078"/>
              <a:gd name="connsiteX8" fmla="*/ 214313 w 990601"/>
              <a:gd name="connsiteY8" fmla="*/ 219077 h 219078"/>
              <a:gd name="connsiteX9" fmla="*/ 16842 w 990601"/>
              <a:gd name="connsiteY9" fmla="*/ 88185 h 219078"/>
              <a:gd name="connsiteX10" fmla="*/ 0 w 990601"/>
              <a:gd name="connsiteY10" fmla="*/ 4765 h 21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1" h="219078">
                <a:moveTo>
                  <a:pt x="0" y="4764"/>
                </a:moveTo>
                <a:lnTo>
                  <a:pt x="0" y="4765"/>
                </a:lnTo>
                <a:lnTo>
                  <a:pt x="0" y="4765"/>
                </a:lnTo>
                <a:close/>
                <a:moveTo>
                  <a:pt x="962" y="0"/>
                </a:moveTo>
                <a:lnTo>
                  <a:pt x="989639" y="0"/>
                </a:lnTo>
                <a:lnTo>
                  <a:pt x="990601" y="4765"/>
                </a:lnTo>
                <a:lnTo>
                  <a:pt x="990600" y="4765"/>
                </a:lnTo>
                <a:cubicBezTo>
                  <a:pt x="990600" y="123127"/>
                  <a:pt x="894649" y="219078"/>
                  <a:pt x="776287" y="219078"/>
                </a:cubicBezTo>
                <a:lnTo>
                  <a:pt x="214313" y="219077"/>
                </a:lnTo>
                <a:cubicBezTo>
                  <a:pt x="125542" y="219077"/>
                  <a:pt x="49376" y="165105"/>
                  <a:pt x="16842" y="88185"/>
                </a:cubicBezTo>
                <a:lnTo>
                  <a:pt x="0" y="476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8" name="任意多边形: 形状 67">
            <a:extLst>
              <a:ext uri="{FF2B5EF4-FFF2-40B4-BE49-F238E27FC236}">
                <a16:creationId xmlns:a16="http://schemas.microsoft.com/office/drawing/2014/main" id="{42726A50-8C9E-0199-4D92-2B49EEF79A5D}"/>
              </a:ext>
            </a:extLst>
          </p:cNvPr>
          <p:cNvSpPr/>
          <p:nvPr/>
        </p:nvSpPr>
        <p:spPr>
          <a:xfrm>
            <a:off x="6503075" y="1673783"/>
            <a:ext cx="1932967" cy="412000"/>
          </a:xfrm>
          <a:custGeom>
            <a:avLst/>
            <a:gdLst>
              <a:gd name="connsiteX0" fmla="*/ 0 w 990601"/>
              <a:gd name="connsiteY0" fmla="*/ 4764 h 219078"/>
              <a:gd name="connsiteX1" fmla="*/ 0 w 990601"/>
              <a:gd name="connsiteY1" fmla="*/ 4765 h 219078"/>
              <a:gd name="connsiteX2" fmla="*/ 0 w 990601"/>
              <a:gd name="connsiteY2" fmla="*/ 4765 h 219078"/>
              <a:gd name="connsiteX3" fmla="*/ 962 w 990601"/>
              <a:gd name="connsiteY3" fmla="*/ 0 h 219078"/>
              <a:gd name="connsiteX4" fmla="*/ 989639 w 990601"/>
              <a:gd name="connsiteY4" fmla="*/ 0 h 219078"/>
              <a:gd name="connsiteX5" fmla="*/ 990601 w 990601"/>
              <a:gd name="connsiteY5" fmla="*/ 4765 h 219078"/>
              <a:gd name="connsiteX6" fmla="*/ 990600 w 990601"/>
              <a:gd name="connsiteY6" fmla="*/ 4765 h 219078"/>
              <a:gd name="connsiteX7" fmla="*/ 776287 w 990601"/>
              <a:gd name="connsiteY7" fmla="*/ 219078 h 219078"/>
              <a:gd name="connsiteX8" fmla="*/ 214313 w 990601"/>
              <a:gd name="connsiteY8" fmla="*/ 219077 h 219078"/>
              <a:gd name="connsiteX9" fmla="*/ 16842 w 990601"/>
              <a:gd name="connsiteY9" fmla="*/ 88185 h 219078"/>
              <a:gd name="connsiteX10" fmla="*/ 0 w 990601"/>
              <a:gd name="connsiteY10" fmla="*/ 4765 h 21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1" h="219078">
                <a:moveTo>
                  <a:pt x="0" y="4764"/>
                </a:moveTo>
                <a:lnTo>
                  <a:pt x="0" y="4765"/>
                </a:lnTo>
                <a:lnTo>
                  <a:pt x="0" y="4765"/>
                </a:lnTo>
                <a:close/>
                <a:moveTo>
                  <a:pt x="962" y="0"/>
                </a:moveTo>
                <a:lnTo>
                  <a:pt x="989639" y="0"/>
                </a:lnTo>
                <a:lnTo>
                  <a:pt x="990601" y="4765"/>
                </a:lnTo>
                <a:lnTo>
                  <a:pt x="990600" y="4765"/>
                </a:lnTo>
                <a:cubicBezTo>
                  <a:pt x="990600" y="123127"/>
                  <a:pt x="894649" y="219078"/>
                  <a:pt x="776287" y="219078"/>
                </a:cubicBezTo>
                <a:lnTo>
                  <a:pt x="214313" y="219077"/>
                </a:lnTo>
                <a:cubicBezTo>
                  <a:pt x="125542" y="219077"/>
                  <a:pt x="49376" y="165105"/>
                  <a:pt x="16842" y="88185"/>
                </a:cubicBezTo>
                <a:lnTo>
                  <a:pt x="0" y="476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9" name="椭圆 68">
            <a:extLst>
              <a:ext uri="{FF2B5EF4-FFF2-40B4-BE49-F238E27FC236}">
                <a16:creationId xmlns:a16="http://schemas.microsoft.com/office/drawing/2014/main" id="{28B608EF-402A-EF70-AD40-C940B2BFD532}"/>
              </a:ext>
            </a:extLst>
          </p:cNvPr>
          <p:cNvSpPr/>
          <p:nvPr/>
        </p:nvSpPr>
        <p:spPr>
          <a:xfrm>
            <a:off x="6982570" y="2302191"/>
            <a:ext cx="973977" cy="9739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0" name="椭圆 69">
            <a:extLst>
              <a:ext uri="{FF2B5EF4-FFF2-40B4-BE49-F238E27FC236}">
                <a16:creationId xmlns:a16="http://schemas.microsoft.com/office/drawing/2014/main" id="{7B3633D8-A2BE-41E1-5333-9F2126830802}"/>
              </a:ext>
            </a:extLst>
          </p:cNvPr>
          <p:cNvSpPr/>
          <p:nvPr/>
        </p:nvSpPr>
        <p:spPr>
          <a:xfrm>
            <a:off x="7128312" y="2447933"/>
            <a:ext cx="682492" cy="682492"/>
          </a:xfrm>
          <a:prstGeom prst="ellipse">
            <a:avLst/>
          </a:prstGeom>
          <a:gradFill>
            <a:gsLst>
              <a:gs pos="50000">
                <a:srgbClr val="FDFDFD"/>
              </a:gs>
              <a:gs pos="0">
                <a:schemeClr val="bg1">
                  <a:lumMod val="99000"/>
                </a:schemeClr>
              </a:gs>
              <a:gs pos="100000">
                <a:schemeClr val="bg1">
                  <a:lumMod val="98000"/>
                </a:schemeClr>
              </a:gs>
            </a:gsLst>
            <a:lin ang="2700000" scaled="0"/>
          </a:gradFill>
          <a:ln w="12700">
            <a:gradFill>
              <a:gsLst>
                <a:gs pos="0">
                  <a:schemeClr val="bg1">
                    <a:lumMod val="95000"/>
                  </a:schemeClr>
                </a:gs>
                <a:gs pos="100000">
                  <a:schemeClr val="bg1">
                    <a:alpha val="0"/>
                  </a:schemeClr>
                </a:gs>
              </a:gsLst>
              <a:lin ang="2700000" scaled="0"/>
            </a:gradFill>
          </a:ln>
          <a:effectLst>
            <a:outerShdw blurRad="1016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2" name="图形 25">
            <a:extLst>
              <a:ext uri="{FF2B5EF4-FFF2-40B4-BE49-F238E27FC236}">
                <a16:creationId xmlns:a16="http://schemas.microsoft.com/office/drawing/2014/main" id="{07676A6B-A314-201B-F228-0507589C78A2}"/>
              </a:ext>
            </a:extLst>
          </p:cNvPr>
          <p:cNvSpPr/>
          <p:nvPr/>
        </p:nvSpPr>
        <p:spPr>
          <a:xfrm>
            <a:off x="7335218" y="2643907"/>
            <a:ext cx="296845" cy="306751"/>
          </a:xfrm>
          <a:custGeom>
            <a:avLst/>
            <a:gdLst>
              <a:gd name="connsiteX0" fmla="*/ 201045 w 587108"/>
              <a:gd name="connsiteY0" fmla="*/ 374989 h 606698"/>
              <a:gd name="connsiteX1" fmla="*/ 401729 w 587108"/>
              <a:gd name="connsiteY1" fmla="*/ 374989 h 606698"/>
              <a:gd name="connsiteX2" fmla="*/ 432462 w 587108"/>
              <a:gd name="connsiteY2" fmla="*/ 405650 h 606698"/>
              <a:gd name="connsiteX3" fmla="*/ 401729 w 587108"/>
              <a:gd name="connsiteY3" fmla="*/ 436310 h 606698"/>
              <a:gd name="connsiteX4" fmla="*/ 201045 w 587108"/>
              <a:gd name="connsiteY4" fmla="*/ 436310 h 606698"/>
              <a:gd name="connsiteX5" fmla="*/ 170312 w 587108"/>
              <a:gd name="connsiteY5" fmla="*/ 405650 h 606698"/>
              <a:gd name="connsiteX6" fmla="*/ 201045 w 587108"/>
              <a:gd name="connsiteY6" fmla="*/ 374989 h 606698"/>
              <a:gd name="connsiteX7" fmla="*/ 201041 w 587108"/>
              <a:gd name="connsiteY7" fmla="*/ 247195 h 606698"/>
              <a:gd name="connsiteX8" fmla="*/ 539054 w 587108"/>
              <a:gd name="connsiteY8" fmla="*/ 247195 h 606698"/>
              <a:gd name="connsiteX9" fmla="*/ 569783 w 587108"/>
              <a:gd name="connsiteY9" fmla="*/ 277856 h 606698"/>
              <a:gd name="connsiteX10" fmla="*/ 539054 w 587108"/>
              <a:gd name="connsiteY10" fmla="*/ 308516 h 606698"/>
              <a:gd name="connsiteX11" fmla="*/ 201041 w 587108"/>
              <a:gd name="connsiteY11" fmla="*/ 308516 h 606698"/>
              <a:gd name="connsiteX12" fmla="*/ 170312 w 587108"/>
              <a:gd name="connsiteY12" fmla="*/ 277856 h 606698"/>
              <a:gd name="connsiteX13" fmla="*/ 201041 w 587108"/>
              <a:gd name="connsiteY13" fmla="*/ 247195 h 606698"/>
              <a:gd name="connsiteX14" fmla="*/ 201045 w 587108"/>
              <a:gd name="connsiteY14" fmla="*/ 119189 h 606698"/>
              <a:gd name="connsiteX15" fmla="*/ 356709 w 587108"/>
              <a:gd name="connsiteY15" fmla="*/ 119189 h 606698"/>
              <a:gd name="connsiteX16" fmla="*/ 387442 w 587108"/>
              <a:gd name="connsiteY16" fmla="*/ 149885 h 606698"/>
              <a:gd name="connsiteX17" fmla="*/ 356709 w 587108"/>
              <a:gd name="connsiteY17" fmla="*/ 180581 h 606698"/>
              <a:gd name="connsiteX18" fmla="*/ 201045 w 587108"/>
              <a:gd name="connsiteY18" fmla="*/ 180581 h 606698"/>
              <a:gd name="connsiteX19" fmla="*/ 170312 w 587108"/>
              <a:gd name="connsiteY19" fmla="*/ 149885 h 606698"/>
              <a:gd name="connsiteX20" fmla="*/ 201045 w 587108"/>
              <a:gd name="connsiteY20" fmla="*/ 119189 h 606698"/>
              <a:gd name="connsiteX21" fmla="*/ 87274 w 587108"/>
              <a:gd name="connsiteY21" fmla="*/ 0 h 606698"/>
              <a:gd name="connsiteX22" fmla="*/ 109016 w 587108"/>
              <a:gd name="connsiteY22" fmla="*/ 9089 h 606698"/>
              <a:gd name="connsiteX23" fmla="*/ 165407 w 587108"/>
              <a:gd name="connsiteY23" fmla="*/ 65391 h 606698"/>
              <a:gd name="connsiteX24" fmla="*/ 165407 w 587108"/>
              <a:gd name="connsiteY24" fmla="*/ 108806 h 606698"/>
              <a:gd name="connsiteX25" fmla="*/ 122077 w 587108"/>
              <a:gd name="connsiteY25" fmla="*/ 108806 h 606698"/>
              <a:gd name="connsiteX26" fmla="*/ 117928 w 587108"/>
              <a:gd name="connsiteY26" fmla="*/ 104817 h 606698"/>
              <a:gd name="connsiteX27" fmla="*/ 117928 w 587108"/>
              <a:gd name="connsiteY27" fmla="*/ 488956 h 606698"/>
              <a:gd name="connsiteX28" fmla="*/ 482240 w 587108"/>
              <a:gd name="connsiteY28" fmla="*/ 488956 h 606698"/>
              <a:gd name="connsiteX29" fmla="*/ 478245 w 587108"/>
              <a:gd name="connsiteY29" fmla="*/ 484814 h 606698"/>
              <a:gd name="connsiteX30" fmla="*/ 478245 w 587108"/>
              <a:gd name="connsiteY30" fmla="*/ 441553 h 606698"/>
              <a:gd name="connsiteX31" fmla="*/ 521576 w 587108"/>
              <a:gd name="connsiteY31" fmla="*/ 441553 h 606698"/>
              <a:gd name="connsiteX32" fmla="*/ 578120 w 587108"/>
              <a:gd name="connsiteY32" fmla="*/ 497854 h 606698"/>
              <a:gd name="connsiteX33" fmla="*/ 578120 w 587108"/>
              <a:gd name="connsiteY33" fmla="*/ 541269 h 606698"/>
              <a:gd name="connsiteX34" fmla="*/ 521576 w 587108"/>
              <a:gd name="connsiteY34" fmla="*/ 597724 h 606698"/>
              <a:gd name="connsiteX35" fmla="*/ 478245 w 587108"/>
              <a:gd name="connsiteY35" fmla="*/ 597724 h 606698"/>
              <a:gd name="connsiteX36" fmla="*/ 478245 w 587108"/>
              <a:gd name="connsiteY36" fmla="*/ 554309 h 606698"/>
              <a:gd name="connsiteX37" fmla="*/ 482240 w 587108"/>
              <a:gd name="connsiteY37" fmla="*/ 550320 h 606698"/>
              <a:gd name="connsiteX38" fmla="*/ 87198 w 587108"/>
              <a:gd name="connsiteY38" fmla="*/ 550320 h 606698"/>
              <a:gd name="connsiteX39" fmla="*/ 56467 w 587108"/>
              <a:gd name="connsiteY39" fmla="*/ 519638 h 606698"/>
              <a:gd name="connsiteX40" fmla="*/ 56467 w 587108"/>
              <a:gd name="connsiteY40" fmla="*/ 104817 h 606698"/>
              <a:gd name="connsiteX41" fmla="*/ 52472 w 587108"/>
              <a:gd name="connsiteY41" fmla="*/ 108806 h 606698"/>
              <a:gd name="connsiteX42" fmla="*/ 8988 w 587108"/>
              <a:gd name="connsiteY42" fmla="*/ 108806 h 606698"/>
              <a:gd name="connsiteX43" fmla="*/ 8988 w 587108"/>
              <a:gd name="connsiteY43" fmla="*/ 65391 h 606698"/>
              <a:gd name="connsiteX44" fmla="*/ 65532 w 587108"/>
              <a:gd name="connsiteY44" fmla="*/ 9089 h 606698"/>
              <a:gd name="connsiteX45" fmla="*/ 87274 w 587108"/>
              <a:gd name="connsiteY45" fmla="*/ 0 h 60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7108" h="606698">
                <a:moveTo>
                  <a:pt x="201045" y="374989"/>
                </a:moveTo>
                <a:lnTo>
                  <a:pt x="401729" y="374989"/>
                </a:lnTo>
                <a:cubicBezTo>
                  <a:pt x="418786" y="374989"/>
                  <a:pt x="432462" y="388633"/>
                  <a:pt x="432462" y="405650"/>
                </a:cubicBezTo>
                <a:cubicBezTo>
                  <a:pt x="432462" y="422513"/>
                  <a:pt x="418786" y="436310"/>
                  <a:pt x="401729" y="436310"/>
                </a:cubicBezTo>
                <a:lnTo>
                  <a:pt x="201045" y="436310"/>
                </a:lnTo>
                <a:cubicBezTo>
                  <a:pt x="183988" y="436310"/>
                  <a:pt x="170312" y="422513"/>
                  <a:pt x="170312" y="405650"/>
                </a:cubicBezTo>
                <a:cubicBezTo>
                  <a:pt x="170312" y="388633"/>
                  <a:pt x="183988" y="374989"/>
                  <a:pt x="201045" y="374989"/>
                </a:cubicBezTo>
                <a:close/>
                <a:moveTo>
                  <a:pt x="201041" y="247195"/>
                </a:moveTo>
                <a:lnTo>
                  <a:pt x="539054" y="247195"/>
                </a:lnTo>
                <a:cubicBezTo>
                  <a:pt x="555955" y="247195"/>
                  <a:pt x="569783" y="260839"/>
                  <a:pt x="569783" y="277856"/>
                </a:cubicBezTo>
                <a:cubicBezTo>
                  <a:pt x="569783" y="294719"/>
                  <a:pt x="555955" y="308516"/>
                  <a:pt x="539054" y="308516"/>
                </a:cubicBezTo>
                <a:lnTo>
                  <a:pt x="201041" y="308516"/>
                </a:lnTo>
                <a:cubicBezTo>
                  <a:pt x="183986" y="308516"/>
                  <a:pt x="170312" y="294719"/>
                  <a:pt x="170312" y="277856"/>
                </a:cubicBezTo>
                <a:cubicBezTo>
                  <a:pt x="170312" y="260839"/>
                  <a:pt x="183986" y="247195"/>
                  <a:pt x="201041" y="247195"/>
                </a:cubicBezTo>
                <a:close/>
                <a:moveTo>
                  <a:pt x="201045" y="119189"/>
                </a:moveTo>
                <a:lnTo>
                  <a:pt x="356709" y="119189"/>
                </a:lnTo>
                <a:cubicBezTo>
                  <a:pt x="373612" y="119189"/>
                  <a:pt x="387442" y="133002"/>
                  <a:pt x="387442" y="149885"/>
                </a:cubicBezTo>
                <a:cubicBezTo>
                  <a:pt x="387442" y="166921"/>
                  <a:pt x="373612" y="180581"/>
                  <a:pt x="356709" y="180581"/>
                </a:cubicBezTo>
                <a:lnTo>
                  <a:pt x="201045" y="180581"/>
                </a:lnTo>
                <a:cubicBezTo>
                  <a:pt x="183988" y="180581"/>
                  <a:pt x="170312" y="166921"/>
                  <a:pt x="170312" y="149885"/>
                </a:cubicBezTo>
                <a:cubicBezTo>
                  <a:pt x="170312" y="133002"/>
                  <a:pt x="183988" y="119189"/>
                  <a:pt x="201045" y="119189"/>
                </a:cubicBezTo>
                <a:close/>
                <a:moveTo>
                  <a:pt x="87274" y="0"/>
                </a:moveTo>
                <a:cubicBezTo>
                  <a:pt x="95149" y="0"/>
                  <a:pt x="103024" y="3030"/>
                  <a:pt x="109016" y="9089"/>
                </a:cubicBezTo>
                <a:lnTo>
                  <a:pt x="165407" y="65391"/>
                </a:lnTo>
                <a:cubicBezTo>
                  <a:pt x="177546" y="77357"/>
                  <a:pt x="177546" y="96840"/>
                  <a:pt x="165407" y="108806"/>
                </a:cubicBezTo>
                <a:cubicBezTo>
                  <a:pt x="153422" y="120772"/>
                  <a:pt x="134062" y="120772"/>
                  <a:pt x="122077" y="108806"/>
                </a:cubicBezTo>
                <a:lnTo>
                  <a:pt x="117928" y="104817"/>
                </a:lnTo>
                <a:lnTo>
                  <a:pt x="117928" y="488956"/>
                </a:lnTo>
                <a:lnTo>
                  <a:pt x="482240" y="488956"/>
                </a:lnTo>
                <a:lnTo>
                  <a:pt x="478245" y="484814"/>
                </a:lnTo>
                <a:cubicBezTo>
                  <a:pt x="466107" y="472848"/>
                  <a:pt x="466107" y="453519"/>
                  <a:pt x="478245" y="441553"/>
                </a:cubicBezTo>
                <a:cubicBezTo>
                  <a:pt x="490230" y="429433"/>
                  <a:pt x="509591" y="429433"/>
                  <a:pt x="521576" y="441553"/>
                </a:cubicBezTo>
                <a:lnTo>
                  <a:pt x="578120" y="497854"/>
                </a:lnTo>
                <a:cubicBezTo>
                  <a:pt x="590105" y="509820"/>
                  <a:pt x="590105" y="529303"/>
                  <a:pt x="578120" y="541269"/>
                </a:cubicBezTo>
                <a:lnTo>
                  <a:pt x="521576" y="597724"/>
                </a:lnTo>
                <a:cubicBezTo>
                  <a:pt x="509591" y="609690"/>
                  <a:pt x="490230" y="609690"/>
                  <a:pt x="478245" y="597724"/>
                </a:cubicBezTo>
                <a:cubicBezTo>
                  <a:pt x="466107" y="585758"/>
                  <a:pt x="466107" y="566275"/>
                  <a:pt x="478245" y="554309"/>
                </a:cubicBezTo>
                <a:lnTo>
                  <a:pt x="482240" y="550320"/>
                </a:lnTo>
                <a:lnTo>
                  <a:pt x="87198" y="550320"/>
                </a:lnTo>
                <a:cubicBezTo>
                  <a:pt x="70296" y="550320"/>
                  <a:pt x="56467" y="536514"/>
                  <a:pt x="56467" y="519638"/>
                </a:cubicBezTo>
                <a:lnTo>
                  <a:pt x="56467" y="104817"/>
                </a:lnTo>
                <a:lnTo>
                  <a:pt x="52472" y="108806"/>
                </a:lnTo>
                <a:cubicBezTo>
                  <a:pt x="40487" y="120772"/>
                  <a:pt x="20973" y="120772"/>
                  <a:pt x="8988" y="108806"/>
                </a:cubicBezTo>
                <a:cubicBezTo>
                  <a:pt x="-2997" y="96840"/>
                  <a:pt x="-2997" y="77357"/>
                  <a:pt x="8988" y="65391"/>
                </a:cubicBezTo>
                <a:lnTo>
                  <a:pt x="65532" y="9089"/>
                </a:lnTo>
                <a:cubicBezTo>
                  <a:pt x="71525" y="3030"/>
                  <a:pt x="79399" y="0"/>
                  <a:pt x="87274"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73" name="文本框 58">
            <a:extLst>
              <a:ext uri="{FF2B5EF4-FFF2-40B4-BE49-F238E27FC236}">
                <a16:creationId xmlns:a16="http://schemas.microsoft.com/office/drawing/2014/main" id="{88B179D5-2C13-FDEA-7926-03265241FC72}"/>
              </a:ext>
            </a:extLst>
          </p:cNvPr>
          <p:cNvSpPr txBox="1"/>
          <p:nvPr/>
        </p:nvSpPr>
        <p:spPr>
          <a:xfrm>
            <a:off x="6783400" y="5183630"/>
            <a:ext cx="1378552"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600" b="1"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rPr>
              <a:t>STEP 03</a:t>
            </a:r>
            <a:endParaRPr lang="zh-CN" altLang="en-US" sz="1600" b="1" dirty="0">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74" name="文本框 59">
            <a:extLst>
              <a:ext uri="{FF2B5EF4-FFF2-40B4-BE49-F238E27FC236}">
                <a16:creationId xmlns:a16="http://schemas.microsoft.com/office/drawing/2014/main" id="{018583F2-C7FD-72D8-0BD5-26411B770368}"/>
              </a:ext>
            </a:extLst>
          </p:cNvPr>
          <p:cNvSpPr txBox="1"/>
          <p:nvPr/>
        </p:nvSpPr>
        <p:spPr>
          <a:xfrm>
            <a:off x="6792187" y="1690818"/>
            <a:ext cx="1378552" cy="369332"/>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dirty="0">
                <a:solidFill>
                  <a:schemeClr val="bg1"/>
                </a:solidFill>
                <a:latin typeface="+mj-ea"/>
                <a:ea typeface="+mj-ea"/>
                <a:sym typeface="微软雅黑" panose="020B0503020204020204" charset="-122"/>
              </a:rPr>
              <a:t>措施三</a:t>
            </a:r>
          </a:p>
        </p:txBody>
      </p:sp>
      <p:sp>
        <p:nvSpPr>
          <p:cNvPr id="75" name="矩形: 圆角 74">
            <a:extLst>
              <a:ext uri="{FF2B5EF4-FFF2-40B4-BE49-F238E27FC236}">
                <a16:creationId xmlns:a16="http://schemas.microsoft.com/office/drawing/2014/main" id="{7B878BB2-BC0D-838F-0A0D-6B747F7C1B10}"/>
              </a:ext>
            </a:extLst>
          </p:cNvPr>
          <p:cNvSpPr/>
          <p:nvPr/>
        </p:nvSpPr>
        <p:spPr>
          <a:xfrm>
            <a:off x="8984280" y="1673783"/>
            <a:ext cx="2464781" cy="3836311"/>
          </a:xfrm>
          <a:prstGeom prst="roundRect">
            <a:avLst>
              <a:gd name="adj" fmla="val 7392"/>
            </a:avLst>
          </a:prstGeom>
          <a:solidFill>
            <a:srgbClr val="FFFFFF"/>
          </a:solidFill>
          <a:ln>
            <a:noFill/>
          </a:ln>
          <a:effectLst>
            <a:outerShdw blurRad="1270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6" name="任意多边形: 形状 75">
            <a:extLst>
              <a:ext uri="{FF2B5EF4-FFF2-40B4-BE49-F238E27FC236}">
                <a16:creationId xmlns:a16="http://schemas.microsoft.com/office/drawing/2014/main" id="{3166677B-1822-5F20-8489-EC4E8B539F6A}"/>
              </a:ext>
            </a:extLst>
          </p:cNvPr>
          <p:cNvSpPr/>
          <p:nvPr/>
        </p:nvSpPr>
        <p:spPr>
          <a:xfrm flipV="1">
            <a:off x="9429810" y="5174543"/>
            <a:ext cx="1573724" cy="335429"/>
          </a:xfrm>
          <a:custGeom>
            <a:avLst/>
            <a:gdLst>
              <a:gd name="connsiteX0" fmla="*/ 0 w 990601"/>
              <a:gd name="connsiteY0" fmla="*/ 4764 h 219078"/>
              <a:gd name="connsiteX1" fmla="*/ 0 w 990601"/>
              <a:gd name="connsiteY1" fmla="*/ 4765 h 219078"/>
              <a:gd name="connsiteX2" fmla="*/ 0 w 990601"/>
              <a:gd name="connsiteY2" fmla="*/ 4765 h 219078"/>
              <a:gd name="connsiteX3" fmla="*/ 962 w 990601"/>
              <a:gd name="connsiteY3" fmla="*/ 0 h 219078"/>
              <a:gd name="connsiteX4" fmla="*/ 989639 w 990601"/>
              <a:gd name="connsiteY4" fmla="*/ 0 h 219078"/>
              <a:gd name="connsiteX5" fmla="*/ 990601 w 990601"/>
              <a:gd name="connsiteY5" fmla="*/ 4765 h 219078"/>
              <a:gd name="connsiteX6" fmla="*/ 990600 w 990601"/>
              <a:gd name="connsiteY6" fmla="*/ 4765 h 219078"/>
              <a:gd name="connsiteX7" fmla="*/ 776287 w 990601"/>
              <a:gd name="connsiteY7" fmla="*/ 219078 h 219078"/>
              <a:gd name="connsiteX8" fmla="*/ 214313 w 990601"/>
              <a:gd name="connsiteY8" fmla="*/ 219077 h 219078"/>
              <a:gd name="connsiteX9" fmla="*/ 16842 w 990601"/>
              <a:gd name="connsiteY9" fmla="*/ 88185 h 219078"/>
              <a:gd name="connsiteX10" fmla="*/ 0 w 990601"/>
              <a:gd name="connsiteY10" fmla="*/ 4765 h 21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1" h="219078">
                <a:moveTo>
                  <a:pt x="0" y="4764"/>
                </a:moveTo>
                <a:lnTo>
                  <a:pt x="0" y="4765"/>
                </a:lnTo>
                <a:lnTo>
                  <a:pt x="0" y="4765"/>
                </a:lnTo>
                <a:close/>
                <a:moveTo>
                  <a:pt x="962" y="0"/>
                </a:moveTo>
                <a:lnTo>
                  <a:pt x="989639" y="0"/>
                </a:lnTo>
                <a:lnTo>
                  <a:pt x="990601" y="4765"/>
                </a:lnTo>
                <a:lnTo>
                  <a:pt x="990600" y="4765"/>
                </a:lnTo>
                <a:cubicBezTo>
                  <a:pt x="990600" y="123127"/>
                  <a:pt x="894649" y="219078"/>
                  <a:pt x="776287" y="219078"/>
                </a:cubicBezTo>
                <a:lnTo>
                  <a:pt x="214313" y="219077"/>
                </a:lnTo>
                <a:cubicBezTo>
                  <a:pt x="125542" y="219077"/>
                  <a:pt x="49376" y="165105"/>
                  <a:pt x="16842" y="88185"/>
                </a:cubicBezTo>
                <a:lnTo>
                  <a:pt x="0" y="476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7" name="任意多边形: 形状 76">
            <a:extLst>
              <a:ext uri="{FF2B5EF4-FFF2-40B4-BE49-F238E27FC236}">
                <a16:creationId xmlns:a16="http://schemas.microsoft.com/office/drawing/2014/main" id="{61D6680C-8F96-CA77-073E-02546F449559}"/>
              </a:ext>
            </a:extLst>
          </p:cNvPr>
          <p:cNvSpPr/>
          <p:nvPr/>
        </p:nvSpPr>
        <p:spPr>
          <a:xfrm>
            <a:off x="9250188" y="1673783"/>
            <a:ext cx="1932967" cy="412000"/>
          </a:xfrm>
          <a:custGeom>
            <a:avLst/>
            <a:gdLst>
              <a:gd name="connsiteX0" fmla="*/ 0 w 990601"/>
              <a:gd name="connsiteY0" fmla="*/ 4764 h 219078"/>
              <a:gd name="connsiteX1" fmla="*/ 0 w 990601"/>
              <a:gd name="connsiteY1" fmla="*/ 4765 h 219078"/>
              <a:gd name="connsiteX2" fmla="*/ 0 w 990601"/>
              <a:gd name="connsiteY2" fmla="*/ 4765 h 219078"/>
              <a:gd name="connsiteX3" fmla="*/ 962 w 990601"/>
              <a:gd name="connsiteY3" fmla="*/ 0 h 219078"/>
              <a:gd name="connsiteX4" fmla="*/ 989639 w 990601"/>
              <a:gd name="connsiteY4" fmla="*/ 0 h 219078"/>
              <a:gd name="connsiteX5" fmla="*/ 990601 w 990601"/>
              <a:gd name="connsiteY5" fmla="*/ 4765 h 219078"/>
              <a:gd name="connsiteX6" fmla="*/ 990600 w 990601"/>
              <a:gd name="connsiteY6" fmla="*/ 4765 h 219078"/>
              <a:gd name="connsiteX7" fmla="*/ 776287 w 990601"/>
              <a:gd name="connsiteY7" fmla="*/ 219078 h 219078"/>
              <a:gd name="connsiteX8" fmla="*/ 214313 w 990601"/>
              <a:gd name="connsiteY8" fmla="*/ 219077 h 219078"/>
              <a:gd name="connsiteX9" fmla="*/ 16842 w 990601"/>
              <a:gd name="connsiteY9" fmla="*/ 88185 h 219078"/>
              <a:gd name="connsiteX10" fmla="*/ 0 w 990601"/>
              <a:gd name="connsiteY10" fmla="*/ 4765 h 21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1" h="219078">
                <a:moveTo>
                  <a:pt x="0" y="4764"/>
                </a:moveTo>
                <a:lnTo>
                  <a:pt x="0" y="4765"/>
                </a:lnTo>
                <a:lnTo>
                  <a:pt x="0" y="4765"/>
                </a:lnTo>
                <a:close/>
                <a:moveTo>
                  <a:pt x="962" y="0"/>
                </a:moveTo>
                <a:lnTo>
                  <a:pt x="989639" y="0"/>
                </a:lnTo>
                <a:lnTo>
                  <a:pt x="990601" y="4765"/>
                </a:lnTo>
                <a:lnTo>
                  <a:pt x="990600" y="4765"/>
                </a:lnTo>
                <a:cubicBezTo>
                  <a:pt x="990600" y="123127"/>
                  <a:pt x="894649" y="219078"/>
                  <a:pt x="776287" y="219078"/>
                </a:cubicBezTo>
                <a:lnTo>
                  <a:pt x="214313" y="219077"/>
                </a:lnTo>
                <a:cubicBezTo>
                  <a:pt x="125542" y="219077"/>
                  <a:pt x="49376" y="165105"/>
                  <a:pt x="16842" y="88185"/>
                </a:cubicBezTo>
                <a:lnTo>
                  <a:pt x="0" y="476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8" name="椭圆 77">
            <a:extLst>
              <a:ext uri="{FF2B5EF4-FFF2-40B4-BE49-F238E27FC236}">
                <a16:creationId xmlns:a16="http://schemas.microsoft.com/office/drawing/2014/main" id="{28251838-CA54-7FDB-D1FA-03F9E0C8E7A8}"/>
              </a:ext>
            </a:extLst>
          </p:cNvPr>
          <p:cNvSpPr/>
          <p:nvPr/>
        </p:nvSpPr>
        <p:spPr>
          <a:xfrm>
            <a:off x="9729682" y="2302191"/>
            <a:ext cx="973977" cy="9739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9" name="椭圆 78">
            <a:extLst>
              <a:ext uri="{FF2B5EF4-FFF2-40B4-BE49-F238E27FC236}">
                <a16:creationId xmlns:a16="http://schemas.microsoft.com/office/drawing/2014/main" id="{94702D4B-B7C6-3CF7-5AD5-183704E26CAE}"/>
              </a:ext>
            </a:extLst>
          </p:cNvPr>
          <p:cNvSpPr/>
          <p:nvPr/>
        </p:nvSpPr>
        <p:spPr>
          <a:xfrm>
            <a:off x="9875425" y="2447933"/>
            <a:ext cx="682492" cy="682492"/>
          </a:xfrm>
          <a:prstGeom prst="ellipse">
            <a:avLst/>
          </a:prstGeom>
          <a:gradFill>
            <a:gsLst>
              <a:gs pos="50000">
                <a:srgbClr val="FDFDFD"/>
              </a:gs>
              <a:gs pos="0">
                <a:schemeClr val="bg1">
                  <a:lumMod val="99000"/>
                </a:schemeClr>
              </a:gs>
              <a:gs pos="100000">
                <a:schemeClr val="bg1">
                  <a:lumMod val="98000"/>
                </a:schemeClr>
              </a:gs>
            </a:gsLst>
            <a:lin ang="2700000" scaled="0"/>
          </a:gradFill>
          <a:ln w="12700">
            <a:gradFill>
              <a:gsLst>
                <a:gs pos="0">
                  <a:schemeClr val="bg1">
                    <a:lumMod val="95000"/>
                  </a:schemeClr>
                </a:gs>
                <a:gs pos="100000">
                  <a:schemeClr val="bg1">
                    <a:alpha val="0"/>
                  </a:schemeClr>
                </a:gs>
              </a:gsLst>
              <a:lin ang="2700000" scaled="0"/>
            </a:gradFill>
          </a:ln>
          <a:effectLst>
            <a:outerShdw blurRad="1016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3" name="图形 27">
            <a:extLst>
              <a:ext uri="{FF2B5EF4-FFF2-40B4-BE49-F238E27FC236}">
                <a16:creationId xmlns:a16="http://schemas.microsoft.com/office/drawing/2014/main" id="{44464A2B-28B7-2630-8528-DF0D08EA2703}"/>
              </a:ext>
            </a:extLst>
          </p:cNvPr>
          <p:cNvSpPr/>
          <p:nvPr/>
        </p:nvSpPr>
        <p:spPr>
          <a:xfrm>
            <a:off x="10055958" y="2590777"/>
            <a:ext cx="329437" cy="329437"/>
          </a:xfrm>
          <a:custGeom>
            <a:avLst/>
            <a:gdLst>
              <a:gd name="connsiteX0" fmla="*/ 219765 w 476342"/>
              <a:gd name="connsiteY0" fmla="*/ 415603 h 476342"/>
              <a:gd name="connsiteX1" fmla="*/ 221237 w 476342"/>
              <a:gd name="connsiteY1" fmla="*/ 417443 h 476342"/>
              <a:gd name="connsiteX2" fmla="*/ 219765 w 476342"/>
              <a:gd name="connsiteY2" fmla="*/ 429959 h 476342"/>
              <a:gd name="connsiteX3" fmla="*/ 218293 w 476342"/>
              <a:gd name="connsiteY3" fmla="*/ 431800 h 476342"/>
              <a:gd name="connsiteX4" fmla="*/ 216452 w 476342"/>
              <a:gd name="connsiteY4" fmla="*/ 429591 h 476342"/>
              <a:gd name="connsiteX5" fmla="*/ 217924 w 476342"/>
              <a:gd name="connsiteY5" fmla="*/ 417075 h 476342"/>
              <a:gd name="connsiteX6" fmla="*/ 219765 w 476342"/>
              <a:gd name="connsiteY6" fmla="*/ 415603 h 476342"/>
              <a:gd name="connsiteX7" fmla="*/ 200991 w 476342"/>
              <a:gd name="connsiteY7" fmla="*/ 412290 h 476342"/>
              <a:gd name="connsiteX8" fmla="*/ 202464 w 476342"/>
              <a:gd name="connsiteY8" fmla="*/ 414499 h 476342"/>
              <a:gd name="connsiteX9" fmla="*/ 199887 w 476342"/>
              <a:gd name="connsiteY9" fmla="*/ 427015 h 476342"/>
              <a:gd name="connsiteX10" fmla="*/ 198047 w 476342"/>
              <a:gd name="connsiteY10" fmla="*/ 428487 h 476342"/>
              <a:gd name="connsiteX11" fmla="*/ 197678 w 476342"/>
              <a:gd name="connsiteY11" fmla="*/ 428487 h 476342"/>
              <a:gd name="connsiteX12" fmla="*/ 196206 w 476342"/>
              <a:gd name="connsiteY12" fmla="*/ 426279 h 476342"/>
              <a:gd name="connsiteX13" fmla="*/ 198783 w 476342"/>
              <a:gd name="connsiteY13" fmla="*/ 413763 h 476342"/>
              <a:gd name="connsiteX14" fmla="*/ 200991 w 476342"/>
              <a:gd name="connsiteY14" fmla="*/ 412290 h 476342"/>
              <a:gd name="connsiteX15" fmla="*/ 182954 w 476342"/>
              <a:gd name="connsiteY15" fmla="*/ 407872 h 476342"/>
              <a:gd name="connsiteX16" fmla="*/ 184058 w 476342"/>
              <a:gd name="connsiteY16" fmla="*/ 410081 h 476342"/>
              <a:gd name="connsiteX17" fmla="*/ 180009 w 476342"/>
              <a:gd name="connsiteY17" fmla="*/ 422229 h 476342"/>
              <a:gd name="connsiteX18" fmla="*/ 178537 w 476342"/>
              <a:gd name="connsiteY18" fmla="*/ 423333 h 476342"/>
              <a:gd name="connsiteX19" fmla="*/ 177800 w 476342"/>
              <a:gd name="connsiteY19" fmla="*/ 423333 h 476342"/>
              <a:gd name="connsiteX20" fmla="*/ 176696 w 476342"/>
              <a:gd name="connsiteY20" fmla="*/ 421124 h 476342"/>
              <a:gd name="connsiteX21" fmla="*/ 180745 w 476342"/>
              <a:gd name="connsiteY21" fmla="*/ 408977 h 476342"/>
              <a:gd name="connsiteX22" fmla="*/ 182954 w 476342"/>
              <a:gd name="connsiteY22" fmla="*/ 407872 h 476342"/>
              <a:gd name="connsiteX23" fmla="*/ 238171 w 476342"/>
              <a:gd name="connsiteY23" fmla="*/ 401615 h 476342"/>
              <a:gd name="connsiteX24" fmla="*/ 241852 w 476342"/>
              <a:gd name="connsiteY24" fmla="*/ 405296 h 476342"/>
              <a:gd name="connsiteX25" fmla="*/ 241852 w 476342"/>
              <a:gd name="connsiteY25" fmla="*/ 430696 h 476342"/>
              <a:gd name="connsiteX26" fmla="*/ 238171 w 476342"/>
              <a:gd name="connsiteY26" fmla="*/ 434377 h 476342"/>
              <a:gd name="connsiteX27" fmla="*/ 234490 w 476342"/>
              <a:gd name="connsiteY27" fmla="*/ 430696 h 476342"/>
              <a:gd name="connsiteX28" fmla="*/ 234490 w 476342"/>
              <a:gd name="connsiteY28" fmla="*/ 405296 h 476342"/>
              <a:gd name="connsiteX29" fmla="*/ 238171 w 476342"/>
              <a:gd name="connsiteY29" fmla="*/ 401615 h 476342"/>
              <a:gd name="connsiteX30" fmla="*/ 165653 w 476342"/>
              <a:gd name="connsiteY30" fmla="*/ 400510 h 476342"/>
              <a:gd name="connsiteX31" fmla="*/ 166757 w 476342"/>
              <a:gd name="connsiteY31" fmla="*/ 403087 h 476342"/>
              <a:gd name="connsiteX32" fmla="*/ 161603 w 476342"/>
              <a:gd name="connsiteY32" fmla="*/ 414867 h 476342"/>
              <a:gd name="connsiteX33" fmla="*/ 159763 w 476342"/>
              <a:gd name="connsiteY33" fmla="*/ 415971 h 476342"/>
              <a:gd name="connsiteX34" fmla="*/ 159026 w 476342"/>
              <a:gd name="connsiteY34" fmla="*/ 415971 h 476342"/>
              <a:gd name="connsiteX35" fmla="*/ 157922 w 476342"/>
              <a:gd name="connsiteY35" fmla="*/ 413394 h 476342"/>
              <a:gd name="connsiteX36" fmla="*/ 163076 w 476342"/>
              <a:gd name="connsiteY36" fmla="*/ 401615 h 476342"/>
              <a:gd name="connsiteX37" fmla="*/ 165653 w 476342"/>
              <a:gd name="connsiteY37" fmla="*/ 400510 h 476342"/>
              <a:gd name="connsiteX38" fmla="*/ 133257 w 476342"/>
              <a:gd name="connsiteY38" fmla="*/ 382104 h 476342"/>
              <a:gd name="connsiteX39" fmla="*/ 133626 w 476342"/>
              <a:gd name="connsiteY39" fmla="*/ 384681 h 476342"/>
              <a:gd name="connsiteX40" fmla="*/ 126263 w 476342"/>
              <a:gd name="connsiteY40" fmla="*/ 394988 h 476342"/>
              <a:gd name="connsiteX41" fmla="*/ 124791 w 476342"/>
              <a:gd name="connsiteY41" fmla="*/ 395724 h 476342"/>
              <a:gd name="connsiteX42" fmla="*/ 123686 w 476342"/>
              <a:gd name="connsiteY42" fmla="*/ 395356 h 476342"/>
              <a:gd name="connsiteX43" fmla="*/ 123318 w 476342"/>
              <a:gd name="connsiteY43" fmla="*/ 392780 h 476342"/>
              <a:gd name="connsiteX44" fmla="*/ 130681 w 476342"/>
              <a:gd name="connsiteY44" fmla="*/ 382472 h 476342"/>
              <a:gd name="connsiteX45" fmla="*/ 133257 w 476342"/>
              <a:gd name="connsiteY45" fmla="*/ 382104 h 476342"/>
              <a:gd name="connsiteX46" fmla="*/ 156449 w 476342"/>
              <a:gd name="connsiteY46" fmla="*/ 379528 h 476342"/>
              <a:gd name="connsiteX47" fmla="*/ 157922 w 476342"/>
              <a:gd name="connsiteY47" fmla="*/ 384681 h 476342"/>
              <a:gd name="connsiteX48" fmla="*/ 145038 w 476342"/>
              <a:gd name="connsiteY48" fmla="*/ 406768 h 476342"/>
              <a:gd name="connsiteX49" fmla="*/ 141725 w 476342"/>
              <a:gd name="connsiteY49" fmla="*/ 408609 h 476342"/>
              <a:gd name="connsiteX50" fmla="*/ 139884 w 476342"/>
              <a:gd name="connsiteY50" fmla="*/ 408240 h 476342"/>
              <a:gd name="connsiteX51" fmla="*/ 138411 w 476342"/>
              <a:gd name="connsiteY51" fmla="*/ 403087 h 476342"/>
              <a:gd name="connsiteX52" fmla="*/ 151296 w 476342"/>
              <a:gd name="connsiteY52" fmla="*/ 381000 h 476342"/>
              <a:gd name="connsiteX53" fmla="*/ 156449 w 476342"/>
              <a:gd name="connsiteY53" fmla="*/ 379528 h 476342"/>
              <a:gd name="connsiteX54" fmla="*/ 116693 w 476342"/>
              <a:gd name="connsiteY54" fmla="*/ 370692 h 476342"/>
              <a:gd name="connsiteX55" fmla="*/ 119270 w 476342"/>
              <a:gd name="connsiteY55" fmla="*/ 370692 h 476342"/>
              <a:gd name="connsiteX56" fmla="*/ 119270 w 476342"/>
              <a:gd name="connsiteY56" fmla="*/ 373269 h 476342"/>
              <a:gd name="connsiteX57" fmla="*/ 110803 w 476342"/>
              <a:gd name="connsiteY57" fmla="*/ 382840 h 476342"/>
              <a:gd name="connsiteX58" fmla="*/ 109331 w 476342"/>
              <a:gd name="connsiteY58" fmla="*/ 383208 h 476342"/>
              <a:gd name="connsiteX59" fmla="*/ 108226 w 476342"/>
              <a:gd name="connsiteY59" fmla="*/ 382840 h 476342"/>
              <a:gd name="connsiteX60" fmla="*/ 108226 w 476342"/>
              <a:gd name="connsiteY60" fmla="*/ 380263 h 476342"/>
              <a:gd name="connsiteX61" fmla="*/ 103072 w 476342"/>
              <a:gd name="connsiteY61" fmla="*/ 357072 h 476342"/>
              <a:gd name="connsiteX62" fmla="*/ 105649 w 476342"/>
              <a:gd name="connsiteY62" fmla="*/ 357072 h 476342"/>
              <a:gd name="connsiteX63" fmla="*/ 105649 w 476342"/>
              <a:gd name="connsiteY63" fmla="*/ 359649 h 476342"/>
              <a:gd name="connsiteX64" fmla="*/ 96078 w 476342"/>
              <a:gd name="connsiteY64" fmla="*/ 368116 h 476342"/>
              <a:gd name="connsiteX65" fmla="*/ 94974 w 476342"/>
              <a:gd name="connsiteY65" fmla="*/ 368852 h 476342"/>
              <a:gd name="connsiteX66" fmla="*/ 93501 w 476342"/>
              <a:gd name="connsiteY66" fmla="*/ 368116 h 476342"/>
              <a:gd name="connsiteX67" fmla="*/ 93501 w 476342"/>
              <a:gd name="connsiteY67" fmla="*/ 365539 h 476342"/>
              <a:gd name="connsiteX68" fmla="*/ 91293 w 476342"/>
              <a:gd name="connsiteY68" fmla="*/ 342347 h 476342"/>
              <a:gd name="connsiteX69" fmla="*/ 93870 w 476342"/>
              <a:gd name="connsiteY69" fmla="*/ 342716 h 476342"/>
              <a:gd name="connsiteX70" fmla="*/ 93501 w 476342"/>
              <a:gd name="connsiteY70" fmla="*/ 345292 h 476342"/>
              <a:gd name="connsiteX71" fmla="*/ 83194 w 476342"/>
              <a:gd name="connsiteY71" fmla="*/ 352655 h 476342"/>
              <a:gd name="connsiteX72" fmla="*/ 82090 w 476342"/>
              <a:gd name="connsiteY72" fmla="*/ 353023 h 476342"/>
              <a:gd name="connsiteX73" fmla="*/ 80617 w 476342"/>
              <a:gd name="connsiteY73" fmla="*/ 352287 h 476342"/>
              <a:gd name="connsiteX74" fmla="*/ 80985 w 476342"/>
              <a:gd name="connsiteY74" fmla="*/ 349710 h 476342"/>
              <a:gd name="connsiteX75" fmla="*/ 91660 w 476342"/>
              <a:gd name="connsiteY75" fmla="*/ 318052 h 476342"/>
              <a:gd name="connsiteX76" fmla="*/ 96814 w 476342"/>
              <a:gd name="connsiteY76" fmla="*/ 319524 h 476342"/>
              <a:gd name="connsiteX77" fmla="*/ 95341 w 476342"/>
              <a:gd name="connsiteY77" fmla="*/ 324678 h 476342"/>
              <a:gd name="connsiteX78" fmla="*/ 73255 w 476342"/>
              <a:gd name="connsiteY78" fmla="*/ 337562 h 476342"/>
              <a:gd name="connsiteX79" fmla="*/ 71414 w 476342"/>
              <a:gd name="connsiteY79" fmla="*/ 337930 h 476342"/>
              <a:gd name="connsiteX80" fmla="*/ 68101 w 476342"/>
              <a:gd name="connsiteY80" fmla="*/ 336090 h 476342"/>
              <a:gd name="connsiteX81" fmla="*/ 69573 w 476342"/>
              <a:gd name="connsiteY81" fmla="*/ 330936 h 476342"/>
              <a:gd name="connsiteX82" fmla="*/ 390939 w 476342"/>
              <a:gd name="connsiteY82" fmla="*/ 316580 h 476342"/>
              <a:gd name="connsiteX83" fmla="*/ 344556 w 476342"/>
              <a:gd name="connsiteY83" fmla="*/ 362963 h 476342"/>
              <a:gd name="connsiteX84" fmla="*/ 344556 w 476342"/>
              <a:gd name="connsiteY84" fmla="*/ 374006 h 476342"/>
              <a:gd name="connsiteX85" fmla="*/ 324678 w 476342"/>
              <a:gd name="connsiteY85" fmla="*/ 444316 h 476342"/>
              <a:gd name="connsiteX86" fmla="*/ 457200 w 476342"/>
              <a:gd name="connsiteY86" fmla="*/ 444316 h 476342"/>
              <a:gd name="connsiteX87" fmla="*/ 437321 w 476342"/>
              <a:gd name="connsiteY87" fmla="*/ 373638 h 476342"/>
              <a:gd name="connsiteX88" fmla="*/ 437321 w 476342"/>
              <a:gd name="connsiteY88" fmla="*/ 362963 h 476342"/>
              <a:gd name="connsiteX89" fmla="*/ 390939 w 476342"/>
              <a:gd name="connsiteY89" fmla="*/ 316580 h 476342"/>
              <a:gd name="connsiteX90" fmla="*/ 73255 w 476342"/>
              <a:gd name="connsiteY90" fmla="*/ 309585 h 476342"/>
              <a:gd name="connsiteX91" fmla="*/ 75832 w 476342"/>
              <a:gd name="connsiteY91" fmla="*/ 310689 h 476342"/>
              <a:gd name="connsiteX92" fmla="*/ 74728 w 476342"/>
              <a:gd name="connsiteY92" fmla="*/ 313266 h 476342"/>
              <a:gd name="connsiteX93" fmla="*/ 62948 w 476342"/>
              <a:gd name="connsiteY93" fmla="*/ 318420 h 476342"/>
              <a:gd name="connsiteX94" fmla="*/ 62212 w 476342"/>
              <a:gd name="connsiteY94" fmla="*/ 318420 h 476342"/>
              <a:gd name="connsiteX95" fmla="*/ 60371 w 476342"/>
              <a:gd name="connsiteY95" fmla="*/ 317316 h 476342"/>
              <a:gd name="connsiteX96" fmla="*/ 61475 w 476342"/>
              <a:gd name="connsiteY96" fmla="*/ 314738 h 476342"/>
              <a:gd name="connsiteX97" fmla="*/ 66261 w 476342"/>
              <a:gd name="connsiteY97" fmla="*/ 291916 h 476342"/>
              <a:gd name="connsiteX98" fmla="*/ 68470 w 476342"/>
              <a:gd name="connsiteY98" fmla="*/ 293020 h 476342"/>
              <a:gd name="connsiteX99" fmla="*/ 67365 w 476342"/>
              <a:gd name="connsiteY99" fmla="*/ 295229 h 476342"/>
              <a:gd name="connsiteX100" fmla="*/ 55218 w 476342"/>
              <a:gd name="connsiteY100" fmla="*/ 299278 h 476342"/>
              <a:gd name="connsiteX101" fmla="*/ 54850 w 476342"/>
              <a:gd name="connsiteY101" fmla="*/ 299278 h 476342"/>
              <a:gd name="connsiteX102" fmla="*/ 53009 w 476342"/>
              <a:gd name="connsiteY102" fmla="*/ 298174 h 476342"/>
              <a:gd name="connsiteX103" fmla="*/ 54113 w 476342"/>
              <a:gd name="connsiteY103" fmla="*/ 295965 h 476342"/>
              <a:gd name="connsiteX104" fmla="*/ 390571 w 476342"/>
              <a:gd name="connsiteY104" fmla="*/ 285658 h 476342"/>
              <a:gd name="connsiteX105" fmla="*/ 406400 w 476342"/>
              <a:gd name="connsiteY105" fmla="*/ 301119 h 476342"/>
              <a:gd name="connsiteX106" fmla="*/ 406400 w 476342"/>
              <a:gd name="connsiteY106" fmla="*/ 305067 h 476342"/>
              <a:gd name="connsiteX107" fmla="*/ 414406 w 476342"/>
              <a:gd name="connsiteY107" fmla="*/ 306692 h 476342"/>
              <a:gd name="connsiteX108" fmla="*/ 451678 w 476342"/>
              <a:gd name="connsiteY108" fmla="*/ 362963 h 476342"/>
              <a:gd name="connsiteX109" fmla="*/ 451678 w 476342"/>
              <a:gd name="connsiteY109" fmla="*/ 373638 h 476342"/>
              <a:gd name="connsiteX110" fmla="*/ 471924 w 476342"/>
              <a:gd name="connsiteY110" fmla="*/ 440267 h 476342"/>
              <a:gd name="connsiteX111" fmla="*/ 473397 w 476342"/>
              <a:gd name="connsiteY111" fmla="*/ 442476 h 476342"/>
              <a:gd name="connsiteX112" fmla="*/ 473765 w 476342"/>
              <a:gd name="connsiteY112" fmla="*/ 453519 h 476342"/>
              <a:gd name="connsiteX113" fmla="*/ 464562 w 476342"/>
              <a:gd name="connsiteY113" fmla="*/ 459041 h 476342"/>
              <a:gd name="connsiteX114" fmla="*/ 404578 w 476342"/>
              <a:gd name="connsiteY114" fmla="*/ 459041 h 476342"/>
              <a:gd name="connsiteX115" fmla="*/ 404560 w 476342"/>
              <a:gd name="connsiteY115" fmla="*/ 462354 h 476342"/>
              <a:gd name="connsiteX116" fmla="*/ 390939 w 476342"/>
              <a:gd name="connsiteY116" fmla="*/ 475974 h 476342"/>
              <a:gd name="connsiteX117" fmla="*/ 377319 w 476342"/>
              <a:gd name="connsiteY117" fmla="*/ 462354 h 476342"/>
              <a:gd name="connsiteX118" fmla="*/ 377319 w 476342"/>
              <a:gd name="connsiteY118" fmla="*/ 459041 h 476342"/>
              <a:gd name="connsiteX119" fmla="*/ 317316 w 476342"/>
              <a:gd name="connsiteY119" fmla="*/ 459041 h 476342"/>
              <a:gd name="connsiteX120" fmla="*/ 307744 w 476342"/>
              <a:gd name="connsiteY120" fmla="*/ 453519 h 476342"/>
              <a:gd name="connsiteX121" fmla="*/ 308481 w 476342"/>
              <a:gd name="connsiteY121" fmla="*/ 442476 h 476342"/>
              <a:gd name="connsiteX122" fmla="*/ 308849 w 476342"/>
              <a:gd name="connsiteY122" fmla="*/ 441739 h 476342"/>
              <a:gd name="connsiteX123" fmla="*/ 329463 w 476342"/>
              <a:gd name="connsiteY123" fmla="*/ 374006 h 476342"/>
              <a:gd name="connsiteX124" fmla="*/ 329463 w 476342"/>
              <a:gd name="connsiteY124" fmla="*/ 362963 h 476342"/>
              <a:gd name="connsiteX125" fmla="*/ 366890 w 476342"/>
              <a:gd name="connsiteY125" fmla="*/ 306640 h 476342"/>
              <a:gd name="connsiteX126" fmla="*/ 375364 w 476342"/>
              <a:gd name="connsiteY126" fmla="*/ 304928 h 476342"/>
              <a:gd name="connsiteX127" fmla="*/ 375110 w 476342"/>
              <a:gd name="connsiteY127" fmla="*/ 301119 h 476342"/>
              <a:gd name="connsiteX128" fmla="*/ 390571 w 476342"/>
              <a:gd name="connsiteY128" fmla="*/ 285658 h 476342"/>
              <a:gd name="connsiteX129" fmla="*/ 61843 w 476342"/>
              <a:gd name="connsiteY129" fmla="*/ 273510 h 476342"/>
              <a:gd name="connsiteX130" fmla="*/ 64052 w 476342"/>
              <a:gd name="connsiteY130" fmla="*/ 274982 h 476342"/>
              <a:gd name="connsiteX131" fmla="*/ 62579 w 476342"/>
              <a:gd name="connsiteY131" fmla="*/ 277191 h 476342"/>
              <a:gd name="connsiteX132" fmla="*/ 50063 w 476342"/>
              <a:gd name="connsiteY132" fmla="*/ 279768 h 476342"/>
              <a:gd name="connsiteX133" fmla="*/ 49695 w 476342"/>
              <a:gd name="connsiteY133" fmla="*/ 279768 h 476342"/>
              <a:gd name="connsiteX134" fmla="*/ 47855 w 476342"/>
              <a:gd name="connsiteY134" fmla="*/ 278295 h 476342"/>
              <a:gd name="connsiteX135" fmla="*/ 49327 w 476342"/>
              <a:gd name="connsiteY135" fmla="*/ 276086 h 476342"/>
              <a:gd name="connsiteX136" fmla="*/ 58530 w 476342"/>
              <a:gd name="connsiteY136" fmla="*/ 255104 h 476342"/>
              <a:gd name="connsiteX137" fmla="*/ 60371 w 476342"/>
              <a:gd name="connsiteY137" fmla="*/ 256577 h 476342"/>
              <a:gd name="connsiteX138" fmla="*/ 58899 w 476342"/>
              <a:gd name="connsiteY138" fmla="*/ 258417 h 476342"/>
              <a:gd name="connsiteX139" fmla="*/ 46383 w 476342"/>
              <a:gd name="connsiteY139" fmla="*/ 259890 h 476342"/>
              <a:gd name="connsiteX140" fmla="*/ 44542 w 476342"/>
              <a:gd name="connsiteY140" fmla="*/ 258417 h 476342"/>
              <a:gd name="connsiteX141" fmla="*/ 46015 w 476342"/>
              <a:gd name="connsiteY141" fmla="*/ 256577 h 476342"/>
              <a:gd name="connsiteX142" fmla="*/ 405663 w 476342"/>
              <a:gd name="connsiteY142" fmla="*/ 234122 h 476342"/>
              <a:gd name="connsiteX143" fmla="*/ 431063 w 476342"/>
              <a:gd name="connsiteY143" fmla="*/ 234122 h 476342"/>
              <a:gd name="connsiteX144" fmla="*/ 434744 w 476342"/>
              <a:gd name="connsiteY144" fmla="*/ 237803 h 476342"/>
              <a:gd name="connsiteX145" fmla="*/ 431063 w 476342"/>
              <a:gd name="connsiteY145" fmla="*/ 241484 h 476342"/>
              <a:gd name="connsiteX146" fmla="*/ 405663 w 476342"/>
              <a:gd name="connsiteY146" fmla="*/ 241484 h 476342"/>
              <a:gd name="connsiteX147" fmla="*/ 401982 w 476342"/>
              <a:gd name="connsiteY147" fmla="*/ 237803 h 476342"/>
              <a:gd name="connsiteX148" fmla="*/ 405663 w 476342"/>
              <a:gd name="connsiteY148" fmla="*/ 234122 h 476342"/>
              <a:gd name="connsiteX149" fmla="*/ 45646 w 476342"/>
              <a:gd name="connsiteY149" fmla="*/ 234122 h 476342"/>
              <a:gd name="connsiteX150" fmla="*/ 71046 w 476342"/>
              <a:gd name="connsiteY150" fmla="*/ 234122 h 476342"/>
              <a:gd name="connsiteX151" fmla="*/ 74727 w 476342"/>
              <a:gd name="connsiteY151" fmla="*/ 237803 h 476342"/>
              <a:gd name="connsiteX152" fmla="*/ 71046 w 476342"/>
              <a:gd name="connsiteY152" fmla="*/ 241484 h 476342"/>
              <a:gd name="connsiteX153" fmla="*/ 45646 w 476342"/>
              <a:gd name="connsiteY153" fmla="*/ 241484 h 476342"/>
              <a:gd name="connsiteX154" fmla="*/ 41965 w 476342"/>
              <a:gd name="connsiteY154" fmla="*/ 237803 h 476342"/>
              <a:gd name="connsiteX155" fmla="*/ 45646 w 476342"/>
              <a:gd name="connsiteY155" fmla="*/ 234122 h 476342"/>
              <a:gd name="connsiteX156" fmla="*/ 429591 w 476342"/>
              <a:gd name="connsiteY156" fmla="*/ 216084 h 476342"/>
              <a:gd name="connsiteX157" fmla="*/ 431432 w 476342"/>
              <a:gd name="connsiteY157" fmla="*/ 217557 h 476342"/>
              <a:gd name="connsiteX158" fmla="*/ 429959 w 476342"/>
              <a:gd name="connsiteY158" fmla="*/ 219397 h 476342"/>
              <a:gd name="connsiteX159" fmla="*/ 417444 w 476342"/>
              <a:gd name="connsiteY159" fmla="*/ 220869 h 476342"/>
              <a:gd name="connsiteX160" fmla="*/ 415603 w 476342"/>
              <a:gd name="connsiteY160" fmla="*/ 219397 h 476342"/>
              <a:gd name="connsiteX161" fmla="*/ 417075 w 476342"/>
              <a:gd name="connsiteY161" fmla="*/ 217557 h 476342"/>
              <a:gd name="connsiteX162" fmla="*/ 46750 w 476342"/>
              <a:gd name="connsiteY162" fmla="*/ 216084 h 476342"/>
              <a:gd name="connsiteX163" fmla="*/ 59266 w 476342"/>
              <a:gd name="connsiteY163" fmla="*/ 217557 h 476342"/>
              <a:gd name="connsiteX164" fmla="*/ 60739 w 476342"/>
              <a:gd name="connsiteY164" fmla="*/ 219397 h 476342"/>
              <a:gd name="connsiteX165" fmla="*/ 59266 w 476342"/>
              <a:gd name="connsiteY165" fmla="*/ 220869 h 476342"/>
              <a:gd name="connsiteX166" fmla="*/ 46382 w 476342"/>
              <a:gd name="connsiteY166" fmla="*/ 219397 h 476342"/>
              <a:gd name="connsiteX167" fmla="*/ 44910 w 476342"/>
              <a:gd name="connsiteY167" fmla="*/ 217557 h 476342"/>
              <a:gd name="connsiteX168" fmla="*/ 46750 w 476342"/>
              <a:gd name="connsiteY168" fmla="*/ 216084 h 476342"/>
              <a:gd name="connsiteX169" fmla="*/ 426646 w 476342"/>
              <a:gd name="connsiteY169" fmla="*/ 196206 h 476342"/>
              <a:gd name="connsiteX170" fmla="*/ 428855 w 476342"/>
              <a:gd name="connsiteY170" fmla="*/ 197678 h 476342"/>
              <a:gd name="connsiteX171" fmla="*/ 427382 w 476342"/>
              <a:gd name="connsiteY171" fmla="*/ 199887 h 476342"/>
              <a:gd name="connsiteX172" fmla="*/ 414866 w 476342"/>
              <a:gd name="connsiteY172" fmla="*/ 202464 h 476342"/>
              <a:gd name="connsiteX173" fmla="*/ 414498 w 476342"/>
              <a:gd name="connsiteY173" fmla="*/ 202464 h 476342"/>
              <a:gd name="connsiteX174" fmla="*/ 412658 w 476342"/>
              <a:gd name="connsiteY174" fmla="*/ 200991 h 476342"/>
              <a:gd name="connsiteX175" fmla="*/ 414130 w 476342"/>
              <a:gd name="connsiteY175" fmla="*/ 198782 h 476342"/>
              <a:gd name="connsiteX176" fmla="*/ 50064 w 476342"/>
              <a:gd name="connsiteY176" fmla="*/ 196206 h 476342"/>
              <a:gd name="connsiteX177" fmla="*/ 62580 w 476342"/>
              <a:gd name="connsiteY177" fmla="*/ 198783 h 476342"/>
              <a:gd name="connsiteX178" fmla="*/ 64052 w 476342"/>
              <a:gd name="connsiteY178" fmla="*/ 200992 h 476342"/>
              <a:gd name="connsiteX179" fmla="*/ 62211 w 476342"/>
              <a:gd name="connsiteY179" fmla="*/ 202464 h 476342"/>
              <a:gd name="connsiteX180" fmla="*/ 61843 w 476342"/>
              <a:gd name="connsiteY180" fmla="*/ 202464 h 476342"/>
              <a:gd name="connsiteX181" fmla="*/ 49327 w 476342"/>
              <a:gd name="connsiteY181" fmla="*/ 199887 h 476342"/>
              <a:gd name="connsiteX182" fmla="*/ 47855 w 476342"/>
              <a:gd name="connsiteY182" fmla="*/ 197679 h 476342"/>
              <a:gd name="connsiteX183" fmla="*/ 50064 w 476342"/>
              <a:gd name="connsiteY183" fmla="*/ 196206 h 476342"/>
              <a:gd name="connsiteX184" fmla="*/ 421124 w 476342"/>
              <a:gd name="connsiteY184" fmla="*/ 176696 h 476342"/>
              <a:gd name="connsiteX185" fmla="*/ 423333 w 476342"/>
              <a:gd name="connsiteY185" fmla="*/ 177800 h 476342"/>
              <a:gd name="connsiteX186" fmla="*/ 422228 w 476342"/>
              <a:gd name="connsiteY186" fmla="*/ 180009 h 476342"/>
              <a:gd name="connsiteX187" fmla="*/ 410081 w 476342"/>
              <a:gd name="connsiteY187" fmla="*/ 184058 h 476342"/>
              <a:gd name="connsiteX188" fmla="*/ 409713 w 476342"/>
              <a:gd name="connsiteY188" fmla="*/ 184058 h 476342"/>
              <a:gd name="connsiteX189" fmla="*/ 407872 w 476342"/>
              <a:gd name="connsiteY189" fmla="*/ 182954 h 476342"/>
              <a:gd name="connsiteX190" fmla="*/ 408976 w 476342"/>
              <a:gd name="connsiteY190" fmla="*/ 180745 h 476342"/>
              <a:gd name="connsiteX191" fmla="*/ 55218 w 476342"/>
              <a:gd name="connsiteY191" fmla="*/ 176695 h 476342"/>
              <a:gd name="connsiteX192" fmla="*/ 67366 w 476342"/>
              <a:gd name="connsiteY192" fmla="*/ 180745 h 476342"/>
              <a:gd name="connsiteX193" fmla="*/ 68470 w 476342"/>
              <a:gd name="connsiteY193" fmla="*/ 182953 h 476342"/>
              <a:gd name="connsiteX194" fmla="*/ 66997 w 476342"/>
              <a:gd name="connsiteY194" fmla="*/ 184057 h 476342"/>
              <a:gd name="connsiteX195" fmla="*/ 66261 w 476342"/>
              <a:gd name="connsiteY195" fmla="*/ 184057 h 476342"/>
              <a:gd name="connsiteX196" fmla="*/ 54113 w 476342"/>
              <a:gd name="connsiteY196" fmla="*/ 180008 h 476342"/>
              <a:gd name="connsiteX197" fmla="*/ 53009 w 476342"/>
              <a:gd name="connsiteY197" fmla="*/ 177800 h 476342"/>
              <a:gd name="connsiteX198" fmla="*/ 55218 w 476342"/>
              <a:gd name="connsiteY198" fmla="*/ 176695 h 476342"/>
              <a:gd name="connsiteX199" fmla="*/ 414130 w 476342"/>
              <a:gd name="connsiteY199" fmla="*/ 157554 h 476342"/>
              <a:gd name="connsiteX200" fmla="*/ 416707 w 476342"/>
              <a:gd name="connsiteY200" fmla="*/ 158659 h 476342"/>
              <a:gd name="connsiteX201" fmla="*/ 415603 w 476342"/>
              <a:gd name="connsiteY201" fmla="*/ 161235 h 476342"/>
              <a:gd name="connsiteX202" fmla="*/ 403823 w 476342"/>
              <a:gd name="connsiteY202" fmla="*/ 166389 h 476342"/>
              <a:gd name="connsiteX203" fmla="*/ 403087 w 476342"/>
              <a:gd name="connsiteY203" fmla="*/ 166389 h 476342"/>
              <a:gd name="connsiteX204" fmla="*/ 401246 w 476342"/>
              <a:gd name="connsiteY204" fmla="*/ 165284 h 476342"/>
              <a:gd name="connsiteX205" fmla="*/ 402350 w 476342"/>
              <a:gd name="connsiteY205" fmla="*/ 162708 h 476342"/>
              <a:gd name="connsiteX206" fmla="*/ 62580 w 476342"/>
              <a:gd name="connsiteY206" fmla="*/ 157554 h 476342"/>
              <a:gd name="connsiteX207" fmla="*/ 74360 w 476342"/>
              <a:gd name="connsiteY207" fmla="*/ 162708 h 476342"/>
              <a:gd name="connsiteX208" fmla="*/ 75464 w 476342"/>
              <a:gd name="connsiteY208" fmla="*/ 165284 h 476342"/>
              <a:gd name="connsiteX209" fmla="*/ 73623 w 476342"/>
              <a:gd name="connsiteY209" fmla="*/ 166389 h 476342"/>
              <a:gd name="connsiteX210" fmla="*/ 72887 w 476342"/>
              <a:gd name="connsiteY210" fmla="*/ 166389 h 476342"/>
              <a:gd name="connsiteX211" fmla="*/ 61107 w 476342"/>
              <a:gd name="connsiteY211" fmla="*/ 161235 h 476342"/>
              <a:gd name="connsiteX212" fmla="*/ 60003 w 476342"/>
              <a:gd name="connsiteY212" fmla="*/ 158659 h 476342"/>
              <a:gd name="connsiteX213" fmla="*/ 62580 w 476342"/>
              <a:gd name="connsiteY213" fmla="*/ 157554 h 476342"/>
              <a:gd name="connsiteX214" fmla="*/ 403455 w 476342"/>
              <a:gd name="connsiteY214" fmla="*/ 138044 h 476342"/>
              <a:gd name="connsiteX215" fmla="*/ 408609 w 476342"/>
              <a:gd name="connsiteY215" fmla="*/ 139516 h 476342"/>
              <a:gd name="connsiteX216" fmla="*/ 407136 w 476342"/>
              <a:gd name="connsiteY216" fmla="*/ 144670 h 476342"/>
              <a:gd name="connsiteX217" fmla="*/ 385049 w 476342"/>
              <a:gd name="connsiteY217" fmla="*/ 157554 h 476342"/>
              <a:gd name="connsiteX218" fmla="*/ 383209 w 476342"/>
              <a:gd name="connsiteY218" fmla="*/ 157922 h 476342"/>
              <a:gd name="connsiteX219" fmla="*/ 379896 w 476342"/>
              <a:gd name="connsiteY219" fmla="*/ 156082 h 476342"/>
              <a:gd name="connsiteX220" fmla="*/ 381368 w 476342"/>
              <a:gd name="connsiteY220" fmla="*/ 150928 h 476342"/>
              <a:gd name="connsiteX221" fmla="*/ 73255 w 476342"/>
              <a:gd name="connsiteY221" fmla="*/ 138043 h 476342"/>
              <a:gd name="connsiteX222" fmla="*/ 95342 w 476342"/>
              <a:gd name="connsiteY222" fmla="*/ 150927 h 476342"/>
              <a:gd name="connsiteX223" fmla="*/ 96815 w 476342"/>
              <a:gd name="connsiteY223" fmla="*/ 156081 h 476342"/>
              <a:gd name="connsiteX224" fmla="*/ 93502 w 476342"/>
              <a:gd name="connsiteY224" fmla="*/ 157922 h 476342"/>
              <a:gd name="connsiteX225" fmla="*/ 91661 w 476342"/>
              <a:gd name="connsiteY225" fmla="*/ 157554 h 476342"/>
              <a:gd name="connsiteX226" fmla="*/ 69574 w 476342"/>
              <a:gd name="connsiteY226" fmla="*/ 144670 h 476342"/>
              <a:gd name="connsiteX227" fmla="*/ 68102 w 476342"/>
              <a:gd name="connsiteY227" fmla="*/ 139516 h 476342"/>
              <a:gd name="connsiteX228" fmla="*/ 73255 w 476342"/>
              <a:gd name="connsiteY228" fmla="*/ 138043 h 476342"/>
              <a:gd name="connsiteX229" fmla="*/ 393148 w 476342"/>
              <a:gd name="connsiteY229" fmla="*/ 123318 h 476342"/>
              <a:gd name="connsiteX230" fmla="*/ 395725 w 476342"/>
              <a:gd name="connsiteY230" fmla="*/ 123687 h 476342"/>
              <a:gd name="connsiteX231" fmla="*/ 395356 w 476342"/>
              <a:gd name="connsiteY231" fmla="*/ 126263 h 476342"/>
              <a:gd name="connsiteX232" fmla="*/ 385049 w 476342"/>
              <a:gd name="connsiteY232" fmla="*/ 133626 h 476342"/>
              <a:gd name="connsiteX233" fmla="*/ 383945 w 476342"/>
              <a:gd name="connsiteY233" fmla="*/ 133994 h 476342"/>
              <a:gd name="connsiteX234" fmla="*/ 382472 w 476342"/>
              <a:gd name="connsiteY234" fmla="*/ 133258 h 476342"/>
              <a:gd name="connsiteX235" fmla="*/ 382840 w 476342"/>
              <a:gd name="connsiteY235" fmla="*/ 130681 h 476342"/>
              <a:gd name="connsiteX236" fmla="*/ 83194 w 476342"/>
              <a:gd name="connsiteY236" fmla="*/ 123318 h 476342"/>
              <a:gd name="connsiteX237" fmla="*/ 93501 w 476342"/>
              <a:gd name="connsiteY237" fmla="*/ 130681 h 476342"/>
              <a:gd name="connsiteX238" fmla="*/ 93870 w 476342"/>
              <a:gd name="connsiteY238" fmla="*/ 133258 h 476342"/>
              <a:gd name="connsiteX239" fmla="*/ 92397 w 476342"/>
              <a:gd name="connsiteY239" fmla="*/ 133994 h 476342"/>
              <a:gd name="connsiteX240" fmla="*/ 91293 w 476342"/>
              <a:gd name="connsiteY240" fmla="*/ 133626 h 476342"/>
              <a:gd name="connsiteX241" fmla="*/ 80985 w 476342"/>
              <a:gd name="connsiteY241" fmla="*/ 126263 h 476342"/>
              <a:gd name="connsiteX242" fmla="*/ 80617 w 476342"/>
              <a:gd name="connsiteY242" fmla="*/ 123687 h 476342"/>
              <a:gd name="connsiteX243" fmla="*/ 83194 w 476342"/>
              <a:gd name="connsiteY243" fmla="*/ 123318 h 476342"/>
              <a:gd name="connsiteX244" fmla="*/ 93869 w 476342"/>
              <a:gd name="connsiteY244" fmla="*/ 107858 h 476342"/>
              <a:gd name="connsiteX245" fmla="*/ 96446 w 476342"/>
              <a:gd name="connsiteY245" fmla="*/ 107858 h 476342"/>
              <a:gd name="connsiteX246" fmla="*/ 106017 w 476342"/>
              <a:gd name="connsiteY246" fmla="*/ 116325 h 476342"/>
              <a:gd name="connsiteX247" fmla="*/ 106017 w 476342"/>
              <a:gd name="connsiteY247" fmla="*/ 118902 h 476342"/>
              <a:gd name="connsiteX248" fmla="*/ 104545 w 476342"/>
              <a:gd name="connsiteY248" fmla="*/ 119270 h 476342"/>
              <a:gd name="connsiteX249" fmla="*/ 103440 w 476342"/>
              <a:gd name="connsiteY249" fmla="*/ 118902 h 476342"/>
              <a:gd name="connsiteX250" fmla="*/ 93869 w 476342"/>
              <a:gd name="connsiteY250" fmla="*/ 110435 h 476342"/>
              <a:gd name="connsiteX251" fmla="*/ 93869 w 476342"/>
              <a:gd name="connsiteY251" fmla="*/ 107858 h 476342"/>
              <a:gd name="connsiteX252" fmla="*/ 380263 w 476342"/>
              <a:gd name="connsiteY252" fmla="*/ 107490 h 476342"/>
              <a:gd name="connsiteX253" fmla="*/ 382840 w 476342"/>
              <a:gd name="connsiteY253" fmla="*/ 107490 h 476342"/>
              <a:gd name="connsiteX254" fmla="*/ 382840 w 476342"/>
              <a:gd name="connsiteY254" fmla="*/ 110067 h 476342"/>
              <a:gd name="connsiteX255" fmla="*/ 373269 w 476342"/>
              <a:gd name="connsiteY255" fmla="*/ 118534 h 476342"/>
              <a:gd name="connsiteX256" fmla="*/ 372165 w 476342"/>
              <a:gd name="connsiteY256" fmla="*/ 119270 h 476342"/>
              <a:gd name="connsiteX257" fmla="*/ 370692 w 476342"/>
              <a:gd name="connsiteY257" fmla="*/ 118534 h 476342"/>
              <a:gd name="connsiteX258" fmla="*/ 370692 w 476342"/>
              <a:gd name="connsiteY258" fmla="*/ 115957 h 476342"/>
              <a:gd name="connsiteX259" fmla="*/ 366275 w 476342"/>
              <a:gd name="connsiteY259" fmla="*/ 93501 h 476342"/>
              <a:gd name="connsiteX260" fmla="*/ 368852 w 476342"/>
              <a:gd name="connsiteY260" fmla="*/ 93501 h 476342"/>
              <a:gd name="connsiteX261" fmla="*/ 368852 w 476342"/>
              <a:gd name="connsiteY261" fmla="*/ 96078 h 476342"/>
              <a:gd name="connsiteX262" fmla="*/ 360385 w 476342"/>
              <a:gd name="connsiteY262" fmla="*/ 105649 h 476342"/>
              <a:gd name="connsiteX263" fmla="*/ 358913 w 476342"/>
              <a:gd name="connsiteY263" fmla="*/ 106017 h 476342"/>
              <a:gd name="connsiteX264" fmla="*/ 357808 w 476342"/>
              <a:gd name="connsiteY264" fmla="*/ 105649 h 476342"/>
              <a:gd name="connsiteX265" fmla="*/ 357808 w 476342"/>
              <a:gd name="connsiteY265" fmla="*/ 103072 h 476342"/>
              <a:gd name="connsiteX266" fmla="*/ 107858 w 476342"/>
              <a:gd name="connsiteY266" fmla="*/ 93133 h 476342"/>
              <a:gd name="connsiteX267" fmla="*/ 110435 w 476342"/>
              <a:gd name="connsiteY267" fmla="*/ 93133 h 476342"/>
              <a:gd name="connsiteX268" fmla="*/ 118902 w 476342"/>
              <a:gd name="connsiteY268" fmla="*/ 102704 h 476342"/>
              <a:gd name="connsiteX269" fmla="*/ 118902 w 476342"/>
              <a:gd name="connsiteY269" fmla="*/ 105281 h 476342"/>
              <a:gd name="connsiteX270" fmla="*/ 117797 w 476342"/>
              <a:gd name="connsiteY270" fmla="*/ 106017 h 476342"/>
              <a:gd name="connsiteX271" fmla="*/ 116325 w 476342"/>
              <a:gd name="connsiteY271" fmla="*/ 105281 h 476342"/>
              <a:gd name="connsiteX272" fmla="*/ 107858 w 476342"/>
              <a:gd name="connsiteY272" fmla="*/ 95710 h 476342"/>
              <a:gd name="connsiteX273" fmla="*/ 107858 w 476342"/>
              <a:gd name="connsiteY273" fmla="*/ 93133 h 476342"/>
              <a:gd name="connsiteX274" fmla="*/ 238908 w 476342"/>
              <a:gd name="connsiteY274" fmla="*/ 85771 h 476342"/>
              <a:gd name="connsiteX275" fmla="*/ 240380 w 476342"/>
              <a:gd name="connsiteY275" fmla="*/ 87244 h 476342"/>
              <a:gd name="connsiteX276" fmla="*/ 247793 w 476342"/>
              <a:gd name="connsiteY276" fmla="*/ 213874 h 476342"/>
              <a:gd name="connsiteX277" fmla="*/ 258429 w 476342"/>
              <a:gd name="connsiteY277" fmla="*/ 218280 h 476342"/>
              <a:gd name="connsiteX278" fmla="*/ 266515 w 476342"/>
              <a:gd name="connsiteY278" fmla="*/ 237803 h 476342"/>
              <a:gd name="connsiteX279" fmla="*/ 238907 w 476342"/>
              <a:gd name="connsiteY279" fmla="*/ 265412 h 476342"/>
              <a:gd name="connsiteX280" fmla="*/ 235708 w 476342"/>
              <a:gd name="connsiteY280" fmla="*/ 264087 h 476342"/>
              <a:gd name="connsiteX281" fmla="*/ 180745 w 476342"/>
              <a:gd name="connsiteY281" fmla="*/ 333881 h 476342"/>
              <a:gd name="connsiteX282" fmla="*/ 178536 w 476342"/>
              <a:gd name="connsiteY282" fmla="*/ 334249 h 476342"/>
              <a:gd name="connsiteX283" fmla="*/ 178168 w 476342"/>
              <a:gd name="connsiteY283" fmla="*/ 332408 h 476342"/>
              <a:gd name="connsiteX284" fmla="*/ 216302 w 476342"/>
              <a:gd name="connsiteY284" fmla="*/ 249884 h 476342"/>
              <a:gd name="connsiteX285" fmla="*/ 211298 w 476342"/>
              <a:gd name="connsiteY285" fmla="*/ 237803 h 476342"/>
              <a:gd name="connsiteX286" fmla="*/ 219384 w 476342"/>
              <a:gd name="connsiteY286" fmla="*/ 218280 h 476342"/>
              <a:gd name="connsiteX287" fmla="*/ 229104 w 476342"/>
              <a:gd name="connsiteY287" fmla="*/ 214254 h 476342"/>
              <a:gd name="connsiteX288" fmla="*/ 237803 w 476342"/>
              <a:gd name="connsiteY288" fmla="*/ 86876 h 476342"/>
              <a:gd name="connsiteX289" fmla="*/ 238908 w 476342"/>
              <a:gd name="connsiteY289" fmla="*/ 85771 h 476342"/>
              <a:gd name="connsiteX290" fmla="*/ 352655 w 476342"/>
              <a:gd name="connsiteY290" fmla="*/ 80249 h 476342"/>
              <a:gd name="connsiteX291" fmla="*/ 353024 w 476342"/>
              <a:gd name="connsiteY291" fmla="*/ 82826 h 476342"/>
              <a:gd name="connsiteX292" fmla="*/ 345661 w 476342"/>
              <a:gd name="connsiteY292" fmla="*/ 93133 h 476342"/>
              <a:gd name="connsiteX293" fmla="*/ 344189 w 476342"/>
              <a:gd name="connsiteY293" fmla="*/ 93869 h 476342"/>
              <a:gd name="connsiteX294" fmla="*/ 343084 w 476342"/>
              <a:gd name="connsiteY294" fmla="*/ 93501 h 476342"/>
              <a:gd name="connsiteX295" fmla="*/ 342716 w 476342"/>
              <a:gd name="connsiteY295" fmla="*/ 90925 h 476342"/>
              <a:gd name="connsiteX296" fmla="*/ 350079 w 476342"/>
              <a:gd name="connsiteY296" fmla="*/ 80617 h 476342"/>
              <a:gd name="connsiteX297" fmla="*/ 352655 w 476342"/>
              <a:gd name="connsiteY297" fmla="*/ 80249 h 476342"/>
              <a:gd name="connsiteX298" fmla="*/ 124055 w 476342"/>
              <a:gd name="connsiteY298" fmla="*/ 80249 h 476342"/>
              <a:gd name="connsiteX299" fmla="*/ 126632 w 476342"/>
              <a:gd name="connsiteY299" fmla="*/ 80617 h 476342"/>
              <a:gd name="connsiteX300" fmla="*/ 133995 w 476342"/>
              <a:gd name="connsiteY300" fmla="*/ 90925 h 476342"/>
              <a:gd name="connsiteX301" fmla="*/ 133626 w 476342"/>
              <a:gd name="connsiteY301" fmla="*/ 93501 h 476342"/>
              <a:gd name="connsiteX302" fmla="*/ 132522 w 476342"/>
              <a:gd name="connsiteY302" fmla="*/ 93869 h 476342"/>
              <a:gd name="connsiteX303" fmla="*/ 131050 w 476342"/>
              <a:gd name="connsiteY303" fmla="*/ 93133 h 476342"/>
              <a:gd name="connsiteX304" fmla="*/ 123687 w 476342"/>
              <a:gd name="connsiteY304" fmla="*/ 82826 h 476342"/>
              <a:gd name="connsiteX305" fmla="*/ 124055 w 476342"/>
              <a:gd name="connsiteY305" fmla="*/ 80249 h 476342"/>
              <a:gd name="connsiteX306" fmla="*/ 139884 w 476342"/>
              <a:gd name="connsiteY306" fmla="*/ 67734 h 476342"/>
              <a:gd name="connsiteX307" fmla="*/ 145038 w 476342"/>
              <a:gd name="connsiteY307" fmla="*/ 69206 h 476342"/>
              <a:gd name="connsiteX308" fmla="*/ 157922 w 476342"/>
              <a:gd name="connsiteY308" fmla="*/ 91293 h 476342"/>
              <a:gd name="connsiteX309" fmla="*/ 156450 w 476342"/>
              <a:gd name="connsiteY309" fmla="*/ 96447 h 476342"/>
              <a:gd name="connsiteX310" fmla="*/ 154609 w 476342"/>
              <a:gd name="connsiteY310" fmla="*/ 96815 h 476342"/>
              <a:gd name="connsiteX311" fmla="*/ 151296 w 476342"/>
              <a:gd name="connsiteY311" fmla="*/ 94974 h 476342"/>
              <a:gd name="connsiteX312" fmla="*/ 138412 w 476342"/>
              <a:gd name="connsiteY312" fmla="*/ 72887 h 476342"/>
              <a:gd name="connsiteX313" fmla="*/ 139884 w 476342"/>
              <a:gd name="connsiteY313" fmla="*/ 67734 h 476342"/>
              <a:gd name="connsiteX314" fmla="*/ 336826 w 476342"/>
              <a:gd name="connsiteY314" fmla="*/ 67733 h 476342"/>
              <a:gd name="connsiteX315" fmla="*/ 338299 w 476342"/>
              <a:gd name="connsiteY315" fmla="*/ 72887 h 476342"/>
              <a:gd name="connsiteX316" fmla="*/ 325415 w 476342"/>
              <a:gd name="connsiteY316" fmla="*/ 94974 h 476342"/>
              <a:gd name="connsiteX317" fmla="*/ 322102 w 476342"/>
              <a:gd name="connsiteY317" fmla="*/ 96815 h 476342"/>
              <a:gd name="connsiteX318" fmla="*/ 320261 w 476342"/>
              <a:gd name="connsiteY318" fmla="*/ 96447 h 476342"/>
              <a:gd name="connsiteX319" fmla="*/ 318788 w 476342"/>
              <a:gd name="connsiteY319" fmla="*/ 91293 h 476342"/>
              <a:gd name="connsiteX320" fmla="*/ 331673 w 476342"/>
              <a:gd name="connsiteY320" fmla="*/ 69206 h 476342"/>
              <a:gd name="connsiteX321" fmla="*/ 336826 w 476342"/>
              <a:gd name="connsiteY321" fmla="*/ 67733 h 476342"/>
              <a:gd name="connsiteX322" fmla="*/ 317684 w 476342"/>
              <a:gd name="connsiteY322" fmla="*/ 59635 h 476342"/>
              <a:gd name="connsiteX323" fmla="*/ 318788 w 476342"/>
              <a:gd name="connsiteY323" fmla="*/ 62212 h 476342"/>
              <a:gd name="connsiteX324" fmla="*/ 313634 w 476342"/>
              <a:gd name="connsiteY324" fmla="*/ 73992 h 476342"/>
              <a:gd name="connsiteX325" fmla="*/ 311794 w 476342"/>
              <a:gd name="connsiteY325" fmla="*/ 75096 h 476342"/>
              <a:gd name="connsiteX326" fmla="*/ 311057 w 476342"/>
              <a:gd name="connsiteY326" fmla="*/ 75096 h 476342"/>
              <a:gd name="connsiteX327" fmla="*/ 309953 w 476342"/>
              <a:gd name="connsiteY327" fmla="*/ 72519 h 476342"/>
              <a:gd name="connsiteX328" fmla="*/ 315107 w 476342"/>
              <a:gd name="connsiteY328" fmla="*/ 60739 h 476342"/>
              <a:gd name="connsiteX329" fmla="*/ 317684 w 476342"/>
              <a:gd name="connsiteY329" fmla="*/ 59635 h 476342"/>
              <a:gd name="connsiteX330" fmla="*/ 159026 w 476342"/>
              <a:gd name="connsiteY330" fmla="*/ 59635 h 476342"/>
              <a:gd name="connsiteX331" fmla="*/ 161603 w 476342"/>
              <a:gd name="connsiteY331" fmla="*/ 60739 h 476342"/>
              <a:gd name="connsiteX332" fmla="*/ 166757 w 476342"/>
              <a:gd name="connsiteY332" fmla="*/ 72519 h 476342"/>
              <a:gd name="connsiteX333" fmla="*/ 165653 w 476342"/>
              <a:gd name="connsiteY333" fmla="*/ 75096 h 476342"/>
              <a:gd name="connsiteX334" fmla="*/ 164916 w 476342"/>
              <a:gd name="connsiteY334" fmla="*/ 75096 h 476342"/>
              <a:gd name="connsiteX335" fmla="*/ 163076 w 476342"/>
              <a:gd name="connsiteY335" fmla="*/ 73992 h 476342"/>
              <a:gd name="connsiteX336" fmla="*/ 157922 w 476342"/>
              <a:gd name="connsiteY336" fmla="*/ 62212 h 476342"/>
              <a:gd name="connsiteX337" fmla="*/ 159026 w 476342"/>
              <a:gd name="connsiteY337" fmla="*/ 59635 h 476342"/>
              <a:gd name="connsiteX338" fmla="*/ 298542 w 476342"/>
              <a:gd name="connsiteY338" fmla="*/ 53009 h 476342"/>
              <a:gd name="connsiteX339" fmla="*/ 299646 w 476342"/>
              <a:gd name="connsiteY339" fmla="*/ 55218 h 476342"/>
              <a:gd name="connsiteX340" fmla="*/ 295597 w 476342"/>
              <a:gd name="connsiteY340" fmla="*/ 67366 h 476342"/>
              <a:gd name="connsiteX341" fmla="*/ 294125 w 476342"/>
              <a:gd name="connsiteY341" fmla="*/ 68470 h 476342"/>
              <a:gd name="connsiteX342" fmla="*/ 293388 w 476342"/>
              <a:gd name="connsiteY342" fmla="*/ 68470 h 476342"/>
              <a:gd name="connsiteX343" fmla="*/ 292284 w 476342"/>
              <a:gd name="connsiteY343" fmla="*/ 66261 h 476342"/>
              <a:gd name="connsiteX344" fmla="*/ 296333 w 476342"/>
              <a:gd name="connsiteY344" fmla="*/ 54114 h 476342"/>
              <a:gd name="connsiteX345" fmla="*/ 298542 w 476342"/>
              <a:gd name="connsiteY345" fmla="*/ 53009 h 476342"/>
              <a:gd name="connsiteX346" fmla="*/ 177800 w 476342"/>
              <a:gd name="connsiteY346" fmla="*/ 53009 h 476342"/>
              <a:gd name="connsiteX347" fmla="*/ 180009 w 476342"/>
              <a:gd name="connsiteY347" fmla="*/ 54113 h 476342"/>
              <a:gd name="connsiteX348" fmla="*/ 184058 w 476342"/>
              <a:gd name="connsiteY348" fmla="*/ 66261 h 476342"/>
              <a:gd name="connsiteX349" fmla="*/ 182954 w 476342"/>
              <a:gd name="connsiteY349" fmla="*/ 68470 h 476342"/>
              <a:gd name="connsiteX350" fmla="*/ 182586 w 476342"/>
              <a:gd name="connsiteY350" fmla="*/ 68470 h 476342"/>
              <a:gd name="connsiteX351" fmla="*/ 180745 w 476342"/>
              <a:gd name="connsiteY351" fmla="*/ 67365 h 476342"/>
              <a:gd name="connsiteX352" fmla="*/ 176696 w 476342"/>
              <a:gd name="connsiteY352" fmla="*/ 55217 h 476342"/>
              <a:gd name="connsiteX353" fmla="*/ 177800 w 476342"/>
              <a:gd name="connsiteY353" fmla="*/ 53009 h 476342"/>
              <a:gd name="connsiteX354" fmla="*/ 278663 w 476342"/>
              <a:gd name="connsiteY354" fmla="*/ 47487 h 476342"/>
              <a:gd name="connsiteX355" fmla="*/ 280136 w 476342"/>
              <a:gd name="connsiteY355" fmla="*/ 49696 h 476342"/>
              <a:gd name="connsiteX356" fmla="*/ 277559 w 476342"/>
              <a:gd name="connsiteY356" fmla="*/ 62212 h 476342"/>
              <a:gd name="connsiteX357" fmla="*/ 275719 w 476342"/>
              <a:gd name="connsiteY357" fmla="*/ 63684 h 476342"/>
              <a:gd name="connsiteX358" fmla="*/ 275350 w 476342"/>
              <a:gd name="connsiteY358" fmla="*/ 63684 h 476342"/>
              <a:gd name="connsiteX359" fmla="*/ 273878 w 476342"/>
              <a:gd name="connsiteY359" fmla="*/ 61476 h 476342"/>
              <a:gd name="connsiteX360" fmla="*/ 276455 w 476342"/>
              <a:gd name="connsiteY360" fmla="*/ 48960 h 476342"/>
              <a:gd name="connsiteX361" fmla="*/ 278663 w 476342"/>
              <a:gd name="connsiteY361" fmla="*/ 47487 h 476342"/>
              <a:gd name="connsiteX362" fmla="*/ 198046 w 476342"/>
              <a:gd name="connsiteY362" fmla="*/ 47487 h 476342"/>
              <a:gd name="connsiteX363" fmla="*/ 200255 w 476342"/>
              <a:gd name="connsiteY363" fmla="*/ 48959 h 476342"/>
              <a:gd name="connsiteX364" fmla="*/ 202832 w 476342"/>
              <a:gd name="connsiteY364" fmla="*/ 61475 h 476342"/>
              <a:gd name="connsiteX365" fmla="*/ 201359 w 476342"/>
              <a:gd name="connsiteY365" fmla="*/ 63684 h 476342"/>
              <a:gd name="connsiteX366" fmla="*/ 200991 w 476342"/>
              <a:gd name="connsiteY366" fmla="*/ 63684 h 476342"/>
              <a:gd name="connsiteX367" fmla="*/ 199151 w 476342"/>
              <a:gd name="connsiteY367" fmla="*/ 62211 h 476342"/>
              <a:gd name="connsiteX368" fmla="*/ 196574 w 476342"/>
              <a:gd name="connsiteY368" fmla="*/ 49695 h 476342"/>
              <a:gd name="connsiteX369" fmla="*/ 198046 w 476342"/>
              <a:gd name="connsiteY369" fmla="*/ 47487 h 476342"/>
              <a:gd name="connsiteX370" fmla="*/ 217556 w 476342"/>
              <a:gd name="connsiteY370" fmla="*/ 44910 h 476342"/>
              <a:gd name="connsiteX371" fmla="*/ 219397 w 476342"/>
              <a:gd name="connsiteY371" fmla="*/ 46383 h 476342"/>
              <a:gd name="connsiteX372" fmla="*/ 220870 w 476342"/>
              <a:gd name="connsiteY372" fmla="*/ 58898 h 476342"/>
              <a:gd name="connsiteX373" fmla="*/ 219397 w 476342"/>
              <a:gd name="connsiteY373" fmla="*/ 60739 h 476342"/>
              <a:gd name="connsiteX374" fmla="*/ 217556 w 476342"/>
              <a:gd name="connsiteY374" fmla="*/ 59267 h 476342"/>
              <a:gd name="connsiteX375" fmla="*/ 216084 w 476342"/>
              <a:gd name="connsiteY375" fmla="*/ 46751 h 476342"/>
              <a:gd name="connsiteX376" fmla="*/ 217556 w 476342"/>
              <a:gd name="connsiteY376" fmla="*/ 44910 h 476342"/>
              <a:gd name="connsiteX377" fmla="*/ 258785 w 476342"/>
              <a:gd name="connsiteY377" fmla="*/ 44542 h 476342"/>
              <a:gd name="connsiteX378" fmla="*/ 260257 w 476342"/>
              <a:gd name="connsiteY378" fmla="*/ 46382 h 476342"/>
              <a:gd name="connsiteX379" fmla="*/ 258785 w 476342"/>
              <a:gd name="connsiteY379" fmla="*/ 58898 h 476342"/>
              <a:gd name="connsiteX380" fmla="*/ 257313 w 476342"/>
              <a:gd name="connsiteY380" fmla="*/ 60739 h 476342"/>
              <a:gd name="connsiteX381" fmla="*/ 255472 w 476342"/>
              <a:gd name="connsiteY381" fmla="*/ 58530 h 476342"/>
              <a:gd name="connsiteX382" fmla="*/ 256944 w 476342"/>
              <a:gd name="connsiteY382" fmla="*/ 46014 h 476342"/>
              <a:gd name="connsiteX383" fmla="*/ 258785 w 476342"/>
              <a:gd name="connsiteY383" fmla="*/ 44542 h 476342"/>
              <a:gd name="connsiteX384" fmla="*/ 238171 w 476342"/>
              <a:gd name="connsiteY384" fmla="*/ 41597 h 476342"/>
              <a:gd name="connsiteX385" fmla="*/ 241852 w 476342"/>
              <a:gd name="connsiteY385" fmla="*/ 45278 h 476342"/>
              <a:gd name="connsiteX386" fmla="*/ 241852 w 476342"/>
              <a:gd name="connsiteY386" fmla="*/ 70678 h 476342"/>
              <a:gd name="connsiteX387" fmla="*/ 238171 w 476342"/>
              <a:gd name="connsiteY387" fmla="*/ 74359 h 476342"/>
              <a:gd name="connsiteX388" fmla="*/ 234490 w 476342"/>
              <a:gd name="connsiteY388" fmla="*/ 70678 h 476342"/>
              <a:gd name="connsiteX389" fmla="*/ 234490 w 476342"/>
              <a:gd name="connsiteY389" fmla="*/ 45278 h 476342"/>
              <a:gd name="connsiteX390" fmla="*/ 238171 w 476342"/>
              <a:gd name="connsiteY390" fmla="*/ 41597 h 476342"/>
              <a:gd name="connsiteX391" fmla="*/ 238171 w 476342"/>
              <a:gd name="connsiteY391" fmla="*/ 0 h 476342"/>
              <a:gd name="connsiteX392" fmla="*/ 476342 w 476342"/>
              <a:gd name="connsiteY392" fmla="*/ 238171 h 476342"/>
              <a:gd name="connsiteX393" fmla="*/ 476342 w 476342"/>
              <a:gd name="connsiteY393" fmla="*/ 276455 h 476342"/>
              <a:gd name="connsiteX394" fmla="*/ 446893 w 476342"/>
              <a:gd name="connsiteY394" fmla="*/ 276455 h 476342"/>
              <a:gd name="connsiteX395" fmla="*/ 446893 w 476342"/>
              <a:gd name="connsiteY395" fmla="*/ 238171 h 476342"/>
              <a:gd name="connsiteX396" fmla="*/ 238171 w 476342"/>
              <a:gd name="connsiteY396" fmla="*/ 29449 h 476342"/>
              <a:gd name="connsiteX397" fmla="*/ 29449 w 476342"/>
              <a:gd name="connsiteY397" fmla="*/ 238171 h 476342"/>
              <a:gd name="connsiteX398" fmla="*/ 238171 w 476342"/>
              <a:gd name="connsiteY398" fmla="*/ 446893 h 476342"/>
              <a:gd name="connsiteX399" fmla="*/ 277928 w 476342"/>
              <a:gd name="connsiteY399" fmla="*/ 446893 h 476342"/>
              <a:gd name="connsiteX400" fmla="*/ 277928 w 476342"/>
              <a:gd name="connsiteY400" fmla="*/ 476342 h 476342"/>
              <a:gd name="connsiteX401" fmla="*/ 238171 w 476342"/>
              <a:gd name="connsiteY401" fmla="*/ 476342 h 476342"/>
              <a:gd name="connsiteX402" fmla="*/ 0 w 476342"/>
              <a:gd name="connsiteY402" fmla="*/ 238171 h 476342"/>
              <a:gd name="connsiteX403" fmla="*/ 238171 w 476342"/>
              <a:gd name="connsiteY403" fmla="*/ 0 h 47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476342" h="476342">
                <a:moveTo>
                  <a:pt x="219765" y="415603"/>
                </a:moveTo>
                <a:cubicBezTo>
                  <a:pt x="220869" y="415603"/>
                  <a:pt x="221606" y="416707"/>
                  <a:pt x="221237" y="417443"/>
                </a:cubicBezTo>
                <a:lnTo>
                  <a:pt x="219765" y="429959"/>
                </a:lnTo>
                <a:cubicBezTo>
                  <a:pt x="219765" y="431064"/>
                  <a:pt x="219029" y="431800"/>
                  <a:pt x="218293" y="431800"/>
                </a:cubicBezTo>
                <a:cubicBezTo>
                  <a:pt x="217188" y="431800"/>
                  <a:pt x="216452" y="430695"/>
                  <a:pt x="216452" y="429591"/>
                </a:cubicBezTo>
                <a:lnTo>
                  <a:pt x="217924" y="417075"/>
                </a:lnTo>
                <a:cubicBezTo>
                  <a:pt x="217924" y="415971"/>
                  <a:pt x="219029" y="415235"/>
                  <a:pt x="219765" y="415603"/>
                </a:cubicBezTo>
                <a:close/>
                <a:moveTo>
                  <a:pt x="200991" y="412290"/>
                </a:moveTo>
                <a:cubicBezTo>
                  <a:pt x="202096" y="412658"/>
                  <a:pt x="202464" y="413395"/>
                  <a:pt x="202464" y="414499"/>
                </a:cubicBezTo>
                <a:lnTo>
                  <a:pt x="199887" y="427015"/>
                </a:lnTo>
                <a:cubicBezTo>
                  <a:pt x="199887" y="427751"/>
                  <a:pt x="199151" y="428487"/>
                  <a:pt x="198047" y="428487"/>
                </a:cubicBezTo>
                <a:cubicBezTo>
                  <a:pt x="198047" y="428487"/>
                  <a:pt x="197678" y="428487"/>
                  <a:pt x="197678" y="428487"/>
                </a:cubicBezTo>
                <a:cubicBezTo>
                  <a:pt x="196574" y="428119"/>
                  <a:pt x="196206" y="427383"/>
                  <a:pt x="196206" y="426279"/>
                </a:cubicBezTo>
                <a:lnTo>
                  <a:pt x="198783" y="413763"/>
                </a:lnTo>
                <a:cubicBezTo>
                  <a:pt x="199151" y="412658"/>
                  <a:pt x="199887" y="412290"/>
                  <a:pt x="200991" y="412290"/>
                </a:cubicBezTo>
                <a:close/>
                <a:moveTo>
                  <a:pt x="182954" y="407872"/>
                </a:moveTo>
                <a:cubicBezTo>
                  <a:pt x="184058" y="408240"/>
                  <a:pt x="184426" y="409345"/>
                  <a:pt x="184058" y="410081"/>
                </a:cubicBezTo>
                <a:lnTo>
                  <a:pt x="180009" y="422229"/>
                </a:lnTo>
                <a:cubicBezTo>
                  <a:pt x="180377" y="422597"/>
                  <a:pt x="179641" y="423333"/>
                  <a:pt x="178537" y="423333"/>
                </a:cubicBezTo>
                <a:cubicBezTo>
                  <a:pt x="178168" y="423333"/>
                  <a:pt x="178168" y="423333"/>
                  <a:pt x="177800" y="423333"/>
                </a:cubicBezTo>
                <a:cubicBezTo>
                  <a:pt x="176696" y="422965"/>
                  <a:pt x="176328" y="421861"/>
                  <a:pt x="176696" y="421124"/>
                </a:cubicBezTo>
                <a:lnTo>
                  <a:pt x="180745" y="408977"/>
                </a:lnTo>
                <a:cubicBezTo>
                  <a:pt x="181113" y="407872"/>
                  <a:pt x="182218" y="407504"/>
                  <a:pt x="182954" y="407872"/>
                </a:cubicBezTo>
                <a:close/>
                <a:moveTo>
                  <a:pt x="238171" y="401615"/>
                </a:moveTo>
                <a:cubicBezTo>
                  <a:pt x="240380" y="401615"/>
                  <a:pt x="241852" y="403087"/>
                  <a:pt x="241852" y="405296"/>
                </a:cubicBezTo>
                <a:lnTo>
                  <a:pt x="241852" y="430696"/>
                </a:lnTo>
                <a:cubicBezTo>
                  <a:pt x="241852" y="432905"/>
                  <a:pt x="240380" y="434377"/>
                  <a:pt x="238171" y="434377"/>
                </a:cubicBezTo>
                <a:cubicBezTo>
                  <a:pt x="235962" y="434377"/>
                  <a:pt x="234490" y="432905"/>
                  <a:pt x="234490" y="430696"/>
                </a:cubicBezTo>
                <a:lnTo>
                  <a:pt x="234490" y="405296"/>
                </a:lnTo>
                <a:cubicBezTo>
                  <a:pt x="234490" y="403087"/>
                  <a:pt x="235962" y="401615"/>
                  <a:pt x="238171" y="401615"/>
                </a:cubicBezTo>
                <a:close/>
                <a:moveTo>
                  <a:pt x="165653" y="400510"/>
                </a:moveTo>
                <a:cubicBezTo>
                  <a:pt x="166757" y="400878"/>
                  <a:pt x="167125" y="401983"/>
                  <a:pt x="166757" y="403087"/>
                </a:cubicBezTo>
                <a:lnTo>
                  <a:pt x="161603" y="414867"/>
                </a:lnTo>
                <a:cubicBezTo>
                  <a:pt x="161235" y="415603"/>
                  <a:pt x="160499" y="415971"/>
                  <a:pt x="159763" y="415971"/>
                </a:cubicBezTo>
                <a:cubicBezTo>
                  <a:pt x="159394" y="415971"/>
                  <a:pt x="159394" y="415971"/>
                  <a:pt x="159026" y="415971"/>
                </a:cubicBezTo>
                <a:cubicBezTo>
                  <a:pt x="157922" y="415603"/>
                  <a:pt x="157554" y="414499"/>
                  <a:pt x="157922" y="413394"/>
                </a:cubicBezTo>
                <a:lnTo>
                  <a:pt x="163076" y="401615"/>
                </a:lnTo>
                <a:cubicBezTo>
                  <a:pt x="163444" y="400510"/>
                  <a:pt x="164548" y="400142"/>
                  <a:pt x="165653" y="400510"/>
                </a:cubicBezTo>
                <a:close/>
                <a:moveTo>
                  <a:pt x="133257" y="382104"/>
                </a:moveTo>
                <a:cubicBezTo>
                  <a:pt x="133994" y="382840"/>
                  <a:pt x="134362" y="383945"/>
                  <a:pt x="133626" y="384681"/>
                </a:cubicBezTo>
                <a:lnTo>
                  <a:pt x="126263" y="394988"/>
                </a:lnTo>
                <a:cubicBezTo>
                  <a:pt x="125895" y="395724"/>
                  <a:pt x="125527" y="395724"/>
                  <a:pt x="124791" y="395724"/>
                </a:cubicBezTo>
                <a:cubicBezTo>
                  <a:pt x="124423" y="395724"/>
                  <a:pt x="124055" y="395724"/>
                  <a:pt x="123686" y="395356"/>
                </a:cubicBezTo>
                <a:cubicBezTo>
                  <a:pt x="122950" y="394620"/>
                  <a:pt x="122582" y="393516"/>
                  <a:pt x="123318" y="392780"/>
                </a:cubicBezTo>
                <a:lnTo>
                  <a:pt x="130681" y="382472"/>
                </a:lnTo>
                <a:cubicBezTo>
                  <a:pt x="131417" y="381736"/>
                  <a:pt x="132521" y="381368"/>
                  <a:pt x="133257" y="382104"/>
                </a:cubicBezTo>
                <a:close/>
                <a:moveTo>
                  <a:pt x="156449" y="379528"/>
                </a:moveTo>
                <a:cubicBezTo>
                  <a:pt x="158290" y="380632"/>
                  <a:pt x="158658" y="382840"/>
                  <a:pt x="157922" y="384681"/>
                </a:cubicBezTo>
                <a:lnTo>
                  <a:pt x="145038" y="406768"/>
                </a:lnTo>
                <a:cubicBezTo>
                  <a:pt x="144301" y="407872"/>
                  <a:pt x="143197" y="408609"/>
                  <a:pt x="141725" y="408609"/>
                </a:cubicBezTo>
                <a:cubicBezTo>
                  <a:pt x="140988" y="408609"/>
                  <a:pt x="140620" y="408609"/>
                  <a:pt x="139884" y="408240"/>
                </a:cubicBezTo>
                <a:cubicBezTo>
                  <a:pt x="138043" y="407136"/>
                  <a:pt x="137675" y="404927"/>
                  <a:pt x="138411" y="403087"/>
                </a:cubicBezTo>
                <a:lnTo>
                  <a:pt x="151296" y="381000"/>
                </a:lnTo>
                <a:cubicBezTo>
                  <a:pt x="152400" y="379159"/>
                  <a:pt x="154609" y="378791"/>
                  <a:pt x="156449" y="379528"/>
                </a:cubicBezTo>
                <a:close/>
                <a:moveTo>
                  <a:pt x="116693" y="370692"/>
                </a:moveTo>
                <a:cubicBezTo>
                  <a:pt x="117429" y="369956"/>
                  <a:pt x="118533" y="369956"/>
                  <a:pt x="119270" y="370692"/>
                </a:cubicBezTo>
                <a:cubicBezTo>
                  <a:pt x="120006" y="371428"/>
                  <a:pt x="120006" y="372533"/>
                  <a:pt x="119270" y="373269"/>
                </a:cubicBezTo>
                <a:lnTo>
                  <a:pt x="110803" y="382840"/>
                </a:lnTo>
                <a:cubicBezTo>
                  <a:pt x="110067" y="382840"/>
                  <a:pt x="109699" y="383208"/>
                  <a:pt x="109331" y="383208"/>
                </a:cubicBezTo>
                <a:cubicBezTo>
                  <a:pt x="108962" y="383208"/>
                  <a:pt x="108594" y="383208"/>
                  <a:pt x="108226" y="382840"/>
                </a:cubicBezTo>
                <a:cubicBezTo>
                  <a:pt x="107490" y="382104"/>
                  <a:pt x="107490" y="380999"/>
                  <a:pt x="108226" y="380263"/>
                </a:cubicBezTo>
                <a:close/>
                <a:moveTo>
                  <a:pt x="103072" y="357072"/>
                </a:moveTo>
                <a:cubicBezTo>
                  <a:pt x="103808" y="356336"/>
                  <a:pt x="104913" y="356336"/>
                  <a:pt x="105649" y="357072"/>
                </a:cubicBezTo>
                <a:cubicBezTo>
                  <a:pt x="106385" y="357809"/>
                  <a:pt x="106385" y="358913"/>
                  <a:pt x="105649" y="359649"/>
                </a:cubicBezTo>
                <a:lnTo>
                  <a:pt x="96078" y="368116"/>
                </a:lnTo>
                <a:cubicBezTo>
                  <a:pt x="95710" y="368852"/>
                  <a:pt x="95342" y="368852"/>
                  <a:pt x="94974" y="368852"/>
                </a:cubicBezTo>
                <a:cubicBezTo>
                  <a:pt x="94606" y="368852"/>
                  <a:pt x="93869" y="368484"/>
                  <a:pt x="93501" y="368116"/>
                </a:cubicBezTo>
                <a:cubicBezTo>
                  <a:pt x="92765" y="367379"/>
                  <a:pt x="92765" y="366275"/>
                  <a:pt x="93501" y="365539"/>
                </a:cubicBezTo>
                <a:close/>
                <a:moveTo>
                  <a:pt x="91293" y="342347"/>
                </a:moveTo>
                <a:cubicBezTo>
                  <a:pt x="92029" y="341611"/>
                  <a:pt x="93133" y="341979"/>
                  <a:pt x="93870" y="342716"/>
                </a:cubicBezTo>
                <a:cubicBezTo>
                  <a:pt x="94606" y="343452"/>
                  <a:pt x="94238" y="344556"/>
                  <a:pt x="93501" y="345292"/>
                </a:cubicBezTo>
                <a:lnTo>
                  <a:pt x="83194" y="352655"/>
                </a:lnTo>
                <a:cubicBezTo>
                  <a:pt x="83194" y="353023"/>
                  <a:pt x="82458" y="353023"/>
                  <a:pt x="82090" y="353023"/>
                </a:cubicBezTo>
                <a:cubicBezTo>
                  <a:pt x="81353" y="353023"/>
                  <a:pt x="80985" y="352655"/>
                  <a:pt x="80617" y="352287"/>
                </a:cubicBezTo>
                <a:cubicBezTo>
                  <a:pt x="79881" y="351550"/>
                  <a:pt x="80249" y="350446"/>
                  <a:pt x="80985" y="349710"/>
                </a:cubicBezTo>
                <a:close/>
                <a:moveTo>
                  <a:pt x="91660" y="318052"/>
                </a:moveTo>
                <a:cubicBezTo>
                  <a:pt x="93501" y="316948"/>
                  <a:pt x="95710" y="317684"/>
                  <a:pt x="96814" y="319524"/>
                </a:cubicBezTo>
                <a:cubicBezTo>
                  <a:pt x="97918" y="321365"/>
                  <a:pt x="97182" y="323573"/>
                  <a:pt x="95341" y="324678"/>
                </a:cubicBezTo>
                <a:lnTo>
                  <a:pt x="73255" y="337562"/>
                </a:lnTo>
                <a:cubicBezTo>
                  <a:pt x="72518" y="337930"/>
                  <a:pt x="71782" y="337930"/>
                  <a:pt x="71414" y="337930"/>
                </a:cubicBezTo>
                <a:cubicBezTo>
                  <a:pt x="70310" y="337930"/>
                  <a:pt x="68837" y="337194"/>
                  <a:pt x="68101" y="336090"/>
                </a:cubicBezTo>
                <a:cubicBezTo>
                  <a:pt x="66996" y="334249"/>
                  <a:pt x="67733" y="332040"/>
                  <a:pt x="69573" y="330936"/>
                </a:cubicBezTo>
                <a:close/>
                <a:moveTo>
                  <a:pt x="390939" y="316580"/>
                </a:moveTo>
                <a:cubicBezTo>
                  <a:pt x="365171" y="316580"/>
                  <a:pt x="344556" y="337563"/>
                  <a:pt x="344556" y="362963"/>
                </a:cubicBezTo>
                <a:lnTo>
                  <a:pt x="344556" y="374006"/>
                </a:lnTo>
                <a:cubicBezTo>
                  <a:pt x="344188" y="398670"/>
                  <a:pt x="337562" y="422965"/>
                  <a:pt x="324678" y="444316"/>
                </a:cubicBezTo>
                <a:lnTo>
                  <a:pt x="457200" y="444316"/>
                </a:lnTo>
                <a:cubicBezTo>
                  <a:pt x="444316" y="422965"/>
                  <a:pt x="437321" y="398670"/>
                  <a:pt x="437321" y="373638"/>
                </a:cubicBezTo>
                <a:lnTo>
                  <a:pt x="437321" y="362963"/>
                </a:lnTo>
                <a:cubicBezTo>
                  <a:pt x="437321" y="337194"/>
                  <a:pt x="416339" y="316580"/>
                  <a:pt x="390939" y="316580"/>
                </a:cubicBezTo>
                <a:close/>
                <a:moveTo>
                  <a:pt x="73255" y="309585"/>
                </a:moveTo>
                <a:cubicBezTo>
                  <a:pt x="74359" y="309217"/>
                  <a:pt x="75096" y="309585"/>
                  <a:pt x="75832" y="310689"/>
                </a:cubicBezTo>
                <a:cubicBezTo>
                  <a:pt x="76200" y="311794"/>
                  <a:pt x="75832" y="312530"/>
                  <a:pt x="74728" y="313266"/>
                </a:cubicBezTo>
                <a:lnTo>
                  <a:pt x="62948" y="318420"/>
                </a:lnTo>
                <a:cubicBezTo>
                  <a:pt x="62580" y="318052"/>
                  <a:pt x="62212" y="318420"/>
                  <a:pt x="62212" y="318420"/>
                </a:cubicBezTo>
                <a:cubicBezTo>
                  <a:pt x="61475" y="318420"/>
                  <a:pt x="60739" y="318052"/>
                  <a:pt x="60371" y="317316"/>
                </a:cubicBezTo>
                <a:cubicBezTo>
                  <a:pt x="60003" y="316211"/>
                  <a:pt x="60371" y="315475"/>
                  <a:pt x="61475" y="314738"/>
                </a:cubicBezTo>
                <a:close/>
                <a:moveTo>
                  <a:pt x="66261" y="291916"/>
                </a:moveTo>
                <a:cubicBezTo>
                  <a:pt x="67365" y="291548"/>
                  <a:pt x="68102" y="292284"/>
                  <a:pt x="68470" y="293020"/>
                </a:cubicBezTo>
                <a:cubicBezTo>
                  <a:pt x="68838" y="294124"/>
                  <a:pt x="68102" y="294861"/>
                  <a:pt x="67365" y="295229"/>
                </a:cubicBezTo>
                <a:lnTo>
                  <a:pt x="55218" y="299278"/>
                </a:lnTo>
                <a:cubicBezTo>
                  <a:pt x="55218" y="299278"/>
                  <a:pt x="55218" y="299278"/>
                  <a:pt x="54850" y="299278"/>
                </a:cubicBezTo>
                <a:cubicBezTo>
                  <a:pt x="54113" y="299278"/>
                  <a:pt x="53377" y="298910"/>
                  <a:pt x="53009" y="298174"/>
                </a:cubicBezTo>
                <a:cubicBezTo>
                  <a:pt x="52641" y="297070"/>
                  <a:pt x="53377" y="296333"/>
                  <a:pt x="54113" y="295965"/>
                </a:cubicBezTo>
                <a:close/>
                <a:moveTo>
                  <a:pt x="390571" y="285658"/>
                </a:moveTo>
                <a:cubicBezTo>
                  <a:pt x="399406" y="285658"/>
                  <a:pt x="406400" y="292652"/>
                  <a:pt x="406400" y="301119"/>
                </a:cubicBezTo>
                <a:lnTo>
                  <a:pt x="406400" y="305067"/>
                </a:lnTo>
                <a:lnTo>
                  <a:pt x="414406" y="306692"/>
                </a:lnTo>
                <a:cubicBezTo>
                  <a:pt x="436355" y="316027"/>
                  <a:pt x="451678" y="337838"/>
                  <a:pt x="451678" y="362963"/>
                </a:cubicBezTo>
                <a:lnTo>
                  <a:pt x="451678" y="373638"/>
                </a:lnTo>
                <a:cubicBezTo>
                  <a:pt x="451678" y="397565"/>
                  <a:pt x="458672" y="420389"/>
                  <a:pt x="471924" y="440267"/>
                </a:cubicBezTo>
                <a:lnTo>
                  <a:pt x="473397" y="442476"/>
                </a:lnTo>
                <a:cubicBezTo>
                  <a:pt x="475605" y="445789"/>
                  <a:pt x="475605" y="449838"/>
                  <a:pt x="473765" y="453519"/>
                </a:cubicBezTo>
                <a:cubicBezTo>
                  <a:pt x="471924" y="456832"/>
                  <a:pt x="468243" y="459041"/>
                  <a:pt x="464562" y="459041"/>
                </a:cubicBezTo>
                <a:lnTo>
                  <a:pt x="404578" y="459041"/>
                </a:lnTo>
                <a:lnTo>
                  <a:pt x="404560" y="462354"/>
                </a:lnTo>
                <a:cubicBezTo>
                  <a:pt x="404560" y="470084"/>
                  <a:pt x="398302" y="475974"/>
                  <a:pt x="390939" y="475974"/>
                </a:cubicBezTo>
                <a:cubicBezTo>
                  <a:pt x="383209" y="475974"/>
                  <a:pt x="377319" y="469716"/>
                  <a:pt x="377319" y="462354"/>
                </a:cubicBezTo>
                <a:lnTo>
                  <a:pt x="377319" y="459041"/>
                </a:lnTo>
                <a:lnTo>
                  <a:pt x="317316" y="459041"/>
                </a:lnTo>
                <a:cubicBezTo>
                  <a:pt x="313266" y="459041"/>
                  <a:pt x="309585" y="456832"/>
                  <a:pt x="307744" y="453519"/>
                </a:cubicBezTo>
                <a:cubicBezTo>
                  <a:pt x="305904" y="449838"/>
                  <a:pt x="306272" y="445789"/>
                  <a:pt x="308481" y="442476"/>
                </a:cubicBezTo>
                <a:lnTo>
                  <a:pt x="308849" y="441739"/>
                </a:lnTo>
                <a:cubicBezTo>
                  <a:pt x="322469" y="421493"/>
                  <a:pt x="329463" y="398302"/>
                  <a:pt x="329463" y="374006"/>
                </a:cubicBezTo>
                <a:lnTo>
                  <a:pt x="329463" y="362963"/>
                </a:lnTo>
                <a:cubicBezTo>
                  <a:pt x="329463" y="337562"/>
                  <a:pt x="344993" y="315889"/>
                  <a:pt x="366890" y="306640"/>
                </a:cubicBezTo>
                <a:lnTo>
                  <a:pt x="375364" y="304928"/>
                </a:lnTo>
                <a:lnTo>
                  <a:pt x="375110" y="301119"/>
                </a:lnTo>
                <a:cubicBezTo>
                  <a:pt x="375110" y="292652"/>
                  <a:pt x="382104" y="285658"/>
                  <a:pt x="390571" y="285658"/>
                </a:cubicBezTo>
                <a:close/>
                <a:moveTo>
                  <a:pt x="61843" y="273510"/>
                </a:moveTo>
                <a:cubicBezTo>
                  <a:pt x="62947" y="273142"/>
                  <a:pt x="63684" y="273878"/>
                  <a:pt x="64052" y="274982"/>
                </a:cubicBezTo>
                <a:cubicBezTo>
                  <a:pt x="64420" y="276086"/>
                  <a:pt x="63684" y="276823"/>
                  <a:pt x="62579" y="277191"/>
                </a:cubicBezTo>
                <a:lnTo>
                  <a:pt x="50063" y="279768"/>
                </a:lnTo>
                <a:cubicBezTo>
                  <a:pt x="50063" y="279768"/>
                  <a:pt x="49695" y="279768"/>
                  <a:pt x="49695" y="279768"/>
                </a:cubicBezTo>
                <a:cubicBezTo>
                  <a:pt x="48959" y="279768"/>
                  <a:pt x="48223" y="279031"/>
                  <a:pt x="47855" y="278295"/>
                </a:cubicBezTo>
                <a:cubicBezTo>
                  <a:pt x="47487" y="277191"/>
                  <a:pt x="48223" y="276455"/>
                  <a:pt x="49327" y="276086"/>
                </a:cubicBezTo>
                <a:close/>
                <a:moveTo>
                  <a:pt x="58530" y="255104"/>
                </a:moveTo>
                <a:cubicBezTo>
                  <a:pt x="59635" y="255104"/>
                  <a:pt x="60371" y="255840"/>
                  <a:pt x="60371" y="256577"/>
                </a:cubicBezTo>
                <a:cubicBezTo>
                  <a:pt x="60371" y="257681"/>
                  <a:pt x="59635" y="258417"/>
                  <a:pt x="58899" y="258417"/>
                </a:cubicBezTo>
                <a:lnTo>
                  <a:pt x="46383" y="259890"/>
                </a:lnTo>
                <a:cubicBezTo>
                  <a:pt x="45278" y="259890"/>
                  <a:pt x="44542" y="259153"/>
                  <a:pt x="44542" y="258417"/>
                </a:cubicBezTo>
                <a:cubicBezTo>
                  <a:pt x="44542" y="257313"/>
                  <a:pt x="45278" y="256577"/>
                  <a:pt x="46015" y="256577"/>
                </a:cubicBezTo>
                <a:close/>
                <a:moveTo>
                  <a:pt x="405663" y="234122"/>
                </a:moveTo>
                <a:lnTo>
                  <a:pt x="431063" y="234122"/>
                </a:lnTo>
                <a:cubicBezTo>
                  <a:pt x="433272" y="234122"/>
                  <a:pt x="434744" y="235594"/>
                  <a:pt x="434744" y="237803"/>
                </a:cubicBezTo>
                <a:cubicBezTo>
                  <a:pt x="434744" y="240012"/>
                  <a:pt x="433272" y="241484"/>
                  <a:pt x="431063" y="241484"/>
                </a:cubicBezTo>
                <a:lnTo>
                  <a:pt x="405663" y="241484"/>
                </a:lnTo>
                <a:cubicBezTo>
                  <a:pt x="403454" y="241484"/>
                  <a:pt x="401982" y="240012"/>
                  <a:pt x="401982" y="237803"/>
                </a:cubicBezTo>
                <a:cubicBezTo>
                  <a:pt x="401982" y="235594"/>
                  <a:pt x="403454" y="234122"/>
                  <a:pt x="405663" y="234122"/>
                </a:cubicBezTo>
                <a:close/>
                <a:moveTo>
                  <a:pt x="45646" y="234122"/>
                </a:moveTo>
                <a:lnTo>
                  <a:pt x="71046" y="234122"/>
                </a:lnTo>
                <a:cubicBezTo>
                  <a:pt x="73255" y="234122"/>
                  <a:pt x="74727" y="235594"/>
                  <a:pt x="74727" y="237803"/>
                </a:cubicBezTo>
                <a:cubicBezTo>
                  <a:pt x="74727" y="240012"/>
                  <a:pt x="72887" y="241484"/>
                  <a:pt x="71046" y="241484"/>
                </a:cubicBezTo>
                <a:lnTo>
                  <a:pt x="45646" y="241484"/>
                </a:lnTo>
                <a:cubicBezTo>
                  <a:pt x="43437" y="241484"/>
                  <a:pt x="41965" y="240012"/>
                  <a:pt x="41965" y="237803"/>
                </a:cubicBezTo>
                <a:cubicBezTo>
                  <a:pt x="41965" y="235594"/>
                  <a:pt x="43437" y="234122"/>
                  <a:pt x="45646" y="234122"/>
                </a:cubicBezTo>
                <a:close/>
                <a:moveTo>
                  <a:pt x="429591" y="216084"/>
                </a:moveTo>
                <a:cubicBezTo>
                  <a:pt x="430696" y="216084"/>
                  <a:pt x="431432" y="216820"/>
                  <a:pt x="431432" y="217557"/>
                </a:cubicBezTo>
                <a:cubicBezTo>
                  <a:pt x="431432" y="218661"/>
                  <a:pt x="430696" y="219397"/>
                  <a:pt x="429959" y="219397"/>
                </a:cubicBezTo>
                <a:lnTo>
                  <a:pt x="417444" y="220869"/>
                </a:lnTo>
                <a:cubicBezTo>
                  <a:pt x="416339" y="220869"/>
                  <a:pt x="415603" y="220133"/>
                  <a:pt x="415603" y="219397"/>
                </a:cubicBezTo>
                <a:cubicBezTo>
                  <a:pt x="415603" y="218293"/>
                  <a:pt x="416339" y="217557"/>
                  <a:pt x="417075" y="217557"/>
                </a:cubicBezTo>
                <a:close/>
                <a:moveTo>
                  <a:pt x="46750" y="216084"/>
                </a:moveTo>
                <a:lnTo>
                  <a:pt x="59266" y="217557"/>
                </a:lnTo>
                <a:cubicBezTo>
                  <a:pt x="60371" y="217557"/>
                  <a:pt x="61107" y="218661"/>
                  <a:pt x="60739" y="219397"/>
                </a:cubicBezTo>
                <a:cubicBezTo>
                  <a:pt x="60739" y="220133"/>
                  <a:pt x="60003" y="220869"/>
                  <a:pt x="59266" y="220869"/>
                </a:cubicBezTo>
                <a:lnTo>
                  <a:pt x="46382" y="219397"/>
                </a:lnTo>
                <a:cubicBezTo>
                  <a:pt x="45278" y="219397"/>
                  <a:pt x="44542" y="218293"/>
                  <a:pt x="44910" y="217557"/>
                </a:cubicBezTo>
                <a:cubicBezTo>
                  <a:pt x="45278" y="216820"/>
                  <a:pt x="46014" y="215716"/>
                  <a:pt x="46750" y="216084"/>
                </a:cubicBezTo>
                <a:close/>
                <a:moveTo>
                  <a:pt x="426646" y="196206"/>
                </a:moveTo>
                <a:cubicBezTo>
                  <a:pt x="427750" y="195838"/>
                  <a:pt x="428487" y="196574"/>
                  <a:pt x="428855" y="197678"/>
                </a:cubicBezTo>
                <a:cubicBezTo>
                  <a:pt x="429223" y="198782"/>
                  <a:pt x="428487" y="199519"/>
                  <a:pt x="427382" y="199887"/>
                </a:cubicBezTo>
                <a:lnTo>
                  <a:pt x="414866" y="202464"/>
                </a:lnTo>
                <a:cubicBezTo>
                  <a:pt x="414866" y="202464"/>
                  <a:pt x="414866" y="202464"/>
                  <a:pt x="414498" y="202464"/>
                </a:cubicBezTo>
                <a:cubicBezTo>
                  <a:pt x="413762" y="202464"/>
                  <a:pt x="413026" y="201727"/>
                  <a:pt x="412658" y="200991"/>
                </a:cubicBezTo>
                <a:cubicBezTo>
                  <a:pt x="412290" y="199887"/>
                  <a:pt x="413026" y="199151"/>
                  <a:pt x="414130" y="198782"/>
                </a:cubicBezTo>
                <a:close/>
                <a:moveTo>
                  <a:pt x="50064" y="196206"/>
                </a:moveTo>
                <a:lnTo>
                  <a:pt x="62580" y="198783"/>
                </a:lnTo>
                <a:cubicBezTo>
                  <a:pt x="63684" y="199151"/>
                  <a:pt x="64052" y="199887"/>
                  <a:pt x="64052" y="200992"/>
                </a:cubicBezTo>
                <a:cubicBezTo>
                  <a:pt x="63684" y="201728"/>
                  <a:pt x="62948" y="202464"/>
                  <a:pt x="62211" y="202464"/>
                </a:cubicBezTo>
                <a:cubicBezTo>
                  <a:pt x="62211" y="202464"/>
                  <a:pt x="61843" y="202464"/>
                  <a:pt x="61843" y="202464"/>
                </a:cubicBezTo>
                <a:lnTo>
                  <a:pt x="49327" y="199887"/>
                </a:lnTo>
                <a:cubicBezTo>
                  <a:pt x="48223" y="199519"/>
                  <a:pt x="47855" y="198783"/>
                  <a:pt x="47855" y="197679"/>
                </a:cubicBezTo>
                <a:cubicBezTo>
                  <a:pt x="48223" y="196574"/>
                  <a:pt x="48959" y="196206"/>
                  <a:pt x="50064" y="196206"/>
                </a:cubicBezTo>
                <a:close/>
                <a:moveTo>
                  <a:pt x="421124" y="176696"/>
                </a:moveTo>
                <a:cubicBezTo>
                  <a:pt x="422228" y="176328"/>
                  <a:pt x="422965" y="177064"/>
                  <a:pt x="423333" y="177800"/>
                </a:cubicBezTo>
                <a:cubicBezTo>
                  <a:pt x="423701" y="178905"/>
                  <a:pt x="422965" y="179641"/>
                  <a:pt x="422228" y="180009"/>
                </a:cubicBezTo>
                <a:lnTo>
                  <a:pt x="410081" y="184058"/>
                </a:lnTo>
                <a:cubicBezTo>
                  <a:pt x="410081" y="184058"/>
                  <a:pt x="409713" y="184058"/>
                  <a:pt x="409713" y="184058"/>
                </a:cubicBezTo>
                <a:cubicBezTo>
                  <a:pt x="408976" y="184058"/>
                  <a:pt x="408240" y="183690"/>
                  <a:pt x="407872" y="182954"/>
                </a:cubicBezTo>
                <a:cubicBezTo>
                  <a:pt x="407504" y="181850"/>
                  <a:pt x="408240" y="181114"/>
                  <a:pt x="408976" y="180745"/>
                </a:cubicBezTo>
                <a:close/>
                <a:moveTo>
                  <a:pt x="55218" y="176695"/>
                </a:moveTo>
                <a:lnTo>
                  <a:pt x="67366" y="180745"/>
                </a:lnTo>
                <a:cubicBezTo>
                  <a:pt x="68470" y="181113"/>
                  <a:pt x="68838" y="182217"/>
                  <a:pt x="68470" y="182953"/>
                </a:cubicBezTo>
                <a:cubicBezTo>
                  <a:pt x="68470" y="183689"/>
                  <a:pt x="67734" y="184057"/>
                  <a:pt x="66997" y="184057"/>
                </a:cubicBezTo>
                <a:cubicBezTo>
                  <a:pt x="66629" y="184057"/>
                  <a:pt x="66629" y="184057"/>
                  <a:pt x="66261" y="184057"/>
                </a:cubicBezTo>
                <a:lnTo>
                  <a:pt x="54113" y="180008"/>
                </a:lnTo>
                <a:cubicBezTo>
                  <a:pt x="53009" y="179640"/>
                  <a:pt x="52641" y="178536"/>
                  <a:pt x="53009" y="177800"/>
                </a:cubicBezTo>
                <a:cubicBezTo>
                  <a:pt x="53377" y="176695"/>
                  <a:pt x="54481" y="176327"/>
                  <a:pt x="55218" y="176695"/>
                </a:cubicBezTo>
                <a:close/>
                <a:moveTo>
                  <a:pt x="414130" y="157554"/>
                </a:moveTo>
                <a:cubicBezTo>
                  <a:pt x="415234" y="157186"/>
                  <a:pt x="415971" y="157554"/>
                  <a:pt x="416707" y="158659"/>
                </a:cubicBezTo>
                <a:cubicBezTo>
                  <a:pt x="417075" y="159763"/>
                  <a:pt x="416707" y="160499"/>
                  <a:pt x="415603" y="161235"/>
                </a:cubicBezTo>
                <a:lnTo>
                  <a:pt x="403823" y="166389"/>
                </a:lnTo>
                <a:cubicBezTo>
                  <a:pt x="403455" y="166389"/>
                  <a:pt x="403087" y="166389"/>
                  <a:pt x="403087" y="166389"/>
                </a:cubicBezTo>
                <a:cubicBezTo>
                  <a:pt x="402350" y="166389"/>
                  <a:pt x="401614" y="166021"/>
                  <a:pt x="401246" y="165284"/>
                </a:cubicBezTo>
                <a:cubicBezTo>
                  <a:pt x="400878" y="164180"/>
                  <a:pt x="401246" y="163444"/>
                  <a:pt x="402350" y="162708"/>
                </a:cubicBezTo>
                <a:close/>
                <a:moveTo>
                  <a:pt x="62580" y="157554"/>
                </a:moveTo>
                <a:lnTo>
                  <a:pt x="74360" y="162708"/>
                </a:lnTo>
                <a:cubicBezTo>
                  <a:pt x="75464" y="163076"/>
                  <a:pt x="75832" y="164180"/>
                  <a:pt x="75464" y="165284"/>
                </a:cubicBezTo>
                <a:cubicBezTo>
                  <a:pt x="75096" y="166021"/>
                  <a:pt x="74360" y="166389"/>
                  <a:pt x="73623" y="166389"/>
                </a:cubicBezTo>
                <a:cubicBezTo>
                  <a:pt x="73255" y="166389"/>
                  <a:pt x="73255" y="166389"/>
                  <a:pt x="72887" y="166389"/>
                </a:cubicBezTo>
                <a:lnTo>
                  <a:pt x="61107" y="161235"/>
                </a:lnTo>
                <a:cubicBezTo>
                  <a:pt x="60003" y="160867"/>
                  <a:pt x="59635" y="159763"/>
                  <a:pt x="60003" y="158659"/>
                </a:cubicBezTo>
                <a:cubicBezTo>
                  <a:pt x="60371" y="157554"/>
                  <a:pt x="61475" y="157186"/>
                  <a:pt x="62580" y="157554"/>
                </a:cubicBezTo>
                <a:close/>
                <a:moveTo>
                  <a:pt x="403455" y="138044"/>
                </a:moveTo>
                <a:cubicBezTo>
                  <a:pt x="405296" y="136940"/>
                  <a:pt x="407505" y="137676"/>
                  <a:pt x="408609" y="139516"/>
                </a:cubicBezTo>
                <a:cubicBezTo>
                  <a:pt x="409713" y="141357"/>
                  <a:pt x="408977" y="143565"/>
                  <a:pt x="407136" y="144670"/>
                </a:cubicBezTo>
                <a:lnTo>
                  <a:pt x="385049" y="157554"/>
                </a:lnTo>
                <a:cubicBezTo>
                  <a:pt x="384681" y="157922"/>
                  <a:pt x="383945" y="157922"/>
                  <a:pt x="383209" y="157922"/>
                </a:cubicBezTo>
                <a:cubicBezTo>
                  <a:pt x="382105" y="157922"/>
                  <a:pt x="380632" y="157186"/>
                  <a:pt x="379896" y="156082"/>
                </a:cubicBezTo>
                <a:cubicBezTo>
                  <a:pt x="378792" y="154241"/>
                  <a:pt x="379528" y="152032"/>
                  <a:pt x="381368" y="150928"/>
                </a:cubicBezTo>
                <a:close/>
                <a:moveTo>
                  <a:pt x="73255" y="138043"/>
                </a:moveTo>
                <a:lnTo>
                  <a:pt x="95342" y="150927"/>
                </a:lnTo>
                <a:cubicBezTo>
                  <a:pt x="97183" y="152032"/>
                  <a:pt x="97551" y="154241"/>
                  <a:pt x="96815" y="156081"/>
                </a:cubicBezTo>
                <a:cubicBezTo>
                  <a:pt x="95710" y="157186"/>
                  <a:pt x="94606" y="157922"/>
                  <a:pt x="93502" y="157922"/>
                </a:cubicBezTo>
                <a:cubicBezTo>
                  <a:pt x="92765" y="157922"/>
                  <a:pt x="92397" y="157922"/>
                  <a:pt x="91661" y="157554"/>
                </a:cubicBezTo>
                <a:lnTo>
                  <a:pt x="69574" y="144670"/>
                </a:lnTo>
                <a:cubicBezTo>
                  <a:pt x="67733" y="143565"/>
                  <a:pt x="67365" y="141357"/>
                  <a:pt x="68102" y="139516"/>
                </a:cubicBezTo>
                <a:cubicBezTo>
                  <a:pt x="69206" y="137675"/>
                  <a:pt x="71415" y="137307"/>
                  <a:pt x="73255" y="138043"/>
                </a:cubicBezTo>
                <a:close/>
                <a:moveTo>
                  <a:pt x="393148" y="123318"/>
                </a:moveTo>
                <a:cubicBezTo>
                  <a:pt x="393884" y="122582"/>
                  <a:pt x="394988" y="122950"/>
                  <a:pt x="395725" y="123687"/>
                </a:cubicBezTo>
                <a:cubicBezTo>
                  <a:pt x="396461" y="124423"/>
                  <a:pt x="396093" y="125527"/>
                  <a:pt x="395356" y="126263"/>
                </a:cubicBezTo>
                <a:lnTo>
                  <a:pt x="385049" y="133626"/>
                </a:lnTo>
                <a:cubicBezTo>
                  <a:pt x="384681" y="133626"/>
                  <a:pt x="384313" y="133994"/>
                  <a:pt x="383945" y="133994"/>
                </a:cubicBezTo>
                <a:cubicBezTo>
                  <a:pt x="383208" y="133994"/>
                  <a:pt x="382840" y="133626"/>
                  <a:pt x="382472" y="133258"/>
                </a:cubicBezTo>
                <a:cubicBezTo>
                  <a:pt x="381736" y="132521"/>
                  <a:pt x="382104" y="131417"/>
                  <a:pt x="382840" y="130681"/>
                </a:cubicBezTo>
                <a:close/>
                <a:moveTo>
                  <a:pt x="83194" y="123318"/>
                </a:moveTo>
                <a:lnTo>
                  <a:pt x="93501" y="130681"/>
                </a:lnTo>
                <a:cubicBezTo>
                  <a:pt x="94238" y="131417"/>
                  <a:pt x="94606" y="132521"/>
                  <a:pt x="93870" y="133258"/>
                </a:cubicBezTo>
                <a:cubicBezTo>
                  <a:pt x="93870" y="133626"/>
                  <a:pt x="93133" y="133994"/>
                  <a:pt x="92397" y="133994"/>
                </a:cubicBezTo>
                <a:cubicBezTo>
                  <a:pt x="92029" y="133994"/>
                  <a:pt x="91661" y="133994"/>
                  <a:pt x="91293" y="133626"/>
                </a:cubicBezTo>
                <a:lnTo>
                  <a:pt x="80985" y="126263"/>
                </a:lnTo>
                <a:cubicBezTo>
                  <a:pt x="80249" y="125527"/>
                  <a:pt x="79881" y="124423"/>
                  <a:pt x="80617" y="123687"/>
                </a:cubicBezTo>
                <a:cubicBezTo>
                  <a:pt x="81353" y="122950"/>
                  <a:pt x="82458" y="122582"/>
                  <a:pt x="83194" y="123318"/>
                </a:cubicBezTo>
                <a:close/>
                <a:moveTo>
                  <a:pt x="93869" y="107858"/>
                </a:moveTo>
                <a:cubicBezTo>
                  <a:pt x="94605" y="107122"/>
                  <a:pt x="95710" y="107122"/>
                  <a:pt x="96446" y="107858"/>
                </a:cubicBezTo>
                <a:lnTo>
                  <a:pt x="106017" y="116325"/>
                </a:lnTo>
                <a:cubicBezTo>
                  <a:pt x="106753" y="117061"/>
                  <a:pt x="106753" y="118165"/>
                  <a:pt x="106017" y="118902"/>
                </a:cubicBezTo>
                <a:cubicBezTo>
                  <a:pt x="105281" y="118902"/>
                  <a:pt x="104913" y="119270"/>
                  <a:pt x="104545" y="119270"/>
                </a:cubicBezTo>
                <a:cubicBezTo>
                  <a:pt x="104176" y="119270"/>
                  <a:pt x="103808" y="119270"/>
                  <a:pt x="103440" y="118902"/>
                </a:cubicBezTo>
                <a:lnTo>
                  <a:pt x="93869" y="110435"/>
                </a:lnTo>
                <a:cubicBezTo>
                  <a:pt x="93133" y="109699"/>
                  <a:pt x="93133" y="108594"/>
                  <a:pt x="93869" y="107858"/>
                </a:cubicBezTo>
                <a:close/>
                <a:moveTo>
                  <a:pt x="380263" y="107490"/>
                </a:moveTo>
                <a:cubicBezTo>
                  <a:pt x="380999" y="106754"/>
                  <a:pt x="382104" y="106754"/>
                  <a:pt x="382840" y="107490"/>
                </a:cubicBezTo>
                <a:cubicBezTo>
                  <a:pt x="383576" y="108226"/>
                  <a:pt x="383576" y="109331"/>
                  <a:pt x="382840" y="110067"/>
                </a:cubicBezTo>
                <a:lnTo>
                  <a:pt x="373269" y="118534"/>
                </a:lnTo>
                <a:cubicBezTo>
                  <a:pt x="373269" y="118902"/>
                  <a:pt x="372533" y="119270"/>
                  <a:pt x="372165" y="119270"/>
                </a:cubicBezTo>
                <a:cubicBezTo>
                  <a:pt x="371797" y="119270"/>
                  <a:pt x="371060" y="118902"/>
                  <a:pt x="370692" y="118534"/>
                </a:cubicBezTo>
                <a:cubicBezTo>
                  <a:pt x="369956" y="117797"/>
                  <a:pt x="369956" y="116693"/>
                  <a:pt x="370692" y="115957"/>
                </a:cubicBezTo>
                <a:close/>
                <a:moveTo>
                  <a:pt x="366275" y="93501"/>
                </a:moveTo>
                <a:cubicBezTo>
                  <a:pt x="367011" y="92765"/>
                  <a:pt x="368115" y="92765"/>
                  <a:pt x="368852" y="93501"/>
                </a:cubicBezTo>
                <a:cubicBezTo>
                  <a:pt x="369588" y="94238"/>
                  <a:pt x="369588" y="95342"/>
                  <a:pt x="368852" y="96078"/>
                </a:cubicBezTo>
                <a:lnTo>
                  <a:pt x="360385" y="105649"/>
                </a:lnTo>
                <a:cubicBezTo>
                  <a:pt x="360017" y="105649"/>
                  <a:pt x="359281" y="106017"/>
                  <a:pt x="358913" y="106017"/>
                </a:cubicBezTo>
                <a:cubicBezTo>
                  <a:pt x="358544" y="106017"/>
                  <a:pt x="358176" y="106017"/>
                  <a:pt x="357808" y="105649"/>
                </a:cubicBezTo>
                <a:cubicBezTo>
                  <a:pt x="357072" y="104913"/>
                  <a:pt x="357072" y="103808"/>
                  <a:pt x="357808" y="103072"/>
                </a:cubicBezTo>
                <a:close/>
                <a:moveTo>
                  <a:pt x="107858" y="93133"/>
                </a:moveTo>
                <a:cubicBezTo>
                  <a:pt x="108594" y="92397"/>
                  <a:pt x="109699" y="92397"/>
                  <a:pt x="110435" y="93133"/>
                </a:cubicBezTo>
                <a:lnTo>
                  <a:pt x="118902" y="102704"/>
                </a:lnTo>
                <a:cubicBezTo>
                  <a:pt x="119638" y="103440"/>
                  <a:pt x="119638" y="104545"/>
                  <a:pt x="118902" y="105281"/>
                </a:cubicBezTo>
                <a:cubicBezTo>
                  <a:pt x="118534" y="105649"/>
                  <a:pt x="118165" y="106017"/>
                  <a:pt x="117797" y="106017"/>
                </a:cubicBezTo>
                <a:cubicBezTo>
                  <a:pt x="117429" y="106017"/>
                  <a:pt x="116693" y="105649"/>
                  <a:pt x="116325" y="105281"/>
                </a:cubicBezTo>
                <a:lnTo>
                  <a:pt x="107858" y="95710"/>
                </a:lnTo>
                <a:cubicBezTo>
                  <a:pt x="107122" y="94974"/>
                  <a:pt x="107122" y="93869"/>
                  <a:pt x="107858" y="93133"/>
                </a:cubicBezTo>
                <a:close/>
                <a:moveTo>
                  <a:pt x="238908" y="85771"/>
                </a:moveTo>
                <a:cubicBezTo>
                  <a:pt x="240012" y="86139"/>
                  <a:pt x="240380" y="86507"/>
                  <a:pt x="240380" y="87244"/>
                </a:cubicBezTo>
                <a:lnTo>
                  <a:pt x="247793" y="213874"/>
                </a:lnTo>
                <a:lnTo>
                  <a:pt x="258429" y="218280"/>
                </a:lnTo>
                <a:cubicBezTo>
                  <a:pt x="263425" y="223277"/>
                  <a:pt x="266515" y="230179"/>
                  <a:pt x="266515" y="237803"/>
                </a:cubicBezTo>
                <a:cubicBezTo>
                  <a:pt x="266515" y="253051"/>
                  <a:pt x="254155" y="265412"/>
                  <a:pt x="238907" y="265412"/>
                </a:cubicBezTo>
                <a:lnTo>
                  <a:pt x="235708" y="264087"/>
                </a:lnTo>
                <a:lnTo>
                  <a:pt x="180745" y="333881"/>
                </a:lnTo>
                <a:cubicBezTo>
                  <a:pt x="180377" y="334617"/>
                  <a:pt x="179272" y="334617"/>
                  <a:pt x="178536" y="334249"/>
                </a:cubicBezTo>
                <a:cubicBezTo>
                  <a:pt x="178168" y="333881"/>
                  <a:pt x="178168" y="332776"/>
                  <a:pt x="178168" y="332408"/>
                </a:cubicBezTo>
                <a:lnTo>
                  <a:pt x="216302" y="249884"/>
                </a:lnTo>
                <a:lnTo>
                  <a:pt x="211298" y="237803"/>
                </a:lnTo>
                <a:cubicBezTo>
                  <a:pt x="211298" y="230179"/>
                  <a:pt x="214388" y="223277"/>
                  <a:pt x="219384" y="218280"/>
                </a:cubicBezTo>
                <a:lnTo>
                  <a:pt x="229104" y="214254"/>
                </a:lnTo>
                <a:lnTo>
                  <a:pt x="237803" y="86876"/>
                </a:lnTo>
                <a:cubicBezTo>
                  <a:pt x="237803" y="86139"/>
                  <a:pt x="238539" y="85771"/>
                  <a:pt x="238908" y="85771"/>
                </a:cubicBezTo>
                <a:close/>
                <a:moveTo>
                  <a:pt x="352655" y="80249"/>
                </a:moveTo>
                <a:cubicBezTo>
                  <a:pt x="353392" y="80985"/>
                  <a:pt x="353760" y="82090"/>
                  <a:pt x="353024" y="82826"/>
                </a:cubicBezTo>
                <a:lnTo>
                  <a:pt x="345661" y="93133"/>
                </a:lnTo>
                <a:cubicBezTo>
                  <a:pt x="345293" y="93869"/>
                  <a:pt x="344925" y="93869"/>
                  <a:pt x="344189" y="93869"/>
                </a:cubicBezTo>
                <a:cubicBezTo>
                  <a:pt x="343821" y="93869"/>
                  <a:pt x="343453" y="93869"/>
                  <a:pt x="343084" y="93501"/>
                </a:cubicBezTo>
                <a:cubicBezTo>
                  <a:pt x="342348" y="92765"/>
                  <a:pt x="341980" y="91661"/>
                  <a:pt x="342716" y="90925"/>
                </a:cubicBezTo>
                <a:lnTo>
                  <a:pt x="350079" y="80617"/>
                </a:lnTo>
                <a:cubicBezTo>
                  <a:pt x="350815" y="79881"/>
                  <a:pt x="351919" y="79513"/>
                  <a:pt x="352655" y="80249"/>
                </a:cubicBezTo>
                <a:close/>
                <a:moveTo>
                  <a:pt x="124055" y="80249"/>
                </a:moveTo>
                <a:cubicBezTo>
                  <a:pt x="124792" y="79513"/>
                  <a:pt x="125896" y="79881"/>
                  <a:pt x="126632" y="80617"/>
                </a:cubicBezTo>
                <a:lnTo>
                  <a:pt x="133995" y="90925"/>
                </a:lnTo>
                <a:cubicBezTo>
                  <a:pt x="134731" y="91661"/>
                  <a:pt x="134363" y="92765"/>
                  <a:pt x="133626" y="93501"/>
                </a:cubicBezTo>
                <a:cubicBezTo>
                  <a:pt x="133258" y="93869"/>
                  <a:pt x="132890" y="93869"/>
                  <a:pt x="132522" y="93869"/>
                </a:cubicBezTo>
                <a:cubicBezTo>
                  <a:pt x="131786" y="93869"/>
                  <a:pt x="131418" y="93501"/>
                  <a:pt x="131050" y="93133"/>
                </a:cubicBezTo>
                <a:lnTo>
                  <a:pt x="123687" y="82826"/>
                </a:lnTo>
                <a:cubicBezTo>
                  <a:pt x="122951" y="82090"/>
                  <a:pt x="123319" y="80985"/>
                  <a:pt x="124055" y="80249"/>
                </a:cubicBezTo>
                <a:close/>
                <a:moveTo>
                  <a:pt x="139884" y="67734"/>
                </a:moveTo>
                <a:cubicBezTo>
                  <a:pt x="141725" y="66630"/>
                  <a:pt x="143934" y="67366"/>
                  <a:pt x="145038" y="69206"/>
                </a:cubicBezTo>
                <a:lnTo>
                  <a:pt x="157922" y="91293"/>
                </a:lnTo>
                <a:cubicBezTo>
                  <a:pt x="159026" y="93134"/>
                  <a:pt x="158290" y="95342"/>
                  <a:pt x="156450" y="96447"/>
                </a:cubicBezTo>
                <a:cubicBezTo>
                  <a:pt x="155713" y="96447"/>
                  <a:pt x="155345" y="96815"/>
                  <a:pt x="154609" y="96815"/>
                </a:cubicBezTo>
                <a:cubicBezTo>
                  <a:pt x="153505" y="96815"/>
                  <a:pt x="152032" y="96079"/>
                  <a:pt x="151296" y="94974"/>
                </a:cubicBezTo>
                <a:lnTo>
                  <a:pt x="138412" y="72887"/>
                </a:lnTo>
                <a:cubicBezTo>
                  <a:pt x="137308" y="71047"/>
                  <a:pt x="138044" y="68838"/>
                  <a:pt x="139884" y="67734"/>
                </a:cubicBezTo>
                <a:close/>
                <a:moveTo>
                  <a:pt x="336826" y="67733"/>
                </a:moveTo>
                <a:cubicBezTo>
                  <a:pt x="338667" y="68838"/>
                  <a:pt x="339035" y="71047"/>
                  <a:pt x="338299" y="72887"/>
                </a:cubicBezTo>
                <a:lnTo>
                  <a:pt x="325415" y="94974"/>
                </a:lnTo>
                <a:cubicBezTo>
                  <a:pt x="324678" y="96079"/>
                  <a:pt x="323206" y="96815"/>
                  <a:pt x="322102" y="96815"/>
                </a:cubicBezTo>
                <a:cubicBezTo>
                  <a:pt x="321365" y="96815"/>
                  <a:pt x="320997" y="96815"/>
                  <a:pt x="320261" y="96447"/>
                </a:cubicBezTo>
                <a:cubicBezTo>
                  <a:pt x="318420" y="95342"/>
                  <a:pt x="318052" y="93133"/>
                  <a:pt x="318788" y="91293"/>
                </a:cubicBezTo>
                <a:lnTo>
                  <a:pt x="331673" y="69206"/>
                </a:lnTo>
                <a:cubicBezTo>
                  <a:pt x="332777" y="67365"/>
                  <a:pt x="334986" y="66997"/>
                  <a:pt x="336826" y="67733"/>
                </a:cubicBezTo>
                <a:close/>
                <a:moveTo>
                  <a:pt x="317684" y="59635"/>
                </a:moveTo>
                <a:cubicBezTo>
                  <a:pt x="318788" y="60003"/>
                  <a:pt x="319156" y="61108"/>
                  <a:pt x="318788" y="62212"/>
                </a:cubicBezTo>
                <a:lnTo>
                  <a:pt x="313634" y="73992"/>
                </a:lnTo>
                <a:cubicBezTo>
                  <a:pt x="312898" y="74728"/>
                  <a:pt x="312162" y="75096"/>
                  <a:pt x="311794" y="75096"/>
                </a:cubicBezTo>
                <a:cubicBezTo>
                  <a:pt x="311425" y="75096"/>
                  <a:pt x="311425" y="75096"/>
                  <a:pt x="311057" y="75096"/>
                </a:cubicBezTo>
                <a:cubicBezTo>
                  <a:pt x="309953" y="74728"/>
                  <a:pt x="309585" y="73623"/>
                  <a:pt x="309953" y="72519"/>
                </a:cubicBezTo>
                <a:lnTo>
                  <a:pt x="315107" y="60739"/>
                </a:lnTo>
                <a:cubicBezTo>
                  <a:pt x="315475" y="59635"/>
                  <a:pt x="316579" y="59267"/>
                  <a:pt x="317684" y="59635"/>
                </a:cubicBezTo>
                <a:close/>
                <a:moveTo>
                  <a:pt x="159026" y="59635"/>
                </a:moveTo>
                <a:cubicBezTo>
                  <a:pt x="160131" y="59267"/>
                  <a:pt x="160867" y="59635"/>
                  <a:pt x="161603" y="60739"/>
                </a:cubicBezTo>
                <a:lnTo>
                  <a:pt x="166757" y="72519"/>
                </a:lnTo>
                <a:cubicBezTo>
                  <a:pt x="167125" y="73623"/>
                  <a:pt x="166757" y="74360"/>
                  <a:pt x="165653" y="75096"/>
                </a:cubicBezTo>
                <a:cubicBezTo>
                  <a:pt x="165653" y="75096"/>
                  <a:pt x="165284" y="75096"/>
                  <a:pt x="164916" y="75096"/>
                </a:cubicBezTo>
                <a:cubicBezTo>
                  <a:pt x="164180" y="75096"/>
                  <a:pt x="163444" y="74728"/>
                  <a:pt x="163076" y="73992"/>
                </a:cubicBezTo>
                <a:lnTo>
                  <a:pt x="157922" y="62212"/>
                </a:lnTo>
                <a:cubicBezTo>
                  <a:pt x="157554" y="61108"/>
                  <a:pt x="157922" y="60371"/>
                  <a:pt x="159026" y="59635"/>
                </a:cubicBezTo>
                <a:close/>
                <a:moveTo>
                  <a:pt x="298542" y="53009"/>
                </a:moveTo>
                <a:cubicBezTo>
                  <a:pt x="299646" y="53377"/>
                  <a:pt x="300015" y="54482"/>
                  <a:pt x="299646" y="55218"/>
                </a:cubicBezTo>
                <a:lnTo>
                  <a:pt x="295597" y="67366"/>
                </a:lnTo>
                <a:cubicBezTo>
                  <a:pt x="295597" y="68102"/>
                  <a:pt x="294861" y="68470"/>
                  <a:pt x="294125" y="68470"/>
                </a:cubicBezTo>
                <a:cubicBezTo>
                  <a:pt x="293756" y="68470"/>
                  <a:pt x="293756" y="68470"/>
                  <a:pt x="293388" y="68470"/>
                </a:cubicBezTo>
                <a:cubicBezTo>
                  <a:pt x="292284" y="68102"/>
                  <a:pt x="291916" y="66998"/>
                  <a:pt x="292284" y="66261"/>
                </a:cubicBezTo>
                <a:lnTo>
                  <a:pt x="296333" y="54114"/>
                </a:lnTo>
                <a:cubicBezTo>
                  <a:pt x="296701" y="53009"/>
                  <a:pt x="297806" y="52641"/>
                  <a:pt x="298542" y="53009"/>
                </a:cubicBezTo>
                <a:close/>
                <a:moveTo>
                  <a:pt x="177800" y="53009"/>
                </a:moveTo>
                <a:cubicBezTo>
                  <a:pt x="178905" y="52641"/>
                  <a:pt x="179641" y="53377"/>
                  <a:pt x="180009" y="54113"/>
                </a:cubicBezTo>
                <a:lnTo>
                  <a:pt x="184058" y="66261"/>
                </a:lnTo>
                <a:cubicBezTo>
                  <a:pt x="184426" y="67365"/>
                  <a:pt x="183690" y="68102"/>
                  <a:pt x="182954" y="68470"/>
                </a:cubicBezTo>
                <a:cubicBezTo>
                  <a:pt x="182954" y="68470"/>
                  <a:pt x="182954" y="68470"/>
                  <a:pt x="182586" y="68470"/>
                </a:cubicBezTo>
                <a:cubicBezTo>
                  <a:pt x="181850" y="68470"/>
                  <a:pt x="181113" y="68102"/>
                  <a:pt x="180745" y="67365"/>
                </a:cubicBezTo>
                <a:lnTo>
                  <a:pt x="176696" y="55217"/>
                </a:lnTo>
                <a:cubicBezTo>
                  <a:pt x="176328" y="54113"/>
                  <a:pt x="177064" y="53377"/>
                  <a:pt x="177800" y="53009"/>
                </a:cubicBezTo>
                <a:close/>
                <a:moveTo>
                  <a:pt x="278663" y="47487"/>
                </a:moveTo>
                <a:cubicBezTo>
                  <a:pt x="279768" y="47855"/>
                  <a:pt x="280136" y="48592"/>
                  <a:pt x="280136" y="49696"/>
                </a:cubicBezTo>
                <a:lnTo>
                  <a:pt x="277559" y="62212"/>
                </a:lnTo>
                <a:cubicBezTo>
                  <a:pt x="277559" y="62948"/>
                  <a:pt x="276823" y="63684"/>
                  <a:pt x="275719" y="63684"/>
                </a:cubicBezTo>
                <a:cubicBezTo>
                  <a:pt x="275719" y="63684"/>
                  <a:pt x="275350" y="63684"/>
                  <a:pt x="275350" y="63684"/>
                </a:cubicBezTo>
                <a:cubicBezTo>
                  <a:pt x="274246" y="63316"/>
                  <a:pt x="273878" y="62580"/>
                  <a:pt x="273878" y="61476"/>
                </a:cubicBezTo>
                <a:lnTo>
                  <a:pt x="276455" y="48960"/>
                </a:lnTo>
                <a:cubicBezTo>
                  <a:pt x="276823" y="47855"/>
                  <a:pt x="277559" y="47487"/>
                  <a:pt x="278663" y="47487"/>
                </a:cubicBezTo>
                <a:close/>
                <a:moveTo>
                  <a:pt x="198046" y="47487"/>
                </a:moveTo>
                <a:cubicBezTo>
                  <a:pt x="199151" y="47119"/>
                  <a:pt x="199887" y="47855"/>
                  <a:pt x="200255" y="48959"/>
                </a:cubicBezTo>
                <a:lnTo>
                  <a:pt x="202832" y="61475"/>
                </a:lnTo>
                <a:cubicBezTo>
                  <a:pt x="203200" y="62579"/>
                  <a:pt x="202464" y="63316"/>
                  <a:pt x="201359" y="63684"/>
                </a:cubicBezTo>
                <a:cubicBezTo>
                  <a:pt x="200991" y="63684"/>
                  <a:pt x="200991" y="63684"/>
                  <a:pt x="200991" y="63684"/>
                </a:cubicBezTo>
                <a:cubicBezTo>
                  <a:pt x="200255" y="63684"/>
                  <a:pt x="199519" y="62948"/>
                  <a:pt x="199151" y="62211"/>
                </a:cubicBezTo>
                <a:lnTo>
                  <a:pt x="196574" y="49695"/>
                </a:lnTo>
                <a:cubicBezTo>
                  <a:pt x="196206" y="48591"/>
                  <a:pt x="196942" y="47855"/>
                  <a:pt x="198046" y="47487"/>
                </a:cubicBezTo>
                <a:close/>
                <a:moveTo>
                  <a:pt x="217556" y="44910"/>
                </a:moveTo>
                <a:cubicBezTo>
                  <a:pt x="218661" y="44910"/>
                  <a:pt x="219397" y="45646"/>
                  <a:pt x="219397" y="46383"/>
                </a:cubicBezTo>
                <a:lnTo>
                  <a:pt x="220870" y="58898"/>
                </a:lnTo>
                <a:cubicBezTo>
                  <a:pt x="221606" y="59635"/>
                  <a:pt x="220870" y="60371"/>
                  <a:pt x="219397" y="60739"/>
                </a:cubicBezTo>
                <a:cubicBezTo>
                  <a:pt x="218293" y="60739"/>
                  <a:pt x="217556" y="60003"/>
                  <a:pt x="217556" y="59267"/>
                </a:cubicBezTo>
                <a:lnTo>
                  <a:pt x="216084" y="46751"/>
                </a:lnTo>
                <a:cubicBezTo>
                  <a:pt x="216084" y="45646"/>
                  <a:pt x="216820" y="44910"/>
                  <a:pt x="217556" y="44910"/>
                </a:cubicBezTo>
                <a:close/>
                <a:moveTo>
                  <a:pt x="258785" y="44542"/>
                </a:moveTo>
                <a:cubicBezTo>
                  <a:pt x="259889" y="44542"/>
                  <a:pt x="260626" y="45646"/>
                  <a:pt x="260257" y="46382"/>
                </a:cubicBezTo>
                <a:lnTo>
                  <a:pt x="258785" y="58898"/>
                </a:lnTo>
                <a:cubicBezTo>
                  <a:pt x="258785" y="60003"/>
                  <a:pt x="258049" y="60739"/>
                  <a:pt x="257313" y="60739"/>
                </a:cubicBezTo>
                <a:cubicBezTo>
                  <a:pt x="256208" y="60739"/>
                  <a:pt x="255472" y="59635"/>
                  <a:pt x="255472" y="58530"/>
                </a:cubicBezTo>
                <a:lnTo>
                  <a:pt x="256944" y="46014"/>
                </a:lnTo>
                <a:cubicBezTo>
                  <a:pt x="256944" y="44910"/>
                  <a:pt x="258049" y="44173"/>
                  <a:pt x="258785" y="44542"/>
                </a:cubicBezTo>
                <a:close/>
                <a:moveTo>
                  <a:pt x="238171" y="41597"/>
                </a:moveTo>
                <a:cubicBezTo>
                  <a:pt x="240380" y="41597"/>
                  <a:pt x="241852" y="43070"/>
                  <a:pt x="241852" y="45278"/>
                </a:cubicBezTo>
                <a:lnTo>
                  <a:pt x="241852" y="70678"/>
                </a:lnTo>
                <a:cubicBezTo>
                  <a:pt x="241852" y="72519"/>
                  <a:pt x="240380" y="74359"/>
                  <a:pt x="238171" y="74359"/>
                </a:cubicBezTo>
                <a:cubicBezTo>
                  <a:pt x="235962" y="74359"/>
                  <a:pt x="234490" y="72887"/>
                  <a:pt x="234490" y="70678"/>
                </a:cubicBezTo>
                <a:lnTo>
                  <a:pt x="234490" y="45278"/>
                </a:lnTo>
                <a:cubicBezTo>
                  <a:pt x="234490" y="43070"/>
                  <a:pt x="235962" y="41597"/>
                  <a:pt x="238171" y="41597"/>
                </a:cubicBezTo>
                <a:close/>
                <a:moveTo>
                  <a:pt x="238171" y="0"/>
                </a:moveTo>
                <a:cubicBezTo>
                  <a:pt x="369588" y="0"/>
                  <a:pt x="476342" y="106754"/>
                  <a:pt x="476342" y="238171"/>
                </a:cubicBezTo>
                <a:lnTo>
                  <a:pt x="476342" y="276455"/>
                </a:lnTo>
                <a:lnTo>
                  <a:pt x="446893" y="276455"/>
                </a:lnTo>
                <a:lnTo>
                  <a:pt x="446893" y="238171"/>
                </a:lnTo>
                <a:cubicBezTo>
                  <a:pt x="446893" y="122951"/>
                  <a:pt x="353023" y="29449"/>
                  <a:pt x="238171" y="29449"/>
                </a:cubicBezTo>
                <a:cubicBezTo>
                  <a:pt x="123319" y="29449"/>
                  <a:pt x="29449" y="123319"/>
                  <a:pt x="29449" y="238171"/>
                </a:cubicBezTo>
                <a:cubicBezTo>
                  <a:pt x="29449" y="353391"/>
                  <a:pt x="123319" y="446893"/>
                  <a:pt x="238171" y="446893"/>
                </a:cubicBezTo>
                <a:lnTo>
                  <a:pt x="277928" y="446893"/>
                </a:lnTo>
                <a:lnTo>
                  <a:pt x="277928" y="476342"/>
                </a:lnTo>
                <a:lnTo>
                  <a:pt x="238171" y="476342"/>
                </a:lnTo>
                <a:cubicBezTo>
                  <a:pt x="106754" y="476342"/>
                  <a:pt x="0" y="369589"/>
                  <a:pt x="0" y="238171"/>
                </a:cubicBezTo>
                <a:cubicBezTo>
                  <a:pt x="0" y="106754"/>
                  <a:pt x="106754" y="0"/>
                  <a:pt x="238171"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82" name="文本框 71">
            <a:extLst>
              <a:ext uri="{FF2B5EF4-FFF2-40B4-BE49-F238E27FC236}">
                <a16:creationId xmlns:a16="http://schemas.microsoft.com/office/drawing/2014/main" id="{EC8EEB1B-F061-9493-254C-21F06FE3590A}"/>
              </a:ext>
            </a:extLst>
          </p:cNvPr>
          <p:cNvSpPr txBox="1"/>
          <p:nvPr/>
        </p:nvSpPr>
        <p:spPr>
          <a:xfrm>
            <a:off x="9530513" y="5183630"/>
            <a:ext cx="1378552"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600" b="1">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rPr>
              <a:t>STEP 04</a:t>
            </a:r>
            <a:endParaRPr lang="zh-CN" altLang="en-US" sz="1600" b="1">
              <a:solidFill>
                <a:schemeClr val="bg1"/>
              </a:solidFill>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83" name="文本框 72">
            <a:extLst>
              <a:ext uri="{FF2B5EF4-FFF2-40B4-BE49-F238E27FC236}">
                <a16:creationId xmlns:a16="http://schemas.microsoft.com/office/drawing/2014/main" id="{AACFD550-071A-E5A0-11B6-80695A8BF2F6}"/>
              </a:ext>
            </a:extLst>
          </p:cNvPr>
          <p:cNvSpPr txBox="1"/>
          <p:nvPr/>
        </p:nvSpPr>
        <p:spPr>
          <a:xfrm>
            <a:off x="9539300" y="1690818"/>
            <a:ext cx="1378552" cy="369332"/>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dirty="0">
                <a:solidFill>
                  <a:schemeClr val="bg1"/>
                </a:solidFill>
                <a:latin typeface="+mj-ea"/>
                <a:ea typeface="+mj-ea"/>
                <a:sym typeface="微软雅黑" panose="020B0503020204020204" charset="-122"/>
              </a:rPr>
              <a:t>措施四</a:t>
            </a:r>
          </a:p>
        </p:txBody>
      </p:sp>
      <p:sp>
        <p:nvSpPr>
          <p:cNvPr id="45" name="文本框 35">
            <a:extLst>
              <a:ext uri="{FF2B5EF4-FFF2-40B4-BE49-F238E27FC236}">
                <a16:creationId xmlns:a16="http://schemas.microsoft.com/office/drawing/2014/main" id="{AA1EBE2B-0840-F4D3-7A58-140C45503DCD}"/>
              </a:ext>
            </a:extLst>
          </p:cNvPr>
          <p:cNvSpPr txBox="1"/>
          <p:nvPr/>
        </p:nvSpPr>
        <p:spPr>
          <a:xfrm>
            <a:off x="948903" y="3894215"/>
            <a:ext cx="2052853" cy="1144544"/>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25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mn-ea"/>
              </a:rPr>
              <a:t>在这里输入你的正文阐述与关键词标题相关的具体内容，若字数太多酌情先删减文案</a:t>
            </a:r>
          </a:p>
        </p:txBody>
      </p:sp>
      <p:sp>
        <p:nvSpPr>
          <p:cNvPr id="88" name="文本框 37">
            <a:extLst>
              <a:ext uri="{FF2B5EF4-FFF2-40B4-BE49-F238E27FC236}">
                <a16:creationId xmlns:a16="http://schemas.microsoft.com/office/drawing/2014/main" id="{5FF2B656-C87F-7299-6124-81EA815156D2}"/>
              </a:ext>
            </a:extLst>
          </p:cNvPr>
          <p:cNvSpPr txBox="1"/>
          <p:nvPr/>
        </p:nvSpPr>
        <p:spPr>
          <a:xfrm>
            <a:off x="1267443" y="3440113"/>
            <a:ext cx="1415772" cy="543867"/>
          </a:xfrm>
          <a:prstGeom prst="rect">
            <a:avLst/>
          </a:prstGeom>
        </p:spPr>
        <p:txBody>
          <a:bodyPr vert="horz"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a:gradFill flip="none" rotWithShape="1">
                  <a:gsLst>
                    <a:gs pos="100000">
                      <a:schemeClr val="accent1">
                        <a:lumMod val="60000"/>
                        <a:lumOff val="40000"/>
                      </a:schemeClr>
                    </a:gs>
                    <a:gs pos="0">
                      <a:schemeClr val="accent2"/>
                    </a:gs>
                  </a:gsLst>
                  <a:lin ang="0" scaled="0"/>
                  <a:tileRect/>
                </a:gradFill>
              </a:rPr>
              <a:t>做好规划</a:t>
            </a:r>
          </a:p>
        </p:txBody>
      </p:sp>
      <p:sp>
        <p:nvSpPr>
          <p:cNvPr id="90" name="文本框 35">
            <a:extLst>
              <a:ext uri="{FF2B5EF4-FFF2-40B4-BE49-F238E27FC236}">
                <a16:creationId xmlns:a16="http://schemas.microsoft.com/office/drawing/2014/main" id="{D4594AFD-368F-FD87-903A-0763D1052549}"/>
              </a:ext>
            </a:extLst>
          </p:cNvPr>
          <p:cNvSpPr txBox="1"/>
          <p:nvPr/>
        </p:nvSpPr>
        <p:spPr>
          <a:xfrm>
            <a:off x="3707922" y="3894215"/>
            <a:ext cx="2052853" cy="1144544"/>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25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mn-ea"/>
              </a:rPr>
              <a:t>在这里输入你的正文阐述与关键词标题相关的具体内容，若字数太多酌情先删减文案</a:t>
            </a:r>
          </a:p>
        </p:txBody>
      </p:sp>
      <p:sp>
        <p:nvSpPr>
          <p:cNvPr id="91" name="文本框 37">
            <a:extLst>
              <a:ext uri="{FF2B5EF4-FFF2-40B4-BE49-F238E27FC236}">
                <a16:creationId xmlns:a16="http://schemas.microsoft.com/office/drawing/2014/main" id="{055F8C9B-1F50-8D49-DCAA-8F42C4B297F2}"/>
              </a:ext>
            </a:extLst>
          </p:cNvPr>
          <p:cNvSpPr txBox="1"/>
          <p:nvPr/>
        </p:nvSpPr>
        <p:spPr>
          <a:xfrm>
            <a:off x="4026462" y="3440113"/>
            <a:ext cx="1415772" cy="543867"/>
          </a:xfrm>
          <a:prstGeom prst="rect">
            <a:avLst/>
          </a:prstGeom>
        </p:spPr>
        <p:txBody>
          <a:bodyPr vert="horz"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a:gradFill flip="none" rotWithShape="1">
                  <a:gsLst>
                    <a:gs pos="100000">
                      <a:schemeClr val="accent1">
                        <a:lumMod val="60000"/>
                        <a:lumOff val="40000"/>
                      </a:schemeClr>
                    </a:gs>
                    <a:gs pos="0">
                      <a:schemeClr val="accent2"/>
                    </a:gs>
                  </a:gsLst>
                  <a:lin ang="0" scaled="0"/>
                  <a:tileRect/>
                </a:gradFill>
              </a:rPr>
              <a:t>树立目标</a:t>
            </a:r>
          </a:p>
        </p:txBody>
      </p:sp>
      <p:sp>
        <p:nvSpPr>
          <p:cNvPr id="93" name="文本框 35">
            <a:extLst>
              <a:ext uri="{FF2B5EF4-FFF2-40B4-BE49-F238E27FC236}">
                <a16:creationId xmlns:a16="http://schemas.microsoft.com/office/drawing/2014/main" id="{F20460A9-A7B7-47B0-84DF-93ED52522D88}"/>
              </a:ext>
            </a:extLst>
          </p:cNvPr>
          <p:cNvSpPr txBox="1"/>
          <p:nvPr/>
        </p:nvSpPr>
        <p:spPr>
          <a:xfrm>
            <a:off x="6455036" y="3894215"/>
            <a:ext cx="2052853" cy="1144544"/>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25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mn-ea"/>
              </a:rPr>
              <a:t>在这里输入你的正文阐述与关键词标题相关的具体内容，若字数太多酌情先删减文案</a:t>
            </a:r>
          </a:p>
        </p:txBody>
      </p:sp>
      <p:sp>
        <p:nvSpPr>
          <p:cNvPr id="94" name="文本框 37">
            <a:extLst>
              <a:ext uri="{FF2B5EF4-FFF2-40B4-BE49-F238E27FC236}">
                <a16:creationId xmlns:a16="http://schemas.microsoft.com/office/drawing/2014/main" id="{52163990-A709-FFEC-6A03-5D81A7BDC286}"/>
              </a:ext>
            </a:extLst>
          </p:cNvPr>
          <p:cNvSpPr txBox="1"/>
          <p:nvPr/>
        </p:nvSpPr>
        <p:spPr>
          <a:xfrm>
            <a:off x="6773576" y="3440113"/>
            <a:ext cx="1415772" cy="543867"/>
          </a:xfrm>
          <a:prstGeom prst="rect">
            <a:avLst/>
          </a:prstGeom>
        </p:spPr>
        <p:txBody>
          <a:bodyPr vert="horz"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a:gradFill flip="none" rotWithShape="1">
                  <a:gsLst>
                    <a:gs pos="100000">
                      <a:schemeClr val="accent1">
                        <a:lumMod val="60000"/>
                        <a:lumOff val="40000"/>
                      </a:schemeClr>
                    </a:gs>
                    <a:gs pos="0">
                      <a:schemeClr val="accent2"/>
                    </a:gs>
                  </a:gsLst>
                  <a:lin ang="0" scaled="0"/>
                  <a:tileRect/>
                </a:gradFill>
              </a:rPr>
              <a:t>分配指标</a:t>
            </a:r>
          </a:p>
        </p:txBody>
      </p:sp>
      <p:sp>
        <p:nvSpPr>
          <p:cNvPr id="97" name="文本框 35">
            <a:extLst>
              <a:ext uri="{FF2B5EF4-FFF2-40B4-BE49-F238E27FC236}">
                <a16:creationId xmlns:a16="http://schemas.microsoft.com/office/drawing/2014/main" id="{3DCDD9DB-1673-3318-FE4E-31375D614EAF}"/>
              </a:ext>
            </a:extLst>
          </p:cNvPr>
          <p:cNvSpPr txBox="1"/>
          <p:nvPr/>
        </p:nvSpPr>
        <p:spPr>
          <a:xfrm>
            <a:off x="9200142" y="3894215"/>
            <a:ext cx="2052853" cy="1144544"/>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25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mn-ea"/>
              </a:rPr>
              <a:t>在这里输入你的正文阐述与关键词标题相关的具体内容，若字数太多酌情先删减文案</a:t>
            </a:r>
          </a:p>
        </p:txBody>
      </p:sp>
      <p:sp>
        <p:nvSpPr>
          <p:cNvPr id="98" name="文本框 37">
            <a:extLst>
              <a:ext uri="{FF2B5EF4-FFF2-40B4-BE49-F238E27FC236}">
                <a16:creationId xmlns:a16="http://schemas.microsoft.com/office/drawing/2014/main" id="{73A3F71A-D37A-4FBB-0CFD-2A83826C8E0B}"/>
              </a:ext>
            </a:extLst>
          </p:cNvPr>
          <p:cNvSpPr txBox="1"/>
          <p:nvPr/>
        </p:nvSpPr>
        <p:spPr>
          <a:xfrm>
            <a:off x="9518682" y="3440113"/>
            <a:ext cx="1415772" cy="543867"/>
          </a:xfrm>
          <a:prstGeom prst="rect">
            <a:avLst/>
          </a:prstGeom>
        </p:spPr>
        <p:txBody>
          <a:bodyPr vert="horz"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a:gradFill flip="none" rotWithShape="1">
                  <a:gsLst>
                    <a:gs pos="100000">
                      <a:schemeClr val="accent1">
                        <a:lumMod val="60000"/>
                        <a:lumOff val="40000"/>
                      </a:schemeClr>
                    </a:gs>
                    <a:gs pos="0">
                      <a:schemeClr val="accent2"/>
                    </a:gs>
                  </a:gsLst>
                  <a:lin ang="0" scaled="0"/>
                  <a:tileRect/>
                </a:gradFill>
              </a:rPr>
              <a:t>认真执行</a:t>
            </a:r>
          </a:p>
        </p:txBody>
      </p:sp>
    </p:spTree>
    <p:custDataLst>
      <p:tags r:id="rId1"/>
    </p:custDataLst>
    <p:extLst>
      <p:ext uri="{BB962C8B-B14F-4D97-AF65-F5344CB8AC3E}">
        <p14:creationId xmlns:p14="http://schemas.microsoft.com/office/powerpoint/2010/main" val="419411239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chemeClr val="accent1"/>
            </a:gs>
            <a:gs pos="100000">
              <a:schemeClr val="accent4"/>
            </a:gs>
          </a:gsLst>
          <a:lin ang="5400000" scaled="1"/>
        </a:gradFill>
        <a:effectLst/>
      </p:bgPr>
    </p:bg>
    <p:spTree>
      <p:nvGrpSpPr>
        <p:cNvPr id="1" name=""/>
        <p:cNvGrpSpPr/>
        <p:nvPr/>
      </p:nvGrpSpPr>
      <p:grpSpPr>
        <a:xfrm>
          <a:off x="0" y="0"/>
          <a:ext cx="0" cy="0"/>
          <a:chOff x="0" y="0"/>
          <a:chExt cx="0" cy="0"/>
        </a:xfrm>
      </p:grpSpPr>
      <p:grpSp>
        <p:nvGrpSpPr>
          <p:cNvPr id="38" name="组合 37" hidden="1">
            <a:extLst>
              <a:ext uri="{FF2B5EF4-FFF2-40B4-BE49-F238E27FC236}">
                <a16:creationId xmlns:a16="http://schemas.microsoft.com/office/drawing/2014/main" id="{18997D70-079E-58EC-FBBA-F6862C22F93A}"/>
              </a:ext>
            </a:extLst>
          </p:cNvPr>
          <p:cNvGrpSpPr/>
          <p:nvPr/>
        </p:nvGrpSpPr>
        <p:grpSpPr>
          <a:xfrm>
            <a:off x="8092810" y="635955"/>
            <a:ext cx="4099190" cy="561975"/>
            <a:chOff x="8092811" y="1159830"/>
            <a:chExt cx="4099190" cy="561975"/>
          </a:xfrm>
        </p:grpSpPr>
        <p:sp>
          <p:nvSpPr>
            <p:cNvPr id="37" name="任意多边形: 形状 36">
              <a:extLst>
                <a:ext uri="{FF2B5EF4-FFF2-40B4-BE49-F238E27FC236}">
                  <a16:creationId xmlns:a16="http://schemas.microsoft.com/office/drawing/2014/main" id="{A0647675-33B1-28CC-AD37-A6AD8A53DCB7}"/>
                </a:ext>
              </a:extLst>
            </p:cNvPr>
            <p:cNvSpPr/>
            <p:nvPr/>
          </p:nvSpPr>
          <p:spPr>
            <a:xfrm>
              <a:off x="9254122" y="1159830"/>
              <a:ext cx="2937879" cy="561975"/>
            </a:xfrm>
            <a:custGeom>
              <a:avLst/>
              <a:gdLst>
                <a:gd name="connsiteX0" fmla="*/ 407196 w 2937879"/>
                <a:gd name="connsiteY0" fmla="*/ 0 h 561975"/>
                <a:gd name="connsiteX1" fmla="*/ 2937879 w 2937879"/>
                <a:gd name="connsiteY1" fmla="*/ 0 h 561975"/>
                <a:gd name="connsiteX2" fmla="*/ 2937879 w 2937879"/>
                <a:gd name="connsiteY2" fmla="*/ 561975 h 561975"/>
                <a:gd name="connsiteX3" fmla="*/ 0 w 2937879"/>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2937879" h="561975">
                  <a:moveTo>
                    <a:pt x="407196" y="0"/>
                  </a:moveTo>
                  <a:lnTo>
                    <a:pt x="2937879" y="0"/>
                  </a:lnTo>
                  <a:lnTo>
                    <a:pt x="2937879" y="561975"/>
                  </a:lnTo>
                  <a:lnTo>
                    <a:pt x="0" y="5619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 name="平行四边形 27">
              <a:extLst>
                <a:ext uri="{FF2B5EF4-FFF2-40B4-BE49-F238E27FC236}">
                  <a16:creationId xmlns:a16="http://schemas.microsoft.com/office/drawing/2014/main" id="{601CBE22-01F0-5591-A109-81CEB73ADDE8}"/>
                </a:ext>
              </a:extLst>
            </p:cNvPr>
            <p:cNvSpPr/>
            <p:nvPr/>
          </p:nvSpPr>
          <p:spPr>
            <a:xfrm>
              <a:off x="8961733"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平行四边形 28">
              <a:extLst>
                <a:ext uri="{FF2B5EF4-FFF2-40B4-BE49-F238E27FC236}">
                  <a16:creationId xmlns:a16="http://schemas.microsoft.com/office/drawing/2014/main" id="{32B7323D-260C-0C5E-41D6-8EADC7264617}"/>
                </a:ext>
              </a:extLst>
            </p:cNvPr>
            <p:cNvSpPr/>
            <p:nvPr/>
          </p:nvSpPr>
          <p:spPr>
            <a:xfrm>
              <a:off x="8672093"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平行四边形 29">
              <a:extLst>
                <a:ext uri="{FF2B5EF4-FFF2-40B4-BE49-F238E27FC236}">
                  <a16:creationId xmlns:a16="http://schemas.microsoft.com/office/drawing/2014/main" id="{AAB92B9A-E0A0-DB1A-5403-B4A1F362F2FB}"/>
                </a:ext>
              </a:extLst>
            </p:cNvPr>
            <p:cNvSpPr/>
            <p:nvPr/>
          </p:nvSpPr>
          <p:spPr>
            <a:xfrm>
              <a:off x="8382452"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平行四边形 30">
              <a:extLst>
                <a:ext uri="{FF2B5EF4-FFF2-40B4-BE49-F238E27FC236}">
                  <a16:creationId xmlns:a16="http://schemas.microsoft.com/office/drawing/2014/main" id="{4C959A71-9354-A04A-75A2-0A3EF667E21F}"/>
                </a:ext>
              </a:extLst>
            </p:cNvPr>
            <p:cNvSpPr/>
            <p:nvPr/>
          </p:nvSpPr>
          <p:spPr>
            <a:xfrm>
              <a:off x="8092811"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hidden="1">
            <a:extLst>
              <a:ext uri="{FF2B5EF4-FFF2-40B4-BE49-F238E27FC236}">
                <a16:creationId xmlns:a16="http://schemas.microsoft.com/office/drawing/2014/main" id="{5267CEE8-70A9-FDE6-8513-F9E6A8076D0F}"/>
              </a:ext>
            </a:extLst>
          </p:cNvPr>
          <p:cNvGrpSpPr/>
          <p:nvPr/>
        </p:nvGrpSpPr>
        <p:grpSpPr>
          <a:xfrm flipH="1">
            <a:off x="0" y="5631375"/>
            <a:ext cx="4099190" cy="561975"/>
            <a:chOff x="8092811" y="1159830"/>
            <a:chExt cx="4099190" cy="561975"/>
          </a:xfrm>
        </p:grpSpPr>
        <p:sp>
          <p:nvSpPr>
            <p:cNvPr id="40" name="任意多边形: 形状 39">
              <a:extLst>
                <a:ext uri="{FF2B5EF4-FFF2-40B4-BE49-F238E27FC236}">
                  <a16:creationId xmlns:a16="http://schemas.microsoft.com/office/drawing/2014/main" id="{1737AF49-CB14-EAB5-0629-361F5A83EB24}"/>
                </a:ext>
              </a:extLst>
            </p:cNvPr>
            <p:cNvSpPr/>
            <p:nvPr/>
          </p:nvSpPr>
          <p:spPr>
            <a:xfrm>
              <a:off x="9254122" y="1159830"/>
              <a:ext cx="2937879" cy="561975"/>
            </a:xfrm>
            <a:custGeom>
              <a:avLst/>
              <a:gdLst>
                <a:gd name="connsiteX0" fmla="*/ 407196 w 2937879"/>
                <a:gd name="connsiteY0" fmla="*/ 0 h 561975"/>
                <a:gd name="connsiteX1" fmla="*/ 2937879 w 2937879"/>
                <a:gd name="connsiteY1" fmla="*/ 0 h 561975"/>
                <a:gd name="connsiteX2" fmla="*/ 2937879 w 2937879"/>
                <a:gd name="connsiteY2" fmla="*/ 561975 h 561975"/>
                <a:gd name="connsiteX3" fmla="*/ 0 w 2937879"/>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2937879" h="561975">
                  <a:moveTo>
                    <a:pt x="407196" y="0"/>
                  </a:moveTo>
                  <a:lnTo>
                    <a:pt x="2937879" y="0"/>
                  </a:lnTo>
                  <a:lnTo>
                    <a:pt x="2937879" y="561975"/>
                  </a:lnTo>
                  <a:lnTo>
                    <a:pt x="0" y="5619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 name="平行四边形 40">
              <a:extLst>
                <a:ext uri="{FF2B5EF4-FFF2-40B4-BE49-F238E27FC236}">
                  <a16:creationId xmlns:a16="http://schemas.microsoft.com/office/drawing/2014/main" id="{5ACB478D-721E-93BD-5CE4-C7AD8A39A1AC}"/>
                </a:ext>
              </a:extLst>
            </p:cNvPr>
            <p:cNvSpPr/>
            <p:nvPr/>
          </p:nvSpPr>
          <p:spPr>
            <a:xfrm>
              <a:off x="8961733"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平行四边形 41">
              <a:extLst>
                <a:ext uri="{FF2B5EF4-FFF2-40B4-BE49-F238E27FC236}">
                  <a16:creationId xmlns:a16="http://schemas.microsoft.com/office/drawing/2014/main" id="{B5ADB78D-75AE-8491-5C79-F3E320518307}"/>
                </a:ext>
              </a:extLst>
            </p:cNvPr>
            <p:cNvSpPr/>
            <p:nvPr/>
          </p:nvSpPr>
          <p:spPr>
            <a:xfrm>
              <a:off x="8672093"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平行四边形 42">
              <a:extLst>
                <a:ext uri="{FF2B5EF4-FFF2-40B4-BE49-F238E27FC236}">
                  <a16:creationId xmlns:a16="http://schemas.microsoft.com/office/drawing/2014/main" id="{D1C77C03-E2EC-0C46-9F31-68DC0F5BC62F}"/>
                </a:ext>
              </a:extLst>
            </p:cNvPr>
            <p:cNvSpPr/>
            <p:nvPr/>
          </p:nvSpPr>
          <p:spPr>
            <a:xfrm>
              <a:off x="8382452"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平行四边形 43">
              <a:extLst>
                <a:ext uri="{FF2B5EF4-FFF2-40B4-BE49-F238E27FC236}">
                  <a16:creationId xmlns:a16="http://schemas.microsoft.com/office/drawing/2014/main" id="{CACE9518-F8F5-B9A5-5052-B48CE1D5B1DE}"/>
                </a:ext>
              </a:extLst>
            </p:cNvPr>
            <p:cNvSpPr/>
            <p:nvPr/>
          </p:nvSpPr>
          <p:spPr>
            <a:xfrm>
              <a:off x="8092811" y="1159830"/>
              <a:ext cx="635161" cy="561975"/>
            </a:xfrm>
            <a:prstGeom prst="parallelogram">
              <a:avLst>
                <a:gd name="adj" fmla="val 72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362" name="椭圆 3361" hidden="1">
            <a:extLst>
              <a:ext uri="{FF2B5EF4-FFF2-40B4-BE49-F238E27FC236}">
                <a16:creationId xmlns:a16="http://schemas.microsoft.com/office/drawing/2014/main" id="{BDE7E82E-6912-498B-3F72-C10D4FA5CBD2}"/>
              </a:ext>
            </a:extLst>
          </p:cNvPr>
          <p:cNvSpPr/>
          <p:nvPr/>
        </p:nvSpPr>
        <p:spPr>
          <a:xfrm>
            <a:off x="10048244" y="-478323"/>
            <a:ext cx="3049382" cy="3049382"/>
          </a:xfrm>
          <a:prstGeom prst="ellipse">
            <a:avLst/>
          </a:prstGeom>
          <a:gradFill>
            <a:gsLst>
              <a:gs pos="0">
                <a:schemeClr val="accent2"/>
              </a:gs>
              <a:gs pos="100000">
                <a:schemeClr val="accent1">
                  <a:lumMod val="60000"/>
                  <a:lumOff val="40000"/>
                </a:schemeClr>
              </a:gs>
            </a:gsLst>
            <a:lin ang="540000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379" name="文本框 3378">
            <a:extLst>
              <a:ext uri="{FF2B5EF4-FFF2-40B4-BE49-F238E27FC236}">
                <a16:creationId xmlns:a16="http://schemas.microsoft.com/office/drawing/2014/main" id="{1E80E2E8-3076-DD85-5C18-4880C6F9593A}"/>
              </a:ext>
            </a:extLst>
          </p:cNvPr>
          <p:cNvSpPr txBox="1"/>
          <p:nvPr/>
        </p:nvSpPr>
        <p:spPr>
          <a:xfrm>
            <a:off x="3257551" y="2114205"/>
            <a:ext cx="5676899" cy="1107996"/>
          </a:xfrm>
          <a:prstGeom prst="rect">
            <a:avLst/>
          </a:prstGeom>
          <a:noFill/>
        </p:spPr>
        <p:txBody>
          <a:bodyPr wrap="square" rtlCol="0">
            <a:noAutofit/>
          </a:bodyPr>
          <a:lstStyle/>
          <a:p>
            <a:pPr algn="dist"/>
            <a:r>
              <a:rPr lang="zh-CN" altLang="en-US" sz="6600" dirty="0">
                <a:solidFill>
                  <a:schemeClr val="accent3"/>
                </a:solidFill>
                <a:latin typeface="+mj-ea"/>
                <a:ea typeface="+mj-ea"/>
              </a:rPr>
              <a:t>感谢观看</a:t>
            </a:r>
          </a:p>
        </p:txBody>
      </p:sp>
      <p:grpSp>
        <p:nvGrpSpPr>
          <p:cNvPr id="3381" name="组合 3380">
            <a:extLst>
              <a:ext uri="{FF2B5EF4-FFF2-40B4-BE49-F238E27FC236}">
                <a16:creationId xmlns:a16="http://schemas.microsoft.com/office/drawing/2014/main" id="{C8C01D1D-A75D-5720-7D9B-49038EC6D6ED}"/>
              </a:ext>
            </a:extLst>
          </p:cNvPr>
          <p:cNvGrpSpPr/>
          <p:nvPr/>
        </p:nvGrpSpPr>
        <p:grpSpPr>
          <a:xfrm>
            <a:off x="5526882" y="3341696"/>
            <a:ext cx="303361" cy="303361"/>
            <a:chOff x="4676775" y="3351221"/>
            <a:chExt cx="378249" cy="378249"/>
          </a:xfrm>
        </p:grpSpPr>
        <p:sp>
          <p:nvSpPr>
            <p:cNvPr id="3388" name="椭圆 3387">
              <a:extLst>
                <a:ext uri="{FF2B5EF4-FFF2-40B4-BE49-F238E27FC236}">
                  <a16:creationId xmlns:a16="http://schemas.microsoft.com/office/drawing/2014/main" id="{35C3E0F2-96DF-DA99-16A2-EE3A04B1B6B5}"/>
                </a:ext>
              </a:extLst>
            </p:cNvPr>
            <p:cNvSpPr/>
            <p:nvPr/>
          </p:nvSpPr>
          <p:spPr>
            <a:xfrm>
              <a:off x="4676775" y="3351221"/>
              <a:ext cx="378249" cy="378249"/>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389" name="L 形 3388">
              <a:extLst>
                <a:ext uri="{FF2B5EF4-FFF2-40B4-BE49-F238E27FC236}">
                  <a16:creationId xmlns:a16="http://schemas.microsoft.com/office/drawing/2014/main" id="{AC492159-4208-68A5-0134-C644F030C940}"/>
                </a:ext>
              </a:extLst>
            </p:cNvPr>
            <p:cNvSpPr/>
            <p:nvPr/>
          </p:nvSpPr>
          <p:spPr>
            <a:xfrm rot="18870778">
              <a:off x="4789905" y="3443570"/>
              <a:ext cx="151989" cy="151989"/>
            </a:xfrm>
            <a:prstGeom prst="corner">
              <a:avLst>
                <a:gd name="adj1" fmla="val 26143"/>
                <a:gd name="adj2" fmla="val 27228"/>
              </a:avLst>
            </a:prstGeom>
            <a:solidFill>
              <a:schemeClr val="accent1"/>
            </a:soli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grpSp>
      <p:grpSp>
        <p:nvGrpSpPr>
          <p:cNvPr id="3382" name="组合 3381">
            <a:extLst>
              <a:ext uri="{FF2B5EF4-FFF2-40B4-BE49-F238E27FC236}">
                <a16:creationId xmlns:a16="http://schemas.microsoft.com/office/drawing/2014/main" id="{8DC18581-702F-A8C5-7630-50B386BD3D3D}"/>
              </a:ext>
            </a:extLst>
          </p:cNvPr>
          <p:cNvGrpSpPr/>
          <p:nvPr/>
        </p:nvGrpSpPr>
        <p:grpSpPr>
          <a:xfrm>
            <a:off x="5944320" y="3341696"/>
            <a:ext cx="303361" cy="303361"/>
            <a:chOff x="4676775" y="3351221"/>
            <a:chExt cx="378249" cy="378249"/>
          </a:xfrm>
        </p:grpSpPr>
        <p:sp>
          <p:nvSpPr>
            <p:cNvPr id="3386" name="椭圆 3385">
              <a:extLst>
                <a:ext uri="{FF2B5EF4-FFF2-40B4-BE49-F238E27FC236}">
                  <a16:creationId xmlns:a16="http://schemas.microsoft.com/office/drawing/2014/main" id="{D4062A3E-8335-137E-996D-387FF2012363}"/>
                </a:ext>
              </a:extLst>
            </p:cNvPr>
            <p:cNvSpPr/>
            <p:nvPr/>
          </p:nvSpPr>
          <p:spPr>
            <a:xfrm>
              <a:off x="4676775" y="3351221"/>
              <a:ext cx="378249" cy="378249"/>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387" name="L 形 3386">
              <a:extLst>
                <a:ext uri="{FF2B5EF4-FFF2-40B4-BE49-F238E27FC236}">
                  <a16:creationId xmlns:a16="http://schemas.microsoft.com/office/drawing/2014/main" id="{35DD6749-ABA9-B9FF-E831-E46D6E2FC2CE}"/>
                </a:ext>
              </a:extLst>
            </p:cNvPr>
            <p:cNvSpPr/>
            <p:nvPr/>
          </p:nvSpPr>
          <p:spPr>
            <a:xfrm rot="18870778">
              <a:off x="4789905" y="3443570"/>
              <a:ext cx="151989" cy="151989"/>
            </a:xfrm>
            <a:prstGeom prst="corner">
              <a:avLst>
                <a:gd name="adj1" fmla="val 26143"/>
                <a:gd name="adj2" fmla="val 27228"/>
              </a:avLst>
            </a:prstGeom>
            <a:solidFill>
              <a:schemeClr val="accent1"/>
            </a:soli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grpSp>
      <p:grpSp>
        <p:nvGrpSpPr>
          <p:cNvPr id="3383" name="组合 3382">
            <a:extLst>
              <a:ext uri="{FF2B5EF4-FFF2-40B4-BE49-F238E27FC236}">
                <a16:creationId xmlns:a16="http://schemas.microsoft.com/office/drawing/2014/main" id="{83F47100-AA35-06C8-B4AA-D6B3B567DD42}"/>
              </a:ext>
            </a:extLst>
          </p:cNvPr>
          <p:cNvGrpSpPr/>
          <p:nvPr/>
        </p:nvGrpSpPr>
        <p:grpSpPr>
          <a:xfrm>
            <a:off x="6361758" y="3341696"/>
            <a:ext cx="303361" cy="303361"/>
            <a:chOff x="4676775" y="3351221"/>
            <a:chExt cx="378249" cy="378249"/>
          </a:xfrm>
        </p:grpSpPr>
        <p:sp>
          <p:nvSpPr>
            <p:cNvPr id="3384" name="椭圆 3383">
              <a:extLst>
                <a:ext uri="{FF2B5EF4-FFF2-40B4-BE49-F238E27FC236}">
                  <a16:creationId xmlns:a16="http://schemas.microsoft.com/office/drawing/2014/main" id="{8F2DE21F-CBF4-6FF4-DD64-E50966D406CE}"/>
                </a:ext>
              </a:extLst>
            </p:cNvPr>
            <p:cNvSpPr/>
            <p:nvPr/>
          </p:nvSpPr>
          <p:spPr>
            <a:xfrm>
              <a:off x="4676775" y="3351221"/>
              <a:ext cx="378249" cy="378249"/>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385" name="L 形 3384">
              <a:extLst>
                <a:ext uri="{FF2B5EF4-FFF2-40B4-BE49-F238E27FC236}">
                  <a16:creationId xmlns:a16="http://schemas.microsoft.com/office/drawing/2014/main" id="{DF9409CF-AC22-9CB4-F543-A47ABFD37BB8}"/>
                </a:ext>
              </a:extLst>
            </p:cNvPr>
            <p:cNvSpPr/>
            <p:nvPr/>
          </p:nvSpPr>
          <p:spPr>
            <a:xfrm rot="18870778">
              <a:off x="4789905" y="3443570"/>
              <a:ext cx="151989" cy="151989"/>
            </a:xfrm>
            <a:prstGeom prst="corner">
              <a:avLst>
                <a:gd name="adj1" fmla="val 26143"/>
                <a:gd name="adj2" fmla="val 27228"/>
              </a:avLst>
            </a:prstGeom>
            <a:solidFill>
              <a:schemeClr val="accent1"/>
            </a:soli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accent1"/>
                </a:solidFill>
              </a:endParaRPr>
            </a:p>
          </p:txBody>
        </p:sp>
      </p:grpSp>
      <p:sp>
        <p:nvSpPr>
          <p:cNvPr id="3390" name="文本框 3389">
            <a:extLst>
              <a:ext uri="{FF2B5EF4-FFF2-40B4-BE49-F238E27FC236}">
                <a16:creationId xmlns:a16="http://schemas.microsoft.com/office/drawing/2014/main" id="{2014ABD0-2358-CD23-6463-9753399BD64F}"/>
              </a:ext>
            </a:extLst>
          </p:cNvPr>
          <p:cNvSpPr txBox="1"/>
          <p:nvPr/>
        </p:nvSpPr>
        <p:spPr>
          <a:xfrm>
            <a:off x="3100162" y="3819525"/>
            <a:ext cx="5991677" cy="369332"/>
          </a:xfrm>
          <a:prstGeom prst="rect">
            <a:avLst/>
          </a:prstGeom>
          <a:noFill/>
        </p:spPr>
        <p:txBody>
          <a:bodyPr wrap="square" rtlCol="0">
            <a:noAutofit/>
          </a:bodyPr>
          <a:lstStyle/>
          <a:p>
            <a:pPr algn="dist"/>
            <a:r>
              <a:rPr lang="en-US" altLang="zh-CN" dirty="0">
                <a:solidFill>
                  <a:schemeClr val="bg1"/>
                </a:solidFill>
                <a:latin typeface="+mn-ea"/>
              </a:rPr>
              <a:t>20XX</a:t>
            </a:r>
            <a:r>
              <a:rPr lang="zh-CN" altLang="en-US" dirty="0">
                <a:solidFill>
                  <a:schemeClr val="bg1"/>
                </a:solidFill>
                <a:latin typeface="+mn-ea"/>
              </a:rPr>
              <a:t>年皇家深蓝青绿姜黄撞色</a:t>
            </a:r>
            <a:r>
              <a:rPr lang="en-US" altLang="zh-CN" dirty="0">
                <a:solidFill>
                  <a:schemeClr val="bg1"/>
                </a:solidFill>
                <a:latin typeface="+mn-ea"/>
              </a:rPr>
              <a:t>PPT</a:t>
            </a:r>
            <a:r>
              <a:rPr lang="zh-CN" altLang="en-US" dirty="0">
                <a:solidFill>
                  <a:schemeClr val="bg1"/>
                </a:solidFill>
                <a:latin typeface="+mn-ea"/>
              </a:rPr>
              <a:t>模板</a:t>
            </a:r>
          </a:p>
        </p:txBody>
      </p:sp>
      <p:grpSp>
        <p:nvGrpSpPr>
          <p:cNvPr id="3407" name="组合 3406">
            <a:extLst>
              <a:ext uri="{FF2B5EF4-FFF2-40B4-BE49-F238E27FC236}">
                <a16:creationId xmlns:a16="http://schemas.microsoft.com/office/drawing/2014/main" id="{7CB8A9A2-8D05-2A22-A486-DE4CD74C4373}"/>
              </a:ext>
            </a:extLst>
          </p:cNvPr>
          <p:cNvGrpSpPr/>
          <p:nvPr/>
        </p:nvGrpSpPr>
        <p:grpSpPr>
          <a:xfrm>
            <a:off x="3257615" y="5266380"/>
            <a:ext cx="360000" cy="360000"/>
            <a:chOff x="3257615" y="5266380"/>
            <a:chExt cx="360000" cy="360000"/>
          </a:xfrm>
        </p:grpSpPr>
        <p:sp>
          <p:nvSpPr>
            <p:cNvPr id="3392" name="椭圆 3391">
              <a:extLst>
                <a:ext uri="{FF2B5EF4-FFF2-40B4-BE49-F238E27FC236}">
                  <a16:creationId xmlns:a16="http://schemas.microsoft.com/office/drawing/2014/main" id="{0C304667-913E-EB98-5C93-1B78133C4D45}"/>
                </a:ext>
              </a:extLst>
            </p:cNvPr>
            <p:cNvSpPr/>
            <p:nvPr/>
          </p:nvSpPr>
          <p:spPr>
            <a:xfrm>
              <a:off x="3257615" y="5266380"/>
              <a:ext cx="360000" cy="360000"/>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solidFill>
                  <a:schemeClr val="tx1"/>
                </a:solidFill>
              </a:endParaRPr>
            </a:p>
          </p:txBody>
        </p:sp>
        <p:sp>
          <p:nvSpPr>
            <p:cNvPr id="3393" name="图标1">
              <a:extLst>
                <a:ext uri="{FF2B5EF4-FFF2-40B4-BE49-F238E27FC236}">
                  <a16:creationId xmlns:a16="http://schemas.microsoft.com/office/drawing/2014/main" id="{D2013266-2526-25EB-FDC1-5EC725D0A4D8}"/>
                </a:ext>
              </a:extLst>
            </p:cNvPr>
            <p:cNvSpPr/>
            <p:nvPr/>
          </p:nvSpPr>
          <p:spPr>
            <a:xfrm>
              <a:off x="3340371" y="5339417"/>
              <a:ext cx="194491" cy="213926"/>
            </a:xfrm>
            <a:custGeom>
              <a:avLst/>
              <a:gdLst>
                <a:gd name="T0" fmla="*/ 2393 w 2393"/>
                <a:gd name="T1" fmla="*/ 1949 h 2636"/>
                <a:gd name="T2" fmla="*/ 2393 w 2393"/>
                <a:gd name="T3" fmla="*/ 2536 h 2636"/>
                <a:gd name="T4" fmla="*/ 2293 w 2393"/>
                <a:gd name="T5" fmla="*/ 2636 h 2636"/>
                <a:gd name="T6" fmla="*/ 100 w 2393"/>
                <a:gd name="T7" fmla="*/ 2636 h 2636"/>
                <a:gd name="T8" fmla="*/ 0 w 2393"/>
                <a:gd name="T9" fmla="*/ 2536 h 2636"/>
                <a:gd name="T10" fmla="*/ 0 w 2393"/>
                <a:gd name="T11" fmla="*/ 1949 h 2636"/>
                <a:gd name="T12" fmla="*/ 357 w 2393"/>
                <a:gd name="T13" fmla="*/ 1481 h 2636"/>
                <a:gd name="T14" fmla="*/ 836 w 2393"/>
                <a:gd name="T15" fmla="*/ 1351 h 2636"/>
                <a:gd name="T16" fmla="*/ 949 w 2393"/>
                <a:gd name="T17" fmla="*/ 1398 h 2636"/>
                <a:gd name="T18" fmla="*/ 1197 w 2393"/>
                <a:gd name="T19" fmla="*/ 1826 h 2636"/>
                <a:gd name="T20" fmla="*/ 1444 w 2393"/>
                <a:gd name="T21" fmla="*/ 1398 h 2636"/>
                <a:gd name="T22" fmla="*/ 1557 w 2393"/>
                <a:gd name="T23" fmla="*/ 1351 h 2636"/>
                <a:gd name="T24" fmla="*/ 2036 w 2393"/>
                <a:gd name="T25" fmla="*/ 1481 h 2636"/>
                <a:gd name="T26" fmla="*/ 2393 w 2393"/>
                <a:gd name="T27" fmla="*/ 1949 h 2636"/>
                <a:gd name="T28" fmla="*/ 1197 w 2393"/>
                <a:gd name="T29" fmla="*/ 0 h 2636"/>
                <a:gd name="T30" fmla="*/ 686 w 2393"/>
                <a:gd name="T31" fmla="*/ 609 h 2636"/>
                <a:gd name="T32" fmla="*/ 1197 w 2393"/>
                <a:gd name="T33" fmla="*/ 1217 h 2636"/>
                <a:gd name="T34" fmla="*/ 1707 w 2393"/>
                <a:gd name="T35" fmla="*/ 609 h 2636"/>
                <a:gd name="T36" fmla="*/ 1197 w 2393"/>
                <a:gd name="T37" fmla="*/ 0 h 2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93" h="2636">
                  <a:moveTo>
                    <a:pt x="2393" y="1949"/>
                  </a:moveTo>
                  <a:lnTo>
                    <a:pt x="2393" y="2536"/>
                  </a:lnTo>
                  <a:cubicBezTo>
                    <a:pt x="2393" y="2591"/>
                    <a:pt x="2349" y="2636"/>
                    <a:pt x="2293" y="2636"/>
                  </a:cubicBezTo>
                  <a:lnTo>
                    <a:pt x="100" y="2636"/>
                  </a:lnTo>
                  <a:cubicBezTo>
                    <a:pt x="45" y="2636"/>
                    <a:pt x="0" y="2591"/>
                    <a:pt x="0" y="2536"/>
                  </a:cubicBezTo>
                  <a:lnTo>
                    <a:pt x="0" y="1949"/>
                  </a:lnTo>
                  <a:cubicBezTo>
                    <a:pt x="0" y="1731"/>
                    <a:pt x="147" y="1538"/>
                    <a:pt x="357" y="1481"/>
                  </a:cubicBezTo>
                  <a:lnTo>
                    <a:pt x="836" y="1351"/>
                  </a:lnTo>
                  <a:cubicBezTo>
                    <a:pt x="880" y="1339"/>
                    <a:pt x="927" y="1358"/>
                    <a:pt x="949" y="1398"/>
                  </a:cubicBezTo>
                  <a:lnTo>
                    <a:pt x="1197" y="1826"/>
                  </a:lnTo>
                  <a:lnTo>
                    <a:pt x="1444" y="1398"/>
                  </a:lnTo>
                  <a:cubicBezTo>
                    <a:pt x="1467" y="1358"/>
                    <a:pt x="1513" y="1339"/>
                    <a:pt x="1557" y="1351"/>
                  </a:cubicBezTo>
                  <a:lnTo>
                    <a:pt x="2036" y="1481"/>
                  </a:lnTo>
                  <a:cubicBezTo>
                    <a:pt x="2247" y="1538"/>
                    <a:pt x="2393" y="1731"/>
                    <a:pt x="2393" y="1949"/>
                  </a:cubicBezTo>
                  <a:close/>
                  <a:moveTo>
                    <a:pt x="1197" y="0"/>
                  </a:moveTo>
                  <a:cubicBezTo>
                    <a:pt x="915" y="0"/>
                    <a:pt x="686" y="273"/>
                    <a:pt x="686" y="609"/>
                  </a:cubicBezTo>
                  <a:cubicBezTo>
                    <a:pt x="686" y="944"/>
                    <a:pt x="915" y="1217"/>
                    <a:pt x="1197" y="1217"/>
                  </a:cubicBezTo>
                  <a:cubicBezTo>
                    <a:pt x="1478" y="1217"/>
                    <a:pt x="1707" y="944"/>
                    <a:pt x="1707" y="609"/>
                  </a:cubicBezTo>
                  <a:cubicBezTo>
                    <a:pt x="1707" y="273"/>
                    <a:pt x="1478" y="0"/>
                    <a:pt x="119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grpSp>
        <p:nvGrpSpPr>
          <p:cNvPr id="3406" name="组合 3405">
            <a:extLst>
              <a:ext uri="{FF2B5EF4-FFF2-40B4-BE49-F238E27FC236}">
                <a16:creationId xmlns:a16="http://schemas.microsoft.com/office/drawing/2014/main" id="{AAE4C7D3-2D1D-5F85-402F-33240E687E52}"/>
              </a:ext>
            </a:extLst>
          </p:cNvPr>
          <p:cNvGrpSpPr/>
          <p:nvPr/>
        </p:nvGrpSpPr>
        <p:grpSpPr>
          <a:xfrm>
            <a:off x="6470221" y="5266380"/>
            <a:ext cx="360000" cy="360000"/>
            <a:chOff x="6470221" y="5266380"/>
            <a:chExt cx="360000" cy="360000"/>
          </a:xfrm>
        </p:grpSpPr>
        <p:sp>
          <p:nvSpPr>
            <p:cNvPr id="3394" name="椭圆 3393">
              <a:extLst>
                <a:ext uri="{FF2B5EF4-FFF2-40B4-BE49-F238E27FC236}">
                  <a16:creationId xmlns:a16="http://schemas.microsoft.com/office/drawing/2014/main" id="{1A5061CD-C839-BF30-7232-74AAB49BF8FA}"/>
                </a:ext>
              </a:extLst>
            </p:cNvPr>
            <p:cNvSpPr/>
            <p:nvPr/>
          </p:nvSpPr>
          <p:spPr>
            <a:xfrm>
              <a:off x="6470221" y="5266380"/>
              <a:ext cx="360000" cy="360000"/>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5" name="i图标2">
              <a:extLst>
                <a:ext uri="{FF2B5EF4-FFF2-40B4-BE49-F238E27FC236}">
                  <a16:creationId xmlns:a16="http://schemas.microsoft.com/office/drawing/2014/main" id="{0D4F00FA-0D99-C9E5-E16B-7D6485F62591}"/>
                </a:ext>
              </a:extLst>
            </p:cNvPr>
            <p:cNvSpPr/>
            <p:nvPr/>
          </p:nvSpPr>
          <p:spPr>
            <a:xfrm>
              <a:off x="6543258" y="5348962"/>
              <a:ext cx="213926" cy="213886"/>
            </a:xfrm>
            <a:custGeom>
              <a:avLst/>
              <a:gdLst>
                <a:gd name="T0" fmla="*/ 5601 w 11203"/>
                <a:gd name="T1" fmla="*/ 0 h 11202"/>
                <a:gd name="T2" fmla="*/ 0 w 11203"/>
                <a:gd name="T3" fmla="*/ 5601 h 11202"/>
                <a:gd name="T4" fmla="*/ 5603 w 11203"/>
                <a:gd name="T5" fmla="*/ 11202 h 11202"/>
                <a:gd name="T6" fmla="*/ 11203 w 11203"/>
                <a:gd name="T7" fmla="*/ 5601 h 11202"/>
                <a:gd name="T8" fmla="*/ 5601 w 11203"/>
                <a:gd name="T9" fmla="*/ 0 h 11202"/>
                <a:gd name="T10" fmla="*/ 8403 w 11203"/>
                <a:gd name="T11" fmla="*/ 6218 h 11202"/>
                <a:gd name="T12" fmla="*/ 5429 w 11203"/>
                <a:gd name="T13" fmla="*/ 6218 h 11202"/>
                <a:gd name="T14" fmla="*/ 5250 w 11203"/>
                <a:gd name="T15" fmla="*/ 6182 h 11202"/>
                <a:gd name="T16" fmla="*/ 4970 w 11203"/>
                <a:gd name="T17" fmla="*/ 5760 h 11202"/>
                <a:gd name="T18" fmla="*/ 4970 w 11203"/>
                <a:gd name="T19" fmla="*/ 2786 h 11202"/>
                <a:gd name="T20" fmla="*/ 5429 w 11203"/>
                <a:gd name="T21" fmla="*/ 2327 h 11202"/>
                <a:gd name="T22" fmla="*/ 5889 w 11203"/>
                <a:gd name="T23" fmla="*/ 2786 h 11202"/>
                <a:gd name="T24" fmla="*/ 5889 w 11203"/>
                <a:gd name="T25" fmla="*/ 5301 h 11202"/>
                <a:gd name="T26" fmla="*/ 8404 w 11203"/>
                <a:gd name="T27" fmla="*/ 5301 h 11202"/>
                <a:gd name="T28" fmla="*/ 8863 w 11203"/>
                <a:gd name="T29" fmla="*/ 5760 h 11202"/>
                <a:gd name="T30" fmla="*/ 8403 w 11203"/>
                <a:gd name="T31" fmla="*/ 6218 h 1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03" h="11202">
                  <a:moveTo>
                    <a:pt x="5601" y="0"/>
                  </a:moveTo>
                  <a:cubicBezTo>
                    <a:pt x="2507" y="0"/>
                    <a:pt x="0" y="2507"/>
                    <a:pt x="0" y="5601"/>
                  </a:cubicBezTo>
                  <a:cubicBezTo>
                    <a:pt x="0" y="8695"/>
                    <a:pt x="2509" y="11202"/>
                    <a:pt x="5603" y="11202"/>
                  </a:cubicBezTo>
                  <a:cubicBezTo>
                    <a:pt x="8695" y="11202"/>
                    <a:pt x="11203" y="8695"/>
                    <a:pt x="11203" y="5601"/>
                  </a:cubicBezTo>
                  <a:cubicBezTo>
                    <a:pt x="11203" y="2507"/>
                    <a:pt x="8695" y="0"/>
                    <a:pt x="5601" y="0"/>
                  </a:cubicBezTo>
                  <a:close/>
                  <a:moveTo>
                    <a:pt x="8403" y="6218"/>
                  </a:moveTo>
                  <a:lnTo>
                    <a:pt x="5429" y="6218"/>
                  </a:lnTo>
                  <a:cubicBezTo>
                    <a:pt x="5366" y="6218"/>
                    <a:pt x="5305" y="6206"/>
                    <a:pt x="5250" y="6182"/>
                  </a:cubicBezTo>
                  <a:cubicBezTo>
                    <a:pt x="5085" y="6112"/>
                    <a:pt x="4970" y="5950"/>
                    <a:pt x="4970" y="5760"/>
                  </a:cubicBezTo>
                  <a:lnTo>
                    <a:pt x="4970" y="2786"/>
                  </a:lnTo>
                  <a:cubicBezTo>
                    <a:pt x="4970" y="2532"/>
                    <a:pt x="5175" y="2327"/>
                    <a:pt x="5429" y="2327"/>
                  </a:cubicBezTo>
                  <a:cubicBezTo>
                    <a:pt x="5683" y="2327"/>
                    <a:pt x="5889" y="2532"/>
                    <a:pt x="5889" y="2786"/>
                  </a:cubicBezTo>
                  <a:lnTo>
                    <a:pt x="5889" y="5301"/>
                  </a:lnTo>
                  <a:lnTo>
                    <a:pt x="8404" y="5301"/>
                  </a:lnTo>
                  <a:cubicBezTo>
                    <a:pt x="8657" y="5301"/>
                    <a:pt x="8863" y="5506"/>
                    <a:pt x="8863" y="5760"/>
                  </a:cubicBezTo>
                  <a:cubicBezTo>
                    <a:pt x="8863" y="6013"/>
                    <a:pt x="8656" y="6218"/>
                    <a:pt x="8403" y="621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sp>
        <p:nvSpPr>
          <p:cNvPr id="3396" name="文本框 12">
            <a:extLst>
              <a:ext uri="{FF2B5EF4-FFF2-40B4-BE49-F238E27FC236}">
                <a16:creationId xmlns:a16="http://schemas.microsoft.com/office/drawing/2014/main" id="{41054FFB-BF7D-D1F6-FD19-746534121273}"/>
              </a:ext>
            </a:extLst>
          </p:cNvPr>
          <p:cNvSpPr txBox="1"/>
          <p:nvPr/>
        </p:nvSpPr>
        <p:spPr>
          <a:xfrm>
            <a:off x="3592403" y="5285896"/>
            <a:ext cx="2051197" cy="369332"/>
          </a:xfrm>
          <a:prstGeom prst="rect">
            <a:avLst/>
          </a:prstGeom>
          <a:noFill/>
        </p:spPr>
        <p:txBody>
          <a:bodyPr wrap="none" rtlCol="0">
            <a:noAutofit/>
          </a:bodyPr>
          <a:lstStyle>
            <a:defPPr>
              <a:defRPr lang="zh-CN"/>
            </a:defPPr>
            <a:lvl1pPr>
              <a:defRPr>
                <a:solidFill>
                  <a:schemeClr val="tx1">
                    <a:lumMod val="75000"/>
                    <a:lumOff val="25000"/>
                  </a:schemeClr>
                </a:solidFill>
                <a:latin typeface="+mn-ea"/>
                <a:cs typeface="OPPOSans R" panose="00020600040101010101" pitchFamily="18" charset="-122"/>
              </a:defRPr>
            </a:lvl1pPr>
          </a:lstStyle>
          <a:p>
            <a:r>
              <a:rPr lang="zh-CN" altLang="en-US" sz="1600" dirty="0">
                <a:solidFill>
                  <a:schemeClr val="accent3"/>
                </a:solidFill>
              </a:rPr>
              <a:t>汇报人</a:t>
            </a:r>
            <a:r>
              <a:rPr lang="zh-CN" altLang="en-US" sz="1600" dirty="0">
                <a:solidFill>
                  <a:schemeClr val="bg1"/>
                </a:solidFill>
              </a:rPr>
              <a:t>：</a:t>
            </a:r>
            <a:r>
              <a:rPr lang="en-US" altLang="zh-CN" sz="1600" dirty="0">
                <a:solidFill>
                  <a:schemeClr val="bg1"/>
                </a:solidFill>
              </a:rPr>
              <a:t>OfficePLUS</a:t>
            </a:r>
            <a:endParaRPr lang="zh-CN" altLang="en-US" sz="1600" dirty="0">
              <a:solidFill>
                <a:schemeClr val="bg1"/>
              </a:solidFill>
            </a:endParaRPr>
          </a:p>
        </p:txBody>
      </p:sp>
      <p:sp>
        <p:nvSpPr>
          <p:cNvPr id="3397" name="文本框 13">
            <a:extLst>
              <a:ext uri="{FF2B5EF4-FFF2-40B4-BE49-F238E27FC236}">
                <a16:creationId xmlns:a16="http://schemas.microsoft.com/office/drawing/2014/main" id="{E00D630E-D0C6-FDCA-63C0-7889B62105BD}"/>
              </a:ext>
            </a:extLst>
          </p:cNvPr>
          <p:cNvSpPr txBox="1"/>
          <p:nvPr/>
        </p:nvSpPr>
        <p:spPr>
          <a:xfrm>
            <a:off x="6839604" y="5285896"/>
            <a:ext cx="2094781" cy="338554"/>
          </a:xfrm>
          <a:prstGeom prst="rect">
            <a:avLst/>
          </a:prstGeom>
          <a:noFill/>
        </p:spPr>
        <p:txBody>
          <a:bodyPr wrap="non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1600" dirty="0">
                <a:solidFill>
                  <a:schemeClr val="accent3"/>
                </a:solidFill>
                <a:latin typeface="+mn-ea"/>
                <a:cs typeface="OPPOSans R" panose="00020600040101010101" pitchFamily="18" charset="-122"/>
              </a:rPr>
              <a:t>汇报时间</a:t>
            </a:r>
            <a:r>
              <a:rPr lang="zh-CN" altLang="en-US" sz="1600" dirty="0">
                <a:solidFill>
                  <a:schemeClr val="bg1"/>
                </a:solidFill>
                <a:latin typeface="+mn-ea"/>
                <a:cs typeface="OPPOSans R" panose="00020600040101010101" pitchFamily="18" charset="-122"/>
              </a:rPr>
              <a:t>：</a:t>
            </a:r>
            <a:r>
              <a:rPr lang="en-US" altLang="zh-CN" sz="1600" dirty="0">
                <a:solidFill>
                  <a:schemeClr val="bg1"/>
                </a:solidFill>
                <a:latin typeface="+mn-ea"/>
                <a:cs typeface="OPPOSans R" panose="00020600040101010101" pitchFamily="18" charset="-122"/>
              </a:rPr>
              <a:t>XX</a:t>
            </a:r>
            <a:r>
              <a:rPr lang="zh-CN" altLang="en-US" sz="1600" dirty="0">
                <a:solidFill>
                  <a:schemeClr val="bg1"/>
                </a:solidFill>
                <a:latin typeface="+mn-ea"/>
                <a:cs typeface="OPPOSans R" panose="00020600040101010101" pitchFamily="18" charset="-122"/>
              </a:rPr>
              <a:t>月</a:t>
            </a:r>
            <a:r>
              <a:rPr lang="en-US" altLang="zh-CN" sz="1600" dirty="0">
                <a:solidFill>
                  <a:schemeClr val="bg1"/>
                </a:solidFill>
                <a:latin typeface="+mn-ea"/>
                <a:cs typeface="OPPOSans R" panose="00020600040101010101" pitchFamily="18" charset="-122"/>
              </a:rPr>
              <a:t>XX</a:t>
            </a:r>
            <a:r>
              <a:rPr lang="zh-CN" altLang="en-US" sz="1600" dirty="0">
                <a:solidFill>
                  <a:schemeClr val="bg1"/>
                </a:solidFill>
                <a:latin typeface="+mn-ea"/>
                <a:cs typeface="OPPOSans R" panose="00020600040101010101" pitchFamily="18" charset="-122"/>
              </a:rPr>
              <a:t>日</a:t>
            </a:r>
          </a:p>
        </p:txBody>
      </p:sp>
      <p:cxnSp>
        <p:nvCxnSpPr>
          <p:cNvPr id="3399" name="直接连接符 3398">
            <a:extLst>
              <a:ext uri="{FF2B5EF4-FFF2-40B4-BE49-F238E27FC236}">
                <a16:creationId xmlns:a16="http://schemas.microsoft.com/office/drawing/2014/main" id="{AD11185A-EECC-54FE-EE6E-DF2CDA62A71B}"/>
              </a:ext>
            </a:extLst>
          </p:cNvPr>
          <p:cNvCxnSpPr>
            <a:cxnSpLocks/>
          </p:cNvCxnSpPr>
          <p:nvPr/>
        </p:nvCxnSpPr>
        <p:spPr>
          <a:xfrm>
            <a:off x="5587812" y="4660900"/>
            <a:ext cx="101637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47707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BE1AB130-B4EE-86E4-F05A-37CAB7AB03DD}"/>
              </a:ext>
            </a:extLst>
          </p:cNvPr>
          <p:cNvSpPr txBox="1"/>
          <p:nvPr/>
        </p:nvSpPr>
        <p:spPr>
          <a:xfrm>
            <a:off x="1357311" y="3936466"/>
            <a:ext cx="2147889" cy="369332"/>
          </a:xfrm>
          <a:prstGeom prst="rect">
            <a:avLst/>
          </a:prstGeom>
          <a:noFill/>
        </p:spPr>
        <p:txBody>
          <a:bodyPr wrap="square" rtlCol="0">
            <a:noAutofit/>
          </a:bodyPr>
          <a:lstStyle/>
          <a:p>
            <a:pPr algn="dist"/>
            <a:r>
              <a:rPr lang="en-US" altLang="zh-CN" dirty="0">
                <a:solidFill>
                  <a:schemeClr val="bg1"/>
                </a:solidFill>
              </a:rPr>
              <a:t>CONTENTS</a:t>
            </a:r>
            <a:endParaRPr lang="zh-CN" altLang="en-US" dirty="0">
              <a:solidFill>
                <a:schemeClr val="bg1"/>
              </a:solidFill>
            </a:endParaRPr>
          </a:p>
        </p:txBody>
      </p:sp>
      <p:sp>
        <p:nvSpPr>
          <p:cNvPr id="5" name="文本框 4">
            <a:extLst>
              <a:ext uri="{FF2B5EF4-FFF2-40B4-BE49-F238E27FC236}">
                <a16:creationId xmlns:a16="http://schemas.microsoft.com/office/drawing/2014/main" id="{1C643DFF-642B-1E1E-E8E1-1BC7469F6F15}"/>
              </a:ext>
            </a:extLst>
          </p:cNvPr>
          <p:cNvSpPr txBox="1"/>
          <p:nvPr/>
        </p:nvSpPr>
        <p:spPr>
          <a:xfrm>
            <a:off x="582800" y="2552202"/>
            <a:ext cx="3638550" cy="1446550"/>
          </a:xfrm>
          <a:prstGeom prst="rect">
            <a:avLst/>
          </a:prstGeom>
          <a:noFill/>
        </p:spPr>
        <p:txBody>
          <a:bodyPr wrap="square" rtlCol="0">
            <a:noAutofit/>
          </a:bodyPr>
          <a:lstStyle/>
          <a:p>
            <a:pPr algn="ctr"/>
            <a:r>
              <a:rPr lang="zh-CN" altLang="en-US" sz="8800" dirty="0">
                <a:solidFill>
                  <a:schemeClr val="bg1"/>
                </a:solidFill>
                <a:latin typeface="+mj-ea"/>
                <a:ea typeface="+mj-ea"/>
              </a:rPr>
              <a:t>目录</a:t>
            </a:r>
          </a:p>
        </p:txBody>
      </p:sp>
      <p:grpSp>
        <p:nvGrpSpPr>
          <p:cNvPr id="14" name="组合 13">
            <a:extLst>
              <a:ext uri="{FF2B5EF4-FFF2-40B4-BE49-F238E27FC236}">
                <a16:creationId xmlns:a16="http://schemas.microsoft.com/office/drawing/2014/main" id="{E3B126DB-EA51-8780-AF00-A41FADF0A8DE}"/>
              </a:ext>
            </a:extLst>
          </p:cNvPr>
          <p:cNvGrpSpPr/>
          <p:nvPr/>
        </p:nvGrpSpPr>
        <p:grpSpPr>
          <a:xfrm>
            <a:off x="4546665" y="2428586"/>
            <a:ext cx="780985" cy="717485"/>
            <a:chOff x="4908615" y="2417940"/>
            <a:chExt cx="780985" cy="717485"/>
          </a:xfrm>
        </p:grpSpPr>
        <p:sp>
          <p:nvSpPr>
            <p:cNvPr id="7" name="椭圆 6">
              <a:extLst>
                <a:ext uri="{FF2B5EF4-FFF2-40B4-BE49-F238E27FC236}">
                  <a16:creationId xmlns:a16="http://schemas.microsoft.com/office/drawing/2014/main" id="{55DC13FB-7FF2-D6DC-2365-8EE21DC14A6A}"/>
                </a:ext>
              </a:extLst>
            </p:cNvPr>
            <p:cNvSpPr/>
            <p:nvPr/>
          </p:nvSpPr>
          <p:spPr>
            <a:xfrm>
              <a:off x="4908615" y="2417940"/>
              <a:ext cx="717485" cy="717485"/>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solidFill>
                  <a:schemeClr val="tx1"/>
                </a:solidFill>
              </a:endParaRPr>
            </a:p>
          </p:txBody>
        </p:sp>
        <p:sp>
          <p:nvSpPr>
            <p:cNvPr id="11" name="文本框 12">
              <a:extLst>
                <a:ext uri="{FF2B5EF4-FFF2-40B4-BE49-F238E27FC236}">
                  <a16:creationId xmlns:a16="http://schemas.microsoft.com/office/drawing/2014/main" id="{4FFFBD40-4AF0-08B0-D291-15D44E2F8FCC}"/>
                </a:ext>
              </a:extLst>
            </p:cNvPr>
            <p:cNvSpPr txBox="1"/>
            <p:nvPr/>
          </p:nvSpPr>
          <p:spPr>
            <a:xfrm>
              <a:off x="4972115" y="2556902"/>
              <a:ext cx="717485" cy="490360"/>
            </a:xfrm>
            <a:prstGeom prst="rect">
              <a:avLst/>
            </a:prstGeom>
            <a:noFill/>
          </p:spPr>
          <p:txBody>
            <a:bodyPr wrap="none" rtlCol="0">
              <a:noAutofit/>
            </a:bodyPr>
            <a:lstStyle>
              <a:defPPr>
                <a:defRPr lang="zh-CN"/>
              </a:defPPr>
              <a:lvl1pPr>
                <a:defRPr>
                  <a:solidFill>
                    <a:schemeClr val="tx1">
                      <a:lumMod val="75000"/>
                      <a:lumOff val="25000"/>
                    </a:schemeClr>
                  </a:solidFill>
                  <a:latin typeface="+mn-ea"/>
                  <a:cs typeface="OPPOSans R" panose="00020600040101010101" pitchFamily="18" charset="-122"/>
                </a:defRPr>
              </a:lvl1pPr>
            </a:lstStyle>
            <a:p>
              <a:r>
                <a:rPr lang="en-US" altLang="zh-CN" sz="2400" dirty="0">
                  <a:solidFill>
                    <a:schemeClr val="bg1"/>
                  </a:solidFill>
                  <a:latin typeface="+mj-ea"/>
                  <a:ea typeface="+mj-ea"/>
                </a:rPr>
                <a:t>01</a:t>
              </a:r>
              <a:endParaRPr lang="zh-CN" altLang="en-US" sz="2400" dirty="0">
                <a:solidFill>
                  <a:schemeClr val="bg1"/>
                </a:solidFill>
                <a:latin typeface="+mj-ea"/>
                <a:ea typeface="+mj-ea"/>
              </a:endParaRPr>
            </a:p>
          </p:txBody>
        </p:sp>
      </p:grpSp>
      <p:sp>
        <p:nvSpPr>
          <p:cNvPr id="13" name="文本框 12">
            <a:extLst>
              <a:ext uri="{FF2B5EF4-FFF2-40B4-BE49-F238E27FC236}">
                <a16:creationId xmlns:a16="http://schemas.microsoft.com/office/drawing/2014/main" id="{5E116658-B9C5-1FBC-A170-F73830C09B60}"/>
              </a:ext>
            </a:extLst>
          </p:cNvPr>
          <p:cNvSpPr txBox="1"/>
          <p:nvPr/>
        </p:nvSpPr>
        <p:spPr>
          <a:xfrm>
            <a:off x="5295903" y="2378286"/>
            <a:ext cx="1825931" cy="479530"/>
          </a:xfrm>
          <a:prstGeom prst="rect">
            <a:avLst/>
          </a:prstGeom>
          <a:noFill/>
        </p:spPr>
        <p:txBody>
          <a:bodyPr wrap="none" rtlCol="0">
            <a:noAutofit/>
          </a:bodyPr>
          <a:lstStyle/>
          <a:p>
            <a:r>
              <a:rPr lang="zh-CN" altLang="en-US" sz="3200" dirty="0">
                <a:solidFill>
                  <a:schemeClr val="accent3"/>
                </a:solidFill>
                <a:latin typeface="+mj-ea"/>
                <a:ea typeface="+mj-ea"/>
              </a:rPr>
              <a:t>工作业绩</a:t>
            </a:r>
          </a:p>
        </p:txBody>
      </p:sp>
      <p:sp>
        <p:nvSpPr>
          <p:cNvPr id="15" name="文本框 14">
            <a:extLst>
              <a:ext uri="{FF2B5EF4-FFF2-40B4-BE49-F238E27FC236}">
                <a16:creationId xmlns:a16="http://schemas.microsoft.com/office/drawing/2014/main" id="{3C6C1C6B-47CC-BE05-6B8C-9B5677037F93}"/>
              </a:ext>
            </a:extLst>
          </p:cNvPr>
          <p:cNvSpPr txBox="1"/>
          <p:nvPr/>
        </p:nvSpPr>
        <p:spPr>
          <a:xfrm>
            <a:off x="5311778" y="2857816"/>
            <a:ext cx="1810056" cy="338554"/>
          </a:xfrm>
          <a:prstGeom prst="rect">
            <a:avLst/>
          </a:prstGeom>
          <a:noFill/>
        </p:spPr>
        <p:txBody>
          <a:bodyPr wrap="square" rtlCol="0">
            <a:noAutofit/>
          </a:bodyPr>
          <a:lstStyle/>
          <a:p>
            <a:pPr algn="dist"/>
            <a:r>
              <a:rPr lang="en-US" altLang="zh-CN" sz="1600" kern="100" dirty="0">
                <a:solidFill>
                  <a:schemeClr val="bg1"/>
                </a:solidFill>
                <a:ea typeface="+mj-ea"/>
                <a:cs typeface="Times New Roman" panose="02020603050405020304" pitchFamily="18" charset="0"/>
              </a:rPr>
              <a:t>Achievement</a:t>
            </a:r>
          </a:p>
        </p:txBody>
      </p:sp>
      <p:grpSp>
        <p:nvGrpSpPr>
          <p:cNvPr id="19" name="组合 18">
            <a:extLst>
              <a:ext uri="{FF2B5EF4-FFF2-40B4-BE49-F238E27FC236}">
                <a16:creationId xmlns:a16="http://schemas.microsoft.com/office/drawing/2014/main" id="{59F00FF5-22E4-2900-B999-B8BA2EC0C1CC}"/>
              </a:ext>
            </a:extLst>
          </p:cNvPr>
          <p:cNvGrpSpPr/>
          <p:nvPr/>
        </p:nvGrpSpPr>
        <p:grpSpPr>
          <a:xfrm>
            <a:off x="7718490" y="2428586"/>
            <a:ext cx="780985" cy="717485"/>
            <a:chOff x="4908615" y="2417940"/>
            <a:chExt cx="780985" cy="717485"/>
          </a:xfrm>
        </p:grpSpPr>
        <p:sp>
          <p:nvSpPr>
            <p:cNvPr id="22" name="椭圆 21">
              <a:extLst>
                <a:ext uri="{FF2B5EF4-FFF2-40B4-BE49-F238E27FC236}">
                  <a16:creationId xmlns:a16="http://schemas.microsoft.com/office/drawing/2014/main" id="{36068457-792A-68B8-6A1D-0CCDA4566DEF}"/>
                </a:ext>
              </a:extLst>
            </p:cNvPr>
            <p:cNvSpPr/>
            <p:nvPr/>
          </p:nvSpPr>
          <p:spPr>
            <a:xfrm>
              <a:off x="4908615" y="2417940"/>
              <a:ext cx="717485" cy="717485"/>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solidFill>
                  <a:schemeClr val="tx1"/>
                </a:solidFill>
              </a:endParaRPr>
            </a:p>
          </p:txBody>
        </p:sp>
        <p:sp>
          <p:nvSpPr>
            <p:cNvPr id="23" name="文本框 12">
              <a:extLst>
                <a:ext uri="{FF2B5EF4-FFF2-40B4-BE49-F238E27FC236}">
                  <a16:creationId xmlns:a16="http://schemas.microsoft.com/office/drawing/2014/main" id="{8EB7BD6F-2514-9764-238E-38E216E0EBBE}"/>
                </a:ext>
              </a:extLst>
            </p:cNvPr>
            <p:cNvSpPr txBox="1"/>
            <p:nvPr/>
          </p:nvSpPr>
          <p:spPr>
            <a:xfrm>
              <a:off x="4972115" y="2556902"/>
              <a:ext cx="717485" cy="490360"/>
            </a:xfrm>
            <a:prstGeom prst="rect">
              <a:avLst/>
            </a:prstGeom>
            <a:noFill/>
          </p:spPr>
          <p:txBody>
            <a:bodyPr wrap="none" rtlCol="0">
              <a:noAutofit/>
            </a:bodyPr>
            <a:lstStyle>
              <a:defPPr>
                <a:defRPr lang="zh-CN"/>
              </a:defPPr>
              <a:lvl1pPr>
                <a:defRPr>
                  <a:solidFill>
                    <a:schemeClr val="tx1">
                      <a:lumMod val="75000"/>
                      <a:lumOff val="25000"/>
                    </a:schemeClr>
                  </a:solidFill>
                  <a:latin typeface="+mn-ea"/>
                  <a:cs typeface="OPPOSans R" panose="00020600040101010101" pitchFamily="18" charset="-122"/>
                </a:defRPr>
              </a:lvl1pPr>
            </a:lstStyle>
            <a:p>
              <a:r>
                <a:rPr lang="en-US" altLang="zh-CN" sz="2400" dirty="0">
                  <a:solidFill>
                    <a:schemeClr val="bg1"/>
                  </a:solidFill>
                  <a:latin typeface="+mj-ea"/>
                  <a:ea typeface="+mj-ea"/>
                </a:rPr>
                <a:t>02</a:t>
              </a:r>
              <a:endParaRPr lang="zh-CN" altLang="en-US" sz="2400" dirty="0">
                <a:solidFill>
                  <a:schemeClr val="bg1"/>
                </a:solidFill>
                <a:latin typeface="+mj-ea"/>
                <a:ea typeface="+mj-ea"/>
              </a:endParaRPr>
            </a:p>
          </p:txBody>
        </p:sp>
      </p:grpSp>
      <p:sp>
        <p:nvSpPr>
          <p:cNvPr id="20" name="文本框 19">
            <a:extLst>
              <a:ext uri="{FF2B5EF4-FFF2-40B4-BE49-F238E27FC236}">
                <a16:creationId xmlns:a16="http://schemas.microsoft.com/office/drawing/2014/main" id="{6930E830-E6F7-067E-9BEB-D3EE409C8CDB}"/>
              </a:ext>
            </a:extLst>
          </p:cNvPr>
          <p:cNvSpPr txBox="1"/>
          <p:nvPr/>
        </p:nvSpPr>
        <p:spPr>
          <a:xfrm>
            <a:off x="8467728" y="2378286"/>
            <a:ext cx="1825931" cy="479530"/>
          </a:xfrm>
          <a:prstGeom prst="rect">
            <a:avLst/>
          </a:prstGeom>
          <a:noFill/>
        </p:spPr>
        <p:txBody>
          <a:bodyPr wrap="none" rtlCol="0">
            <a:noAutofit/>
          </a:bodyPr>
          <a:lstStyle/>
          <a:p>
            <a:r>
              <a:rPr lang="zh-CN" altLang="en-US" sz="3200" dirty="0">
                <a:solidFill>
                  <a:schemeClr val="accent3"/>
                </a:solidFill>
                <a:latin typeface="+mj-ea"/>
                <a:ea typeface="+mj-ea"/>
              </a:rPr>
              <a:t>亮点经验</a:t>
            </a:r>
          </a:p>
        </p:txBody>
      </p:sp>
      <p:sp>
        <p:nvSpPr>
          <p:cNvPr id="21" name="文本框 20">
            <a:extLst>
              <a:ext uri="{FF2B5EF4-FFF2-40B4-BE49-F238E27FC236}">
                <a16:creationId xmlns:a16="http://schemas.microsoft.com/office/drawing/2014/main" id="{B8FA8B95-8073-A3B7-02E6-0EC4E7F74BFF}"/>
              </a:ext>
            </a:extLst>
          </p:cNvPr>
          <p:cNvSpPr txBox="1"/>
          <p:nvPr/>
        </p:nvSpPr>
        <p:spPr>
          <a:xfrm>
            <a:off x="8483603" y="2857816"/>
            <a:ext cx="1810056" cy="338554"/>
          </a:xfrm>
          <a:prstGeom prst="rect">
            <a:avLst/>
          </a:prstGeom>
          <a:noFill/>
        </p:spPr>
        <p:txBody>
          <a:bodyPr wrap="square" rtlCol="0">
            <a:noAutofit/>
          </a:bodyPr>
          <a:lstStyle/>
          <a:p>
            <a:pPr algn="dist"/>
            <a:r>
              <a:rPr lang="en-US" altLang="zh-CN" sz="1600" kern="100" dirty="0">
                <a:solidFill>
                  <a:schemeClr val="bg1"/>
                </a:solidFill>
                <a:ea typeface="+mj-ea"/>
                <a:cs typeface="Times New Roman" panose="02020603050405020304" pitchFamily="18" charset="0"/>
              </a:rPr>
              <a:t>Experience</a:t>
            </a:r>
          </a:p>
        </p:txBody>
      </p:sp>
      <p:grpSp>
        <p:nvGrpSpPr>
          <p:cNvPr id="25" name="组合 24">
            <a:extLst>
              <a:ext uri="{FF2B5EF4-FFF2-40B4-BE49-F238E27FC236}">
                <a16:creationId xmlns:a16="http://schemas.microsoft.com/office/drawing/2014/main" id="{1F456521-FC3A-9DC7-657B-DAC986684530}"/>
              </a:ext>
            </a:extLst>
          </p:cNvPr>
          <p:cNvGrpSpPr/>
          <p:nvPr/>
        </p:nvGrpSpPr>
        <p:grpSpPr>
          <a:xfrm>
            <a:off x="4546665" y="3800186"/>
            <a:ext cx="780985" cy="717485"/>
            <a:chOff x="4908615" y="2417940"/>
            <a:chExt cx="780985" cy="717485"/>
          </a:xfrm>
        </p:grpSpPr>
        <p:sp>
          <p:nvSpPr>
            <p:cNvPr id="28" name="椭圆 27">
              <a:extLst>
                <a:ext uri="{FF2B5EF4-FFF2-40B4-BE49-F238E27FC236}">
                  <a16:creationId xmlns:a16="http://schemas.microsoft.com/office/drawing/2014/main" id="{A7B7C794-5925-4E8F-5E2D-97EEB9657366}"/>
                </a:ext>
              </a:extLst>
            </p:cNvPr>
            <p:cNvSpPr/>
            <p:nvPr/>
          </p:nvSpPr>
          <p:spPr>
            <a:xfrm>
              <a:off x="4908615" y="2417940"/>
              <a:ext cx="717485" cy="717485"/>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solidFill>
                  <a:schemeClr val="tx1"/>
                </a:solidFill>
              </a:endParaRPr>
            </a:p>
          </p:txBody>
        </p:sp>
        <p:sp>
          <p:nvSpPr>
            <p:cNvPr id="29" name="文本框 12">
              <a:extLst>
                <a:ext uri="{FF2B5EF4-FFF2-40B4-BE49-F238E27FC236}">
                  <a16:creationId xmlns:a16="http://schemas.microsoft.com/office/drawing/2014/main" id="{D62FCCA0-8755-9025-3668-A0DA01F6F3F5}"/>
                </a:ext>
              </a:extLst>
            </p:cNvPr>
            <p:cNvSpPr txBox="1"/>
            <p:nvPr/>
          </p:nvSpPr>
          <p:spPr>
            <a:xfrm>
              <a:off x="4972115" y="2556902"/>
              <a:ext cx="717485" cy="490360"/>
            </a:xfrm>
            <a:prstGeom prst="rect">
              <a:avLst/>
            </a:prstGeom>
            <a:noFill/>
          </p:spPr>
          <p:txBody>
            <a:bodyPr wrap="none" rtlCol="0">
              <a:noAutofit/>
            </a:bodyPr>
            <a:lstStyle>
              <a:defPPr>
                <a:defRPr lang="zh-CN"/>
              </a:defPPr>
              <a:lvl1pPr>
                <a:defRPr>
                  <a:solidFill>
                    <a:schemeClr val="tx1">
                      <a:lumMod val="75000"/>
                      <a:lumOff val="25000"/>
                    </a:schemeClr>
                  </a:solidFill>
                  <a:latin typeface="+mn-ea"/>
                  <a:cs typeface="OPPOSans R" panose="00020600040101010101" pitchFamily="18" charset="-122"/>
                </a:defRPr>
              </a:lvl1pPr>
            </a:lstStyle>
            <a:p>
              <a:r>
                <a:rPr lang="en-US" altLang="zh-CN" sz="2400" dirty="0">
                  <a:solidFill>
                    <a:schemeClr val="bg1"/>
                  </a:solidFill>
                  <a:latin typeface="+mj-ea"/>
                  <a:ea typeface="+mj-ea"/>
                </a:rPr>
                <a:t>03</a:t>
              </a:r>
              <a:endParaRPr lang="zh-CN" altLang="en-US" sz="2400" dirty="0">
                <a:solidFill>
                  <a:schemeClr val="bg1"/>
                </a:solidFill>
                <a:latin typeface="+mj-ea"/>
                <a:ea typeface="+mj-ea"/>
              </a:endParaRPr>
            </a:p>
          </p:txBody>
        </p:sp>
      </p:grpSp>
      <p:sp>
        <p:nvSpPr>
          <p:cNvPr id="26" name="文本框 25">
            <a:extLst>
              <a:ext uri="{FF2B5EF4-FFF2-40B4-BE49-F238E27FC236}">
                <a16:creationId xmlns:a16="http://schemas.microsoft.com/office/drawing/2014/main" id="{5F724F3B-0AFB-9ACC-B742-8649130F20F9}"/>
              </a:ext>
            </a:extLst>
          </p:cNvPr>
          <p:cNvSpPr txBox="1"/>
          <p:nvPr/>
        </p:nvSpPr>
        <p:spPr>
          <a:xfrm>
            <a:off x="5295903" y="3749886"/>
            <a:ext cx="1825931" cy="479530"/>
          </a:xfrm>
          <a:prstGeom prst="rect">
            <a:avLst/>
          </a:prstGeom>
          <a:noFill/>
        </p:spPr>
        <p:txBody>
          <a:bodyPr wrap="none" rtlCol="0">
            <a:noAutofit/>
          </a:bodyPr>
          <a:lstStyle/>
          <a:p>
            <a:r>
              <a:rPr lang="zh-CN" altLang="en-US" sz="3200" dirty="0">
                <a:solidFill>
                  <a:schemeClr val="accent3"/>
                </a:solidFill>
                <a:latin typeface="+mj-ea"/>
                <a:ea typeface="+mj-ea"/>
              </a:rPr>
              <a:t>问题分析</a:t>
            </a:r>
          </a:p>
        </p:txBody>
      </p:sp>
      <p:sp>
        <p:nvSpPr>
          <p:cNvPr id="27" name="文本框 26">
            <a:extLst>
              <a:ext uri="{FF2B5EF4-FFF2-40B4-BE49-F238E27FC236}">
                <a16:creationId xmlns:a16="http://schemas.microsoft.com/office/drawing/2014/main" id="{B5DC961E-6FED-5762-4C7C-3F61DDC8DF9D}"/>
              </a:ext>
            </a:extLst>
          </p:cNvPr>
          <p:cNvSpPr txBox="1"/>
          <p:nvPr/>
        </p:nvSpPr>
        <p:spPr>
          <a:xfrm>
            <a:off x="5311778" y="4229416"/>
            <a:ext cx="1810056" cy="338554"/>
          </a:xfrm>
          <a:prstGeom prst="rect">
            <a:avLst/>
          </a:prstGeom>
          <a:noFill/>
        </p:spPr>
        <p:txBody>
          <a:bodyPr wrap="square" rtlCol="0">
            <a:noAutofit/>
          </a:bodyPr>
          <a:lstStyle/>
          <a:p>
            <a:pPr algn="dist"/>
            <a:r>
              <a:rPr lang="en-US" altLang="zh-CN" sz="1600" kern="100" dirty="0">
                <a:solidFill>
                  <a:schemeClr val="bg1"/>
                </a:solidFill>
                <a:ea typeface="+mj-ea"/>
                <a:cs typeface="Times New Roman" panose="02020603050405020304" pitchFamily="18" charset="0"/>
              </a:rPr>
              <a:t>Analysis</a:t>
            </a:r>
          </a:p>
        </p:txBody>
      </p:sp>
      <p:grpSp>
        <p:nvGrpSpPr>
          <p:cNvPr id="31" name="组合 30">
            <a:extLst>
              <a:ext uri="{FF2B5EF4-FFF2-40B4-BE49-F238E27FC236}">
                <a16:creationId xmlns:a16="http://schemas.microsoft.com/office/drawing/2014/main" id="{F659A675-8F06-8328-8EDF-E02BD6C364F2}"/>
              </a:ext>
            </a:extLst>
          </p:cNvPr>
          <p:cNvGrpSpPr/>
          <p:nvPr/>
        </p:nvGrpSpPr>
        <p:grpSpPr>
          <a:xfrm>
            <a:off x="7718490" y="3800186"/>
            <a:ext cx="780985" cy="717485"/>
            <a:chOff x="4908615" y="2417940"/>
            <a:chExt cx="780985" cy="717485"/>
          </a:xfrm>
        </p:grpSpPr>
        <p:sp>
          <p:nvSpPr>
            <p:cNvPr id="34" name="椭圆 33">
              <a:extLst>
                <a:ext uri="{FF2B5EF4-FFF2-40B4-BE49-F238E27FC236}">
                  <a16:creationId xmlns:a16="http://schemas.microsoft.com/office/drawing/2014/main" id="{A82642B3-42B4-58CA-AAE5-A89312BAE353}"/>
                </a:ext>
              </a:extLst>
            </p:cNvPr>
            <p:cNvSpPr/>
            <p:nvPr/>
          </p:nvSpPr>
          <p:spPr>
            <a:xfrm>
              <a:off x="4908615" y="2417940"/>
              <a:ext cx="717485" cy="717485"/>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solidFill>
                  <a:schemeClr val="tx1"/>
                </a:solidFill>
              </a:endParaRPr>
            </a:p>
          </p:txBody>
        </p:sp>
        <p:sp>
          <p:nvSpPr>
            <p:cNvPr id="35" name="文本框 12">
              <a:extLst>
                <a:ext uri="{FF2B5EF4-FFF2-40B4-BE49-F238E27FC236}">
                  <a16:creationId xmlns:a16="http://schemas.microsoft.com/office/drawing/2014/main" id="{1FE18211-055F-860C-257F-2612CBB62B08}"/>
                </a:ext>
              </a:extLst>
            </p:cNvPr>
            <p:cNvSpPr txBox="1"/>
            <p:nvPr/>
          </p:nvSpPr>
          <p:spPr>
            <a:xfrm>
              <a:off x="4972115" y="2556902"/>
              <a:ext cx="717485" cy="490360"/>
            </a:xfrm>
            <a:prstGeom prst="rect">
              <a:avLst/>
            </a:prstGeom>
            <a:noFill/>
          </p:spPr>
          <p:txBody>
            <a:bodyPr wrap="none" rtlCol="0">
              <a:noAutofit/>
            </a:bodyPr>
            <a:lstStyle>
              <a:defPPr>
                <a:defRPr lang="zh-CN"/>
              </a:defPPr>
              <a:lvl1pPr>
                <a:defRPr>
                  <a:solidFill>
                    <a:schemeClr val="tx1">
                      <a:lumMod val="75000"/>
                      <a:lumOff val="25000"/>
                    </a:schemeClr>
                  </a:solidFill>
                  <a:latin typeface="+mn-ea"/>
                  <a:cs typeface="OPPOSans R" panose="00020600040101010101" pitchFamily="18" charset="-122"/>
                </a:defRPr>
              </a:lvl1pPr>
            </a:lstStyle>
            <a:p>
              <a:r>
                <a:rPr lang="en-US" altLang="zh-CN" sz="2400" dirty="0">
                  <a:solidFill>
                    <a:schemeClr val="bg1"/>
                  </a:solidFill>
                  <a:latin typeface="+mj-ea"/>
                  <a:ea typeface="+mj-ea"/>
                </a:rPr>
                <a:t>04</a:t>
              </a:r>
              <a:endParaRPr lang="zh-CN" altLang="en-US" sz="2400" dirty="0">
                <a:solidFill>
                  <a:schemeClr val="bg1"/>
                </a:solidFill>
                <a:latin typeface="+mj-ea"/>
                <a:ea typeface="+mj-ea"/>
              </a:endParaRPr>
            </a:p>
          </p:txBody>
        </p:sp>
      </p:grpSp>
      <p:sp>
        <p:nvSpPr>
          <p:cNvPr id="32" name="文本框 31">
            <a:extLst>
              <a:ext uri="{FF2B5EF4-FFF2-40B4-BE49-F238E27FC236}">
                <a16:creationId xmlns:a16="http://schemas.microsoft.com/office/drawing/2014/main" id="{076197E0-0D46-25A3-1D4B-AEB6F6983B63}"/>
              </a:ext>
            </a:extLst>
          </p:cNvPr>
          <p:cNvSpPr txBox="1"/>
          <p:nvPr/>
        </p:nvSpPr>
        <p:spPr>
          <a:xfrm>
            <a:off x="8467728" y="3749886"/>
            <a:ext cx="1825931" cy="479530"/>
          </a:xfrm>
          <a:prstGeom prst="rect">
            <a:avLst/>
          </a:prstGeom>
          <a:noFill/>
        </p:spPr>
        <p:txBody>
          <a:bodyPr wrap="none" rtlCol="0">
            <a:noAutofit/>
          </a:bodyPr>
          <a:lstStyle/>
          <a:p>
            <a:r>
              <a:rPr lang="zh-CN" altLang="en-US" sz="3200" dirty="0">
                <a:solidFill>
                  <a:schemeClr val="accent3"/>
                </a:solidFill>
                <a:latin typeface="+mj-ea"/>
                <a:ea typeface="+mj-ea"/>
              </a:rPr>
              <a:t>未来规划</a:t>
            </a:r>
          </a:p>
        </p:txBody>
      </p:sp>
      <p:sp>
        <p:nvSpPr>
          <p:cNvPr id="33" name="文本框 32">
            <a:extLst>
              <a:ext uri="{FF2B5EF4-FFF2-40B4-BE49-F238E27FC236}">
                <a16:creationId xmlns:a16="http://schemas.microsoft.com/office/drawing/2014/main" id="{0DDC20DE-CDBB-B48D-EC97-01626B00CDCB}"/>
              </a:ext>
            </a:extLst>
          </p:cNvPr>
          <p:cNvSpPr txBox="1"/>
          <p:nvPr/>
        </p:nvSpPr>
        <p:spPr>
          <a:xfrm>
            <a:off x="8483603" y="4229416"/>
            <a:ext cx="1810056" cy="338554"/>
          </a:xfrm>
          <a:prstGeom prst="rect">
            <a:avLst/>
          </a:prstGeom>
          <a:noFill/>
        </p:spPr>
        <p:txBody>
          <a:bodyPr wrap="square" rtlCol="0">
            <a:noAutofit/>
          </a:bodyPr>
          <a:lstStyle/>
          <a:p>
            <a:pPr algn="dist"/>
            <a:r>
              <a:rPr lang="en-US" altLang="zh-CN" sz="1600" kern="100" dirty="0">
                <a:solidFill>
                  <a:schemeClr val="bg1"/>
                </a:solidFill>
                <a:ea typeface="+mj-ea"/>
                <a:cs typeface="Times New Roman" panose="02020603050405020304" pitchFamily="18" charset="0"/>
              </a:rPr>
              <a:t>Future Plan</a:t>
            </a:r>
          </a:p>
        </p:txBody>
      </p:sp>
    </p:spTree>
    <p:extLst>
      <p:ext uri="{BB962C8B-B14F-4D97-AF65-F5344CB8AC3E}">
        <p14:creationId xmlns:p14="http://schemas.microsoft.com/office/powerpoint/2010/main" val="287199567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a:xfrm>
            <a:off x="847725" y="543772"/>
            <a:ext cx="5448618" cy="463550"/>
          </a:xfrm>
        </p:spPr>
        <p:txBody>
          <a:bodyPr>
            <a:noAutofit/>
          </a:bodyPr>
          <a:lstStyle/>
          <a:p>
            <a:r>
              <a:rPr lang="zh-CN" altLang="en-US" dirty="0"/>
              <a:t>图标素材</a:t>
            </a:r>
          </a:p>
        </p:txBody>
      </p:sp>
      <p:grpSp>
        <p:nvGrpSpPr>
          <p:cNvPr id="27" name="组合 26">
            <a:extLst>
              <a:ext uri="{FF2B5EF4-FFF2-40B4-BE49-F238E27FC236}">
                <a16:creationId xmlns:a16="http://schemas.microsoft.com/office/drawing/2014/main" id="{F50C80B9-D682-C37F-14E5-06AC4AA739EA}"/>
              </a:ext>
            </a:extLst>
          </p:cNvPr>
          <p:cNvGrpSpPr/>
          <p:nvPr/>
        </p:nvGrpSpPr>
        <p:grpSpPr>
          <a:xfrm rot="5400000">
            <a:off x="5422541" y="-479829"/>
            <a:ext cx="227" cy="594995"/>
            <a:chOff x="1705" y="6083"/>
            <a:chExt cx="227" cy="937"/>
          </a:xfrm>
        </p:grpSpPr>
        <p:cxnSp>
          <p:nvCxnSpPr>
            <p:cNvPr id="52" name="直接连接符 51">
              <a:extLst>
                <a:ext uri="{FF2B5EF4-FFF2-40B4-BE49-F238E27FC236}">
                  <a16:creationId xmlns:a16="http://schemas.microsoft.com/office/drawing/2014/main" id="{5FF2D4F4-9DA7-CBB6-72F3-F223A6A08B91}"/>
                </a:ext>
              </a:extLst>
            </p:cNvPr>
            <p:cNvCxnSpPr/>
            <p:nvPr/>
          </p:nvCxnSpPr>
          <p:spPr>
            <a:xfrm>
              <a:off x="1797" y="6083"/>
              <a:ext cx="0" cy="710"/>
            </a:xfrm>
            <a:prstGeom prst="line">
              <a:avLst/>
            </a:prstGeom>
            <a:ln w="254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3" name="椭圆 52">
              <a:extLst>
                <a:ext uri="{FF2B5EF4-FFF2-40B4-BE49-F238E27FC236}">
                  <a16:creationId xmlns:a16="http://schemas.microsoft.com/office/drawing/2014/main" id="{11E1AB4F-0DAA-5539-92FD-117054A235BF}"/>
                </a:ext>
              </a:extLst>
            </p:cNvPr>
            <p:cNvSpPr/>
            <p:nvPr/>
          </p:nvSpPr>
          <p:spPr>
            <a:xfrm rot="5400000">
              <a:off x="1705" y="6793"/>
              <a:ext cx="227" cy="227"/>
            </a:xfrm>
            <a:prstGeom prst="ellipse">
              <a:avLst/>
            </a:prstGeom>
            <a:solidFill>
              <a:schemeClr val="tx1">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grpSp>
      <p:grpSp>
        <p:nvGrpSpPr>
          <p:cNvPr id="2" name="组合 1">
            <a:extLst>
              <a:ext uri="{FF2B5EF4-FFF2-40B4-BE49-F238E27FC236}">
                <a16:creationId xmlns:a16="http://schemas.microsoft.com/office/drawing/2014/main" id="{3C16BF7B-9744-9211-E5FF-37702D4AB1E7}"/>
              </a:ext>
            </a:extLst>
          </p:cNvPr>
          <p:cNvGrpSpPr/>
          <p:nvPr/>
        </p:nvGrpSpPr>
        <p:grpSpPr>
          <a:xfrm>
            <a:off x="1370912" y="1310886"/>
            <a:ext cx="8648032" cy="526773"/>
            <a:chOff x="1488190" y="1415661"/>
            <a:chExt cx="8984269" cy="547254"/>
          </a:xfrm>
        </p:grpSpPr>
        <p:sp>
          <p:nvSpPr>
            <p:cNvPr id="47" name="图形 23">
              <a:extLst>
                <a:ext uri="{FF2B5EF4-FFF2-40B4-BE49-F238E27FC236}">
                  <a16:creationId xmlns:a16="http://schemas.microsoft.com/office/drawing/2014/main" id="{56753391-5053-1894-BAAD-0CCF83FAC056}"/>
                </a:ext>
              </a:extLst>
            </p:cNvPr>
            <p:cNvSpPr/>
            <p:nvPr/>
          </p:nvSpPr>
          <p:spPr>
            <a:xfrm>
              <a:off x="1488190" y="1440536"/>
              <a:ext cx="447726" cy="497505"/>
            </a:xfrm>
            <a:custGeom>
              <a:avLst/>
              <a:gdLst>
                <a:gd name="connsiteX0" fmla="*/ 124434 w 480030"/>
                <a:gd name="connsiteY0" fmla="*/ 380906 h 533400"/>
                <a:gd name="connsiteX1" fmla="*/ 355548 w 480030"/>
                <a:gd name="connsiteY1" fmla="*/ 380906 h 533400"/>
                <a:gd name="connsiteX2" fmla="*/ 382318 w 480030"/>
                <a:gd name="connsiteY2" fmla="*/ 407529 h 533400"/>
                <a:gd name="connsiteX3" fmla="*/ 355644 w 480030"/>
                <a:gd name="connsiteY3" fmla="*/ 434200 h 533400"/>
                <a:gd name="connsiteX4" fmla="*/ 124434 w 480030"/>
                <a:gd name="connsiteY4" fmla="*/ 434200 h 533400"/>
                <a:gd name="connsiteX5" fmla="*/ 97760 w 480030"/>
                <a:gd name="connsiteY5" fmla="*/ 407529 h 533400"/>
                <a:gd name="connsiteX6" fmla="*/ 124434 w 480030"/>
                <a:gd name="connsiteY6" fmla="*/ 380906 h 533400"/>
                <a:gd name="connsiteX7" fmla="*/ 124434 w 480030"/>
                <a:gd name="connsiteY7" fmla="*/ 284749 h 533400"/>
                <a:gd name="connsiteX8" fmla="*/ 355548 w 480030"/>
                <a:gd name="connsiteY8" fmla="*/ 284749 h 533400"/>
                <a:gd name="connsiteX9" fmla="*/ 382318 w 480030"/>
                <a:gd name="connsiteY9" fmla="*/ 311420 h 533400"/>
                <a:gd name="connsiteX10" fmla="*/ 355644 w 480030"/>
                <a:gd name="connsiteY10" fmla="*/ 338090 h 533400"/>
                <a:gd name="connsiteX11" fmla="*/ 124434 w 480030"/>
                <a:gd name="connsiteY11" fmla="*/ 338090 h 533400"/>
                <a:gd name="connsiteX12" fmla="*/ 97760 w 480030"/>
                <a:gd name="connsiteY12" fmla="*/ 311420 h 533400"/>
                <a:gd name="connsiteX13" fmla="*/ 124434 w 480030"/>
                <a:gd name="connsiteY13" fmla="*/ 284749 h 533400"/>
                <a:gd name="connsiteX14" fmla="*/ 151108 w 480030"/>
                <a:gd name="connsiteY14" fmla="*/ 148871 h 533400"/>
                <a:gd name="connsiteX15" fmla="*/ 151108 w 480030"/>
                <a:gd name="connsiteY15" fmla="*/ 184448 h 533400"/>
                <a:gd name="connsiteX16" fmla="*/ 222272 w 480030"/>
                <a:gd name="connsiteY16" fmla="*/ 184448 h 533400"/>
                <a:gd name="connsiteX17" fmla="*/ 222272 w 480030"/>
                <a:gd name="connsiteY17" fmla="*/ 148871 h 533400"/>
                <a:gd name="connsiteX18" fmla="*/ 137533 w 480030"/>
                <a:gd name="connsiteY18" fmla="*/ 95530 h 533400"/>
                <a:gd name="connsiteX19" fmla="*/ 235704 w 480030"/>
                <a:gd name="connsiteY19" fmla="*/ 95530 h 533400"/>
                <a:gd name="connsiteX20" fmla="*/ 275525 w 480030"/>
                <a:gd name="connsiteY20" fmla="*/ 135346 h 533400"/>
                <a:gd name="connsiteX21" fmla="*/ 275525 w 480030"/>
                <a:gd name="connsiteY21" fmla="*/ 198022 h 533400"/>
                <a:gd name="connsiteX22" fmla="*/ 235704 w 480030"/>
                <a:gd name="connsiteY22" fmla="*/ 237837 h 533400"/>
                <a:gd name="connsiteX23" fmla="*/ 137533 w 480030"/>
                <a:gd name="connsiteY23" fmla="*/ 237837 h 533400"/>
                <a:gd name="connsiteX24" fmla="*/ 97712 w 480030"/>
                <a:gd name="connsiteY24" fmla="*/ 198022 h 533400"/>
                <a:gd name="connsiteX25" fmla="*/ 97712 w 480030"/>
                <a:gd name="connsiteY25" fmla="*/ 135346 h 533400"/>
                <a:gd name="connsiteX26" fmla="*/ 137533 w 480030"/>
                <a:gd name="connsiteY26" fmla="*/ 95530 h 533400"/>
                <a:gd name="connsiteX27" fmla="*/ 80005 w 480030"/>
                <a:gd name="connsiteY27" fmla="*/ 53340 h 533400"/>
                <a:gd name="connsiteX28" fmla="*/ 53337 w 480030"/>
                <a:gd name="connsiteY28" fmla="*/ 80010 h 533400"/>
                <a:gd name="connsiteX29" fmla="*/ 53337 w 480030"/>
                <a:gd name="connsiteY29" fmla="*/ 453390 h 533400"/>
                <a:gd name="connsiteX30" fmla="*/ 80005 w 480030"/>
                <a:gd name="connsiteY30" fmla="*/ 480060 h 533400"/>
                <a:gd name="connsiteX31" fmla="*/ 400025 w 480030"/>
                <a:gd name="connsiteY31" fmla="*/ 480060 h 533400"/>
                <a:gd name="connsiteX32" fmla="*/ 426693 w 480030"/>
                <a:gd name="connsiteY32" fmla="*/ 453390 h 533400"/>
                <a:gd name="connsiteX33" fmla="*/ 426693 w 480030"/>
                <a:gd name="connsiteY33" fmla="*/ 80010 h 533400"/>
                <a:gd name="connsiteX34" fmla="*/ 400025 w 480030"/>
                <a:gd name="connsiteY34" fmla="*/ 53340 h 533400"/>
                <a:gd name="connsiteX35" fmla="*/ 80005 w 480030"/>
                <a:gd name="connsiteY35" fmla="*/ 0 h 533400"/>
                <a:gd name="connsiteX36" fmla="*/ 400025 w 480030"/>
                <a:gd name="connsiteY36" fmla="*/ 0 h 533400"/>
                <a:gd name="connsiteX37" fmla="*/ 480030 w 480030"/>
                <a:gd name="connsiteY37" fmla="*/ 80010 h 533400"/>
                <a:gd name="connsiteX38" fmla="*/ 480030 w 480030"/>
                <a:gd name="connsiteY38" fmla="*/ 453390 h 533400"/>
                <a:gd name="connsiteX39" fmla="*/ 400025 w 480030"/>
                <a:gd name="connsiteY39" fmla="*/ 533400 h 533400"/>
                <a:gd name="connsiteX40" fmla="*/ 80005 w 480030"/>
                <a:gd name="connsiteY40" fmla="*/ 533400 h 533400"/>
                <a:gd name="connsiteX41" fmla="*/ 0 w 480030"/>
                <a:gd name="connsiteY41" fmla="*/ 453390 h 533400"/>
                <a:gd name="connsiteX42" fmla="*/ 0 w 480030"/>
                <a:gd name="connsiteY42" fmla="*/ 80010 h 533400"/>
                <a:gd name="connsiteX43" fmla="*/ 80005 w 480030"/>
                <a:gd name="connsiteY43" fmla="*/ 0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0030" h="533400">
                  <a:moveTo>
                    <a:pt x="124434" y="380906"/>
                  </a:moveTo>
                  <a:lnTo>
                    <a:pt x="355548" y="380906"/>
                  </a:lnTo>
                  <a:cubicBezTo>
                    <a:pt x="370267" y="380906"/>
                    <a:pt x="382223" y="392908"/>
                    <a:pt x="382318" y="407529"/>
                  </a:cubicBezTo>
                  <a:cubicBezTo>
                    <a:pt x="382318" y="422198"/>
                    <a:pt x="370267" y="434200"/>
                    <a:pt x="355644" y="434200"/>
                  </a:cubicBezTo>
                  <a:lnTo>
                    <a:pt x="124434" y="434200"/>
                  </a:lnTo>
                  <a:cubicBezTo>
                    <a:pt x="109763" y="434200"/>
                    <a:pt x="97760" y="422198"/>
                    <a:pt x="97760" y="407529"/>
                  </a:cubicBezTo>
                  <a:cubicBezTo>
                    <a:pt x="97760" y="392908"/>
                    <a:pt x="109763" y="380906"/>
                    <a:pt x="124434" y="380906"/>
                  </a:cubicBezTo>
                  <a:close/>
                  <a:moveTo>
                    <a:pt x="124434" y="284749"/>
                  </a:moveTo>
                  <a:lnTo>
                    <a:pt x="355548" y="284749"/>
                  </a:lnTo>
                  <a:cubicBezTo>
                    <a:pt x="370267" y="284749"/>
                    <a:pt x="382223" y="296751"/>
                    <a:pt x="382318" y="311420"/>
                  </a:cubicBezTo>
                  <a:cubicBezTo>
                    <a:pt x="382318" y="326041"/>
                    <a:pt x="370267" y="338090"/>
                    <a:pt x="355644" y="338090"/>
                  </a:cubicBezTo>
                  <a:lnTo>
                    <a:pt x="124434" y="338090"/>
                  </a:lnTo>
                  <a:cubicBezTo>
                    <a:pt x="109763" y="338090"/>
                    <a:pt x="97760" y="326041"/>
                    <a:pt x="97760" y="311420"/>
                  </a:cubicBezTo>
                  <a:cubicBezTo>
                    <a:pt x="97760" y="296751"/>
                    <a:pt x="109763" y="284749"/>
                    <a:pt x="124434" y="284749"/>
                  </a:cubicBezTo>
                  <a:close/>
                  <a:moveTo>
                    <a:pt x="151108" y="148871"/>
                  </a:moveTo>
                  <a:lnTo>
                    <a:pt x="151108" y="184448"/>
                  </a:lnTo>
                  <a:lnTo>
                    <a:pt x="222272" y="184448"/>
                  </a:lnTo>
                  <a:lnTo>
                    <a:pt x="222272" y="148871"/>
                  </a:lnTo>
                  <a:close/>
                  <a:moveTo>
                    <a:pt x="137533" y="95530"/>
                  </a:moveTo>
                  <a:lnTo>
                    <a:pt x="235704" y="95530"/>
                  </a:lnTo>
                  <a:cubicBezTo>
                    <a:pt x="257663" y="95530"/>
                    <a:pt x="275525" y="113390"/>
                    <a:pt x="275525" y="135346"/>
                  </a:cubicBezTo>
                  <a:lnTo>
                    <a:pt x="275525" y="198022"/>
                  </a:lnTo>
                  <a:cubicBezTo>
                    <a:pt x="275525" y="219977"/>
                    <a:pt x="257663" y="237837"/>
                    <a:pt x="235704" y="237837"/>
                  </a:cubicBezTo>
                  <a:lnTo>
                    <a:pt x="137533" y="237837"/>
                  </a:lnTo>
                  <a:cubicBezTo>
                    <a:pt x="115622" y="237837"/>
                    <a:pt x="97760" y="219977"/>
                    <a:pt x="97712" y="198022"/>
                  </a:cubicBezTo>
                  <a:lnTo>
                    <a:pt x="97712" y="135346"/>
                  </a:lnTo>
                  <a:cubicBezTo>
                    <a:pt x="97712" y="113390"/>
                    <a:pt x="115574" y="95530"/>
                    <a:pt x="137533" y="95530"/>
                  </a:cubicBezTo>
                  <a:close/>
                  <a:moveTo>
                    <a:pt x="80005" y="53340"/>
                  </a:moveTo>
                  <a:cubicBezTo>
                    <a:pt x="65290" y="53340"/>
                    <a:pt x="53337" y="65294"/>
                    <a:pt x="53337" y="80010"/>
                  </a:cubicBezTo>
                  <a:lnTo>
                    <a:pt x="53337" y="453390"/>
                  </a:lnTo>
                  <a:cubicBezTo>
                    <a:pt x="53337" y="468106"/>
                    <a:pt x="65290" y="480060"/>
                    <a:pt x="80005" y="480060"/>
                  </a:cubicBezTo>
                  <a:lnTo>
                    <a:pt x="400025" y="480060"/>
                  </a:lnTo>
                  <a:cubicBezTo>
                    <a:pt x="414740" y="480060"/>
                    <a:pt x="426693" y="468106"/>
                    <a:pt x="426693" y="453390"/>
                  </a:cubicBezTo>
                  <a:lnTo>
                    <a:pt x="426693" y="80010"/>
                  </a:lnTo>
                  <a:cubicBezTo>
                    <a:pt x="426693" y="65294"/>
                    <a:pt x="414740" y="53340"/>
                    <a:pt x="400025" y="53340"/>
                  </a:cubicBezTo>
                  <a:close/>
                  <a:moveTo>
                    <a:pt x="80005" y="0"/>
                  </a:moveTo>
                  <a:lnTo>
                    <a:pt x="400025" y="0"/>
                  </a:lnTo>
                  <a:cubicBezTo>
                    <a:pt x="444123" y="0"/>
                    <a:pt x="480030" y="35909"/>
                    <a:pt x="480030" y="80010"/>
                  </a:cubicBezTo>
                  <a:lnTo>
                    <a:pt x="480030" y="453390"/>
                  </a:lnTo>
                  <a:cubicBezTo>
                    <a:pt x="480030" y="497491"/>
                    <a:pt x="444123" y="533400"/>
                    <a:pt x="400025" y="533400"/>
                  </a:cubicBezTo>
                  <a:lnTo>
                    <a:pt x="80005" y="533400"/>
                  </a:lnTo>
                  <a:cubicBezTo>
                    <a:pt x="35907" y="533400"/>
                    <a:pt x="0" y="497491"/>
                    <a:pt x="0" y="453390"/>
                  </a:cubicBezTo>
                  <a:lnTo>
                    <a:pt x="0" y="80010"/>
                  </a:lnTo>
                  <a:cubicBezTo>
                    <a:pt x="0" y="35909"/>
                    <a:pt x="35907" y="0"/>
                    <a:pt x="80005"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图形 21">
              <a:extLst>
                <a:ext uri="{FF2B5EF4-FFF2-40B4-BE49-F238E27FC236}">
                  <a16:creationId xmlns:a16="http://schemas.microsoft.com/office/drawing/2014/main" id="{85D6F1ED-C748-969E-50E7-BE67E655A1AC}"/>
                </a:ext>
              </a:extLst>
            </p:cNvPr>
            <p:cNvSpPr/>
            <p:nvPr/>
          </p:nvSpPr>
          <p:spPr>
            <a:xfrm>
              <a:off x="3160162" y="1477945"/>
              <a:ext cx="474568" cy="422686"/>
            </a:xfrm>
            <a:custGeom>
              <a:avLst/>
              <a:gdLst>
                <a:gd name="connsiteX0" fmla="*/ 549417 w 606402"/>
                <a:gd name="connsiteY0" fmla="*/ 378654 h 540108"/>
                <a:gd name="connsiteX1" fmla="*/ 588787 w 606402"/>
                <a:gd name="connsiteY1" fmla="*/ 387432 h 540108"/>
                <a:gd name="connsiteX2" fmla="*/ 606368 w 606402"/>
                <a:gd name="connsiteY2" fmla="*/ 408162 h 540108"/>
                <a:gd name="connsiteX3" fmla="*/ 591125 w 606402"/>
                <a:gd name="connsiteY3" fmla="*/ 430760 h 540108"/>
                <a:gd name="connsiteX4" fmla="*/ 282900 w 606402"/>
                <a:gd name="connsiteY4" fmla="*/ 536653 h 540108"/>
                <a:gd name="connsiteX5" fmla="*/ 261859 w 606402"/>
                <a:gd name="connsiteY5" fmla="*/ 540108 h 540108"/>
                <a:gd name="connsiteX6" fmla="*/ 245307 w 606402"/>
                <a:gd name="connsiteY6" fmla="*/ 537960 h 540108"/>
                <a:gd name="connsiteX7" fmla="*/ 16756 w 606402"/>
                <a:gd name="connsiteY7" fmla="*/ 477543 h 540108"/>
                <a:gd name="connsiteX8" fmla="*/ 17 w 606402"/>
                <a:gd name="connsiteY8" fmla="*/ 456720 h 540108"/>
                <a:gd name="connsiteX9" fmla="*/ 14886 w 606402"/>
                <a:gd name="connsiteY9" fmla="*/ 434589 h 540108"/>
                <a:gd name="connsiteX10" fmla="*/ 54817 w 606402"/>
                <a:gd name="connsiteY10" fmla="*/ 420208 h 540108"/>
                <a:gd name="connsiteX11" fmla="*/ 234833 w 606402"/>
                <a:gd name="connsiteY11" fmla="*/ 467832 h 540108"/>
                <a:gd name="connsiteX12" fmla="*/ 261859 w 606402"/>
                <a:gd name="connsiteY12" fmla="*/ 471380 h 540108"/>
                <a:gd name="connsiteX13" fmla="*/ 296179 w 606402"/>
                <a:gd name="connsiteY13" fmla="*/ 465591 h 540108"/>
                <a:gd name="connsiteX14" fmla="*/ 549417 w 606402"/>
                <a:gd name="connsiteY14" fmla="*/ 269066 h 540108"/>
                <a:gd name="connsiteX15" fmla="*/ 588787 w 606402"/>
                <a:gd name="connsiteY15" fmla="*/ 277842 h 540108"/>
                <a:gd name="connsiteX16" fmla="*/ 606368 w 606402"/>
                <a:gd name="connsiteY16" fmla="*/ 298570 h 540108"/>
                <a:gd name="connsiteX17" fmla="*/ 591125 w 606402"/>
                <a:gd name="connsiteY17" fmla="*/ 321165 h 540108"/>
                <a:gd name="connsiteX18" fmla="*/ 282900 w 606402"/>
                <a:gd name="connsiteY18" fmla="*/ 427042 h 540108"/>
                <a:gd name="connsiteX19" fmla="*/ 261859 w 606402"/>
                <a:gd name="connsiteY19" fmla="*/ 430590 h 540108"/>
                <a:gd name="connsiteX20" fmla="*/ 245307 w 606402"/>
                <a:gd name="connsiteY20" fmla="*/ 428349 h 540108"/>
                <a:gd name="connsiteX21" fmla="*/ 16850 w 606402"/>
                <a:gd name="connsiteY21" fmla="*/ 367941 h 540108"/>
                <a:gd name="connsiteX22" fmla="*/ 17 w 606402"/>
                <a:gd name="connsiteY22" fmla="*/ 347120 h 540108"/>
                <a:gd name="connsiteX23" fmla="*/ 14886 w 606402"/>
                <a:gd name="connsiteY23" fmla="*/ 324993 h 540108"/>
                <a:gd name="connsiteX24" fmla="*/ 54817 w 606402"/>
                <a:gd name="connsiteY24" fmla="*/ 310614 h 540108"/>
                <a:gd name="connsiteX25" fmla="*/ 234833 w 606402"/>
                <a:gd name="connsiteY25" fmla="*/ 358231 h 540108"/>
                <a:gd name="connsiteX26" fmla="*/ 261859 w 606402"/>
                <a:gd name="connsiteY26" fmla="*/ 361779 h 540108"/>
                <a:gd name="connsiteX27" fmla="*/ 296179 w 606402"/>
                <a:gd name="connsiteY27" fmla="*/ 355990 h 540108"/>
                <a:gd name="connsiteX28" fmla="*/ 549417 w 606402"/>
                <a:gd name="connsiteY28" fmla="*/ 159407 h 540108"/>
                <a:gd name="connsiteX29" fmla="*/ 588787 w 606402"/>
                <a:gd name="connsiteY29" fmla="*/ 168183 h 540108"/>
                <a:gd name="connsiteX30" fmla="*/ 606368 w 606402"/>
                <a:gd name="connsiteY30" fmla="*/ 188911 h 540108"/>
                <a:gd name="connsiteX31" fmla="*/ 591125 w 606402"/>
                <a:gd name="connsiteY31" fmla="*/ 211506 h 540108"/>
                <a:gd name="connsiteX32" fmla="*/ 282900 w 606402"/>
                <a:gd name="connsiteY32" fmla="*/ 317383 h 540108"/>
                <a:gd name="connsiteX33" fmla="*/ 261859 w 606402"/>
                <a:gd name="connsiteY33" fmla="*/ 320931 h 540108"/>
                <a:gd name="connsiteX34" fmla="*/ 245307 w 606402"/>
                <a:gd name="connsiteY34" fmla="*/ 318784 h 540108"/>
                <a:gd name="connsiteX35" fmla="*/ 16850 w 606402"/>
                <a:gd name="connsiteY35" fmla="*/ 258282 h 540108"/>
                <a:gd name="connsiteX36" fmla="*/ 17 w 606402"/>
                <a:gd name="connsiteY36" fmla="*/ 237461 h 540108"/>
                <a:gd name="connsiteX37" fmla="*/ 14886 w 606402"/>
                <a:gd name="connsiteY37" fmla="*/ 215334 h 540108"/>
                <a:gd name="connsiteX38" fmla="*/ 54817 w 606402"/>
                <a:gd name="connsiteY38" fmla="*/ 200955 h 540108"/>
                <a:gd name="connsiteX39" fmla="*/ 234833 w 606402"/>
                <a:gd name="connsiteY39" fmla="*/ 248572 h 540108"/>
                <a:gd name="connsiteX40" fmla="*/ 261859 w 606402"/>
                <a:gd name="connsiteY40" fmla="*/ 252120 h 540108"/>
                <a:gd name="connsiteX41" fmla="*/ 296179 w 606402"/>
                <a:gd name="connsiteY41" fmla="*/ 246331 h 540108"/>
                <a:gd name="connsiteX42" fmla="*/ 320025 w 606402"/>
                <a:gd name="connsiteY42" fmla="*/ 0 h 540108"/>
                <a:gd name="connsiteX43" fmla="*/ 334146 w 606402"/>
                <a:gd name="connsiteY43" fmla="*/ 1588 h 540108"/>
                <a:gd name="connsiteX44" fmla="*/ 588787 w 606402"/>
                <a:gd name="connsiteY44" fmla="*/ 58556 h 540108"/>
                <a:gd name="connsiteX45" fmla="*/ 606368 w 606402"/>
                <a:gd name="connsiteY45" fmla="*/ 79289 h 540108"/>
                <a:gd name="connsiteX46" fmla="*/ 591125 w 606402"/>
                <a:gd name="connsiteY46" fmla="*/ 101890 h 540108"/>
                <a:gd name="connsiteX47" fmla="*/ 282900 w 606402"/>
                <a:gd name="connsiteY47" fmla="*/ 207795 h 540108"/>
                <a:gd name="connsiteX48" fmla="*/ 261859 w 606402"/>
                <a:gd name="connsiteY48" fmla="*/ 211344 h 540108"/>
                <a:gd name="connsiteX49" fmla="*/ 245307 w 606402"/>
                <a:gd name="connsiteY49" fmla="*/ 209196 h 540108"/>
                <a:gd name="connsiteX50" fmla="*/ 16756 w 606402"/>
                <a:gd name="connsiteY50" fmla="*/ 148679 h 540108"/>
                <a:gd name="connsiteX51" fmla="*/ 17 w 606402"/>
                <a:gd name="connsiteY51" fmla="*/ 127852 h 540108"/>
                <a:gd name="connsiteX52" fmla="*/ 14886 w 606402"/>
                <a:gd name="connsiteY52" fmla="*/ 105719 h 540108"/>
                <a:gd name="connsiteX53" fmla="*/ 298143 w 606402"/>
                <a:gd name="connsiteY53" fmla="*/ 3829 h 540108"/>
                <a:gd name="connsiteX54" fmla="*/ 320025 w 606402"/>
                <a:gd name="connsiteY54" fmla="*/ 0 h 54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06402" h="540108">
                  <a:moveTo>
                    <a:pt x="549417" y="378654"/>
                  </a:moveTo>
                  <a:lnTo>
                    <a:pt x="588787" y="387432"/>
                  </a:lnTo>
                  <a:cubicBezTo>
                    <a:pt x="598606" y="389673"/>
                    <a:pt x="605807" y="398077"/>
                    <a:pt x="606368" y="408162"/>
                  </a:cubicBezTo>
                  <a:cubicBezTo>
                    <a:pt x="606929" y="418247"/>
                    <a:pt x="600664" y="427398"/>
                    <a:pt x="591125" y="430760"/>
                  </a:cubicBezTo>
                  <a:lnTo>
                    <a:pt x="282900" y="536653"/>
                  </a:lnTo>
                  <a:cubicBezTo>
                    <a:pt x="276073" y="538987"/>
                    <a:pt x="268966" y="540108"/>
                    <a:pt x="261859" y="540108"/>
                  </a:cubicBezTo>
                  <a:cubicBezTo>
                    <a:pt x="256248" y="540108"/>
                    <a:pt x="250731" y="539454"/>
                    <a:pt x="245307" y="537960"/>
                  </a:cubicBezTo>
                  <a:lnTo>
                    <a:pt x="16756" y="477543"/>
                  </a:lnTo>
                  <a:cubicBezTo>
                    <a:pt x="7218" y="475022"/>
                    <a:pt x="485" y="466618"/>
                    <a:pt x="17" y="456720"/>
                  </a:cubicBezTo>
                  <a:cubicBezTo>
                    <a:pt x="-357" y="446915"/>
                    <a:pt x="5628" y="437857"/>
                    <a:pt x="14886" y="434589"/>
                  </a:cubicBezTo>
                  <a:lnTo>
                    <a:pt x="54817" y="420208"/>
                  </a:lnTo>
                  <a:lnTo>
                    <a:pt x="234833" y="467832"/>
                  </a:lnTo>
                  <a:cubicBezTo>
                    <a:pt x="243623" y="470166"/>
                    <a:pt x="252694" y="471380"/>
                    <a:pt x="261859" y="471380"/>
                  </a:cubicBezTo>
                  <a:cubicBezTo>
                    <a:pt x="273548" y="471380"/>
                    <a:pt x="285144" y="469419"/>
                    <a:pt x="296179" y="465591"/>
                  </a:cubicBezTo>
                  <a:close/>
                  <a:moveTo>
                    <a:pt x="549417" y="269066"/>
                  </a:moveTo>
                  <a:lnTo>
                    <a:pt x="588787" y="277842"/>
                  </a:lnTo>
                  <a:cubicBezTo>
                    <a:pt x="598606" y="280083"/>
                    <a:pt x="605807" y="288486"/>
                    <a:pt x="606368" y="298570"/>
                  </a:cubicBezTo>
                  <a:cubicBezTo>
                    <a:pt x="606929" y="308653"/>
                    <a:pt x="600664" y="317897"/>
                    <a:pt x="591125" y="321165"/>
                  </a:cubicBezTo>
                  <a:lnTo>
                    <a:pt x="282900" y="427042"/>
                  </a:lnTo>
                  <a:cubicBezTo>
                    <a:pt x="276073" y="429376"/>
                    <a:pt x="268966" y="430590"/>
                    <a:pt x="261859" y="430590"/>
                  </a:cubicBezTo>
                  <a:cubicBezTo>
                    <a:pt x="256248" y="430590"/>
                    <a:pt x="250731" y="429843"/>
                    <a:pt x="245307" y="428349"/>
                  </a:cubicBezTo>
                  <a:lnTo>
                    <a:pt x="16850" y="367941"/>
                  </a:lnTo>
                  <a:cubicBezTo>
                    <a:pt x="7311" y="365420"/>
                    <a:pt x="485" y="357017"/>
                    <a:pt x="17" y="347120"/>
                  </a:cubicBezTo>
                  <a:cubicBezTo>
                    <a:pt x="-357" y="337317"/>
                    <a:pt x="5628" y="328354"/>
                    <a:pt x="14886" y="324993"/>
                  </a:cubicBezTo>
                  <a:lnTo>
                    <a:pt x="54817" y="310614"/>
                  </a:lnTo>
                  <a:lnTo>
                    <a:pt x="234833" y="358231"/>
                  </a:lnTo>
                  <a:cubicBezTo>
                    <a:pt x="243623" y="360565"/>
                    <a:pt x="252694" y="361779"/>
                    <a:pt x="261859" y="361779"/>
                  </a:cubicBezTo>
                  <a:cubicBezTo>
                    <a:pt x="273548" y="361779"/>
                    <a:pt x="285144" y="359818"/>
                    <a:pt x="296179" y="355990"/>
                  </a:cubicBezTo>
                  <a:close/>
                  <a:moveTo>
                    <a:pt x="549417" y="159407"/>
                  </a:moveTo>
                  <a:lnTo>
                    <a:pt x="588787" y="168183"/>
                  </a:lnTo>
                  <a:cubicBezTo>
                    <a:pt x="598606" y="170424"/>
                    <a:pt x="605807" y="178921"/>
                    <a:pt x="606368" y="188911"/>
                  </a:cubicBezTo>
                  <a:cubicBezTo>
                    <a:pt x="606929" y="198994"/>
                    <a:pt x="600664" y="208238"/>
                    <a:pt x="591125" y="211506"/>
                  </a:cubicBezTo>
                  <a:lnTo>
                    <a:pt x="282900" y="317383"/>
                  </a:lnTo>
                  <a:cubicBezTo>
                    <a:pt x="276073" y="319717"/>
                    <a:pt x="268966" y="320931"/>
                    <a:pt x="261859" y="320931"/>
                  </a:cubicBezTo>
                  <a:cubicBezTo>
                    <a:pt x="256248" y="320931"/>
                    <a:pt x="250731" y="320184"/>
                    <a:pt x="245307" y="318784"/>
                  </a:cubicBezTo>
                  <a:lnTo>
                    <a:pt x="16850" y="258282"/>
                  </a:lnTo>
                  <a:cubicBezTo>
                    <a:pt x="7311" y="255761"/>
                    <a:pt x="485" y="247358"/>
                    <a:pt x="17" y="237461"/>
                  </a:cubicBezTo>
                  <a:cubicBezTo>
                    <a:pt x="-357" y="227658"/>
                    <a:pt x="5628" y="218695"/>
                    <a:pt x="14886" y="215334"/>
                  </a:cubicBezTo>
                  <a:lnTo>
                    <a:pt x="54817" y="200955"/>
                  </a:lnTo>
                  <a:lnTo>
                    <a:pt x="234833" y="248572"/>
                  </a:lnTo>
                  <a:cubicBezTo>
                    <a:pt x="243623" y="250906"/>
                    <a:pt x="252694" y="252120"/>
                    <a:pt x="261859" y="252120"/>
                  </a:cubicBezTo>
                  <a:cubicBezTo>
                    <a:pt x="273548" y="252120"/>
                    <a:pt x="285144" y="250159"/>
                    <a:pt x="296179" y="246331"/>
                  </a:cubicBezTo>
                  <a:close/>
                  <a:moveTo>
                    <a:pt x="320025" y="0"/>
                  </a:moveTo>
                  <a:cubicBezTo>
                    <a:pt x="324794" y="0"/>
                    <a:pt x="329470" y="467"/>
                    <a:pt x="334146" y="1588"/>
                  </a:cubicBezTo>
                  <a:lnTo>
                    <a:pt x="588787" y="58556"/>
                  </a:lnTo>
                  <a:cubicBezTo>
                    <a:pt x="598606" y="60798"/>
                    <a:pt x="605807" y="69296"/>
                    <a:pt x="606368" y="79289"/>
                  </a:cubicBezTo>
                  <a:cubicBezTo>
                    <a:pt x="606929" y="89375"/>
                    <a:pt x="600664" y="98621"/>
                    <a:pt x="591125" y="101890"/>
                  </a:cubicBezTo>
                  <a:lnTo>
                    <a:pt x="282900" y="207795"/>
                  </a:lnTo>
                  <a:cubicBezTo>
                    <a:pt x="276073" y="210130"/>
                    <a:pt x="268966" y="211344"/>
                    <a:pt x="261859" y="211344"/>
                  </a:cubicBezTo>
                  <a:cubicBezTo>
                    <a:pt x="256248" y="211344"/>
                    <a:pt x="250731" y="210597"/>
                    <a:pt x="245307" y="209196"/>
                  </a:cubicBezTo>
                  <a:lnTo>
                    <a:pt x="16756" y="148679"/>
                  </a:lnTo>
                  <a:cubicBezTo>
                    <a:pt x="7218" y="146157"/>
                    <a:pt x="485" y="137752"/>
                    <a:pt x="17" y="127852"/>
                  </a:cubicBezTo>
                  <a:cubicBezTo>
                    <a:pt x="-357" y="118046"/>
                    <a:pt x="5628" y="109081"/>
                    <a:pt x="14886" y="105719"/>
                  </a:cubicBezTo>
                  <a:lnTo>
                    <a:pt x="298143" y="3829"/>
                  </a:lnTo>
                  <a:cubicBezTo>
                    <a:pt x="305156" y="1214"/>
                    <a:pt x="312544" y="0"/>
                    <a:pt x="320025"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图形 25">
              <a:extLst>
                <a:ext uri="{FF2B5EF4-FFF2-40B4-BE49-F238E27FC236}">
                  <a16:creationId xmlns:a16="http://schemas.microsoft.com/office/drawing/2014/main" id="{0AC92276-4CBF-1560-B255-6E3CAEDD7EAA}"/>
                </a:ext>
              </a:extLst>
            </p:cNvPr>
            <p:cNvSpPr/>
            <p:nvPr/>
          </p:nvSpPr>
          <p:spPr>
            <a:xfrm>
              <a:off x="4858976" y="1434505"/>
              <a:ext cx="440003" cy="509566"/>
            </a:xfrm>
            <a:custGeom>
              <a:avLst/>
              <a:gdLst>
                <a:gd name="T0" fmla="*/ 1936 w 10528"/>
                <a:gd name="T1" fmla="*/ 0 h 12192"/>
                <a:gd name="T2" fmla="*/ 0 w 10528"/>
                <a:gd name="T3" fmla="*/ 9984 h 12192"/>
                <a:gd name="T4" fmla="*/ 1808 w 10528"/>
                <a:gd name="T5" fmla="*/ 11904 h 12192"/>
                <a:gd name="T6" fmla="*/ 4912 w 10528"/>
                <a:gd name="T7" fmla="*/ 11472 h 12192"/>
                <a:gd name="T8" fmla="*/ 1936 w 10528"/>
                <a:gd name="T9" fmla="*/ 11040 h 12192"/>
                <a:gd name="T10" fmla="*/ 880 w 10528"/>
                <a:gd name="T11" fmla="*/ 1936 h 12192"/>
                <a:gd name="T12" fmla="*/ 7872 w 10528"/>
                <a:gd name="T13" fmla="*/ 880 h 12192"/>
                <a:gd name="T14" fmla="*/ 8928 w 10528"/>
                <a:gd name="T15" fmla="*/ 5472 h 12192"/>
                <a:gd name="T16" fmla="*/ 9792 w 10528"/>
                <a:gd name="T17" fmla="*/ 5472 h 12192"/>
                <a:gd name="T18" fmla="*/ 7872 w 10528"/>
                <a:gd name="T19" fmla="*/ 0 h 12192"/>
                <a:gd name="T20" fmla="*/ 2400 w 10528"/>
                <a:gd name="T21" fmla="*/ 2816 h 12192"/>
                <a:gd name="T22" fmla="*/ 2400 w 10528"/>
                <a:gd name="T23" fmla="*/ 3680 h 12192"/>
                <a:gd name="T24" fmla="*/ 7776 w 10528"/>
                <a:gd name="T25" fmla="*/ 3248 h 12192"/>
                <a:gd name="T26" fmla="*/ 5472 w 10528"/>
                <a:gd name="T27" fmla="*/ 5488 h 12192"/>
                <a:gd name="T28" fmla="*/ 1968 w 10528"/>
                <a:gd name="T29" fmla="*/ 5920 h 12192"/>
                <a:gd name="T30" fmla="*/ 5456 w 10528"/>
                <a:gd name="T31" fmla="*/ 6352 h 12192"/>
                <a:gd name="T32" fmla="*/ 5888 w 10528"/>
                <a:gd name="T33" fmla="*/ 5904 h 12192"/>
                <a:gd name="T34" fmla="*/ 3712 w 10528"/>
                <a:gd name="T35" fmla="*/ 8160 h 12192"/>
                <a:gd name="T36" fmla="*/ 2032 w 10528"/>
                <a:gd name="T37" fmla="*/ 8384 h 12192"/>
                <a:gd name="T38" fmla="*/ 2416 w 10528"/>
                <a:gd name="T39" fmla="*/ 9040 h 12192"/>
                <a:gd name="T40" fmla="*/ 4096 w 10528"/>
                <a:gd name="T41" fmla="*/ 8816 h 12192"/>
                <a:gd name="T42" fmla="*/ 3712 w 10528"/>
                <a:gd name="T43" fmla="*/ 8160 h 12192"/>
                <a:gd name="T44" fmla="*/ 6576 w 10528"/>
                <a:gd name="T45" fmla="*/ 12192 h 12192"/>
                <a:gd name="T46" fmla="*/ 5872 w 10528"/>
                <a:gd name="T47" fmla="*/ 9184 h 12192"/>
                <a:gd name="T48" fmla="*/ 6768 w 10528"/>
                <a:gd name="T49" fmla="*/ 8432 h 12192"/>
                <a:gd name="T50" fmla="*/ 6736 w 10528"/>
                <a:gd name="T51" fmla="*/ 7840 h 12192"/>
                <a:gd name="T52" fmla="*/ 9648 w 10528"/>
                <a:gd name="T53" fmla="*/ 7840 h 12192"/>
                <a:gd name="T54" fmla="*/ 9616 w 10528"/>
                <a:gd name="T55" fmla="*/ 8384 h 12192"/>
                <a:gd name="T56" fmla="*/ 10512 w 10528"/>
                <a:gd name="T57" fmla="*/ 9136 h 12192"/>
                <a:gd name="T58" fmla="*/ 9824 w 10528"/>
                <a:gd name="T59" fmla="*/ 12192 h 12192"/>
                <a:gd name="T60" fmla="*/ 7920 w 10528"/>
                <a:gd name="T61" fmla="*/ 11040 h 12192"/>
                <a:gd name="T62" fmla="*/ 8464 w 10528"/>
                <a:gd name="T63" fmla="*/ 11040 h 12192"/>
                <a:gd name="T64" fmla="*/ 8736 w 10528"/>
                <a:gd name="T65" fmla="*/ 9856 h 12192"/>
                <a:gd name="T66" fmla="*/ 7584 w 10528"/>
                <a:gd name="T67" fmla="*/ 9888 h 12192"/>
                <a:gd name="T68" fmla="*/ 9072 w 10528"/>
                <a:gd name="T69" fmla="*/ 7840 h 12192"/>
                <a:gd name="T70" fmla="*/ 7344 w 10528"/>
                <a:gd name="T71" fmla="*/ 7840 h 12192"/>
                <a:gd name="T72" fmla="*/ 9088 w 10528"/>
                <a:gd name="T73" fmla="*/ 8432 h 12192"/>
                <a:gd name="T74" fmla="*/ 9072 w 10528"/>
                <a:gd name="T75" fmla="*/ 7840 h 1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28" h="12192">
                  <a:moveTo>
                    <a:pt x="7872" y="0"/>
                  </a:moveTo>
                  <a:lnTo>
                    <a:pt x="1936" y="0"/>
                  </a:lnTo>
                  <a:cubicBezTo>
                    <a:pt x="864" y="0"/>
                    <a:pt x="0" y="864"/>
                    <a:pt x="0" y="1936"/>
                  </a:cubicBezTo>
                  <a:lnTo>
                    <a:pt x="0" y="9984"/>
                  </a:lnTo>
                  <a:cubicBezTo>
                    <a:pt x="0" y="10496"/>
                    <a:pt x="208" y="10976"/>
                    <a:pt x="576" y="11344"/>
                  </a:cubicBezTo>
                  <a:cubicBezTo>
                    <a:pt x="912" y="11680"/>
                    <a:pt x="1344" y="11872"/>
                    <a:pt x="1808" y="11904"/>
                  </a:cubicBezTo>
                  <a:lnTo>
                    <a:pt x="4480" y="11904"/>
                  </a:lnTo>
                  <a:cubicBezTo>
                    <a:pt x="4720" y="11904"/>
                    <a:pt x="4912" y="11712"/>
                    <a:pt x="4912" y="11472"/>
                  </a:cubicBezTo>
                  <a:cubicBezTo>
                    <a:pt x="4912" y="11232"/>
                    <a:pt x="4720" y="11040"/>
                    <a:pt x="4480" y="11040"/>
                  </a:cubicBezTo>
                  <a:lnTo>
                    <a:pt x="1936" y="11040"/>
                  </a:lnTo>
                  <a:cubicBezTo>
                    <a:pt x="1360" y="11040"/>
                    <a:pt x="880" y="10560"/>
                    <a:pt x="880" y="9984"/>
                  </a:cubicBezTo>
                  <a:lnTo>
                    <a:pt x="880" y="1936"/>
                  </a:lnTo>
                  <a:cubicBezTo>
                    <a:pt x="880" y="1360"/>
                    <a:pt x="1360" y="880"/>
                    <a:pt x="1936" y="880"/>
                  </a:cubicBezTo>
                  <a:lnTo>
                    <a:pt x="7872" y="880"/>
                  </a:lnTo>
                  <a:cubicBezTo>
                    <a:pt x="8448" y="880"/>
                    <a:pt x="8928" y="1360"/>
                    <a:pt x="8928" y="1936"/>
                  </a:cubicBezTo>
                  <a:lnTo>
                    <a:pt x="8928" y="5472"/>
                  </a:lnTo>
                  <a:cubicBezTo>
                    <a:pt x="8928" y="5712"/>
                    <a:pt x="9120" y="5904"/>
                    <a:pt x="9360" y="5904"/>
                  </a:cubicBezTo>
                  <a:cubicBezTo>
                    <a:pt x="9600" y="5904"/>
                    <a:pt x="9792" y="5712"/>
                    <a:pt x="9792" y="5472"/>
                  </a:cubicBezTo>
                  <a:lnTo>
                    <a:pt x="9792" y="1936"/>
                  </a:lnTo>
                  <a:cubicBezTo>
                    <a:pt x="9792" y="864"/>
                    <a:pt x="8928" y="0"/>
                    <a:pt x="7872" y="0"/>
                  </a:cubicBezTo>
                  <a:close/>
                  <a:moveTo>
                    <a:pt x="7344" y="2816"/>
                  </a:moveTo>
                  <a:lnTo>
                    <a:pt x="2400" y="2816"/>
                  </a:lnTo>
                  <a:cubicBezTo>
                    <a:pt x="2160" y="2816"/>
                    <a:pt x="1968" y="3008"/>
                    <a:pt x="1968" y="3248"/>
                  </a:cubicBezTo>
                  <a:cubicBezTo>
                    <a:pt x="1968" y="3488"/>
                    <a:pt x="2160" y="3680"/>
                    <a:pt x="2400" y="3680"/>
                  </a:cubicBezTo>
                  <a:lnTo>
                    <a:pt x="7344" y="3680"/>
                  </a:lnTo>
                  <a:cubicBezTo>
                    <a:pt x="7584" y="3680"/>
                    <a:pt x="7776" y="3488"/>
                    <a:pt x="7776" y="3248"/>
                  </a:cubicBezTo>
                  <a:cubicBezTo>
                    <a:pt x="7792" y="3008"/>
                    <a:pt x="7600" y="2816"/>
                    <a:pt x="7344" y="2816"/>
                  </a:cubicBezTo>
                  <a:close/>
                  <a:moveTo>
                    <a:pt x="5472" y="5488"/>
                  </a:moveTo>
                  <a:lnTo>
                    <a:pt x="2400" y="5488"/>
                  </a:lnTo>
                  <a:cubicBezTo>
                    <a:pt x="2160" y="5488"/>
                    <a:pt x="1968" y="5680"/>
                    <a:pt x="1968" y="5920"/>
                  </a:cubicBezTo>
                  <a:cubicBezTo>
                    <a:pt x="1968" y="6160"/>
                    <a:pt x="2160" y="6352"/>
                    <a:pt x="2400" y="6352"/>
                  </a:cubicBezTo>
                  <a:lnTo>
                    <a:pt x="5456" y="6352"/>
                  </a:lnTo>
                  <a:cubicBezTo>
                    <a:pt x="5568" y="6352"/>
                    <a:pt x="5680" y="6304"/>
                    <a:pt x="5760" y="6224"/>
                  </a:cubicBezTo>
                  <a:cubicBezTo>
                    <a:pt x="5840" y="6144"/>
                    <a:pt x="5888" y="6032"/>
                    <a:pt x="5888" y="5904"/>
                  </a:cubicBezTo>
                  <a:cubicBezTo>
                    <a:pt x="5904" y="5680"/>
                    <a:pt x="5712" y="5488"/>
                    <a:pt x="5472" y="5488"/>
                  </a:cubicBezTo>
                  <a:close/>
                  <a:moveTo>
                    <a:pt x="3712" y="8160"/>
                  </a:moveTo>
                  <a:lnTo>
                    <a:pt x="2416" y="8160"/>
                  </a:lnTo>
                  <a:cubicBezTo>
                    <a:pt x="2256" y="8160"/>
                    <a:pt x="2112" y="8240"/>
                    <a:pt x="2032" y="8384"/>
                  </a:cubicBezTo>
                  <a:cubicBezTo>
                    <a:pt x="1952" y="8512"/>
                    <a:pt x="1952" y="8688"/>
                    <a:pt x="2032" y="8816"/>
                  </a:cubicBezTo>
                  <a:cubicBezTo>
                    <a:pt x="2112" y="8944"/>
                    <a:pt x="2256" y="9040"/>
                    <a:pt x="2416" y="9040"/>
                  </a:cubicBezTo>
                  <a:lnTo>
                    <a:pt x="3712" y="9040"/>
                  </a:lnTo>
                  <a:cubicBezTo>
                    <a:pt x="3872" y="9040"/>
                    <a:pt x="4016" y="8960"/>
                    <a:pt x="4096" y="8816"/>
                  </a:cubicBezTo>
                  <a:cubicBezTo>
                    <a:pt x="4176" y="8688"/>
                    <a:pt x="4176" y="8512"/>
                    <a:pt x="4096" y="8384"/>
                  </a:cubicBezTo>
                  <a:cubicBezTo>
                    <a:pt x="4000" y="8256"/>
                    <a:pt x="3856" y="8160"/>
                    <a:pt x="3712" y="8160"/>
                  </a:cubicBezTo>
                  <a:close/>
                  <a:moveTo>
                    <a:pt x="9824" y="12192"/>
                  </a:moveTo>
                  <a:lnTo>
                    <a:pt x="6576" y="12192"/>
                  </a:lnTo>
                  <a:cubicBezTo>
                    <a:pt x="6176" y="12192"/>
                    <a:pt x="5872" y="11840"/>
                    <a:pt x="5872" y="11440"/>
                  </a:cubicBezTo>
                  <a:lnTo>
                    <a:pt x="5872" y="9184"/>
                  </a:lnTo>
                  <a:cubicBezTo>
                    <a:pt x="5872" y="8752"/>
                    <a:pt x="6192" y="8432"/>
                    <a:pt x="6576" y="8432"/>
                  </a:cubicBezTo>
                  <a:lnTo>
                    <a:pt x="6768" y="8432"/>
                  </a:lnTo>
                  <a:cubicBezTo>
                    <a:pt x="6768" y="8352"/>
                    <a:pt x="6736" y="8240"/>
                    <a:pt x="6736" y="8160"/>
                  </a:cubicBezTo>
                  <a:lnTo>
                    <a:pt x="6736" y="7840"/>
                  </a:lnTo>
                  <a:cubicBezTo>
                    <a:pt x="6736" y="7056"/>
                    <a:pt x="7376" y="6384"/>
                    <a:pt x="8192" y="6384"/>
                  </a:cubicBezTo>
                  <a:cubicBezTo>
                    <a:pt x="8976" y="6384"/>
                    <a:pt x="9648" y="7024"/>
                    <a:pt x="9648" y="7840"/>
                  </a:cubicBezTo>
                  <a:lnTo>
                    <a:pt x="9648" y="8112"/>
                  </a:lnTo>
                  <a:cubicBezTo>
                    <a:pt x="9648" y="8224"/>
                    <a:pt x="9648" y="8304"/>
                    <a:pt x="9616" y="8384"/>
                  </a:cubicBezTo>
                  <a:lnTo>
                    <a:pt x="9808" y="8384"/>
                  </a:lnTo>
                  <a:cubicBezTo>
                    <a:pt x="10208" y="8384"/>
                    <a:pt x="10512" y="8736"/>
                    <a:pt x="10512" y="9136"/>
                  </a:cubicBezTo>
                  <a:lnTo>
                    <a:pt x="10512" y="11392"/>
                  </a:lnTo>
                  <a:cubicBezTo>
                    <a:pt x="10528" y="11872"/>
                    <a:pt x="10208" y="12192"/>
                    <a:pt x="9824" y="12192"/>
                  </a:cubicBezTo>
                  <a:close/>
                  <a:moveTo>
                    <a:pt x="7920" y="10368"/>
                  </a:moveTo>
                  <a:lnTo>
                    <a:pt x="7920" y="11040"/>
                  </a:lnTo>
                  <a:cubicBezTo>
                    <a:pt x="7920" y="11200"/>
                    <a:pt x="8032" y="11312"/>
                    <a:pt x="8192" y="11312"/>
                  </a:cubicBezTo>
                  <a:cubicBezTo>
                    <a:pt x="8352" y="11312"/>
                    <a:pt x="8464" y="11200"/>
                    <a:pt x="8464" y="11040"/>
                  </a:cubicBezTo>
                  <a:lnTo>
                    <a:pt x="8464" y="10368"/>
                  </a:lnTo>
                  <a:cubicBezTo>
                    <a:pt x="8624" y="10256"/>
                    <a:pt x="8736" y="10096"/>
                    <a:pt x="8736" y="9856"/>
                  </a:cubicBezTo>
                  <a:cubicBezTo>
                    <a:pt x="8768" y="9584"/>
                    <a:pt x="8496" y="9296"/>
                    <a:pt x="8176" y="9296"/>
                  </a:cubicBezTo>
                  <a:cubicBezTo>
                    <a:pt x="7856" y="9296"/>
                    <a:pt x="7584" y="9568"/>
                    <a:pt x="7584" y="9888"/>
                  </a:cubicBezTo>
                  <a:cubicBezTo>
                    <a:pt x="7600" y="10096"/>
                    <a:pt x="7728" y="10288"/>
                    <a:pt x="7920" y="10368"/>
                  </a:cubicBezTo>
                  <a:close/>
                  <a:moveTo>
                    <a:pt x="9072" y="7840"/>
                  </a:moveTo>
                  <a:cubicBezTo>
                    <a:pt x="9072" y="7360"/>
                    <a:pt x="8672" y="6976"/>
                    <a:pt x="8208" y="6976"/>
                  </a:cubicBezTo>
                  <a:cubicBezTo>
                    <a:pt x="7728" y="6976"/>
                    <a:pt x="7344" y="7376"/>
                    <a:pt x="7344" y="7840"/>
                  </a:cubicBezTo>
                  <a:lnTo>
                    <a:pt x="7344" y="8432"/>
                  </a:lnTo>
                  <a:lnTo>
                    <a:pt x="9088" y="8432"/>
                  </a:lnTo>
                  <a:lnTo>
                    <a:pt x="9088" y="7840"/>
                  </a:lnTo>
                  <a:lnTo>
                    <a:pt x="9072" y="7840"/>
                  </a:lnTo>
                  <a:close/>
                  <a:moveTo>
                    <a:pt x="9072" y="7840"/>
                  </a:move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图形 27">
              <a:extLst>
                <a:ext uri="{FF2B5EF4-FFF2-40B4-BE49-F238E27FC236}">
                  <a16:creationId xmlns:a16="http://schemas.microsoft.com/office/drawing/2014/main" id="{C423F576-C9F7-0944-06E0-389A6E9C7603}"/>
                </a:ext>
              </a:extLst>
            </p:cNvPr>
            <p:cNvSpPr/>
            <p:nvPr/>
          </p:nvSpPr>
          <p:spPr>
            <a:xfrm>
              <a:off x="6523225" y="1415661"/>
              <a:ext cx="485367" cy="547254"/>
            </a:xfrm>
            <a:custGeom>
              <a:avLst/>
              <a:gdLst>
                <a:gd name="connsiteX0" fmla="*/ 72606 w 539049"/>
                <a:gd name="connsiteY0" fmla="*/ 462631 h 607780"/>
                <a:gd name="connsiteX1" fmla="*/ 72606 w 539049"/>
                <a:gd name="connsiteY1" fmla="*/ 577437 h 607780"/>
                <a:gd name="connsiteX2" fmla="*/ 466443 w 539049"/>
                <a:gd name="connsiteY2" fmla="*/ 577437 h 607780"/>
                <a:gd name="connsiteX3" fmla="*/ 466443 w 539049"/>
                <a:gd name="connsiteY3" fmla="*/ 462631 h 607780"/>
                <a:gd name="connsiteX4" fmla="*/ 91208 w 539049"/>
                <a:gd name="connsiteY4" fmla="*/ 276899 h 607780"/>
                <a:gd name="connsiteX5" fmla="*/ 143210 w 539049"/>
                <a:gd name="connsiteY5" fmla="*/ 329360 h 607780"/>
                <a:gd name="connsiteX6" fmla="*/ 87214 w 539049"/>
                <a:gd name="connsiteY6" fmla="*/ 387226 h 607780"/>
                <a:gd name="connsiteX7" fmla="*/ 74235 w 539049"/>
                <a:gd name="connsiteY7" fmla="*/ 386477 h 607780"/>
                <a:gd name="connsiteX8" fmla="*/ 74235 w 539049"/>
                <a:gd name="connsiteY8" fmla="*/ 278312 h 607780"/>
                <a:gd name="connsiteX9" fmla="*/ 91208 w 539049"/>
                <a:gd name="connsiteY9" fmla="*/ 276899 h 607780"/>
                <a:gd name="connsiteX10" fmla="*/ 279468 w 539049"/>
                <a:gd name="connsiteY10" fmla="*/ 276405 h 607780"/>
                <a:gd name="connsiteX11" fmla="*/ 319520 w 539049"/>
                <a:gd name="connsiteY11" fmla="*/ 331506 h 607780"/>
                <a:gd name="connsiteX12" fmla="*/ 279718 w 539049"/>
                <a:gd name="connsiteY12" fmla="*/ 387687 h 607780"/>
                <a:gd name="connsiteX13" fmla="*/ 239499 w 539049"/>
                <a:gd name="connsiteY13" fmla="*/ 332503 h 607780"/>
                <a:gd name="connsiteX14" fmla="*/ 279468 w 539049"/>
                <a:gd name="connsiteY14" fmla="*/ 276405 h 607780"/>
                <a:gd name="connsiteX15" fmla="*/ 87177 w 539049"/>
                <a:gd name="connsiteY15" fmla="*/ 248233 h 607780"/>
                <a:gd name="connsiteX16" fmla="*/ 36636 w 539049"/>
                <a:gd name="connsiteY16" fmla="*/ 251641 h 607780"/>
                <a:gd name="connsiteX17" fmla="*/ 36636 w 539049"/>
                <a:gd name="connsiteY17" fmla="*/ 413916 h 607780"/>
                <a:gd name="connsiteX18" fmla="*/ 79100 w 539049"/>
                <a:gd name="connsiteY18" fmla="*/ 416410 h 607780"/>
                <a:gd name="connsiteX19" fmla="*/ 155453 w 539049"/>
                <a:gd name="connsiteY19" fmla="*/ 395045 h 607780"/>
                <a:gd name="connsiteX20" fmla="*/ 182930 w 539049"/>
                <a:gd name="connsiteY20" fmla="*/ 328123 h 607780"/>
                <a:gd name="connsiteX21" fmla="*/ 154953 w 539049"/>
                <a:gd name="connsiteY21" fmla="*/ 265857 h 607780"/>
                <a:gd name="connsiteX22" fmla="*/ 87177 w 539049"/>
                <a:gd name="connsiteY22" fmla="*/ 248233 h 607780"/>
                <a:gd name="connsiteX23" fmla="*/ 466277 w 539049"/>
                <a:gd name="connsiteY23" fmla="*/ 246737 h 607780"/>
                <a:gd name="connsiteX24" fmla="*/ 375936 w 539049"/>
                <a:gd name="connsiteY24" fmla="*/ 334524 h 607780"/>
                <a:gd name="connsiteX25" fmla="*/ 462613 w 539049"/>
                <a:gd name="connsiteY25" fmla="*/ 417075 h 607780"/>
                <a:gd name="connsiteX26" fmla="*/ 505161 w 539049"/>
                <a:gd name="connsiteY26" fmla="*/ 410008 h 607780"/>
                <a:gd name="connsiteX27" fmla="*/ 499499 w 539049"/>
                <a:gd name="connsiteY27" fmla="*/ 380829 h 607780"/>
                <a:gd name="connsiteX28" fmla="*/ 468275 w 539049"/>
                <a:gd name="connsiteY28" fmla="*/ 386233 h 607780"/>
                <a:gd name="connsiteX29" fmla="*/ 415236 w 539049"/>
                <a:gd name="connsiteY29" fmla="*/ 332280 h 607780"/>
                <a:gd name="connsiteX30" fmla="*/ 468025 w 539049"/>
                <a:gd name="connsiteY30" fmla="*/ 277662 h 607780"/>
                <a:gd name="connsiteX31" fmla="*/ 499499 w 539049"/>
                <a:gd name="connsiteY31" fmla="*/ 283730 h 607780"/>
                <a:gd name="connsiteX32" fmla="*/ 507076 w 539049"/>
                <a:gd name="connsiteY32" fmla="*/ 254135 h 607780"/>
                <a:gd name="connsiteX33" fmla="*/ 466277 w 539049"/>
                <a:gd name="connsiteY33" fmla="*/ 246737 h 607780"/>
                <a:gd name="connsiteX34" fmla="*/ 280432 w 539049"/>
                <a:gd name="connsiteY34" fmla="*/ 246737 h 607780"/>
                <a:gd name="connsiteX35" fmla="*/ 199916 w 539049"/>
                <a:gd name="connsiteY35" fmla="*/ 333277 h 607780"/>
                <a:gd name="connsiteX36" fmla="*/ 277768 w 539049"/>
                <a:gd name="connsiteY36" fmla="*/ 417324 h 607780"/>
                <a:gd name="connsiteX37" fmla="*/ 359033 w 539049"/>
                <a:gd name="connsiteY37" fmla="*/ 330368 h 607780"/>
                <a:gd name="connsiteX38" fmla="*/ 280432 w 539049"/>
                <a:gd name="connsiteY38" fmla="*/ 246737 h 607780"/>
                <a:gd name="connsiteX39" fmla="*/ 72606 w 539049"/>
                <a:gd name="connsiteY39" fmla="*/ 23859 h 607780"/>
                <a:gd name="connsiteX40" fmla="*/ 72606 w 539049"/>
                <a:gd name="connsiteY40" fmla="*/ 217391 h 607780"/>
                <a:gd name="connsiteX41" fmla="*/ 466443 w 539049"/>
                <a:gd name="connsiteY41" fmla="*/ 217391 h 607780"/>
                <a:gd name="connsiteX42" fmla="*/ 466443 w 539049"/>
                <a:gd name="connsiteY42" fmla="*/ 157702 h 607780"/>
                <a:gd name="connsiteX43" fmla="*/ 361032 w 539049"/>
                <a:gd name="connsiteY43" fmla="*/ 157702 h 607780"/>
                <a:gd name="connsiteX44" fmla="*/ 349125 w 539049"/>
                <a:gd name="connsiteY44" fmla="*/ 145731 h 607780"/>
                <a:gd name="connsiteX45" fmla="*/ 349125 w 539049"/>
                <a:gd name="connsiteY45" fmla="*/ 23859 h 607780"/>
                <a:gd name="connsiteX46" fmla="*/ 72606 w 539049"/>
                <a:gd name="connsiteY46" fmla="*/ 0 h 607780"/>
                <a:gd name="connsiteX47" fmla="*/ 361032 w 539049"/>
                <a:gd name="connsiteY47" fmla="*/ 0 h 607780"/>
                <a:gd name="connsiteX48" fmla="*/ 363779 w 539049"/>
                <a:gd name="connsiteY48" fmla="*/ 333 h 607780"/>
                <a:gd name="connsiteX49" fmla="*/ 364445 w 539049"/>
                <a:gd name="connsiteY49" fmla="*/ 582 h 607780"/>
                <a:gd name="connsiteX50" fmla="*/ 366777 w 539049"/>
                <a:gd name="connsiteY50" fmla="*/ 1580 h 607780"/>
                <a:gd name="connsiteX51" fmla="*/ 367526 w 539049"/>
                <a:gd name="connsiteY51" fmla="*/ 1995 h 607780"/>
                <a:gd name="connsiteX52" fmla="*/ 369941 w 539049"/>
                <a:gd name="connsiteY52" fmla="*/ 3990 h 607780"/>
                <a:gd name="connsiteX53" fmla="*/ 370024 w 539049"/>
                <a:gd name="connsiteY53" fmla="*/ 4073 h 607780"/>
                <a:gd name="connsiteX54" fmla="*/ 487426 w 539049"/>
                <a:gd name="connsiteY54" fmla="*/ 137916 h 607780"/>
                <a:gd name="connsiteX55" fmla="*/ 490257 w 539049"/>
                <a:gd name="connsiteY55" fmla="*/ 145648 h 607780"/>
                <a:gd name="connsiteX56" fmla="*/ 490340 w 539049"/>
                <a:gd name="connsiteY56" fmla="*/ 146978 h 607780"/>
                <a:gd name="connsiteX57" fmla="*/ 490340 w 539049"/>
                <a:gd name="connsiteY57" fmla="*/ 217391 h 607780"/>
                <a:gd name="connsiteX58" fmla="*/ 504994 w 539049"/>
                <a:gd name="connsiteY58" fmla="*/ 217391 h 607780"/>
                <a:gd name="connsiteX59" fmla="*/ 539049 w 539049"/>
                <a:gd name="connsiteY59" fmla="*/ 251475 h 607780"/>
                <a:gd name="connsiteX60" fmla="*/ 539049 w 539049"/>
                <a:gd name="connsiteY60" fmla="*/ 428547 h 607780"/>
                <a:gd name="connsiteX61" fmla="*/ 504994 w 539049"/>
                <a:gd name="connsiteY61" fmla="*/ 462631 h 607780"/>
                <a:gd name="connsiteX62" fmla="*/ 490340 w 539049"/>
                <a:gd name="connsiteY62" fmla="*/ 462631 h 607780"/>
                <a:gd name="connsiteX63" fmla="*/ 490340 w 539049"/>
                <a:gd name="connsiteY63" fmla="*/ 583921 h 607780"/>
                <a:gd name="connsiteX64" fmla="*/ 466443 w 539049"/>
                <a:gd name="connsiteY64" fmla="*/ 607780 h 607780"/>
                <a:gd name="connsiteX65" fmla="*/ 72606 w 539049"/>
                <a:gd name="connsiteY65" fmla="*/ 607780 h 607780"/>
                <a:gd name="connsiteX66" fmla="*/ 48709 w 539049"/>
                <a:gd name="connsiteY66" fmla="*/ 583921 h 607780"/>
                <a:gd name="connsiteX67" fmla="*/ 48709 w 539049"/>
                <a:gd name="connsiteY67" fmla="*/ 462631 h 607780"/>
                <a:gd name="connsiteX68" fmla="*/ 34138 w 539049"/>
                <a:gd name="connsiteY68" fmla="*/ 462631 h 607780"/>
                <a:gd name="connsiteX69" fmla="*/ 0 w 539049"/>
                <a:gd name="connsiteY69" fmla="*/ 428547 h 607780"/>
                <a:gd name="connsiteX70" fmla="*/ 0 w 539049"/>
                <a:gd name="connsiteY70" fmla="*/ 251475 h 607780"/>
                <a:gd name="connsiteX71" fmla="*/ 34138 w 539049"/>
                <a:gd name="connsiteY71" fmla="*/ 217391 h 607780"/>
                <a:gd name="connsiteX72" fmla="*/ 48709 w 539049"/>
                <a:gd name="connsiteY72" fmla="*/ 217391 h 607780"/>
                <a:gd name="connsiteX73" fmla="*/ 48709 w 539049"/>
                <a:gd name="connsiteY73" fmla="*/ 23859 h 607780"/>
                <a:gd name="connsiteX74" fmla="*/ 72606 w 539049"/>
                <a:gd name="connsiteY74" fmla="*/ 0 h 60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39049" h="607780">
                  <a:moveTo>
                    <a:pt x="72606" y="462631"/>
                  </a:moveTo>
                  <a:lnTo>
                    <a:pt x="72606" y="577437"/>
                  </a:lnTo>
                  <a:lnTo>
                    <a:pt x="466443" y="577437"/>
                  </a:lnTo>
                  <a:lnTo>
                    <a:pt x="466443" y="462631"/>
                  </a:lnTo>
                  <a:close/>
                  <a:moveTo>
                    <a:pt x="91208" y="276899"/>
                  </a:moveTo>
                  <a:cubicBezTo>
                    <a:pt x="123325" y="276899"/>
                    <a:pt x="143460" y="295024"/>
                    <a:pt x="143210" y="329360"/>
                  </a:cubicBezTo>
                  <a:cubicBezTo>
                    <a:pt x="143210" y="368852"/>
                    <a:pt x="121078" y="387475"/>
                    <a:pt x="87214" y="387226"/>
                  </a:cubicBezTo>
                  <a:cubicBezTo>
                    <a:pt x="82555" y="387226"/>
                    <a:pt x="77396" y="387226"/>
                    <a:pt x="74235" y="386477"/>
                  </a:cubicBezTo>
                  <a:lnTo>
                    <a:pt x="74235" y="278312"/>
                  </a:lnTo>
                  <a:cubicBezTo>
                    <a:pt x="77396" y="277647"/>
                    <a:pt x="82805" y="276899"/>
                    <a:pt x="91208" y="276899"/>
                  </a:cubicBezTo>
                  <a:close/>
                  <a:moveTo>
                    <a:pt x="279468" y="276405"/>
                  </a:moveTo>
                  <a:cubicBezTo>
                    <a:pt x="305281" y="276405"/>
                    <a:pt x="319520" y="301836"/>
                    <a:pt x="319520" y="331506"/>
                  </a:cubicBezTo>
                  <a:cubicBezTo>
                    <a:pt x="319520" y="363669"/>
                    <a:pt x="305032" y="387687"/>
                    <a:pt x="279718" y="387687"/>
                  </a:cubicBezTo>
                  <a:cubicBezTo>
                    <a:pt x="254737" y="387687"/>
                    <a:pt x="239499" y="364832"/>
                    <a:pt x="239499" y="332503"/>
                  </a:cubicBezTo>
                  <a:cubicBezTo>
                    <a:pt x="239499" y="300423"/>
                    <a:pt x="254238" y="276405"/>
                    <a:pt x="279468" y="276405"/>
                  </a:cubicBezTo>
                  <a:close/>
                  <a:moveTo>
                    <a:pt x="87177" y="248233"/>
                  </a:moveTo>
                  <a:cubicBezTo>
                    <a:pt x="68276" y="248233"/>
                    <a:pt x="50374" y="249480"/>
                    <a:pt x="36636" y="251641"/>
                  </a:cubicBezTo>
                  <a:lnTo>
                    <a:pt x="36636" y="413916"/>
                  </a:lnTo>
                  <a:cubicBezTo>
                    <a:pt x="45961" y="415163"/>
                    <a:pt x="59700" y="416410"/>
                    <a:pt x="79100" y="416410"/>
                  </a:cubicBezTo>
                  <a:cubicBezTo>
                    <a:pt x="111490" y="416410"/>
                    <a:pt x="138051" y="409510"/>
                    <a:pt x="155453" y="395045"/>
                  </a:cubicBezTo>
                  <a:cubicBezTo>
                    <a:pt x="171440" y="381577"/>
                    <a:pt x="182930" y="359713"/>
                    <a:pt x="182930" y="328123"/>
                  </a:cubicBezTo>
                  <a:cubicBezTo>
                    <a:pt x="182930" y="298944"/>
                    <a:pt x="172189" y="278576"/>
                    <a:pt x="154953" y="265857"/>
                  </a:cubicBezTo>
                  <a:cubicBezTo>
                    <a:pt x="139050" y="253886"/>
                    <a:pt x="118650" y="248233"/>
                    <a:pt x="87177" y="248233"/>
                  </a:cubicBezTo>
                  <a:close/>
                  <a:moveTo>
                    <a:pt x="466277" y="246737"/>
                  </a:moveTo>
                  <a:cubicBezTo>
                    <a:pt x="416235" y="246737"/>
                    <a:pt x="375936" y="278161"/>
                    <a:pt x="375936" y="334524"/>
                  </a:cubicBezTo>
                  <a:cubicBezTo>
                    <a:pt x="375936" y="381577"/>
                    <a:pt x="405411" y="417075"/>
                    <a:pt x="462613" y="417075"/>
                  </a:cubicBezTo>
                  <a:cubicBezTo>
                    <a:pt x="482763" y="417075"/>
                    <a:pt x="498250" y="413417"/>
                    <a:pt x="505161" y="410008"/>
                  </a:cubicBezTo>
                  <a:lnTo>
                    <a:pt x="499499" y="380829"/>
                  </a:lnTo>
                  <a:cubicBezTo>
                    <a:pt x="492089" y="383739"/>
                    <a:pt x="479599" y="386233"/>
                    <a:pt x="468275" y="386233"/>
                  </a:cubicBezTo>
                  <a:cubicBezTo>
                    <a:pt x="434886" y="386233"/>
                    <a:pt x="415236" y="365366"/>
                    <a:pt x="415236" y="332280"/>
                  </a:cubicBezTo>
                  <a:cubicBezTo>
                    <a:pt x="415236" y="295535"/>
                    <a:pt x="438300" y="277662"/>
                    <a:pt x="468025" y="277662"/>
                  </a:cubicBezTo>
                  <a:cubicBezTo>
                    <a:pt x="481348" y="277662"/>
                    <a:pt x="491839" y="280571"/>
                    <a:pt x="499499" y="283730"/>
                  </a:cubicBezTo>
                  <a:lnTo>
                    <a:pt x="507076" y="254135"/>
                  </a:lnTo>
                  <a:cubicBezTo>
                    <a:pt x="500415" y="250644"/>
                    <a:pt x="485677" y="246737"/>
                    <a:pt x="466277" y="246737"/>
                  </a:cubicBezTo>
                  <a:close/>
                  <a:moveTo>
                    <a:pt x="280432" y="246737"/>
                  </a:moveTo>
                  <a:cubicBezTo>
                    <a:pt x="231556" y="246737"/>
                    <a:pt x="199916" y="283730"/>
                    <a:pt x="199916" y="333277"/>
                  </a:cubicBezTo>
                  <a:cubicBezTo>
                    <a:pt x="199916" y="380330"/>
                    <a:pt x="228642" y="417324"/>
                    <a:pt x="277768" y="417324"/>
                  </a:cubicBezTo>
                  <a:cubicBezTo>
                    <a:pt x="326144" y="417324"/>
                    <a:pt x="359033" y="384487"/>
                    <a:pt x="359033" y="330368"/>
                  </a:cubicBezTo>
                  <a:cubicBezTo>
                    <a:pt x="359033" y="284728"/>
                    <a:pt x="331223" y="246737"/>
                    <a:pt x="280432" y="246737"/>
                  </a:cubicBezTo>
                  <a:close/>
                  <a:moveTo>
                    <a:pt x="72606" y="23859"/>
                  </a:moveTo>
                  <a:lnTo>
                    <a:pt x="72606" y="217391"/>
                  </a:lnTo>
                  <a:lnTo>
                    <a:pt x="466443" y="217391"/>
                  </a:lnTo>
                  <a:lnTo>
                    <a:pt x="466443" y="157702"/>
                  </a:lnTo>
                  <a:lnTo>
                    <a:pt x="361032" y="157702"/>
                  </a:lnTo>
                  <a:cubicBezTo>
                    <a:pt x="354454" y="157702"/>
                    <a:pt x="349125" y="152381"/>
                    <a:pt x="349125" y="145731"/>
                  </a:cubicBezTo>
                  <a:lnTo>
                    <a:pt x="349125" y="23859"/>
                  </a:lnTo>
                  <a:close/>
                  <a:moveTo>
                    <a:pt x="72606" y="0"/>
                  </a:moveTo>
                  <a:lnTo>
                    <a:pt x="361032" y="0"/>
                  </a:lnTo>
                  <a:cubicBezTo>
                    <a:pt x="361947" y="0"/>
                    <a:pt x="362863" y="166"/>
                    <a:pt x="363779" y="333"/>
                  </a:cubicBezTo>
                  <a:cubicBezTo>
                    <a:pt x="364029" y="416"/>
                    <a:pt x="364196" y="499"/>
                    <a:pt x="364445" y="582"/>
                  </a:cubicBezTo>
                  <a:cubicBezTo>
                    <a:pt x="365278" y="831"/>
                    <a:pt x="366027" y="1164"/>
                    <a:pt x="366777" y="1580"/>
                  </a:cubicBezTo>
                  <a:cubicBezTo>
                    <a:pt x="367026" y="1663"/>
                    <a:pt x="367276" y="1829"/>
                    <a:pt x="367526" y="1995"/>
                  </a:cubicBezTo>
                  <a:cubicBezTo>
                    <a:pt x="368442" y="2577"/>
                    <a:pt x="369275" y="3242"/>
                    <a:pt x="369941" y="3990"/>
                  </a:cubicBezTo>
                  <a:cubicBezTo>
                    <a:pt x="369941" y="3990"/>
                    <a:pt x="370024" y="4073"/>
                    <a:pt x="370024" y="4073"/>
                  </a:cubicBezTo>
                  <a:lnTo>
                    <a:pt x="487426" y="137916"/>
                  </a:lnTo>
                  <a:cubicBezTo>
                    <a:pt x="489341" y="140078"/>
                    <a:pt x="490173" y="142821"/>
                    <a:pt x="490257" y="145648"/>
                  </a:cubicBezTo>
                  <a:cubicBezTo>
                    <a:pt x="490257" y="146063"/>
                    <a:pt x="490340" y="146562"/>
                    <a:pt x="490340" y="146978"/>
                  </a:cubicBezTo>
                  <a:lnTo>
                    <a:pt x="490340" y="217391"/>
                  </a:lnTo>
                  <a:lnTo>
                    <a:pt x="504994" y="217391"/>
                  </a:lnTo>
                  <a:cubicBezTo>
                    <a:pt x="523812" y="217391"/>
                    <a:pt x="539049" y="232604"/>
                    <a:pt x="539049" y="251475"/>
                  </a:cubicBezTo>
                  <a:lnTo>
                    <a:pt x="539049" y="428547"/>
                  </a:lnTo>
                  <a:cubicBezTo>
                    <a:pt x="539049" y="447418"/>
                    <a:pt x="523812" y="462631"/>
                    <a:pt x="504994" y="462631"/>
                  </a:cubicBezTo>
                  <a:lnTo>
                    <a:pt x="490340" y="462631"/>
                  </a:lnTo>
                  <a:lnTo>
                    <a:pt x="490340" y="583921"/>
                  </a:lnTo>
                  <a:cubicBezTo>
                    <a:pt x="490340" y="597056"/>
                    <a:pt x="479599" y="607780"/>
                    <a:pt x="466443" y="607780"/>
                  </a:cubicBezTo>
                  <a:lnTo>
                    <a:pt x="72606" y="607780"/>
                  </a:lnTo>
                  <a:cubicBezTo>
                    <a:pt x="59450" y="607780"/>
                    <a:pt x="48709" y="597056"/>
                    <a:pt x="48709" y="583921"/>
                  </a:cubicBezTo>
                  <a:lnTo>
                    <a:pt x="48709" y="462631"/>
                  </a:lnTo>
                  <a:lnTo>
                    <a:pt x="34138" y="462631"/>
                  </a:lnTo>
                  <a:cubicBezTo>
                    <a:pt x="15320" y="462631"/>
                    <a:pt x="0" y="447418"/>
                    <a:pt x="0" y="428547"/>
                  </a:cubicBezTo>
                  <a:lnTo>
                    <a:pt x="0" y="251475"/>
                  </a:lnTo>
                  <a:cubicBezTo>
                    <a:pt x="0" y="232604"/>
                    <a:pt x="15320" y="217391"/>
                    <a:pt x="34138" y="217391"/>
                  </a:cubicBezTo>
                  <a:lnTo>
                    <a:pt x="48709" y="217391"/>
                  </a:lnTo>
                  <a:lnTo>
                    <a:pt x="48709" y="23859"/>
                  </a:lnTo>
                  <a:cubicBezTo>
                    <a:pt x="48709" y="10724"/>
                    <a:pt x="59450" y="0"/>
                    <a:pt x="72606"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56" name="组合 55">
              <a:extLst>
                <a:ext uri="{FF2B5EF4-FFF2-40B4-BE49-F238E27FC236}">
                  <a16:creationId xmlns:a16="http://schemas.microsoft.com/office/drawing/2014/main" id="{8BF935C9-4221-1820-73BD-5B2504658D90}"/>
                </a:ext>
              </a:extLst>
            </p:cNvPr>
            <p:cNvGrpSpPr/>
            <p:nvPr/>
          </p:nvGrpSpPr>
          <p:grpSpPr>
            <a:xfrm>
              <a:off x="8232838" y="1435142"/>
              <a:ext cx="543637" cy="508293"/>
              <a:chOff x="4173" y="1710"/>
              <a:chExt cx="846" cy="791"/>
            </a:xfrm>
            <a:gradFill>
              <a:gsLst>
                <a:gs pos="0">
                  <a:schemeClr val="accent2"/>
                </a:gs>
                <a:gs pos="100000">
                  <a:schemeClr val="accent1">
                    <a:lumMod val="60000"/>
                    <a:lumOff val="40000"/>
                  </a:schemeClr>
                </a:gs>
              </a:gsLst>
              <a:lin ang="2700000" scaled="0"/>
            </a:gradFill>
          </p:grpSpPr>
          <p:sp>
            <p:nvSpPr>
              <p:cNvPr id="63" name="任意多边形: 形状 62">
                <a:extLst>
                  <a:ext uri="{FF2B5EF4-FFF2-40B4-BE49-F238E27FC236}">
                    <a16:creationId xmlns:a16="http://schemas.microsoft.com/office/drawing/2014/main" id="{5E54BDC7-E5DD-8A36-68C5-D3F7E2DE62FC}"/>
                  </a:ext>
                </a:extLst>
              </p:cNvPr>
              <p:cNvSpPr/>
              <p:nvPr/>
            </p:nvSpPr>
            <p:spPr>
              <a:xfrm>
                <a:off x="4173" y="1710"/>
                <a:ext cx="846" cy="791"/>
              </a:xfrm>
              <a:custGeom>
                <a:avLst/>
                <a:gdLst>
                  <a:gd name="connsiteX0" fmla="*/ 514125 w 536939"/>
                  <a:gd name="connsiteY0" fmla="*/ 135958 h 502401"/>
                  <a:gd name="connsiteX1" fmla="*/ 477871 w 536939"/>
                  <a:gd name="connsiteY1" fmla="*/ 158565 h 502401"/>
                  <a:gd name="connsiteX2" fmla="*/ 443064 w 536939"/>
                  <a:gd name="connsiteY2" fmla="*/ 310199 h 502401"/>
                  <a:gd name="connsiteX3" fmla="*/ 180047 w 536939"/>
                  <a:gd name="connsiteY3" fmla="*/ 307718 h 502401"/>
                  <a:gd name="connsiteX4" fmla="*/ 116981 w 536939"/>
                  <a:gd name="connsiteY4" fmla="*/ 54489 h 502401"/>
                  <a:gd name="connsiteX5" fmla="*/ 102231 w 536939"/>
                  <a:gd name="connsiteY5" fmla="*/ 35328 h 502401"/>
                  <a:gd name="connsiteX6" fmla="*/ 44748 w 536939"/>
                  <a:gd name="connsiteY6" fmla="*/ 3691 h 502401"/>
                  <a:gd name="connsiteX7" fmla="*/ 3704 w 536939"/>
                  <a:gd name="connsiteY7" fmla="*/ 15581 h 502401"/>
                  <a:gd name="connsiteX8" fmla="*/ 15593 w 536939"/>
                  <a:gd name="connsiteY8" fmla="*/ 56626 h 502401"/>
                  <a:gd name="connsiteX9" fmla="*/ 61635 w 536939"/>
                  <a:gd name="connsiteY9" fmla="*/ 81921 h 502401"/>
                  <a:gd name="connsiteX10" fmla="*/ 126148 w 536939"/>
                  <a:gd name="connsiteY10" fmla="*/ 340113 h 502401"/>
                  <a:gd name="connsiteX11" fmla="*/ 91686 w 536939"/>
                  <a:gd name="connsiteY11" fmla="*/ 367682 h 502401"/>
                  <a:gd name="connsiteX12" fmla="*/ 84794 w 536939"/>
                  <a:gd name="connsiteY12" fmla="*/ 381467 h 502401"/>
                  <a:gd name="connsiteX13" fmla="*/ 84794 w 536939"/>
                  <a:gd name="connsiteY13" fmla="*/ 424614 h 502401"/>
                  <a:gd name="connsiteX14" fmla="*/ 101749 w 536939"/>
                  <a:gd name="connsiteY14" fmla="*/ 441914 h 502401"/>
                  <a:gd name="connsiteX15" fmla="*/ 150479 w 536939"/>
                  <a:gd name="connsiteY15" fmla="*/ 442603 h 502401"/>
                  <a:gd name="connsiteX16" fmla="*/ 148749 w 536939"/>
                  <a:gd name="connsiteY16" fmla="*/ 491312 h 502401"/>
                  <a:gd name="connsiteX17" fmla="*/ 197458 w 536939"/>
                  <a:gd name="connsiteY17" fmla="*/ 493042 h 502401"/>
                  <a:gd name="connsiteX18" fmla="*/ 199188 w 536939"/>
                  <a:gd name="connsiteY18" fmla="*/ 444333 h 502401"/>
                  <a:gd name="connsiteX19" fmla="*/ 198175 w 536939"/>
                  <a:gd name="connsiteY19" fmla="*/ 443293 h 502401"/>
                  <a:gd name="connsiteX20" fmla="*/ 425626 w 536939"/>
                  <a:gd name="connsiteY20" fmla="*/ 446463 h 502401"/>
                  <a:gd name="connsiteX21" fmla="*/ 431216 w 536939"/>
                  <a:gd name="connsiteY21" fmla="*/ 494876 h 502401"/>
                  <a:gd name="connsiteX22" fmla="*/ 479628 w 536939"/>
                  <a:gd name="connsiteY22" fmla="*/ 489293 h 502401"/>
                  <a:gd name="connsiteX23" fmla="*/ 480214 w 536939"/>
                  <a:gd name="connsiteY23" fmla="*/ 447221 h 502401"/>
                  <a:gd name="connsiteX24" fmla="*/ 509921 w 536939"/>
                  <a:gd name="connsiteY24" fmla="*/ 447635 h 502401"/>
                  <a:gd name="connsiteX25" fmla="*/ 509921 w 536939"/>
                  <a:gd name="connsiteY25" fmla="*/ 447635 h 502401"/>
                  <a:gd name="connsiteX26" fmla="*/ 525608 w 536939"/>
                  <a:gd name="connsiteY26" fmla="*/ 428860 h 502401"/>
                  <a:gd name="connsiteX27" fmla="*/ 509921 w 536939"/>
                  <a:gd name="connsiteY27" fmla="*/ 413172 h 502401"/>
                  <a:gd name="connsiteX28" fmla="*/ 118429 w 536939"/>
                  <a:gd name="connsiteY28" fmla="*/ 407659 h 502401"/>
                  <a:gd name="connsiteX29" fmla="*/ 118429 w 536939"/>
                  <a:gd name="connsiteY29" fmla="*/ 389945 h 502401"/>
                  <a:gd name="connsiteX30" fmla="*/ 147170 w 536939"/>
                  <a:gd name="connsiteY30" fmla="*/ 367269 h 502401"/>
                  <a:gd name="connsiteX31" fmla="*/ 155579 w 536939"/>
                  <a:gd name="connsiteY31" fmla="*/ 368647 h 502401"/>
                  <a:gd name="connsiteX32" fmla="*/ 466222 w 536939"/>
                  <a:gd name="connsiteY32" fmla="*/ 371473 h 502401"/>
                  <a:gd name="connsiteX33" fmla="*/ 466222 w 536939"/>
                  <a:gd name="connsiteY33" fmla="*/ 371473 h 502401"/>
                  <a:gd name="connsiteX34" fmla="*/ 495653 w 536939"/>
                  <a:gd name="connsiteY34" fmla="*/ 348039 h 502401"/>
                  <a:gd name="connsiteX35" fmla="*/ 535974 w 536939"/>
                  <a:gd name="connsiteY35" fmla="*/ 172626 h 502401"/>
                  <a:gd name="connsiteX36" fmla="*/ 514125 w 536939"/>
                  <a:gd name="connsiteY36" fmla="*/ 135958 h 50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6939" h="502401">
                    <a:moveTo>
                      <a:pt x="514125" y="135958"/>
                    </a:moveTo>
                    <a:cubicBezTo>
                      <a:pt x="497879" y="132256"/>
                      <a:pt x="481696" y="142354"/>
                      <a:pt x="477871" y="158565"/>
                    </a:cubicBezTo>
                    <a:lnTo>
                      <a:pt x="443064" y="310199"/>
                    </a:lnTo>
                    <a:lnTo>
                      <a:pt x="180047" y="307718"/>
                    </a:lnTo>
                    <a:lnTo>
                      <a:pt x="116981" y="54489"/>
                    </a:lnTo>
                    <a:cubicBezTo>
                      <a:pt x="114948" y="46328"/>
                      <a:pt x="109606" y="39381"/>
                      <a:pt x="102231" y="35328"/>
                    </a:cubicBezTo>
                    <a:lnTo>
                      <a:pt x="44748" y="3691"/>
                    </a:lnTo>
                    <a:cubicBezTo>
                      <a:pt x="30129" y="-4359"/>
                      <a:pt x="11754" y="962"/>
                      <a:pt x="3704" y="15581"/>
                    </a:cubicBezTo>
                    <a:cubicBezTo>
                      <a:pt x="-4347" y="30200"/>
                      <a:pt x="974" y="48575"/>
                      <a:pt x="15593" y="56626"/>
                    </a:cubicBezTo>
                    <a:lnTo>
                      <a:pt x="61635" y="81921"/>
                    </a:lnTo>
                    <a:lnTo>
                      <a:pt x="126148" y="340113"/>
                    </a:lnTo>
                    <a:lnTo>
                      <a:pt x="91686" y="367682"/>
                    </a:lnTo>
                    <a:cubicBezTo>
                      <a:pt x="87344" y="370936"/>
                      <a:pt x="84794" y="376043"/>
                      <a:pt x="84794" y="381467"/>
                    </a:cubicBezTo>
                    <a:lnTo>
                      <a:pt x="84794" y="424614"/>
                    </a:lnTo>
                    <a:cubicBezTo>
                      <a:pt x="84752" y="434050"/>
                      <a:pt x="92313" y="441762"/>
                      <a:pt x="101749" y="441914"/>
                    </a:cubicBezTo>
                    <a:lnTo>
                      <a:pt x="150479" y="442603"/>
                    </a:lnTo>
                    <a:cubicBezTo>
                      <a:pt x="136549" y="455575"/>
                      <a:pt x="135777" y="477383"/>
                      <a:pt x="148749" y="491312"/>
                    </a:cubicBezTo>
                    <a:cubicBezTo>
                      <a:pt x="161720" y="505235"/>
                      <a:pt x="183528" y="506014"/>
                      <a:pt x="197458" y="493042"/>
                    </a:cubicBezTo>
                    <a:cubicBezTo>
                      <a:pt x="211380" y="480064"/>
                      <a:pt x="212159" y="458263"/>
                      <a:pt x="199188" y="444333"/>
                    </a:cubicBezTo>
                    <a:cubicBezTo>
                      <a:pt x="198857" y="443982"/>
                      <a:pt x="198519" y="443630"/>
                      <a:pt x="198175" y="443293"/>
                    </a:cubicBezTo>
                    <a:lnTo>
                      <a:pt x="425626" y="446463"/>
                    </a:lnTo>
                    <a:cubicBezTo>
                      <a:pt x="413798" y="461378"/>
                      <a:pt x="416300" y="483055"/>
                      <a:pt x="431216" y="494876"/>
                    </a:cubicBezTo>
                    <a:cubicBezTo>
                      <a:pt x="446124" y="506703"/>
                      <a:pt x="467801" y="504201"/>
                      <a:pt x="479628" y="489293"/>
                    </a:cubicBezTo>
                    <a:cubicBezTo>
                      <a:pt x="489354" y="477024"/>
                      <a:pt x="489595" y="459752"/>
                      <a:pt x="480214" y="447221"/>
                    </a:cubicBezTo>
                    <a:lnTo>
                      <a:pt x="509921" y="447635"/>
                    </a:lnTo>
                    <a:lnTo>
                      <a:pt x="509921" y="447635"/>
                    </a:lnTo>
                    <a:cubicBezTo>
                      <a:pt x="519439" y="446780"/>
                      <a:pt x="526463" y="438378"/>
                      <a:pt x="525608" y="428860"/>
                    </a:cubicBezTo>
                    <a:cubicBezTo>
                      <a:pt x="524864" y="420527"/>
                      <a:pt x="518254" y="413917"/>
                      <a:pt x="509921" y="413172"/>
                    </a:cubicBezTo>
                    <a:lnTo>
                      <a:pt x="118429" y="407659"/>
                    </a:lnTo>
                    <a:lnTo>
                      <a:pt x="118429" y="389945"/>
                    </a:lnTo>
                    <a:lnTo>
                      <a:pt x="147170" y="367269"/>
                    </a:lnTo>
                    <a:cubicBezTo>
                      <a:pt x="149893" y="368117"/>
                      <a:pt x="152726" y="368578"/>
                      <a:pt x="155579" y="368647"/>
                    </a:cubicBezTo>
                    <a:lnTo>
                      <a:pt x="466222" y="371473"/>
                    </a:lnTo>
                    <a:lnTo>
                      <a:pt x="466222" y="371473"/>
                    </a:lnTo>
                    <a:cubicBezTo>
                      <a:pt x="480297" y="371473"/>
                      <a:pt x="492503" y="361755"/>
                      <a:pt x="495653" y="348039"/>
                    </a:cubicBezTo>
                    <a:lnTo>
                      <a:pt x="535974" y="172626"/>
                    </a:lnTo>
                    <a:cubicBezTo>
                      <a:pt x="540020" y="156477"/>
                      <a:pt x="530260" y="140086"/>
                      <a:pt x="514125" y="135958"/>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a:extLst>
                  <a:ext uri="{FF2B5EF4-FFF2-40B4-BE49-F238E27FC236}">
                    <a16:creationId xmlns:a16="http://schemas.microsoft.com/office/drawing/2014/main" id="{CE983203-89E6-5087-3761-007EB539F9A4}"/>
                  </a:ext>
                </a:extLst>
              </p:cNvPr>
              <p:cNvSpPr/>
              <p:nvPr/>
            </p:nvSpPr>
            <p:spPr>
              <a:xfrm>
                <a:off x="4527" y="1787"/>
                <a:ext cx="270" cy="342"/>
              </a:xfrm>
              <a:custGeom>
                <a:avLst/>
                <a:gdLst>
                  <a:gd name="connsiteX0" fmla="*/ 158806 w 171505"/>
                  <a:gd name="connsiteY0" fmla="*/ 99257 h 217242"/>
                  <a:gd name="connsiteX1" fmla="*/ 130684 w 171505"/>
                  <a:gd name="connsiteY1" fmla="*/ 99257 h 217242"/>
                  <a:gd name="connsiteX2" fmla="*/ 130684 w 171505"/>
                  <a:gd name="connsiteY2" fmla="*/ 17995 h 217242"/>
                  <a:gd name="connsiteX3" fmla="*/ 112971 w 171505"/>
                  <a:gd name="connsiteY3" fmla="*/ -63 h 217242"/>
                  <a:gd name="connsiteX4" fmla="*/ 58865 w 171505"/>
                  <a:gd name="connsiteY4" fmla="*/ -63 h 217242"/>
                  <a:gd name="connsiteX5" fmla="*/ 40875 w 171505"/>
                  <a:gd name="connsiteY5" fmla="*/ 17995 h 217242"/>
                  <a:gd name="connsiteX6" fmla="*/ 40875 w 171505"/>
                  <a:gd name="connsiteY6" fmla="*/ 99257 h 217242"/>
                  <a:gd name="connsiteX7" fmla="*/ 12754 w 171505"/>
                  <a:gd name="connsiteY7" fmla="*/ 99257 h 217242"/>
                  <a:gd name="connsiteX8" fmla="*/ 3656 w 171505"/>
                  <a:gd name="connsiteY8" fmla="*/ 117384 h 217242"/>
                  <a:gd name="connsiteX9" fmla="*/ 24334 w 171505"/>
                  <a:gd name="connsiteY9" fmla="*/ 145437 h 217242"/>
                  <a:gd name="connsiteX10" fmla="*/ 51352 w 171505"/>
                  <a:gd name="connsiteY10" fmla="*/ 181622 h 217242"/>
                  <a:gd name="connsiteX11" fmla="*/ 72029 w 171505"/>
                  <a:gd name="connsiteY11" fmla="*/ 209674 h 217242"/>
                  <a:gd name="connsiteX12" fmla="*/ 93858 w 171505"/>
                  <a:gd name="connsiteY12" fmla="*/ 214795 h 217242"/>
                  <a:gd name="connsiteX13" fmla="*/ 98979 w 171505"/>
                  <a:gd name="connsiteY13" fmla="*/ 209674 h 217242"/>
                  <a:gd name="connsiteX14" fmla="*/ 119656 w 171505"/>
                  <a:gd name="connsiteY14" fmla="*/ 181622 h 217242"/>
                  <a:gd name="connsiteX15" fmla="*/ 146675 w 171505"/>
                  <a:gd name="connsiteY15" fmla="*/ 145437 h 217242"/>
                  <a:gd name="connsiteX16" fmla="*/ 167352 w 171505"/>
                  <a:gd name="connsiteY16" fmla="*/ 117384 h 217242"/>
                  <a:gd name="connsiteX17" fmla="*/ 158806 w 171505"/>
                  <a:gd name="connsiteY17" fmla="*/ 99257 h 21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505" h="217242">
                    <a:moveTo>
                      <a:pt x="158806" y="99257"/>
                    </a:moveTo>
                    <a:lnTo>
                      <a:pt x="130684" y="99257"/>
                    </a:lnTo>
                    <a:lnTo>
                      <a:pt x="130684" y="17995"/>
                    </a:lnTo>
                    <a:cubicBezTo>
                      <a:pt x="130684" y="8152"/>
                      <a:pt x="122806" y="123"/>
                      <a:pt x="112971" y="-63"/>
                    </a:cubicBezTo>
                    <a:lnTo>
                      <a:pt x="58865" y="-63"/>
                    </a:lnTo>
                    <a:cubicBezTo>
                      <a:pt x="48919" y="-22"/>
                      <a:pt x="40875" y="8049"/>
                      <a:pt x="40875" y="17995"/>
                    </a:cubicBezTo>
                    <a:lnTo>
                      <a:pt x="40875" y="99257"/>
                    </a:lnTo>
                    <a:lnTo>
                      <a:pt x="12754" y="99257"/>
                    </a:lnTo>
                    <a:cubicBezTo>
                      <a:pt x="348" y="99257"/>
                      <a:pt x="-3788" y="107390"/>
                      <a:pt x="3656" y="117384"/>
                    </a:cubicBezTo>
                    <a:lnTo>
                      <a:pt x="24334" y="145437"/>
                    </a:lnTo>
                    <a:lnTo>
                      <a:pt x="51352" y="181622"/>
                    </a:lnTo>
                    <a:lnTo>
                      <a:pt x="72029" y="209674"/>
                    </a:lnTo>
                    <a:cubicBezTo>
                      <a:pt x="76641" y="217118"/>
                      <a:pt x="86414" y="219413"/>
                      <a:pt x="93858" y="214795"/>
                    </a:cubicBezTo>
                    <a:cubicBezTo>
                      <a:pt x="95933" y="213506"/>
                      <a:pt x="97690" y="211756"/>
                      <a:pt x="98979" y="209674"/>
                    </a:cubicBezTo>
                    <a:lnTo>
                      <a:pt x="119656" y="181622"/>
                    </a:lnTo>
                    <a:lnTo>
                      <a:pt x="146675" y="145437"/>
                    </a:lnTo>
                    <a:lnTo>
                      <a:pt x="167352" y="117384"/>
                    </a:lnTo>
                    <a:cubicBezTo>
                      <a:pt x="175348" y="107390"/>
                      <a:pt x="171212" y="99257"/>
                      <a:pt x="158806" y="99257"/>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81" name="组合 80">
              <a:extLst>
                <a:ext uri="{FF2B5EF4-FFF2-40B4-BE49-F238E27FC236}">
                  <a16:creationId xmlns:a16="http://schemas.microsoft.com/office/drawing/2014/main" id="{1E39F553-393B-DCCE-C0B4-542843A4AA96}"/>
                </a:ext>
              </a:extLst>
            </p:cNvPr>
            <p:cNvGrpSpPr/>
            <p:nvPr/>
          </p:nvGrpSpPr>
          <p:grpSpPr>
            <a:xfrm>
              <a:off x="10000720" y="1450443"/>
              <a:ext cx="471739" cy="477690"/>
              <a:chOff x="15610" y="81"/>
              <a:chExt cx="713" cy="722"/>
            </a:xfrm>
            <a:gradFill>
              <a:gsLst>
                <a:gs pos="0">
                  <a:schemeClr val="accent1"/>
                </a:gs>
                <a:gs pos="100000">
                  <a:srgbClr val="020138"/>
                </a:gs>
              </a:gsLst>
              <a:lin ang="5400000" scaled="1"/>
            </a:gradFill>
          </p:grpSpPr>
          <p:sp>
            <p:nvSpPr>
              <p:cNvPr id="86" name="任意多边形: 形状 85">
                <a:extLst>
                  <a:ext uri="{FF2B5EF4-FFF2-40B4-BE49-F238E27FC236}">
                    <a16:creationId xmlns:a16="http://schemas.microsoft.com/office/drawing/2014/main" id="{7876AA1F-5200-C35F-FDAF-BF883AF505C5}"/>
                  </a:ext>
                </a:extLst>
              </p:cNvPr>
              <p:cNvSpPr/>
              <p:nvPr/>
            </p:nvSpPr>
            <p:spPr>
              <a:xfrm>
                <a:off x="15610" y="605"/>
                <a:ext cx="713" cy="198"/>
              </a:xfrm>
              <a:custGeom>
                <a:avLst/>
                <a:gdLst>
                  <a:gd name="connsiteX0" fmla="*/ 7188 w 452974"/>
                  <a:gd name="connsiteY0" fmla="*/ 6 h 125580"/>
                  <a:gd name="connsiteX1" fmla="*/ 50265 w 452974"/>
                  <a:gd name="connsiteY1" fmla="*/ 6 h 125580"/>
                  <a:gd name="connsiteX2" fmla="*/ 57158 w 452974"/>
                  <a:gd name="connsiteY2" fmla="*/ 6898 h 125580"/>
                  <a:gd name="connsiteX3" fmla="*/ 57158 w 452974"/>
                  <a:gd name="connsiteY3" fmla="*/ 68310 h 125580"/>
                  <a:gd name="connsiteX4" fmla="*/ 395923 w 452974"/>
                  <a:gd name="connsiteY4" fmla="*/ 68310 h 125580"/>
                  <a:gd name="connsiteX5" fmla="*/ 395923 w 452974"/>
                  <a:gd name="connsiteY5" fmla="*/ 6829 h 125580"/>
                  <a:gd name="connsiteX6" fmla="*/ 402815 w 452974"/>
                  <a:gd name="connsiteY6" fmla="*/ -63 h 125580"/>
                  <a:gd name="connsiteX7" fmla="*/ 446031 w 452974"/>
                  <a:gd name="connsiteY7" fmla="*/ -63 h 125580"/>
                  <a:gd name="connsiteX8" fmla="*/ 452923 w 452974"/>
                  <a:gd name="connsiteY8" fmla="*/ 6829 h 125580"/>
                  <a:gd name="connsiteX9" fmla="*/ 452923 w 452974"/>
                  <a:gd name="connsiteY9" fmla="*/ 118625 h 125580"/>
                  <a:gd name="connsiteX10" fmla="*/ 446031 w 452974"/>
                  <a:gd name="connsiteY10" fmla="*/ 125517 h 125580"/>
                  <a:gd name="connsiteX11" fmla="*/ 6843 w 452974"/>
                  <a:gd name="connsiteY11" fmla="*/ 125517 h 125580"/>
                  <a:gd name="connsiteX12" fmla="*/ -50 w 452974"/>
                  <a:gd name="connsiteY12" fmla="*/ 118625 h 125580"/>
                  <a:gd name="connsiteX13" fmla="*/ -50 w 452974"/>
                  <a:gd name="connsiteY13" fmla="*/ 7036 h 125580"/>
                  <a:gd name="connsiteX14" fmla="*/ 6705 w 452974"/>
                  <a:gd name="connsiteY14" fmla="*/ -1 h 125580"/>
                  <a:gd name="connsiteX15" fmla="*/ 7188 w 452974"/>
                  <a:gd name="connsiteY15" fmla="*/ 6 h 125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974" h="125580">
                    <a:moveTo>
                      <a:pt x="7188" y="6"/>
                    </a:moveTo>
                    <a:lnTo>
                      <a:pt x="50265" y="6"/>
                    </a:lnTo>
                    <a:cubicBezTo>
                      <a:pt x="54057" y="6"/>
                      <a:pt x="57158" y="3093"/>
                      <a:pt x="57158" y="6898"/>
                    </a:cubicBezTo>
                    <a:lnTo>
                      <a:pt x="57158" y="68310"/>
                    </a:lnTo>
                    <a:lnTo>
                      <a:pt x="395923" y="68310"/>
                    </a:lnTo>
                    <a:lnTo>
                      <a:pt x="395923" y="6829"/>
                    </a:lnTo>
                    <a:cubicBezTo>
                      <a:pt x="395923" y="3024"/>
                      <a:pt x="399024" y="-63"/>
                      <a:pt x="402815" y="-63"/>
                    </a:cubicBezTo>
                    <a:lnTo>
                      <a:pt x="446031" y="-63"/>
                    </a:lnTo>
                    <a:cubicBezTo>
                      <a:pt x="449821" y="-63"/>
                      <a:pt x="452923" y="3024"/>
                      <a:pt x="452923" y="6829"/>
                    </a:cubicBezTo>
                    <a:lnTo>
                      <a:pt x="452923" y="118625"/>
                    </a:lnTo>
                    <a:cubicBezTo>
                      <a:pt x="452923" y="122430"/>
                      <a:pt x="449821" y="125517"/>
                      <a:pt x="446031" y="125517"/>
                    </a:cubicBezTo>
                    <a:lnTo>
                      <a:pt x="6843" y="125517"/>
                    </a:lnTo>
                    <a:cubicBezTo>
                      <a:pt x="3052" y="125517"/>
                      <a:pt x="-50" y="122430"/>
                      <a:pt x="-50" y="118625"/>
                    </a:cubicBezTo>
                    <a:lnTo>
                      <a:pt x="-50" y="7036"/>
                    </a:lnTo>
                    <a:cubicBezTo>
                      <a:pt x="-119" y="3231"/>
                      <a:pt x="2914" y="81"/>
                      <a:pt x="6705" y="-1"/>
                    </a:cubicBezTo>
                    <a:cubicBezTo>
                      <a:pt x="6843" y="-8"/>
                      <a:pt x="7050" y="-1"/>
                      <a:pt x="7188" y="6"/>
                    </a:cubicBezTo>
                    <a:close/>
                  </a:path>
                </a:pathLst>
              </a:custGeom>
              <a:gradFill>
                <a:gsLst>
                  <a:gs pos="0">
                    <a:schemeClr val="accent2"/>
                  </a:gs>
                  <a:gs pos="100000">
                    <a:schemeClr val="accent1">
                      <a:lumMod val="60000"/>
                      <a:lumOff val="40000"/>
                    </a:schemeClr>
                  </a:gs>
                </a:gsLst>
                <a:lin ang="2700000" scaled="0"/>
              </a:gra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a:extLst>
                  <a:ext uri="{FF2B5EF4-FFF2-40B4-BE49-F238E27FC236}">
                    <a16:creationId xmlns:a16="http://schemas.microsoft.com/office/drawing/2014/main" id="{9342618F-0318-148B-8F1C-0ACE4102CD47}"/>
                  </a:ext>
                </a:extLst>
              </p:cNvPr>
              <p:cNvSpPr/>
              <p:nvPr/>
            </p:nvSpPr>
            <p:spPr>
              <a:xfrm>
                <a:off x="15848" y="557"/>
                <a:ext cx="239" cy="84"/>
              </a:xfrm>
              <a:custGeom>
                <a:avLst/>
                <a:gdLst>
                  <a:gd name="connsiteX0" fmla="*/ 143777 w 151978"/>
                  <a:gd name="connsiteY0" fmla="*/ 0 h 53209"/>
                  <a:gd name="connsiteX1" fmla="*/ 151978 w 151978"/>
                  <a:gd name="connsiteY1" fmla="*/ 0 h 53209"/>
                  <a:gd name="connsiteX2" fmla="*/ 151978 w 151978"/>
                  <a:gd name="connsiteY2" fmla="*/ 53210 h 53209"/>
                  <a:gd name="connsiteX3" fmla="*/ 143777 w 151978"/>
                  <a:gd name="connsiteY3" fmla="*/ 53210 h 53209"/>
                  <a:gd name="connsiteX4" fmla="*/ 8201 w 151978"/>
                  <a:gd name="connsiteY4" fmla="*/ 53210 h 53209"/>
                  <a:gd name="connsiteX5" fmla="*/ 0 w 151978"/>
                  <a:gd name="connsiteY5" fmla="*/ 53210 h 53209"/>
                  <a:gd name="connsiteX6" fmla="*/ 0 w 151978"/>
                  <a:gd name="connsiteY6" fmla="*/ 0 h 53209"/>
                  <a:gd name="connsiteX7" fmla="*/ 8201 w 151978"/>
                  <a:gd name="connsiteY7" fmla="*/ 0 h 5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978" h="53209">
                    <a:moveTo>
                      <a:pt x="143777" y="0"/>
                    </a:moveTo>
                    <a:cubicBezTo>
                      <a:pt x="148306" y="0"/>
                      <a:pt x="151978" y="0"/>
                      <a:pt x="151978" y="0"/>
                    </a:cubicBezTo>
                    <a:lnTo>
                      <a:pt x="151978" y="53210"/>
                    </a:lnTo>
                    <a:cubicBezTo>
                      <a:pt x="151978" y="53210"/>
                      <a:pt x="148306" y="53210"/>
                      <a:pt x="143777" y="53210"/>
                    </a:cubicBezTo>
                    <a:lnTo>
                      <a:pt x="8201" y="53210"/>
                    </a:lnTo>
                    <a:cubicBezTo>
                      <a:pt x="3672" y="53210"/>
                      <a:pt x="0" y="53210"/>
                      <a:pt x="0" y="53210"/>
                    </a:cubicBezTo>
                    <a:lnTo>
                      <a:pt x="0" y="0"/>
                    </a:lnTo>
                    <a:cubicBezTo>
                      <a:pt x="0" y="0"/>
                      <a:pt x="3672" y="0"/>
                      <a:pt x="8201" y="0"/>
                    </a:cubicBezTo>
                    <a:close/>
                  </a:path>
                </a:pathLst>
              </a:custGeom>
              <a:gradFill>
                <a:gsLst>
                  <a:gs pos="0">
                    <a:schemeClr val="accent2"/>
                  </a:gs>
                  <a:gs pos="100000">
                    <a:schemeClr val="accent1">
                      <a:lumMod val="60000"/>
                      <a:lumOff val="40000"/>
                    </a:schemeClr>
                  </a:gs>
                </a:gsLst>
                <a:lin ang="2700000" scaled="0"/>
              </a:gra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a:extLst>
                  <a:ext uri="{FF2B5EF4-FFF2-40B4-BE49-F238E27FC236}">
                    <a16:creationId xmlns:a16="http://schemas.microsoft.com/office/drawing/2014/main" id="{47FA4FAC-1BCB-30AD-CCB5-5CC25FE69DA8}"/>
                  </a:ext>
                </a:extLst>
              </p:cNvPr>
              <p:cNvSpPr/>
              <p:nvPr/>
            </p:nvSpPr>
            <p:spPr>
              <a:xfrm>
                <a:off x="15695" y="81"/>
                <a:ext cx="546" cy="455"/>
              </a:xfrm>
              <a:custGeom>
                <a:avLst/>
                <a:gdLst>
                  <a:gd name="connsiteX0" fmla="*/ 80559 w 346603"/>
                  <a:gd name="connsiteY0" fmla="*/ 97500 h 288897"/>
                  <a:gd name="connsiteX1" fmla="*/ 159064 w 346603"/>
                  <a:gd name="connsiteY1" fmla="*/ 5485 h 288897"/>
                  <a:gd name="connsiteX2" fmla="*/ 187254 w 346603"/>
                  <a:gd name="connsiteY2" fmla="*/ 5485 h 288897"/>
                  <a:gd name="connsiteX3" fmla="*/ 265829 w 346603"/>
                  <a:gd name="connsiteY3" fmla="*/ 97500 h 288897"/>
                  <a:gd name="connsiteX4" fmla="*/ 344333 w 346603"/>
                  <a:gd name="connsiteY4" fmla="*/ 189583 h 288897"/>
                  <a:gd name="connsiteX5" fmla="*/ 330548 w 346603"/>
                  <a:gd name="connsiteY5" fmla="*/ 206125 h 288897"/>
                  <a:gd name="connsiteX6" fmla="*/ 247838 w 346603"/>
                  <a:gd name="connsiteY6" fmla="*/ 206125 h 288897"/>
                  <a:gd name="connsiteX7" fmla="*/ 247838 w 346603"/>
                  <a:gd name="connsiteY7" fmla="*/ 281942 h 288897"/>
                  <a:gd name="connsiteX8" fmla="*/ 240946 w 346603"/>
                  <a:gd name="connsiteY8" fmla="*/ 288835 h 288897"/>
                  <a:gd name="connsiteX9" fmla="*/ 103097 w 346603"/>
                  <a:gd name="connsiteY9" fmla="*/ 288835 h 288897"/>
                  <a:gd name="connsiteX10" fmla="*/ 96204 w 346603"/>
                  <a:gd name="connsiteY10" fmla="*/ 281942 h 288897"/>
                  <a:gd name="connsiteX11" fmla="*/ 96204 w 346603"/>
                  <a:gd name="connsiteY11" fmla="*/ 206125 h 288897"/>
                  <a:gd name="connsiteX12" fmla="*/ 16252 w 346603"/>
                  <a:gd name="connsiteY12" fmla="*/ 206125 h 288897"/>
                  <a:gd name="connsiteX13" fmla="*/ 2467 w 346603"/>
                  <a:gd name="connsiteY13" fmla="*/ 189583 h 28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603" h="288897">
                    <a:moveTo>
                      <a:pt x="80559" y="97500"/>
                    </a:moveTo>
                    <a:lnTo>
                      <a:pt x="159064" y="5485"/>
                    </a:lnTo>
                    <a:cubicBezTo>
                      <a:pt x="166990" y="-1913"/>
                      <a:pt x="179328" y="-1913"/>
                      <a:pt x="187254" y="5485"/>
                    </a:cubicBezTo>
                    <a:lnTo>
                      <a:pt x="265829" y="97500"/>
                    </a:lnTo>
                    <a:lnTo>
                      <a:pt x="344333" y="189583"/>
                    </a:lnTo>
                    <a:cubicBezTo>
                      <a:pt x="350605" y="196889"/>
                      <a:pt x="342817" y="206125"/>
                      <a:pt x="330548" y="206125"/>
                    </a:cubicBezTo>
                    <a:lnTo>
                      <a:pt x="247838" y="206125"/>
                    </a:lnTo>
                    <a:lnTo>
                      <a:pt x="247838" y="281942"/>
                    </a:lnTo>
                    <a:cubicBezTo>
                      <a:pt x="247838" y="285747"/>
                      <a:pt x="244737" y="288835"/>
                      <a:pt x="240946" y="288835"/>
                    </a:cubicBezTo>
                    <a:lnTo>
                      <a:pt x="103097" y="288835"/>
                    </a:lnTo>
                    <a:cubicBezTo>
                      <a:pt x="99306" y="288835"/>
                      <a:pt x="96204" y="285747"/>
                      <a:pt x="96204" y="281942"/>
                    </a:cubicBezTo>
                    <a:lnTo>
                      <a:pt x="96204" y="206125"/>
                    </a:lnTo>
                    <a:lnTo>
                      <a:pt x="16252" y="206125"/>
                    </a:lnTo>
                    <a:cubicBezTo>
                      <a:pt x="3708" y="206125"/>
                      <a:pt x="-4425" y="196889"/>
                      <a:pt x="2467" y="189583"/>
                    </a:cubicBezTo>
                    <a:close/>
                  </a:path>
                </a:pathLst>
              </a:custGeom>
              <a:gradFill>
                <a:gsLst>
                  <a:gs pos="0">
                    <a:schemeClr val="accent2"/>
                  </a:gs>
                  <a:gs pos="100000">
                    <a:schemeClr val="accent1">
                      <a:lumMod val="60000"/>
                      <a:lumOff val="40000"/>
                    </a:schemeClr>
                  </a:gs>
                </a:gsLst>
                <a:lin ang="2700000" scaled="0"/>
              </a:gra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grpSp>
        <p:nvGrpSpPr>
          <p:cNvPr id="4" name="组合 3">
            <a:extLst>
              <a:ext uri="{FF2B5EF4-FFF2-40B4-BE49-F238E27FC236}">
                <a16:creationId xmlns:a16="http://schemas.microsoft.com/office/drawing/2014/main" id="{D07E4C04-4352-889B-7480-29873B0619D9}"/>
              </a:ext>
            </a:extLst>
          </p:cNvPr>
          <p:cNvGrpSpPr/>
          <p:nvPr/>
        </p:nvGrpSpPr>
        <p:grpSpPr>
          <a:xfrm>
            <a:off x="1370911" y="3460172"/>
            <a:ext cx="8770328" cy="616112"/>
            <a:chOff x="1370911" y="3718296"/>
            <a:chExt cx="9111322" cy="640066"/>
          </a:xfrm>
        </p:grpSpPr>
        <p:sp>
          <p:nvSpPr>
            <p:cNvPr id="99" name="9">
              <a:extLst>
                <a:ext uri="{FF2B5EF4-FFF2-40B4-BE49-F238E27FC236}">
                  <a16:creationId xmlns:a16="http://schemas.microsoft.com/office/drawing/2014/main" id="{A2917D93-11CC-7522-69D9-A6C1F4269DD9}"/>
                </a:ext>
              </a:extLst>
            </p:cNvPr>
            <p:cNvSpPr>
              <a:spLocks noEditPoints="1"/>
            </p:cNvSpPr>
            <p:nvPr/>
          </p:nvSpPr>
          <p:spPr bwMode="auto">
            <a:xfrm>
              <a:off x="6661137" y="3787635"/>
              <a:ext cx="461377" cy="501388"/>
            </a:xfrm>
            <a:custGeom>
              <a:avLst/>
              <a:gdLst/>
              <a:ahLst/>
              <a:cxnLst>
                <a:cxn ang="0">
                  <a:pos x="55" y="64"/>
                </a:cxn>
                <a:cxn ang="0">
                  <a:pos x="0" y="59"/>
                </a:cxn>
                <a:cxn ang="0">
                  <a:pos x="4" y="9"/>
                </a:cxn>
                <a:cxn ang="0">
                  <a:pos x="9" y="5"/>
                </a:cxn>
                <a:cxn ang="0">
                  <a:pos x="17" y="0"/>
                </a:cxn>
                <a:cxn ang="0">
                  <a:pos x="23" y="9"/>
                </a:cxn>
                <a:cxn ang="0">
                  <a:pos x="36" y="5"/>
                </a:cxn>
                <a:cxn ang="0">
                  <a:pos x="44" y="0"/>
                </a:cxn>
                <a:cxn ang="0">
                  <a:pos x="50" y="9"/>
                </a:cxn>
                <a:cxn ang="0">
                  <a:pos x="59" y="13"/>
                </a:cxn>
                <a:cxn ang="0">
                  <a:pos x="15" y="33"/>
                </a:cxn>
                <a:cxn ang="0">
                  <a:pos x="4" y="23"/>
                </a:cxn>
                <a:cxn ang="0">
                  <a:pos x="15" y="33"/>
                </a:cxn>
                <a:cxn ang="0">
                  <a:pos x="15" y="35"/>
                </a:cxn>
                <a:cxn ang="0">
                  <a:pos x="4" y="47"/>
                </a:cxn>
                <a:cxn ang="0">
                  <a:pos x="15" y="59"/>
                </a:cxn>
                <a:cxn ang="0">
                  <a:pos x="4" y="49"/>
                </a:cxn>
                <a:cxn ang="0">
                  <a:pos x="15" y="59"/>
                </a:cxn>
                <a:cxn ang="0">
                  <a:pos x="17" y="4"/>
                </a:cxn>
                <a:cxn ang="0">
                  <a:pos x="13" y="5"/>
                </a:cxn>
                <a:cxn ang="0">
                  <a:pos x="15" y="17"/>
                </a:cxn>
                <a:cxn ang="0">
                  <a:pos x="18" y="16"/>
                </a:cxn>
                <a:cxn ang="0">
                  <a:pos x="28" y="33"/>
                </a:cxn>
                <a:cxn ang="0">
                  <a:pos x="17" y="23"/>
                </a:cxn>
                <a:cxn ang="0">
                  <a:pos x="28" y="33"/>
                </a:cxn>
                <a:cxn ang="0">
                  <a:pos x="28" y="35"/>
                </a:cxn>
                <a:cxn ang="0">
                  <a:pos x="17" y="47"/>
                </a:cxn>
                <a:cxn ang="0">
                  <a:pos x="28" y="59"/>
                </a:cxn>
                <a:cxn ang="0">
                  <a:pos x="17" y="49"/>
                </a:cxn>
                <a:cxn ang="0">
                  <a:pos x="28" y="59"/>
                </a:cxn>
                <a:cxn ang="0">
                  <a:pos x="42" y="23"/>
                </a:cxn>
                <a:cxn ang="0">
                  <a:pos x="31" y="33"/>
                </a:cxn>
                <a:cxn ang="0">
                  <a:pos x="42" y="47"/>
                </a:cxn>
                <a:cxn ang="0">
                  <a:pos x="31" y="35"/>
                </a:cxn>
                <a:cxn ang="0">
                  <a:pos x="42" y="47"/>
                </a:cxn>
                <a:cxn ang="0">
                  <a:pos x="42" y="49"/>
                </a:cxn>
                <a:cxn ang="0">
                  <a:pos x="31" y="59"/>
                </a:cxn>
                <a:cxn ang="0">
                  <a:pos x="45" y="5"/>
                </a:cxn>
                <a:cxn ang="0">
                  <a:pos x="42" y="4"/>
                </a:cxn>
                <a:cxn ang="0">
                  <a:pos x="41" y="16"/>
                </a:cxn>
                <a:cxn ang="0">
                  <a:pos x="44" y="17"/>
                </a:cxn>
                <a:cxn ang="0">
                  <a:pos x="45" y="5"/>
                </a:cxn>
                <a:cxn ang="0">
                  <a:pos x="55" y="23"/>
                </a:cxn>
                <a:cxn ang="0">
                  <a:pos x="44" y="33"/>
                </a:cxn>
                <a:cxn ang="0">
                  <a:pos x="55" y="47"/>
                </a:cxn>
                <a:cxn ang="0">
                  <a:pos x="44" y="35"/>
                </a:cxn>
                <a:cxn ang="0">
                  <a:pos x="55" y="47"/>
                </a:cxn>
                <a:cxn ang="0">
                  <a:pos x="55" y="49"/>
                </a:cxn>
                <a:cxn ang="0">
                  <a:pos x="44" y="59"/>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gradFill>
              <a:gsLst>
                <a:gs pos="0">
                  <a:schemeClr val="accent2"/>
                </a:gs>
                <a:gs pos="100000">
                  <a:schemeClr val="accent1">
                    <a:lumMod val="60000"/>
                    <a:lumOff val="40000"/>
                  </a:schemeClr>
                </a:gs>
              </a:gsLst>
              <a:lin ang="2700000" scaled="0"/>
            </a:gradFill>
            <a:ln w="9525">
              <a:noFill/>
              <a:round/>
            </a:ln>
          </p:spPr>
          <p:txBody>
            <a:bodyPr lIns="121920" tIns="60960" rIns="121920" bIns="6096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7735" dirty="0">
                <a:cs typeface="+mn-ea"/>
                <a:sym typeface="+mn-lt"/>
              </a:endParaRPr>
            </a:p>
          </p:txBody>
        </p:sp>
        <p:sp>
          <p:nvSpPr>
            <p:cNvPr id="101" name="8">
              <a:extLst>
                <a:ext uri="{FF2B5EF4-FFF2-40B4-BE49-F238E27FC236}">
                  <a16:creationId xmlns:a16="http://schemas.microsoft.com/office/drawing/2014/main" id="{CFD7D83F-E042-B99A-1146-7CF8FF85BAEA}"/>
                </a:ext>
              </a:extLst>
            </p:cNvPr>
            <p:cNvSpPr>
              <a:spLocks noEditPoints="1"/>
            </p:cNvSpPr>
            <p:nvPr/>
          </p:nvSpPr>
          <p:spPr bwMode="auto">
            <a:xfrm>
              <a:off x="8299677" y="3718296"/>
              <a:ext cx="480763" cy="640066"/>
            </a:xfrm>
            <a:custGeom>
              <a:avLst/>
              <a:gdLst>
                <a:gd name="T0" fmla="*/ 828 w 1353"/>
                <a:gd name="T1" fmla="*/ 1302 h 1799"/>
                <a:gd name="T2" fmla="*/ 1330 w 1353"/>
                <a:gd name="T3" fmla="*/ 963 h 1799"/>
                <a:gd name="T4" fmla="*/ 1311 w 1353"/>
                <a:gd name="T5" fmla="*/ 1327 h 1799"/>
                <a:gd name="T6" fmla="*/ 561 w 1353"/>
                <a:gd name="T7" fmla="*/ 99 h 1799"/>
                <a:gd name="T8" fmla="*/ 562 w 1353"/>
                <a:gd name="T9" fmla="*/ 79 h 1799"/>
                <a:gd name="T10" fmla="*/ 578 w 1353"/>
                <a:gd name="T11" fmla="*/ 44 h 1799"/>
                <a:gd name="T12" fmla="*/ 604 w 1353"/>
                <a:gd name="T13" fmla="*/ 18 h 1799"/>
                <a:gd name="T14" fmla="*/ 640 w 1353"/>
                <a:gd name="T15" fmla="*/ 2 h 1799"/>
                <a:gd name="T16" fmla="*/ 659 w 1353"/>
                <a:gd name="T17" fmla="*/ 0 h 1799"/>
                <a:gd name="T18" fmla="*/ 698 w 1353"/>
                <a:gd name="T19" fmla="*/ 7 h 1799"/>
                <a:gd name="T20" fmla="*/ 729 w 1353"/>
                <a:gd name="T21" fmla="*/ 29 h 1799"/>
                <a:gd name="T22" fmla="*/ 750 w 1353"/>
                <a:gd name="T23" fmla="*/ 60 h 1799"/>
                <a:gd name="T24" fmla="*/ 757 w 1353"/>
                <a:gd name="T25" fmla="*/ 99 h 1799"/>
                <a:gd name="T26" fmla="*/ 561 w 1353"/>
                <a:gd name="T27" fmla="*/ 238 h 1799"/>
                <a:gd name="T28" fmla="*/ 561 w 1353"/>
                <a:gd name="T29" fmla="*/ 99 h 1799"/>
                <a:gd name="T30" fmla="*/ 757 w 1353"/>
                <a:gd name="T31" fmla="*/ 1631 h 1799"/>
                <a:gd name="T32" fmla="*/ 759 w 1353"/>
                <a:gd name="T33" fmla="*/ 1636 h 1799"/>
                <a:gd name="T34" fmla="*/ 766 w 1353"/>
                <a:gd name="T35" fmla="*/ 1650 h 1799"/>
                <a:gd name="T36" fmla="*/ 780 w 1353"/>
                <a:gd name="T37" fmla="*/ 1659 h 1799"/>
                <a:gd name="T38" fmla="*/ 840 w 1353"/>
                <a:gd name="T39" fmla="*/ 1659 h 1799"/>
                <a:gd name="T40" fmla="*/ 856 w 1353"/>
                <a:gd name="T41" fmla="*/ 1661 h 1799"/>
                <a:gd name="T42" fmla="*/ 884 w 1353"/>
                <a:gd name="T43" fmla="*/ 1673 h 1799"/>
                <a:gd name="T44" fmla="*/ 907 w 1353"/>
                <a:gd name="T45" fmla="*/ 1694 h 1799"/>
                <a:gd name="T46" fmla="*/ 917 w 1353"/>
                <a:gd name="T47" fmla="*/ 1722 h 1799"/>
                <a:gd name="T48" fmla="*/ 919 w 1353"/>
                <a:gd name="T49" fmla="*/ 1799 h 1799"/>
                <a:gd name="T50" fmla="*/ 399 w 1353"/>
                <a:gd name="T51" fmla="*/ 1738 h 1799"/>
                <a:gd name="T52" fmla="*/ 401 w 1353"/>
                <a:gd name="T53" fmla="*/ 1722 h 1799"/>
                <a:gd name="T54" fmla="*/ 413 w 1353"/>
                <a:gd name="T55" fmla="*/ 1694 h 1799"/>
                <a:gd name="T56" fmla="*/ 434 w 1353"/>
                <a:gd name="T57" fmla="*/ 1673 h 1799"/>
                <a:gd name="T58" fmla="*/ 462 w 1353"/>
                <a:gd name="T59" fmla="*/ 1661 h 1799"/>
                <a:gd name="T60" fmla="*/ 532 w 1353"/>
                <a:gd name="T61" fmla="*/ 1659 h 1799"/>
                <a:gd name="T62" fmla="*/ 538 w 1353"/>
                <a:gd name="T63" fmla="*/ 1659 h 1799"/>
                <a:gd name="T64" fmla="*/ 553 w 1353"/>
                <a:gd name="T65" fmla="*/ 1650 h 1799"/>
                <a:gd name="T66" fmla="*/ 561 w 1353"/>
                <a:gd name="T67" fmla="*/ 1636 h 1799"/>
                <a:gd name="T68" fmla="*/ 561 w 1353"/>
                <a:gd name="T69" fmla="*/ 745 h 1799"/>
                <a:gd name="T70" fmla="*/ 757 w 1353"/>
                <a:gd name="T71" fmla="*/ 735 h 1799"/>
                <a:gd name="T72" fmla="*/ 132 w 1353"/>
                <a:gd name="T73" fmla="*/ 1265 h 1799"/>
                <a:gd name="T74" fmla="*/ 151 w 1353"/>
                <a:gd name="T75" fmla="*/ 902 h 1799"/>
                <a:gd name="T76" fmla="*/ 490 w 1353"/>
                <a:gd name="T77" fmla="*/ 1285 h 1799"/>
                <a:gd name="T78" fmla="*/ 23 w 1353"/>
                <a:gd name="T79" fmla="*/ 338 h 1799"/>
                <a:gd name="T80" fmla="*/ 1204 w 1353"/>
                <a:gd name="T81" fmla="*/ 274 h 1799"/>
                <a:gd name="T82" fmla="*/ 1223 w 1353"/>
                <a:gd name="T83" fmla="*/ 640 h 1799"/>
                <a:gd name="T84" fmla="*/ 42 w 1353"/>
                <a:gd name="T85" fmla="*/ 703 h 1799"/>
                <a:gd name="T86" fmla="*/ 23 w 1353"/>
                <a:gd name="T87" fmla="*/ 338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3" h="1799">
                  <a:moveTo>
                    <a:pt x="1311" y="1327"/>
                  </a:moveTo>
                  <a:lnTo>
                    <a:pt x="828" y="1302"/>
                  </a:lnTo>
                  <a:lnTo>
                    <a:pt x="828" y="937"/>
                  </a:lnTo>
                  <a:lnTo>
                    <a:pt x="1330" y="963"/>
                  </a:lnTo>
                  <a:lnTo>
                    <a:pt x="1181" y="1137"/>
                  </a:lnTo>
                  <a:lnTo>
                    <a:pt x="1311" y="1327"/>
                  </a:lnTo>
                  <a:lnTo>
                    <a:pt x="1311" y="1327"/>
                  </a:lnTo>
                  <a:close/>
                  <a:moveTo>
                    <a:pt x="561" y="99"/>
                  </a:moveTo>
                  <a:lnTo>
                    <a:pt x="561" y="99"/>
                  </a:lnTo>
                  <a:lnTo>
                    <a:pt x="562" y="79"/>
                  </a:lnTo>
                  <a:lnTo>
                    <a:pt x="569" y="60"/>
                  </a:lnTo>
                  <a:lnTo>
                    <a:pt x="578" y="44"/>
                  </a:lnTo>
                  <a:lnTo>
                    <a:pt x="590" y="29"/>
                  </a:lnTo>
                  <a:lnTo>
                    <a:pt x="604" y="18"/>
                  </a:lnTo>
                  <a:lnTo>
                    <a:pt x="620" y="7"/>
                  </a:lnTo>
                  <a:lnTo>
                    <a:pt x="640" y="2"/>
                  </a:lnTo>
                  <a:lnTo>
                    <a:pt x="659" y="0"/>
                  </a:lnTo>
                  <a:lnTo>
                    <a:pt x="659" y="0"/>
                  </a:lnTo>
                  <a:lnTo>
                    <a:pt x="680" y="2"/>
                  </a:lnTo>
                  <a:lnTo>
                    <a:pt x="698" y="7"/>
                  </a:lnTo>
                  <a:lnTo>
                    <a:pt x="715" y="18"/>
                  </a:lnTo>
                  <a:lnTo>
                    <a:pt x="729" y="29"/>
                  </a:lnTo>
                  <a:lnTo>
                    <a:pt x="741" y="44"/>
                  </a:lnTo>
                  <a:lnTo>
                    <a:pt x="750" y="60"/>
                  </a:lnTo>
                  <a:lnTo>
                    <a:pt x="756" y="79"/>
                  </a:lnTo>
                  <a:lnTo>
                    <a:pt x="757" y="99"/>
                  </a:lnTo>
                  <a:lnTo>
                    <a:pt x="757" y="229"/>
                  </a:lnTo>
                  <a:lnTo>
                    <a:pt x="561" y="238"/>
                  </a:lnTo>
                  <a:lnTo>
                    <a:pt x="561" y="99"/>
                  </a:lnTo>
                  <a:lnTo>
                    <a:pt x="561" y="99"/>
                  </a:lnTo>
                  <a:close/>
                  <a:moveTo>
                    <a:pt x="757" y="735"/>
                  </a:moveTo>
                  <a:lnTo>
                    <a:pt x="757" y="1631"/>
                  </a:lnTo>
                  <a:lnTo>
                    <a:pt x="757" y="1631"/>
                  </a:lnTo>
                  <a:lnTo>
                    <a:pt x="759" y="1636"/>
                  </a:lnTo>
                  <a:lnTo>
                    <a:pt x="761" y="1641"/>
                  </a:lnTo>
                  <a:lnTo>
                    <a:pt x="766" y="1650"/>
                  </a:lnTo>
                  <a:lnTo>
                    <a:pt x="775" y="1657"/>
                  </a:lnTo>
                  <a:lnTo>
                    <a:pt x="780" y="1659"/>
                  </a:lnTo>
                  <a:lnTo>
                    <a:pt x="785" y="1659"/>
                  </a:lnTo>
                  <a:lnTo>
                    <a:pt x="840" y="1659"/>
                  </a:lnTo>
                  <a:lnTo>
                    <a:pt x="840" y="1659"/>
                  </a:lnTo>
                  <a:lnTo>
                    <a:pt x="856" y="1661"/>
                  </a:lnTo>
                  <a:lnTo>
                    <a:pt x="871" y="1666"/>
                  </a:lnTo>
                  <a:lnTo>
                    <a:pt x="884" y="1673"/>
                  </a:lnTo>
                  <a:lnTo>
                    <a:pt x="896" y="1682"/>
                  </a:lnTo>
                  <a:lnTo>
                    <a:pt x="907" y="1694"/>
                  </a:lnTo>
                  <a:lnTo>
                    <a:pt x="914" y="1708"/>
                  </a:lnTo>
                  <a:lnTo>
                    <a:pt x="917" y="1722"/>
                  </a:lnTo>
                  <a:lnTo>
                    <a:pt x="919" y="1738"/>
                  </a:lnTo>
                  <a:lnTo>
                    <a:pt x="919" y="1799"/>
                  </a:lnTo>
                  <a:lnTo>
                    <a:pt x="399" y="1799"/>
                  </a:lnTo>
                  <a:lnTo>
                    <a:pt x="399" y="1738"/>
                  </a:lnTo>
                  <a:lnTo>
                    <a:pt x="399" y="1738"/>
                  </a:lnTo>
                  <a:lnTo>
                    <a:pt x="401" y="1722"/>
                  </a:lnTo>
                  <a:lnTo>
                    <a:pt x="406" y="1708"/>
                  </a:lnTo>
                  <a:lnTo>
                    <a:pt x="413" y="1694"/>
                  </a:lnTo>
                  <a:lnTo>
                    <a:pt x="422" y="1682"/>
                  </a:lnTo>
                  <a:lnTo>
                    <a:pt x="434" y="1673"/>
                  </a:lnTo>
                  <a:lnTo>
                    <a:pt x="448" y="1666"/>
                  </a:lnTo>
                  <a:lnTo>
                    <a:pt x="462" y="1661"/>
                  </a:lnTo>
                  <a:lnTo>
                    <a:pt x="478" y="1659"/>
                  </a:lnTo>
                  <a:lnTo>
                    <a:pt x="532" y="1659"/>
                  </a:lnTo>
                  <a:lnTo>
                    <a:pt x="532" y="1659"/>
                  </a:lnTo>
                  <a:lnTo>
                    <a:pt x="538" y="1659"/>
                  </a:lnTo>
                  <a:lnTo>
                    <a:pt x="543" y="1657"/>
                  </a:lnTo>
                  <a:lnTo>
                    <a:pt x="553" y="1650"/>
                  </a:lnTo>
                  <a:lnTo>
                    <a:pt x="559" y="1641"/>
                  </a:lnTo>
                  <a:lnTo>
                    <a:pt x="561" y="1636"/>
                  </a:lnTo>
                  <a:lnTo>
                    <a:pt x="561" y="1631"/>
                  </a:lnTo>
                  <a:lnTo>
                    <a:pt x="561" y="745"/>
                  </a:lnTo>
                  <a:lnTo>
                    <a:pt x="757" y="735"/>
                  </a:lnTo>
                  <a:lnTo>
                    <a:pt x="757" y="735"/>
                  </a:lnTo>
                  <a:close/>
                  <a:moveTo>
                    <a:pt x="490" y="1285"/>
                  </a:moveTo>
                  <a:lnTo>
                    <a:pt x="132" y="1265"/>
                  </a:lnTo>
                  <a:lnTo>
                    <a:pt x="0" y="1076"/>
                  </a:lnTo>
                  <a:lnTo>
                    <a:pt x="151" y="902"/>
                  </a:lnTo>
                  <a:lnTo>
                    <a:pt x="490" y="919"/>
                  </a:lnTo>
                  <a:lnTo>
                    <a:pt x="490" y="1285"/>
                  </a:lnTo>
                  <a:lnTo>
                    <a:pt x="490" y="1285"/>
                  </a:lnTo>
                  <a:close/>
                  <a:moveTo>
                    <a:pt x="23" y="338"/>
                  </a:moveTo>
                  <a:lnTo>
                    <a:pt x="613" y="306"/>
                  </a:lnTo>
                  <a:lnTo>
                    <a:pt x="1204" y="274"/>
                  </a:lnTo>
                  <a:lnTo>
                    <a:pt x="1353" y="450"/>
                  </a:lnTo>
                  <a:lnTo>
                    <a:pt x="1223" y="640"/>
                  </a:lnTo>
                  <a:lnTo>
                    <a:pt x="633" y="672"/>
                  </a:lnTo>
                  <a:lnTo>
                    <a:pt x="42" y="703"/>
                  </a:lnTo>
                  <a:lnTo>
                    <a:pt x="174" y="512"/>
                  </a:lnTo>
                  <a:lnTo>
                    <a:pt x="23" y="338"/>
                  </a:lnTo>
                  <a:lnTo>
                    <a:pt x="23" y="338"/>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ko-KR" altLang="en-US" dirty="0">
                <a:solidFill>
                  <a:schemeClr val="bg1"/>
                </a:solidFill>
              </a:endParaRPr>
            </a:p>
          </p:txBody>
        </p:sp>
        <p:sp>
          <p:nvSpPr>
            <p:cNvPr id="102" name="7">
              <a:extLst>
                <a:ext uri="{FF2B5EF4-FFF2-40B4-BE49-F238E27FC236}">
                  <a16:creationId xmlns:a16="http://schemas.microsoft.com/office/drawing/2014/main" id="{387761A9-8324-8E1F-ED2E-19B3D1DB393F}"/>
                </a:ext>
              </a:extLst>
            </p:cNvPr>
            <p:cNvSpPr>
              <a:spLocks noEditPoints="1"/>
            </p:cNvSpPr>
            <p:nvPr/>
          </p:nvSpPr>
          <p:spPr bwMode="auto">
            <a:xfrm>
              <a:off x="9878433" y="3787635"/>
              <a:ext cx="603800" cy="501388"/>
            </a:xfrm>
            <a:custGeom>
              <a:avLst/>
              <a:gdLst>
                <a:gd name="T0" fmla="*/ 1518 w 1697"/>
                <a:gd name="T1" fmla="*/ 799 h 1410"/>
                <a:gd name="T2" fmla="*/ 1542 w 1697"/>
                <a:gd name="T3" fmla="*/ 977 h 1410"/>
                <a:gd name="T4" fmla="*/ 1484 w 1697"/>
                <a:gd name="T5" fmla="*/ 1112 h 1410"/>
                <a:gd name="T6" fmla="*/ 1351 w 1697"/>
                <a:gd name="T7" fmla="*/ 1201 h 1410"/>
                <a:gd name="T8" fmla="*/ 1274 w 1697"/>
                <a:gd name="T9" fmla="*/ 1303 h 1410"/>
                <a:gd name="T10" fmla="*/ 1161 w 1697"/>
                <a:gd name="T11" fmla="*/ 1368 h 1410"/>
                <a:gd name="T12" fmla="*/ 989 w 1697"/>
                <a:gd name="T13" fmla="*/ 1395 h 1410"/>
                <a:gd name="T14" fmla="*/ 1036 w 1697"/>
                <a:gd name="T15" fmla="*/ 1323 h 1410"/>
                <a:gd name="T16" fmla="*/ 1110 w 1697"/>
                <a:gd name="T17" fmla="*/ 1295 h 1410"/>
                <a:gd name="T18" fmla="*/ 989 w 1697"/>
                <a:gd name="T19" fmla="*/ 1124 h 1410"/>
                <a:gd name="T20" fmla="*/ 1172 w 1697"/>
                <a:gd name="T21" fmla="*/ 1205 h 1410"/>
                <a:gd name="T22" fmla="*/ 1261 w 1697"/>
                <a:gd name="T23" fmla="*/ 1210 h 1410"/>
                <a:gd name="T24" fmla="*/ 1114 w 1697"/>
                <a:gd name="T25" fmla="*/ 1045 h 1410"/>
                <a:gd name="T26" fmla="*/ 1133 w 1697"/>
                <a:gd name="T27" fmla="*/ 978 h 1410"/>
                <a:gd name="T28" fmla="*/ 1342 w 1697"/>
                <a:gd name="T29" fmla="*/ 1115 h 1410"/>
                <a:gd name="T30" fmla="*/ 1400 w 1697"/>
                <a:gd name="T31" fmla="*/ 1056 h 1410"/>
                <a:gd name="T32" fmla="*/ 1200 w 1697"/>
                <a:gd name="T33" fmla="*/ 859 h 1410"/>
                <a:gd name="T34" fmla="*/ 1267 w 1697"/>
                <a:gd name="T35" fmla="*/ 836 h 1410"/>
                <a:gd name="T36" fmla="*/ 1474 w 1697"/>
                <a:gd name="T37" fmla="*/ 927 h 1410"/>
                <a:gd name="T38" fmla="*/ 1008 w 1697"/>
                <a:gd name="T39" fmla="*/ 444 h 1410"/>
                <a:gd name="T40" fmla="*/ 1079 w 1697"/>
                <a:gd name="T41" fmla="*/ 421 h 1410"/>
                <a:gd name="T42" fmla="*/ 142 w 1697"/>
                <a:gd name="T43" fmla="*/ 648 h 1410"/>
                <a:gd name="T44" fmla="*/ 0 w 1697"/>
                <a:gd name="T45" fmla="*/ 376 h 1410"/>
                <a:gd name="T46" fmla="*/ 256 w 1697"/>
                <a:gd name="T47" fmla="*/ 47 h 1410"/>
                <a:gd name="T48" fmla="*/ 383 w 1697"/>
                <a:gd name="T49" fmla="*/ 3 h 1410"/>
                <a:gd name="T50" fmla="*/ 534 w 1697"/>
                <a:gd name="T51" fmla="*/ 88 h 1410"/>
                <a:gd name="T52" fmla="*/ 775 w 1697"/>
                <a:gd name="T53" fmla="*/ 60 h 1410"/>
                <a:gd name="T54" fmla="*/ 499 w 1697"/>
                <a:gd name="T55" fmla="*/ 165 h 1410"/>
                <a:gd name="T56" fmla="*/ 344 w 1697"/>
                <a:gd name="T57" fmla="*/ 88 h 1410"/>
                <a:gd name="T58" fmla="*/ 88 w 1697"/>
                <a:gd name="T59" fmla="*/ 395 h 1410"/>
                <a:gd name="T60" fmla="*/ 211 w 1697"/>
                <a:gd name="T61" fmla="*/ 543 h 1410"/>
                <a:gd name="T62" fmla="*/ 220 w 1697"/>
                <a:gd name="T63" fmla="*/ 739 h 1410"/>
                <a:gd name="T64" fmla="*/ 794 w 1697"/>
                <a:gd name="T65" fmla="*/ 1165 h 1410"/>
                <a:gd name="T66" fmla="*/ 755 w 1697"/>
                <a:gd name="T67" fmla="*/ 1142 h 1410"/>
                <a:gd name="T68" fmla="*/ 673 w 1697"/>
                <a:gd name="T69" fmla="*/ 1045 h 1410"/>
                <a:gd name="T70" fmla="*/ 581 w 1697"/>
                <a:gd name="T71" fmla="*/ 1049 h 1410"/>
                <a:gd name="T72" fmla="*/ 546 w 1697"/>
                <a:gd name="T73" fmla="*/ 948 h 1410"/>
                <a:gd name="T74" fmla="*/ 436 w 1697"/>
                <a:gd name="T75" fmla="*/ 926 h 1410"/>
                <a:gd name="T76" fmla="*/ 418 w 1697"/>
                <a:gd name="T77" fmla="*/ 806 h 1410"/>
                <a:gd name="T78" fmla="*/ 288 w 1697"/>
                <a:gd name="T79" fmla="*/ 778 h 1410"/>
                <a:gd name="T80" fmla="*/ 198 w 1697"/>
                <a:gd name="T81" fmla="*/ 898 h 1410"/>
                <a:gd name="T82" fmla="*/ 256 w 1697"/>
                <a:gd name="T83" fmla="*/ 1006 h 1410"/>
                <a:gd name="T84" fmla="*/ 339 w 1697"/>
                <a:gd name="T85" fmla="*/ 1022 h 1410"/>
                <a:gd name="T86" fmla="*/ 353 w 1697"/>
                <a:gd name="T87" fmla="*/ 1173 h 1410"/>
                <a:gd name="T88" fmla="*/ 502 w 1697"/>
                <a:gd name="T89" fmla="*/ 1166 h 1410"/>
                <a:gd name="T90" fmla="*/ 529 w 1697"/>
                <a:gd name="T91" fmla="*/ 1245 h 1410"/>
                <a:gd name="T92" fmla="*/ 676 w 1697"/>
                <a:gd name="T93" fmla="*/ 1273 h 1410"/>
                <a:gd name="T94" fmla="*/ 706 w 1697"/>
                <a:gd name="T95" fmla="*/ 1305 h 1410"/>
                <a:gd name="T96" fmla="*/ 798 w 1697"/>
                <a:gd name="T97" fmla="*/ 1384 h 1410"/>
                <a:gd name="T98" fmla="*/ 912 w 1697"/>
                <a:gd name="T99" fmla="*/ 1321 h 1410"/>
                <a:gd name="T100" fmla="*/ 889 w 1697"/>
                <a:gd name="T101" fmla="*/ 1187 h 1410"/>
                <a:gd name="T102" fmla="*/ 1528 w 1697"/>
                <a:gd name="T103" fmla="*/ 653 h 1410"/>
                <a:gd name="T104" fmla="*/ 1609 w 1697"/>
                <a:gd name="T105" fmla="*/ 462 h 1410"/>
                <a:gd name="T106" fmla="*/ 1669 w 1697"/>
                <a:gd name="T107" fmla="*/ 255 h 1410"/>
                <a:gd name="T108" fmla="*/ 1275 w 1697"/>
                <a:gd name="T109" fmla="*/ 61 h 1410"/>
                <a:gd name="T110" fmla="*/ 1012 w 1697"/>
                <a:gd name="T111" fmla="*/ 63 h 1410"/>
                <a:gd name="T112" fmla="*/ 492 w 1697"/>
                <a:gd name="T113" fmla="*/ 365 h 1410"/>
                <a:gd name="T114" fmla="*/ 529 w 1697"/>
                <a:gd name="T115" fmla="*/ 499 h 1410"/>
                <a:gd name="T116" fmla="*/ 899 w 1697"/>
                <a:gd name="T117" fmla="*/ 328 h 1410"/>
                <a:gd name="T118" fmla="*/ 1052 w 1697"/>
                <a:gd name="T119" fmla="*/ 355 h 1410"/>
                <a:gd name="T120" fmla="*/ 1177 w 1697"/>
                <a:gd name="T121" fmla="*/ 377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7" h="1410">
                  <a:moveTo>
                    <a:pt x="1105" y="420"/>
                  </a:moveTo>
                  <a:lnTo>
                    <a:pt x="1105" y="420"/>
                  </a:lnTo>
                  <a:lnTo>
                    <a:pt x="1258" y="558"/>
                  </a:lnTo>
                  <a:lnTo>
                    <a:pt x="1333" y="627"/>
                  </a:lnTo>
                  <a:lnTo>
                    <a:pt x="1409" y="699"/>
                  </a:lnTo>
                  <a:lnTo>
                    <a:pt x="1409" y="699"/>
                  </a:lnTo>
                  <a:lnTo>
                    <a:pt x="1419" y="706"/>
                  </a:lnTo>
                  <a:lnTo>
                    <a:pt x="1430" y="715"/>
                  </a:lnTo>
                  <a:lnTo>
                    <a:pt x="1486" y="766"/>
                  </a:lnTo>
                  <a:lnTo>
                    <a:pt x="1518" y="799"/>
                  </a:lnTo>
                  <a:lnTo>
                    <a:pt x="1518" y="799"/>
                  </a:lnTo>
                  <a:lnTo>
                    <a:pt x="1532" y="815"/>
                  </a:lnTo>
                  <a:lnTo>
                    <a:pt x="1542" y="831"/>
                  </a:lnTo>
                  <a:lnTo>
                    <a:pt x="1551" y="847"/>
                  </a:lnTo>
                  <a:lnTo>
                    <a:pt x="1556" y="864"/>
                  </a:lnTo>
                  <a:lnTo>
                    <a:pt x="1562" y="880"/>
                  </a:lnTo>
                  <a:lnTo>
                    <a:pt x="1562" y="898"/>
                  </a:lnTo>
                  <a:lnTo>
                    <a:pt x="1562" y="913"/>
                  </a:lnTo>
                  <a:lnTo>
                    <a:pt x="1560" y="931"/>
                  </a:lnTo>
                  <a:lnTo>
                    <a:pt x="1556" y="947"/>
                  </a:lnTo>
                  <a:lnTo>
                    <a:pt x="1549" y="963"/>
                  </a:lnTo>
                  <a:lnTo>
                    <a:pt x="1542" y="977"/>
                  </a:lnTo>
                  <a:lnTo>
                    <a:pt x="1534" y="991"/>
                  </a:lnTo>
                  <a:lnTo>
                    <a:pt x="1521" y="1003"/>
                  </a:lnTo>
                  <a:lnTo>
                    <a:pt x="1509" y="1013"/>
                  </a:lnTo>
                  <a:lnTo>
                    <a:pt x="1497" y="1022"/>
                  </a:lnTo>
                  <a:lnTo>
                    <a:pt x="1481" y="1029"/>
                  </a:lnTo>
                  <a:lnTo>
                    <a:pt x="1481" y="1029"/>
                  </a:lnTo>
                  <a:lnTo>
                    <a:pt x="1486" y="1047"/>
                  </a:lnTo>
                  <a:lnTo>
                    <a:pt x="1490" y="1064"/>
                  </a:lnTo>
                  <a:lnTo>
                    <a:pt x="1490" y="1080"/>
                  </a:lnTo>
                  <a:lnTo>
                    <a:pt x="1488" y="1096"/>
                  </a:lnTo>
                  <a:lnTo>
                    <a:pt x="1484" y="1112"/>
                  </a:lnTo>
                  <a:lnTo>
                    <a:pt x="1479" y="1126"/>
                  </a:lnTo>
                  <a:lnTo>
                    <a:pt x="1472" y="1140"/>
                  </a:lnTo>
                  <a:lnTo>
                    <a:pt x="1463" y="1152"/>
                  </a:lnTo>
                  <a:lnTo>
                    <a:pt x="1453" y="1163"/>
                  </a:lnTo>
                  <a:lnTo>
                    <a:pt x="1442" y="1173"/>
                  </a:lnTo>
                  <a:lnTo>
                    <a:pt x="1428" y="1182"/>
                  </a:lnTo>
                  <a:lnTo>
                    <a:pt x="1414" y="1191"/>
                  </a:lnTo>
                  <a:lnTo>
                    <a:pt x="1400" y="1196"/>
                  </a:lnTo>
                  <a:lnTo>
                    <a:pt x="1384" y="1200"/>
                  </a:lnTo>
                  <a:lnTo>
                    <a:pt x="1368" y="1201"/>
                  </a:lnTo>
                  <a:lnTo>
                    <a:pt x="1351" y="1201"/>
                  </a:lnTo>
                  <a:lnTo>
                    <a:pt x="1351" y="1201"/>
                  </a:lnTo>
                  <a:lnTo>
                    <a:pt x="1349" y="1215"/>
                  </a:lnTo>
                  <a:lnTo>
                    <a:pt x="1346" y="1230"/>
                  </a:lnTo>
                  <a:lnTo>
                    <a:pt x="1340" y="1242"/>
                  </a:lnTo>
                  <a:lnTo>
                    <a:pt x="1333" y="1254"/>
                  </a:lnTo>
                  <a:lnTo>
                    <a:pt x="1326" y="1265"/>
                  </a:lnTo>
                  <a:lnTo>
                    <a:pt x="1318" y="1273"/>
                  </a:lnTo>
                  <a:lnTo>
                    <a:pt x="1307" y="1284"/>
                  </a:lnTo>
                  <a:lnTo>
                    <a:pt x="1296" y="1291"/>
                  </a:lnTo>
                  <a:lnTo>
                    <a:pt x="1286" y="1298"/>
                  </a:lnTo>
                  <a:lnTo>
                    <a:pt x="1274" y="1303"/>
                  </a:lnTo>
                  <a:lnTo>
                    <a:pt x="1261" y="1309"/>
                  </a:lnTo>
                  <a:lnTo>
                    <a:pt x="1249" y="1312"/>
                  </a:lnTo>
                  <a:lnTo>
                    <a:pt x="1235" y="1314"/>
                  </a:lnTo>
                  <a:lnTo>
                    <a:pt x="1221" y="1314"/>
                  </a:lnTo>
                  <a:lnTo>
                    <a:pt x="1207" y="1312"/>
                  </a:lnTo>
                  <a:lnTo>
                    <a:pt x="1193" y="1310"/>
                  </a:lnTo>
                  <a:lnTo>
                    <a:pt x="1193" y="1310"/>
                  </a:lnTo>
                  <a:lnTo>
                    <a:pt x="1188" y="1326"/>
                  </a:lnTo>
                  <a:lnTo>
                    <a:pt x="1180" y="1342"/>
                  </a:lnTo>
                  <a:lnTo>
                    <a:pt x="1172" y="1356"/>
                  </a:lnTo>
                  <a:lnTo>
                    <a:pt x="1161" y="1368"/>
                  </a:lnTo>
                  <a:lnTo>
                    <a:pt x="1149" y="1381"/>
                  </a:lnTo>
                  <a:lnTo>
                    <a:pt x="1137" y="1389"/>
                  </a:lnTo>
                  <a:lnTo>
                    <a:pt x="1123" y="1396"/>
                  </a:lnTo>
                  <a:lnTo>
                    <a:pt x="1107" y="1403"/>
                  </a:lnTo>
                  <a:lnTo>
                    <a:pt x="1091" y="1407"/>
                  </a:lnTo>
                  <a:lnTo>
                    <a:pt x="1075" y="1410"/>
                  </a:lnTo>
                  <a:lnTo>
                    <a:pt x="1058" y="1410"/>
                  </a:lnTo>
                  <a:lnTo>
                    <a:pt x="1040" y="1409"/>
                  </a:lnTo>
                  <a:lnTo>
                    <a:pt x="1022" y="1407"/>
                  </a:lnTo>
                  <a:lnTo>
                    <a:pt x="1005" y="1402"/>
                  </a:lnTo>
                  <a:lnTo>
                    <a:pt x="989" y="1395"/>
                  </a:lnTo>
                  <a:lnTo>
                    <a:pt x="971" y="1386"/>
                  </a:lnTo>
                  <a:lnTo>
                    <a:pt x="959" y="1377"/>
                  </a:lnTo>
                  <a:lnTo>
                    <a:pt x="959" y="1377"/>
                  </a:lnTo>
                  <a:lnTo>
                    <a:pt x="971" y="1360"/>
                  </a:lnTo>
                  <a:lnTo>
                    <a:pt x="980" y="1340"/>
                  </a:lnTo>
                  <a:lnTo>
                    <a:pt x="987" y="1321"/>
                  </a:lnTo>
                  <a:lnTo>
                    <a:pt x="993" y="1300"/>
                  </a:lnTo>
                  <a:lnTo>
                    <a:pt x="993" y="1300"/>
                  </a:lnTo>
                  <a:lnTo>
                    <a:pt x="1010" y="1310"/>
                  </a:lnTo>
                  <a:lnTo>
                    <a:pt x="1028" y="1319"/>
                  </a:lnTo>
                  <a:lnTo>
                    <a:pt x="1036" y="1323"/>
                  </a:lnTo>
                  <a:lnTo>
                    <a:pt x="1045" y="1324"/>
                  </a:lnTo>
                  <a:lnTo>
                    <a:pt x="1054" y="1326"/>
                  </a:lnTo>
                  <a:lnTo>
                    <a:pt x="1065" y="1326"/>
                  </a:lnTo>
                  <a:lnTo>
                    <a:pt x="1065" y="1326"/>
                  </a:lnTo>
                  <a:lnTo>
                    <a:pt x="1080" y="1323"/>
                  </a:lnTo>
                  <a:lnTo>
                    <a:pt x="1093" y="1317"/>
                  </a:lnTo>
                  <a:lnTo>
                    <a:pt x="1098" y="1312"/>
                  </a:lnTo>
                  <a:lnTo>
                    <a:pt x="1103" y="1307"/>
                  </a:lnTo>
                  <a:lnTo>
                    <a:pt x="1107" y="1302"/>
                  </a:lnTo>
                  <a:lnTo>
                    <a:pt x="1110" y="1295"/>
                  </a:lnTo>
                  <a:lnTo>
                    <a:pt x="1110" y="1295"/>
                  </a:lnTo>
                  <a:lnTo>
                    <a:pt x="1112" y="1280"/>
                  </a:lnTo>
                  <a:lnTo>
                    <a:pt x="1108" y="1263"/>
                  </a:lnTo>
                  <a:lnTo>
                    <a:pt x="1000" y="1175"/>
                  </a:lnTo>
                  <a:lnTo>
                    <a:pt x="1000" y="1175"/>
                  </a:lnTo>
                  <a:lnTo>
                    <a:pt x="994" y="1170"/>
                  </a:lnTo>
                  <a:lnTo>
                    <a:pt x="989" y="1163"/>
                  </a:lnTo>
                  <a:lnTo>
                    <a:pt x="985" y="1156"/>
                  </a:lnTo>
                  <a:lnTo>
                    <a:pt x="984" y="1147"/>
                  </a:lnTo>
                  <a:lnTo>
                    <a:pt x="984" y="1140"/>
                  </a:lnTo>
                  <a:lnTo>
                    <a:pt x="985" y="1131"/>
                  </a:lnTo>
                  <a:lnTo>
                    <a:pt x="989" y="1124"/>
                  </a:lnTo>
                  <a:lnTo>
                    <a:pt x="993" y="1117"/>
                  </a:lnTo>
                  <a:lnTo>
                    <a:pt x="993" y="1117"/>
                  </a:lnTo>
                  <a:lnTo>
                    <a:pt x="1000" y="1110"/>
                  </a:lnTo>
                  <a:lnTo>
                    <a:pt x="1007" y="1107"/>
                  </a:lnTo>
                  <a:lnTo>
                    <a:pt x="1014" y="1103"/>
                  </a:lnTo>
                  <a:lnTo>
                    <a:pt x="1021" y="1101"/>
                  </a:lnTo>
                  <a:lnTo>
                    <a:pt x="1029" y="1101"/>
                  </a:lnTo>
                  <a:lnTo>
                    <a:pt x="1036" y="1103"/>
                  </a:lnTo>
                  <a:lnTo>
                    <a:pt x="1045" y="1105"/>
                  </a:lnTo>
                  <a:lnTo>
                    <a:pt x="1052" y="1110"/>
                  </a:lnTo>
                  <a:lnTo>
                    <a:pt x="1172" y="1205"/>
                  </a:lnTo>
                  <a:lnTo>
                    <a:pt x="1172" y="1205"/>
                  </a:lnTo>
                  <a:lnTo>
                    <a:pt x="1182" y="1214"/>
                  </a:lnTo>
                  <a:lnTo>
                    <a:pt x="1193" y="1221"/>
                  </a:lnTo>
                  <a:lnTo>
                    <a:pt x="1205" y="1226"/>
                  </a:lnTo>
                  <a:lnTo>
                    <a:pt x="1216" y="1228"/>
                  </a:lnTo>
                  <a:lnTo>
                    <a:pt x="1224" y="1230"/>
                  </a:lnTo>
                  <a:lnTo>
                    <a:pt x="1235" y="1228"/>
                  </a:lnTo>
                  <a:lnTo>
                    <a:pt x="1245" y="1224"/>
                  </a:lnTo>
                  <a:lnTo>
                    <a:pt x="1254" y="1219"/>
                  </a:lnTo>
                  <a:lnTo>
                    <a:pt x="1254" y="1219"/>
                  </a:lnTo>
                  <a:lnTo>
                    <a:pt x="1261" y="1210"/>
                  </a:lnTo>
                  <a:lnTo>
                    <a:pt x="1267" y="1201"/>
                  </a:lnTo>
                  <a:lnTo>
                    <a:pt x="1267" y="1201"/>
                  </a:lnTo>
                  <a:lnTo>
                    <a:pt x="1268" y="1191"/>
                  </a:lnTo>
                  <a:lnTo>
                    <a:pt x="1270" y="1180"/>
                  </a:lnTo>
                  <a:lnTo>
                    <a:pt x="1270" y="1175"/>
                  </a:lnTo>
                  <a:lnTo>
                    <a:pt x="1268" y="1170"/>
                  </a:lnTo>
                  <a:lnTo>
                    <a:pt x="1265" y="1166"/>
                  </a:lnTo>
                  <a:lnTo>
                    <a:pt x="1261" y="1161"/>
                  </a:lnTo>
                  <a:lnTo>
                    <a:pt x="1119" y="1050"/>
                  </a:lnTo>
                  <a:lnTo>
                    <a:pt x="1119" y="1050"/>
                  </a:lnTo>
                  <a:lnTo>
                    <a:pt x="1114" y="1045"/>
                  </a:lnTo>
                  <a:lnTo>
                    <a:pt x="1108" y="1038"/>
                  </a:lnTo>
                  <a:lnTo>
                    <a:pt x="1105" y="1031"/>
                  </a:lnTo>
                  <a:lnTo>
                    <a:pt x="1103" y="1022"/>
                  </a:lnTo>
                  <a:lnTo>
                    <a:pt x="1103" y="1015"/>
                  </a:lnTo>
                  <a:lnTo>
                    <a:pt x="1105" y="1006"/>
                  </a:lnTo>
                  <a:lnTo>
                    <a:pt x="1108" y="999"/>
                  </a:lnTo>
                  <a:lnTo>
                    <a:pt x="1112" y="992"/>
                  </a:lnTo>
                  <a:lnTo>
                    <a:pt x="1112" y="992"/>
                  </a:lnTo>
                  <a:lnTo>
                    <a:pt x="1119" y="985"/>
                  </a:lnTo>
                  <a:lnTo>
                    <a:pt x="1126" y="982"/>
                  </a:lnTo>
                  <a:lnTo>
                    <a:pt x="1133" y="978"/>
                  </a:lnTo>
                  <a:lnTo>
                    <a:pt x="1140" y="977"/>
                  </a:lnTo>
                  <a:lnTo>
                    <a:pt x="1149" y="977"/>
                  </a:lnTo>
                  <a:lnTo>
                    <a:pt x="1156" y="977"/>
                  </a:lnTo>
                  <a:lnTo>
                    <a:pt x="1165" y="980"/>
                  </a:lnTo>
                  <a:lnTo>
                    <a:pt x="1172" y="985"/>
                  </a:lnTo>
                  <a:lnTo>
                    <a:pt x="1319" y="1101"/>
                  </a:lnTo>
                  <a:lnTo>
                    <a:pt x="1319" y="1101"/>
                  </a:lnTo>
                  <a:lnTo>
                    <a:pt x="1323" y="1103"/>
                  </a:lnTo>
                  <a:lnTo>
                    <a:pt x="1323" y="1103"/>
                  </a:lnTo>
                  <a:lnTo>
                    <a:pt x="1332" y="1110"/>
                  </a:lnTo>
                  <a:lnTo>
                    <a:pt x="1342" y="1115"/>
                  </a:lnTo>
                  <a:lnTo>
                    <a:pt x="1353" y="1117"/>
                  </a:lnTo>
                  <a:lnTo>
                    <a:pt x="1361" y="1119"/>
                  </a:lnTo>
                  <a:lnTo>
                    <a:pt x="1372" y="1117"/>
                  </a:lnTo>
                  <a:lnTo>
                    <a:pt x="1381" y="1114"/>
                  </a:lnTo>
                  <a:lnTo>
                    <a:pt x="1388" y="1108"/>
                  </a:lnTo>
                  <a:lnTo>
                    <a:pt x="1395" y="1103"/>
                  </a:lnTo>
                  <a:lnTo>
                    <a:pt x="1400" y="1094"/>
                  </a:lnTo>
                  <a:lnTo>
                    <a:pt x="1404" y="1085"/>
                  </a:lnTo>
                  <a:lnTo>
                    <a:pt x="1405" y="1077"/>
                  </a:lnTo>
                  <a:lnTo>
                    <a:pt x="1404" y="1066"/>
                  </a:lnTo>
                  <a:lnTo>
                    <a:pt x="1400" y="1056"/>
                  </a:lnTo>
                  <a:lnTo>
                    <a:pt x="1395" y="1043"/>
                  </a:lnTo>
                  <a:lnTo>
                    <a:pt x="1384" y="1033"/>
                  </a:lnTo>
                  <a:lnTo>
                    <a:pt x="1372" y="1020"/>
                  </a:lnTo>
                  <a:lnTo>
                    <a:pt x="1216" y="903"/>
                  </a:lnTo>
                  <a:lnTo>
                    <a:pt x="1216" y="903"/>
                  </a:lnTo>
                  <a:lnTo>
                    <a:pt x="1209" y="898"/>
                  </a:lnTo>
                  <a:lnTo>
                    <a:pt x="1205" y="890"/>
                  </a:lnTo>
                  <a:lnTo>
                    <a:pt x="1202" y="883"/>
                  </a:lnTo>
                  <a:lnTo>
                    <a:pt x="1200" y="875"/>
                  </a:lnTo>
                  <a:lnTo>
                    <a:pt x="1200" y="868"/>
                  </a:lnTo>
                  <a:lnTo>
                    <a:pt x="1200" y="859"/>
                  </a:lnTo>
                  <a:lnTo>
                    <a:pt x="1203" y="852"/>
                  </a:lnTo>
                  <a:lnTo>
                    <a:pt x="1207" y="845"/>
                  </a:lnTo>
                  <a:lnTo>
                    <a:pt x="1207" y="845"/>
                  </a:lnTo>
                  <a:lnTo>
                    <a:pt x="1214" y="838"/>
                  </a:lnTo>
                  <a:lnTo>
                    <a:pt x="1219" y="832"/>
                  </a:lnTo>
                  <a:lnTo>
                    <a:pt x="1228" y="829"/>
                  </a:lnTo>
                  <a:lnTo>
                    <a:pt x="1235" y="827"/>
                  </a:lnTo>
                  <a:lnTo>
                    <a:pt x="1244" y="827"/>
                  </a:lnTo>
                  <a:lnTo>
                    <a:pt x="1251" y="829"/>
                  </a:lnTo>
                  <a:lnTo>
                    <a:pt x="1260" y="831"/>
                  </a:lnTo>
                  <a:lnTo>
                    <a:pt x="1267" y="836"/>
                  </a:lnTo>
                  <a:lnTo>
                    <a:pt x="1421" y="952"/>
                  </a:lnTo>
                  <a:lnTo>
                    <a:pt x="1421" y="952"/>
                  </a:lnTo>
                  <a:lnTo>
                    <a:pt x="1428" y="955"/>
                  </a:lnTo>
                  <a:lnTo>
                    <a:pt x="1433" y="955"/>
                  </a:lnTo>
                  <a:lnTo>
                    <a:pt x="1441" y="955"/>
                  </a:lnTo>
                  <a:lnTo>
                    <a:pt x="1446" y="954"/>
                  </a:lnTo>
                  <a:lnTo>
                    <a:pt x="1453" y="950"/>
                  </a:lnTo>
                  <a:lnTo>
                    <a:pt x="1458" y="947"/>
                  </a:lnTo>
                  <a:lnTo>
                    <a:pt x="1469" y="936"/>
                  </a:lnTo>
                  <a:lnTo>
                    <a:pt x="1469" y="936"/>
                  </a:lnTo>
                  <a:lnTo>
                    <a:pt x="1474" y="927"/>
                  </a:lnTo>
                  <a:lnTo>
                    <a:pt x="1477" y="917"/>
                  </a:lnTo>
                  <a:lnTo>
                    <a:pt x="1479" y="908"/>
                  </a:lnTo>
                  <a:lnTo>
                    <a:pt x="1479" y="898"/>
                  </a:lnTo>
                  <a:lnTo>
                    <a:pt x="1476" y="887"/>
                  </a:lnTo>
                  <a:lnTo>
                    <a:pt x="1472" y="876"/>
                  </a:lnTo>
                  <a:lnTo>
                    <a:pt x="1467" y="868"/>
                  </a:lnTo>
                  <a:lnTo>
                    <a:pt x="1458" y="859"/>
                  </a:lnTo>
                  <a:lnTo>
                    <a:pt x="1426" y="825"/>
                  </a:lnTo>
                  <a:lnTo>
                    <a:pt x="1012" y="448"/>
                  </a:lnTo>
                  <a:lnTo>
                    <a:pt x="1012" y="448"/>
                  </a:lnTo>
                  <a:lnTo>
                    <a:pt x="1008" y="444"/>
                  </a:lnTo>
                  <a:lnTo>
                    <a:pt x="1008" y="441"/>
                  </a:lnTo>
                  <a:lnTo>
                    <a:pt x="1007" y="437"/>
                  </a:lnTo>
                  <a:lnTo>
                    <a:pt x="1008" y="432"/>
                  </a:lnTo>
                  <a:lnTo>
                    <a:pt x="1010" y="428"/>
                  </a:lnTo>
                  <a:lnTo>
                    <a:pt x="1014" y="427"/>
                  </a:lnTo>
                  <a:lnTo>
                    <a:pt x="1017" y="425"/>
                  </a:lnTo>
                  <a:lnTo>
                    <a:pt x="1022" y="425"/>
                  </a:lnTo>
                  <a:lnTo>
                    <a:pt x="1022" y="425"/>
                  </a:lnTo>
                  <a:lnTo>
                    <a:pt x="1042" y="425"/>
                  </a:lnTo>
                  <a:lnTo>
                    <a:pt x="1061" y="423"/>
                  </a:lnTo>
                  <a:lnTo>
                    <a:pt x="1079" y="421"/>
                  </a:lnTo>
                  <a:lnTo>
                    <a:pt x="1098" y="420"/>
                  </a:lnTo>
                  <a:lnTo>
                    <a:pt x="1098" y="420"/>
                  </a:lnTo>
                  <a:lnTo>
                    <a:pt x="1105" y="420"/>
                  </a:lnTo>
                  <a:lnTo>
                    <a:pt x="1105" y="420"/>
                  </a:lnTo>
                  <a:close/>
                  <a:moveTo>
                    <a:pt x="190" y="771"/>
                  </a:moveTo>
                  <a:lnTo>
                    <a:pt x="190" y="771"/>
                  </a:lnTo>
                  <a:lnTo>
                    <a:pt x="176" y="748"/>
                  </a:lnTo>
                  <a:lnTo>
                    <a:pt x="165" y="725"/>
                  </a:lnTo>
                  <a:lnTo>
                    <a:pt x="156" y="701"/>
                  </a:lnTo>
                  <a:lnTo>
                    <a:pt x="149" y="674"/>
                  </a:lnTo>
                  <a:lnTo>
                    <a:pt x="142" y="648"/>
                  </a:lnTo>
                  <a:lnTo>
                    <a:pt x="139" y="622"/>
                  </a:lnTo>
                  <a:lnTo>
                    <a:pt x="132" y="565"/>
                  </a:lnTo>
                  <a:lnTo>
                    <a:pt x="79" y="516"/>
                  </a:lnTo>
                  <a:lnTo>
                    <a:pt x="79" y="516"/>
                  </a:lnTo>
                  <a:lnTo>
                    <a:pt x="49" y="485"/>
                  </a:lnTo>
                  <a:lnTo>
                    <a:pt x="35" y="469"/>
                  </a:lnTo>
                  <a:lnTo>
                    <a:pt x="24" y="453"/>
                  </a:lnTo>
                  <a:lnTo>
                    <a:pt x="14" y="437"/>
                  </a:lnTo>
                  <a:lnTo>
                    <a:pt x="7" y="418"/>
                  </a:lnTo>
                  <a:lnTo>
                    <a:pt x="2" y="399"/>
                  </a:lnTo>
                  <a:lnTo>
                    <a:pt x="0" y="376"/>
                  </a:lnTo>
                  <a:lnTo>
                    <a:pt x="0" y="376"/>
                  </a:lnTo>
                  <a:lnTo>
                    <a:pt x="2" y="363"/>
                  </a:lnTo>
                  <a:lnTo>
                    <a:pt x="3" y="351"/>
                  </a:lnTo>
                  <a:lnTo>
                    <a:pt x="5" y="339"/>
                  </a:lnTo>
                  <a:lnTo>
                    <a:pt x="10" y="328"/>
                  </a:lnTo>
                  <a:lnTo>
                    <a:pt x="16" y="316"/>
                  </a:lnTo>
                  <a:lnTo>
                    <a:pt x="21" y="305"/>
                  </a:lnTo>
                  <a:lnTo>
                    <a:pt x="28" y="295"/>
                  </a:lnTo>
                  <a:lnTo>
                    <a:pt x="37" y="284"/>
                  </a:lnTo>
                  <a:lnTo>
                    <a:pt x="256" y="47"/>
                  </a:lnTo>
                  <a:lnTo>
                    <a:pt x="256" y="47"/>
                  </a:lnTo>
                  <a:lnTo>
                    <a:pt x="265" y="37"/>
                  </a:lnTo>
                  <a:lnTo>
                    <a:pt x="276" y="30"/>
                  </a:lnTo>
                  <a:lnTo>
                    <a:pt x="286" y="23"/>
                  </a:lnTo>
                  <a:lnTo>
                    <a:pt x="299" y="16"/>
                  </a:lnTo>
                  <a:lnTo>
                    <a:pt x="309" y="10"/>
                  </a:lnTo>
                  <a:lnTo>
                    <a:pt x="321" y="7"/>
                  </a:lnTo>
                  <a:lnTo>
                    <a:pt x="334" y="3"/>
                  </a:lnTo>
                  <a:lnTo>
                    <a:pt x="346" y="2"/>
                  </a:lnTo>
                  <a:lnTo>
                    <a:pt x="358" y="2"/>
                  </a:lnTo>
                  <a:lnTo>
                    <a:pt x="371" y="2"/>
                  </a:lnTo>
                  <a:lnTo>
                    <a:pt x="383" y="3"/>
                  </a:lnTo>
                  <a:lnTo>
                    <a:pt x="395" y="7"/>
                  </a:lnTo>
                  <a:lnTo>
                    <a:pt x="407" y="10"/>
                  </a:lnTo>
                  <a:lnTo>
                    <a:pt x="420" y="16"/>
                  </a:lnTo>
                  <a:lnTo>
                    <a:pt x="430" y="23"/>
                  </a:lnTo>
                  <a:lnTo>
                    <a:pt x="441" y="30"/>
                  </a:lnTo>
                  <a:lnTo>
                    <a:pt x="441" y="30"/>
                  </a:lnTo>
                  <a:lnTo>
                    <a:pt x="464" y="47"/>
                  </a:lnTo>
                  <a:lnTo>
                    <a:pt x="485" y="61"/>
                  </a:lnTo>
                  <a:lnTo>
                    <a:pt x="506" y="75"/>
                  </a:lnTo>
                  <a:lnTo>
                    <a:pt x="534" y="88"/>
                  </a:lnTo>
                  <a:lnTo>
                    <a:pt x="534" y="88"/>
                  </a:lnTo>
                  <a:lnTo>
                    <a:pt x="553" y="95"/>
                  </a:lnTo>
                  <a:lnTo>
                    <a:pt x="564" y="96"/>
                  </a:lnTo>
                  <a:lnTo>
                    <a:pt x="564" y="96"/>
                  </a:lnTo>
                  <a:lnTo>
                    <a:pt x="588" y="91"/>
                  </a:lnTo>
                  <a:lnTo>
                    <a:pt x="613" y="86"/>
                  </a:lnTo>
                  <a:lnTo>
                    <a:pt x="666" y="74"/>
                  </a:lnTo>
                  <a:lnTo>
                    <a:pt x="692" y="68"/>
                  </a:lnTo>
                  <a:lnTo>
                    <a:pt x="720" y="63"/>
                  </a:lnTo>
                  <a:lnTo>
                    <a:pt x="747" y="60"/>
                  </a:lnTo>
                  <a:lnTo>
                    <a:pt x="775" y="60"/>
                  </a:lnTo>
                  <a:lnTo>
                    <a:pt x="775" y="60"/>
                  </a:lnTo>
                  <a:lnTo>
                    <a:pt x="740" y="84"/>
                  </a:lnTo>
                  <a:lnTo>
                    <a:pt x="692" y="121"/>
                  </a:lnTo>
                  <a:lnTo>
                    <a:pt x="629" y="168"/>
                  </a:lnTo>
                  <a:lnTo>
                    <a:pt x="629" y="168"/>
                  </a:lnTo>
                  <a:lnTo>
                    <a:pt x="601" y="175"/>
                  </a:lnTo>
                  <a:lnTo>
                    <a:pt x="574" y="179"/>
                  </a:lnTo>
                  <a:lnTo>
                    <a:pt x="574" y="179"/>
                  </a:lnTo>
                  <a:lnTo>
                    <a:pt x="559" y="179"/>
                  </a:lnTo>
                  <a:lnTo>
                    <a:pt x="539" y="177"/>
                  </a:lnTo>
                  <a:lnTo>
                    <a:pt x="520" y="172"/>
                  </a:lnTo>
                  <a:lnTo>
                    <a:pt x="499" y="165"/>
                  </a:lnTo>
                  <a:lnTo>
                    <a:pt x="480" y="156"/>
                  </a:lnTo>
                  <a:lnTo>
                    <a:pt x="462" y="147"/>
                  </a:lnTo>
                  <a:lnTo>
                    <a:pt x="446" y="137"/>
                  </a:lnTo>
                  <a:lnTo>
                    <a:pt x="432" y="130"/>
                  </a:lnTo>
                  <a:lnTo>
                    <a:pt x="390" y="96"/>
                  </a:lnTo>
                  <a:lnTo>
                    <a:pt x="390" y="96"/>
                  </a:lnTo>
                  <a:lnTo>
                    <a:pt x="381" y="91"/>
                  </a:lnTo>
                  <a:lnTo>
                    <a:pt x="372" y="88"/>
                  </a:lnTo>
                  <a:lnTo>
                    <a:pt x="364" y="86"/>
                  </a:lnTo>
                  <a:lnTo>
                    <a:pt x="353" y="86"/>
                  </a:lnTo>
                  <a:lnTo>
                    <a:pt x="344" y="88"/>
                  </a:lnTo>
                  <a:lnTo>
                    <a:pt x="335" y="91"/>
                  </a:lnTo>
                  <a:lnTo>
                    <a:pt x="327" y="96"/>
                  </a:lnTo>
                  <a:lnTo>
                    <a:pt x="318" y="103"/>
                  </a:lnTo>
                  <a:lnTo>
                    <a:pt x="98" y="341"/>
                  </a:lnTo>
                  <a:lnTo>
                    <a:pt x="98" y="341"/>
                  </a:lnTo>
                  <a:lnTo>
                    <a:pt x="93" y="349"/>
                  </a:lnTo>
                  <a:lnTo>
                    <a:pt x="88" y="358"/>
                  </a:lnTo>
                  <a:lnTo>
                    <a:pt x="86" y="367"/>
                  </a:lnTo>
                  <a:lnTo>
                    <a:pt x="84" y="377"/>
                  </a:lnTo>
                  <a:lnTo>
                    <a:pt x="86" y="386"/>
                  </a:lnTo>
                  <a:lnTo>
                    <a:pt x="88" y="395"/>
                  </a:lnTo>
                  <a:lnTo>
                    <a:pt x="93" y="404"/>
                  </a:lnTo>
                  <a:lnTo>
                    <a:pt x="98" y="413"/>
                  </a:lnTo>
                  <a:lnTo>
                    <a:pt x="98" y="413"/>
                  </a:lnTo>
                  <a:lnTo>
                    <a:pt x="125" y="442"/>
                  </a:lnTo>
                  <a:lnTo>
                    <a:pt x="155" y="472"/>
                  </a:lnTo>
                  <a:lnTo>
                    <a:pt x="155" y="472"/>
                  </a:lnTo>
                  <a:lnTo>
                    <a:pt x="172" y="490"/>
                  </a:lnTo>
                  <a:lnTo>
                    <a:pt x="191" y="511"/>
                  </a:lnTo>
                  <a:lnTo>
                    <a:pt x="200" y="522"/>
                  </a:lnTo>
                  <a:lnTo>
                    <a:pt x="205" y="532"/>
                  </a:lnTo>
                  <a:lnTo>
                    <a:pt x="211" y="543"/>
                  </a:lnTo>
                  <a:lnTo>
                    <a:pt x="214" y="553"/>
                  </a:lnTo>
                  <a:lnTo>
                    <a:pt x="214" y="553"/>
                  </a:lnTo>
                  <a:lnTo>
                    <a:pt x="220" y="595"/>
                  </a:lnTo>
                  <a:lnTo>
                    <a:pt x="227" y="639"/>
                  </a:lnTo>
                  <a:lnTo>
                    <a:pt x="232" y="662"/>
                  </a:lnTo>
                  <a:lnTo>
                    <a:pt x="237" y="681"/>
                  </a:lnTo>
                  <a:lnTo>
                    <a:pt x="246" y="701"/>
                  </a:lnTo>
                  <a:lnTo>
                    <a:pt x="255" y="717"/>
                  </a:lnTo>
                  <a:lnTo>
                    <a:pt x="255" y="717"/>
                  </a:lnTo>
                  <a:lnTo>
                    <a:pt x="235" y="727"/>
                  </a:lnTo>
                  <a:lnTo>
                    <a:pt x="220" y="739"/>
                  </a:lnTo>
                  <a:lnTo>
                    <a:pt x="205" y="753"/>
                  </a:lnTo>
                  <a:lnTo>
                    <a:pt x="190" y="771"/>
                  </a:lnTo>
                  <a:lnTo>
                    <a:pt x="190" y="771"/>
                  </a:lnTo>
                  <a:close/>
                  <a:moveTo>
                    <a:pt x="889" y="1187"/>
                  </a:moveTo>
                  <a:lnTo>
                    <a:pt x="889" y="1187"/>
                  </a:lnTo>
                  <a:lnTo>
                    <a:pt x="875" y="1177"/>
                  </a:lnTo>
                  <a:lnTo>
                    <a:pt x="859" y="1170"/>
                  </a:lnTo>
                  <a:lnTo>
                    <a:pt x="843" y="1165"/>
                  </a:lnTo>
                  <a:lnTo>
                    <a:pt x="827" y="1161"/>
                  </a:lnTo>
                  <a:lnTo>
                    <a:pt x="810" y="1161"/>
                  </a:lnTo>
                  <a:lnTo>
                    <a:pt x="794" y="1165"/>
                  </a:lnTo>
                  <a:lnTo>
                    <a:pt x="778" y="1168"/>
                  </a:lnTo>
                  <a:lnTo>
                    <a:pt x="764" y="1177"/>
                  </a:lnTo>
                  <a:lnTo>
                    <a:pt x="764" y="1177"/>
                  </a:lnTo>
                  <a:lnTo>
                    <a:pt x="759" y="1177"/>
                  </a:lnTo>
                  <a:lnTo>
                    <a:pt x="755" y="1175"/>
                  </a:lnTo>
                  <a:lnTo>
                    <a:pt x="755" y="1175"/>
                  </a:lnTo>
                  <a:lnTo>
                    <a:pt x="754" y="1173"/>
                  </a:lnTo>
                  <a:lnTo>
                    <a:pt x="754" y="1168"/>
                  </a:lnTo>
                  <a:lnTo>
                    <a:pt x="754" y="1168"/>
                  </a:lnTo>
                  <a:lnTo>
                    <a:pt x="755" y="1156"/>
                  </a:lnTo>
                  <a:lnTo>
                    <a:pt x="755" y="1142"/>
                  </a:lnTo>
                  <a:lnTo>
                    <a:pt x="752" y="1128"/>
                  </a:lnTo>
                  <a:lnTo>
                    <a:pt x="748" y="1114"/>
                  </a:lnTo>
                  <a:lnTo>
                    <a:pt x="743" y="1101"/>
                  </a:lnTo>
                  <a:lnTo>
                    <a:pt x="736" y="1089"/>
                  </a:lnTo>
                  <a:lnTo>
                    <a:pt x="727" y="1077"/>
                  </a:lnTo>
                  <a:lnTo>
                    <a:pt x="718" y="1068"/>
                  </a:lnTo>
                  <a:lnTo>
                    <a:pt x="718" y="1068"/>
                  </a:lnTo>
                  <a:lnTo>
                    <a:pt x="718" y="1068"/>
                  </a:lnTo>
                  <a:lnTo>
                    <a:pt x="704" y="1057"/>
                  </a:lnTo>
                  <a:lnTo>
                    <a:pt x="689" y="1049"/>
                  </a:lnTo>
                  <a:lnTo>
                    <a:pt x="673" y="1045"/>
                  </a:lnTo>
                  <a:lnTo>
                    <a:pt x="655" y="1042"/>
                  </a:lnTo>
                  <a:lnTo>
                    <a:pt x="639" y="1042"/>
                  </a:lnTo>
                  <a:lnTo>
                    <a:pt x="624" y="1043"/>
                  </a:lnTo>
                  <a:lnTo>
                    <a:pt x="608" y="1049"/>
                  </a:lnTo>
                  <a:lnTo>
                    <a:pt x="592" y="1057"/>
                  </a:lnTo>
                  <a:lnTo>
                    <a:pt x="592" y="1057"/>
                  </a:lnTo>
                  <a:lnTo>
                    <a:pt x="588" y="1057"/>
                  </a:lnTo>
                  <a:lnTo>
                    <a:pt x="585" y="1056"/>
                  </a:lnTo>
                  <a:lnTo>
                    <a:pt x="585" y="1056"/>
                  </a:lnTo>
                  <a:lnTo>
                    <a:pt x="581" y="1054"/>
                  </a:lnTo>
                  <a:lnTo>
                    <a:pt x="581" y="1049"/>
                  </a:lnTo>
                  <a:lnTo>
                    <a:pt x="581" y="1049"/>
                  </a:lnTo>
                  <a:lnTo>
                    <a:pt x="583" y="1035"/>
                  </a:lnTo>
                  <a:lnTo>
                    <a:pt x="583" y="1022"/>
                  </a:lnTo>
                  <a:lnTo>
                    <a:pt x="581" y="1008"/>
                  </a:lnTo>
                  <a:lnTo>
                    <a:pt x="578" y="994"/>
                  </a:lnTo>
                  <a:lnTo>
                    <a:pt x="573" y="982"/>
                  </a:lnTo>
                  <a:lnTo>
                    <a:pt x="566" y="970"/>
                  </a:lnTo>
                  <a:lnTo>
                    <a:pt x="557" y="957"/>
                  </a:lnTo>
                  <a:lnTo>
                    <a:pt x="546" y="948"/>
                  </a:lnTo>
                  <a:lnTo>
                    <a:pt x="546" y="948"/>
                  </a:lnTo>
                  <a:lnTo>
                    <a:pt x="546" y="948"/>
                  </a:lnTo>
                  <a:lnTo>
                    <a:pt x="536" y="940"/>
                  </a:lnTo>
                  <a:lnTo>
                    <a:pt x="523" y="933"/>
                  </a:lnTo>
                  <a:lnTo>
                    <a:pt x="509" y="927"/>
                  </a:lnTo>
                  <a:lnTo>
                    <a:pt x="497" y="924"/>
                  </a:lnTo>
                  <a:lnTo>
                    <a:pt x="483" y="922"/>
                  </a:lnTo>
                  <a:lnTo>
                    <a:pt x="469" y="922"/>
                  </a:lnTo>
                  <a:lnTo>
                    <a:pt x="455" y="924"/>
                  </a:lnTo>
                  <a:lnTo>
                    <a:pt x="443" y="927"/>
                  </a:lnTo>
                  <a:lnTo>
                    <a:pt x="443" y="927"/>
                  </a:lnTo>
                  <a:lnTo>
                    <a:pt x="439" y="927"/>
                  </a:lnTo>
                  <a:lnTo>
                    <a:pt x="436" y="926"/>
                  </a:lnTo>
                  <a:lnTo>
                    <a:pt x="436" y="926"/>
                  </a:lnTo>
                  <a:lnTo>
                    <a:pt x="434" y="922"/>
                  </a:lnTo>
                  <a:lnTo>
                    <a:pt x="434" y="919"/>
                  </a:lnTo>
                  <a:lnTo>
                    <a:pt x="434" y="919"/>
                  </a:lnTo>
                  <a:lnTo>
                    <a:pt x="439" y="901"/>
                  </a:lnTo>
                  <a:lnTo>
                    <a:pt x="443" y="885"/>
                  </a:lnTo>
                  <a:lnTo>
                    <a:pt x="443" y="868"/>
                  </a:lnTo>
                  <a:lnTo>
                    <a:pt x="441" y="852"/>
                  </a:lnTo>
                  <a:lnTo>
                    <a:pt x="436" y="836"/>
                  </a:lnTo>
                  <a:lnTo>
                    <a:pt x="429" y="820"/>
                  </a:lnTo>
                  <a:lnTo>
                    <a:pt x="418" y="806"/>
                  </a:lnTo>
                  <a:lnTo>
                    <a:pt x="406" y="794"/>
                  </a:lnTo>
                  <a:lnTo>
                    <a:pt x="406" y="794"/>
                  </a:lnTo>
                  <a:lnTo>
                    <a:pt x="406" y="794"/>
                  </a:lnTo>
                  <a:lnTo>
                    <a:pt x="397" y="787"/>
                  </a:lnTo>
                  <a:lnTo>
                    <a:pt x="388" y="782"/>
                  </a:lnTo>
                  <a:lnTo>
                    <a:pt x="378" y="776"/>
                  </a:lnTo>
                  <a:lnTo>
                    <a:pt x="369" y="773"/>
                  </a:lnTo>
                  <a:lnTo>
                    <a:pt x="348" y="767"/>
                  </a:lnTo>
                  <a:lnTo>
                    <a:pt x="327" y="767"/>
                  </a:lnTo>
                  <a:lnTo>
                    <a:pt x="307" y="771"/>
                  </a:lnTo>
                  <a:lnTo>
                    <a:pt x="288" y="778"/>
                  </a:lnTo>
                  <a:lnTo>
                    <a:pt x="279" y="783"/>
                  </a:lnTo>
                  <a:lnTo>
                    <a:pt x="270" y="790"/>
                  </a:lnTo>
                  <a:lnTo>
                    <a:pt x="262" y="797"/>
                  </a:lnTo>
                  <a:lnTo>
                    <a:pt x="255" y="804"/>
                  </a:lnTo>
                  <a:lnTo>
                    <a:pt x="223" y="840"/>
                  </a:lnTo>
                  <a:lnTo>
                    <a:pt x="223" y="840"/>
                  </a:lnTo>
                  <a:lnTo>
                    <a:pt x="216" y="848"/>
                  </a:lnTo>
                  <a:lnTo>
                    <a:pt x="211" y="859"/>
                  </a:lnTo>
                  <a:lnTo>
                    <a:pt x="205" y="868"/>
                  </a:lnTo>
                  <a:lnTo>
                    <a:pt x="202" y="878"/>
                  </a:lnTo>
                  <a:lnTo>
                    <a:pt x="198" y="898"/>
                  </a:lnTo>
                  <a:lnTo>
                    <a:pt x="197" y="919"/>
                  </a:lnTo>
                  <a:lnTo>
                    <a:pt x="200" y="938"/>
                  </a:lnTo>
                  <a:lnTo>
                    <a:pt x="209" y="957"/>
                  </a:lnTo>
                  <a:lnTo>
                    <a:pt x="214" y="968"/>
                  </a:lnTo>
                  <a:lnTo>
                    <a:pt x="220" y="977"/>
                  </a:lnTo>
                  <a:lnTo>
                    <a:pt x="227" y="984"/>
                  </a:lnTo>
                  <a:lnTo>
                    <a:pt x="234" y="992"/>
                  </a:lnTo>
                  <a:lnTo>
                    <a:pt x="234" y="992"/>
                  </a:lnTo>
                  <a:lnTo>
                    <a:pt x="234" y="992"/>
                  </a:lnTo>
                  <a:lnTo>
                    <a:pt x="244" y="999"/>
                  </a:lnTo>
                  <a:lnTo>
                    <a:pt x="256" y="1006"/>
                  </a:lnTo>
                  <a:lnTo>
                    <a:pt x="269" y="1012"/>
                  </a:lnTo>
                  <a:lnTo>
                    <a:pt x="281" y="1015"/>
                  </a:lnTo>
                  <a:lnTo>
                    <a:pt x="293" y="1017"/>
                  </a:lnTo>
                  <a:lnTo>
                    <a:pt x="306" y="1017"/>
                  </a:lnTo>
                  <a:lnTo>
                    <a:pt x="318" y="1017"/>
                  </a:lnTo>
                  <a:lnTo>
                    <a:pt x="330" y="1015"/>
                  </a:lnTo>
                  <a:lnTo>
                    <a:pt x="330" y="1015"/>
                  </a:lnTo>
                  <a:lnTo>
                    <a:pt x="335" y="1015"/>
                  </a:lnTo>
                  <a:lnTo>
                    <a:pt x="339" y="1017"/>
                  </a:lnTo>
                  <a:lnTo>
                    <a:pt x="339" y="1017"/>
                  </a:lnTo>
                  <a:lnTo>
                    <a:pt x="339" y="1022"/>
                  </a:lnTo>
                  <a:lnTo>
                    <a:pt x="337" y="1026"/>
                  </a:lnTo>
                  <a:lnTo>
                    <a:pt x="337" y="1026"/>
                  </a:lnTo>
                  <a:lnTo>
                    <a:pt x="327" y="1043"/>
                  </a:lnTo>
                  <a:lnTo>
                    <a:pt x="320" y="1063"/>
                  </a:lnTo>
                  <a:lnTo>
                    <a:pt x="316" y="1082"/>
                  </a:lnTo>
                  <a:lnTo>
                    <a:pt x="316" y="1101"/>
                  </a:lnTo>
                  <a:lnTo>
                    <a:pt x="320" y="1121"/>
                  </a:lnTo>
                  <a:lnTo>
                    <a:pt x="327" y="1140"/>
                  </a:lnTo>
                  <a:lnTo>
                    <a:pt x="337" y="1158"/>
                  </a:lnTo>
                  <a:lnTo>
                    <a:pt x="353" y="1173"/>
                  </a:lnTo>
                  <a:lnTo>
                    <a:pt x="353" y="1173"/>
                  </a:lnTo>
                  <a:lnTo>
                    <a:pt x="353" y="1173"/>
                  </a:lnTo>
                  <a:lnTo>
                    <a:pt x="369" y="1184"/>
                  </a:lnTo>
                  <a:lnTo>
                    <a:pt x="388" y="1193"/>
                  </a:lnTo>
                  <a:lnTo>
                    <a:pt x="407" y="1198"/>
                  </a:lnTo>
                  <a:lnTo>
                    <a:pt x="427" y="1198"/>
                  </a:lnTo>
                  <a:lnTo>
                    <a:pt x="446" y="1196"/>
                  </a:lnTo>
                  <a:lnTo>
                    <a:pt x="465" y="1189"/>
                  </a:lnTo>
                  <a:lnTo>
                    <a:pt x="483" y="1180"/>
                  </a:lnTo>
                  <a:lnTo>
                    <a:pt x="499" y="1168"/>
                  </a:lnTo>
                  <a:lnTo>
                    <a:pt x="499" y="1168"/>
                  </a:lnTo>
                  <a:lnTo>
                    <a:pt x="502" y="1166"/>
                  </a:lnTo>
                  <a:lnTo>
                    <a:pt x="506" y="1166"/>
                  </a:lnTo>
                  <a:lnTo>
                    <a:pt x="506" y="1166"/>
                  </a:lnTo>
                  <a:lnTo>
                    <a:pt x="509" y="1170"/>
                  </a:lnTo>
                  <a:lnTo>
                    <a:pt x="509" y="1173"/>
                  </a:lnTo>
                  <a:lnTo>
                    <a:pt x="509" y="1173"/>
                  </a:lnTo>
                  <a:lnTo>
                    <a:pt x="509" y="1186"/>
                  </a:lnTo>
                  <a:lnTo>
                    <a:pt x="511" y="1198"/>
                  </a:lnTo>
                  <a:lnTo>
                    <a:pt x="513" y="1212"/>
                  </a:lnTo>
                  <a:lnTo>
                    <a:pt x="516" y="1223"/>
                  </a:lnTo>
                  <a:lnTo>
                    <a:pt x="522" y="1235"/>
                  </a:lnTo>
                  <a:lnTo>
                    <a:pt x="529" y="1245"/>
                  </a:lnTo>
                  <a:lnTo>
                    <a:pt x="537" y="1256"/>
                  </a:lnTo>
                  <a:lnTo>
                    <a:pt x="546" y="1266"/>
                  </a:lnTo>
                  <a:lnTo>
                    <a:pt x="546" y="1266"/>
                  </a:lnTo>
                  <a:lnTo>
                    <a:pt x="546" y="1266"/>
                  </a:lnTo>
                  <a:lnTo>
                    <a:pt x="564" y="1277"/>
                  </a:lnTo>
                  <a:lnTo>
                    <a:pt x="581" y="1286"/>
                  </a:lnTo>
                  <a:lnTo>
                    <a:pt x="601" y="1291"/>
                  </a:lnTo>
                  <a:lnTo>
                    <a:pt x="620" y="1291"/>
                  </a:lnTo>
                  <a:lnTo>
                    <a:pt x="639" y="1289"/>
                  </a:lnTo>
                  <a:lnTo>
                    <a:pt x="659" y="1282"/>
                  </a:lnTo>
                  <a:lnTo>
                    <a:pt x="676" y="1273"/>
                  </a:lnTo>
                  <a:lnTo>
                    <a:pt x="692" y="1261"/>
                  </a:lnTo>
                  <a:lnTo>
                    <a:pt x="692" y="1261"/>
                  </a:lnTo>
                  <a:lnTo>
                    <a:pt x="696" y="1259"/>
                  </a:lnTo>
                  <a:lnTo>
                    <a:pt x="699" y="1259"/>
                  </a:lnTo>
                  <a:lnTo>
                    <a:pt x="699" y="1259"/>
                  </a:lnTo>
                  <a:lnTo>
                    <a:pt x="703" y="1263"/>
                  </a:lnTo>
                  <a:lnTo>
                    <a:pt x="704" y="1266"/>
                  </a:lnTo>
                  <a:lnTo>
                    <a:pt x="704" y="1266"/>
                  </a:lnTo>
                  <a:lnTo>
                    <a:pt x="703" y="1279"/>
                  </a:lnTo>
                  <a:lnTo>
                    <a:pt x="704" y="1291"/>
                  </a:lnTo>
                  <a:lnTo>
                    <a:pt x="706" y="1305"/>
                  </a:lnTo>
                  <a:lnTo>
                    <a:pt x="711" y="1316"/>
                  </a:lnTo>
                  <a:lnTo>
                    <a:pt x="717" y="1328"/>
                  </a:lnTo>
                  <a:lnTo>
                    <a:pt x="722" y="1338"/>
                  </a:lnTo>
                  <a:lnTo>
                    <a:pt x="731" y="1349"/>
                  </a:lnTo>
                  <a:lnTo>
                    <a:pt x="741" y="1360"/>
                  </a:lnTo>
                  <a:lnTo>
                    <a:pt x="741" y="1360"/>
                  </a:lnTo>
                  <a:lnTo>
                    <a:pt x="748" y="1365"/>
                  </a:lnTo>
                  <a:lnTo>
                    <a:pt x="759" y="1372"/>
                  </a:lnTo>
                  <a:lnTo>
                    <a:pt x="768" y="1375"/>
                  </a:lnTo>
                  <a:lnTo>
                    <a:pt x="778" y="1379"/>
                  </a:lnTo>
                  <a:lnTo>
                    <a:pt x="798" y="1384"/>
                  </a:lnTo>
                  <a:lnTo>
                    <a:pt x="819" y="1384"/>
                  </a:lnTo>
                  <a:lnTo>
                    <a:pt x="840" y="1381"/>
                  </a:lnTo>
                  <a:lnTo>
                    <a:pt x="859" y="1374"/>
                  </a:lnTo>
                  <a:lnTo>
                    <a:pt x="868" y="1368"/>
                  </a:lnTo>
                  <a:lnTo>
                    <a:pt x="877" y="1363"/>
                  </a:lnTo>
                  <a:lnTo>
                    <a:pt x="884" y="1356"/>
                  </a:lnTo>
                  <a:lnTo>
                    <a:pt x="892" y="1347"/>
                  </a:lnTo>
                  <a:lnTo>
                    <a:pt x="899" y="1338"/>
                  </a:lnTo>
                  <a:lnTo>
                    <a:pt x="899" y="1338"/>
                  </a:lnTo>
                  <a:lnTo>
                    <a:pt x="906" y="1330"/>
                  </a:lnTo>
                  <a:lnTo>
                    <a:pt x="912" y="1321"/>
                  </a:lnTo>
                  <a:lnTo>
                    <a:pt x="917" y="1310"/>
                  </a:lnTo>
                  <a:lnTo>
                    <a:pt x="920" y="1302"/>
                  </a:lnTo>
                  <a:lnTo>
                    <a:pt x="926" y="1280"/>
                  </a:lnTo>
                  <a:lnTo>
                    <a:pt x="926" y="1261"/>
                  </a:lnTo>
                  <a:lnTo>
                    <a:pt x="922" y="1240"/>
                  </a:lnTo>
                  <a:lnTo>
                    <a:pt x="915" y="1221"/>
                  </a:lnTo>
                  <a:lnTo>
                    <a:pt x="910" y="1212"/>
                  </a:lnTo>
                  <a:lnTo>
                    <a:pt x="903" y="1203"/>
                  </a:lnTo>
                  <a:lnTo>
                    <a:pt x="896" y="1194"/>
                  </a:lnTo>
                  <a:lnTo>
                    <a:pt x="889" y="1187"/>
                  </a:lnTo>
                  <a:lnTo>
                    <a:pt x="889" y="1187"/>
                  </a:lnTo>
                  <a:close/>
                  <a:moveTo>
                    <a:pt x="1177" y="377"/>
                  </a:moveTo>
                  <a:lnTo>
                    <a:pt x="1177" y="377"/>
                  </a:lnTo>
                  <a:lnTo>
                    <a:pt x="1458" y="648"/>
                  </a:lnTo>
                  <a:lnTo>
                    <a:pt x="1458" y="648"/>
                  </a:lnTo>
                  <a:lnTo>
                    <a:pt x="1469" y="655"/>
                  </a:lnTo>
                  <a:lnTo>
                    <a:pt x="1479" y="660"/>
                  </a:lnTo>
                  <a:lnTo>
                    <a:pt x="1491" y="664"/>
                  </a:lnTo>
                  <a:lnTo>
                    <a:pt x="1506" y="662"/>
                  </a:lnTo>
                  <a:lnTo>
                    <a:pt x="1506" y="662"/>
                  </a:lnTo>
                  <a:lnTo>
                    <a:pt x="1518" y="659"/>
                  </a:lnTo>
                  <a:lnTo>
                    <a:pt x="1528" y="653"/>
                  </a:lnTo>
                  <a:lnTo>
                    <a:pt x="1539" y="645"/>
                  </a:lnTo>
                  <a:lnTo>
                    <a:pt x="1546" y="634"/>
                  </a:lnTo>
                  <a:lnTo>
                    <a:pt x="1546" y="634"/>
                  </a:lnTo>
                  <a:lnTo>
                    <a:pt x="1562" y="604"/>
                  </a:lnTo>
                  <a:lnTo>
                    <a:pt x="1574" y="572"/>
                  </a:lnTo>
                  <a:lnTo>
                    <a:pt x="1583" y="539"/>
                  </a:lnTo>
                  <a:lnTo>
                    <a:pt x="1592" y="504"/>
                  </a:lnTo>
                  <a:lnTo>
                    <a:pt x="1592" y="504"/>
                  </a:lnTo>
                  <a:lnTo>
                    <a:pt x="1595" y="488"/>
                  </a:lnTo>
                  <a:lnTo>
                    <a:pt x="1600" y="474"/>
                  </a:lnTo>
                  <a:lnTo>
                    <a:pt x="1609" y="462"/>
                  </a:lnTo>
                  <a:lnTo>
                    <a:pt x="1618" y="450"/>
                  </a:lnTo>
                  <a:lnTo>
                    <a:pt x="1667" y="397"/>
                  </a:lnTo>
                  <a:lnTo>
                    <a:pt x="1667" y="397"/>
                  </a:lnTo>
                  <a:lnTo>
                    <a:pt x="1681" y="381"/>
                  </a:lnTo>
                  <a:lnTo>
                    <a:pt x="1690" y="363"/>
                  </a:lnTo>
                  <a:lnTo>
                    <a:pt x="1695" y="344"/>
                  </a:lnTo>
                  <a:lnTo>
                    <a:pt x="1697" y="325"/>
                  </a:lnTo>
                  <a:lnTo>
                    <a:pt x="1695" y="307"/>
                  </a:lnTo>
                  <a:lnTo>
                    <a:pt x="1690" y="288"/>
                  </a:lnTo>
                  <a:lnTo>
                    <a:pt x="1681" y="270"/>
                  </a:lnTo>
                  <a:lnTo>
                    <a:pt x="1669" y="255"/>
                  </a:lnTo>
                  <a:lnTo>
                    <a:pt x="1467" y="33"/>
                  </a:lnTo>
                  <a:lnTo>
                    <a:pt x="1467" y="33"/>
                  </a:lnTo>
                  <a:lnTo>
                    <a:pt x="1451" y="19"/>
                  </a:lnTo>
                  <a:lnTo>
                    <a:pt x="1435" y="10"/>
                  </a:lnTo>
                  <a:lnTo>
                    <a:pt x="1416" y="3"/>
                  </a:lnTo>
                  <a:lnTo>
                    <a:pt x="1397" y="0"/>
                  </a:lnTo>
                  <a:lnTo>
                    <a:pt x="1377" y="0"/>
                  </a:lnTo>
                  <a:lnTo>
                    <a:pt x="1358" y="3"/>
                  </a:lnTo>
                  <a:lnTo>
                    <a:pt x="1340" y="10"/>
                  </a:lnTo>
                  <a:lnTo>
                    <a:pt x="1323" y="23"/>
                  </a:lnTo>
                  <a:lnTo>
                    <a:pt x="1275" y="61"/>
                  </a:lnTo>
                  <a:lnTo>
                    <a:pt x="1275" y="61"/>
                  </a:lnTo>
                  <a:lnTo>
                    <a:pt x="1258" y="72"/>
                  </a:lnTo>
                  <a:lnTo>
                    <a:pt x="1247" y="77"/>
                  </a:lnTo>
                  <a:lnTo>
                    <a:pt x="1238" y="81"/>
                  </a:lnTo>
                  <a:lnTo>
                    <a:pt x="1228" y="82"/>
                  </a:lnTo>
                  <a:lnTo>
                    <a:pt x="1217" y="84"/>
                  </a:lnTo>
                  <a:lnTo>
                    <a:pt x="1196" y="84"/>
                  </a:lnTo>
                  <a:lnTo>
                    <a:pt x="1196" y="84"/>
                  </a:lnTo>
                  <a:lnTo>
                    <a:pt x="1045" y="65"/>
                  </a:lnTo>
                  <a:lnTo>
                    <a:pt x="1045" y="65"/>
                  </a:lnTo>
                  <a:lnTo>
                    <a:pt x="1012" y="63"/>
                  </a:lnTo>
                  <a:lnTo>
                    <a:pt x="977" y="63"/>
                  </a:lnTo>
                  <a:lnTo>
                    <a:pt x="943" y="67"/>
                  </a:lnTo>
                  <a:lnTo>
                    <a:pt x="912" y="74"/>
                  </a:lnTo>
                  <a:lnTo>
                    <a:pt x="880" y="84"/>
                  </a:lnTo>
                  <a:lnTo>
                    <a:pt x="848" y="98"/>
                  </a:lnTo>
                  <a:lnTo>
                    <a:pt x="819" y="114"/>
                  </a:lnTo>
                  <a:lnTo>
                    <a:pt x="790" y="135"/>
                  </a:lnTo>
                  <a:lnTo>
                    <a:pt x="790" y="135"/>
                  </a:lnTo>
                  <a:lnTo>
                    <a:pt x="641" y="249"/>
                  </a:lnTo>
                  <a:lnTo>
                    <a:pt x="492" y="365"/>
                  </a:lnTo>
                  <a:lnTo>
                    <a:pt x="492" y="365"/>
                  </a:lnTo>
                  <a:lnTo>
                    <a:pt x="476" y="379"/>
                  </a:lnTo>
                  <a:lnTo>
                    <a:pt x="465" y="395"/>
                  </a:lnTo>
                  <a:lnTo>
                    <a:pt x="458" y="411"/>
                  </a:lnTo>
                  <a:lnTo>
                    <a:pt x="457" y="425"/>
                  </a:lnTo>
                  <a:lnTo>
                    <a:pt x="458" y="441"/>
                  </a:lnTo>
                  <a:lnTo>
                    <a:pt x="464" y="455"/>
                  </a:lnTo>
                  <a:lnTo>
                    <a:pt x="472" y="467"/>
                  </a:lnTo>
                  <a:lnTo>
                    <a:pt x="483" y="478"/>
                  </a:lnTo>
                  <a:lnTo>
                    <a:pt x="495" y="486"/>
                  </a:lnTo>
                  <a:lnTo>
                    <a:pt x="511" y="495"/>
                  </a:lnTo>
                  <a:lnTo>
                    <a:pt x="529" y="499"/>
                  </a:lnTo>
                  <a:lnTo>
                    <a:pt x="548" y="502"/>
                  </a:lnTo>
                  <a:lnTo>
                    <a:pt x="569" y="500"/>
                  </a:lnTo>
                  <a:lnTo>
                    <a:pt x="590" y="497"/>
                  </a:lnTo>
                  <a:lnTo>
                    <a:pt x="611" y="490"/>
                  </a:lnTo>
                  <a:lnTo>
                    <a:pt x="634" y="478"/>
                  </a:lnTo>
                  <a:lnTo>
                    <a:pt x="850" y="344"/>
                  </a:lnTo>
                  <a:lnTo>
                    <a:pt x="850" y="344"/>
                  </a:lnTo>
                  <a:lnTo>
                    <a:pt x="863" y="337"/>
                  </a:lnTo>
                  <a:lnTo>
                    <a:pt x="875" y="332"/>
                  </a:lnTo>
                  <a:lnTo>
                    <a:pt x="887" y="330"/>
                  </a:lnTo>
                  <a:lnTo>
                    <a:pt x="899" y="328"/>
                  </a:lnTo>
                  <a:lnTo>
                    <a:pt x="912" y="328"/>
                  </a:lnTo>
                  <a:lnTo>
                    <a:pt x="924" y="328"/>
                  </a:lnTo>
                  <a:lnTo>
                    <a:pt x="936" y="332"/>
                  </a:lnTo>
                  <a:lnTo>
                    <a:pt x="949" y="337"/>
                  </a:lnTo>
                  <a:lnTo>
                    <a:pt x="949" y="337"/>
                  </a:lnTo>
                  <a:lnTo>
                    <a:pt x="964" y="342"/>
                  </a:lnTo>
                  <a:lnTo>
                    <a:pt x="982" y="348"/>
                  </a:lnTo>
                  <a:lnTo>
                    <a:pt x="1000" y="351"/>
                  </a:lnTo>
                  <a:lnTo>
                    <a:pt x="1017" y="353"/>
                  </a:lnTo>
                  <a:lnTo>
                    <a:pt x="1035" y="355"/>
                  </a:lnTo>
                  <a:lnTo>
                    <a:pt x="1052" y="355"/>
                  </a:lnTo>
                  <a:lnTo>
                    <a:pt x="1070" y="353"/>
                  </a:lnTo>
                  <a:lnTo>
                    <a:pt x="1086" y="351"/>
                  </a:lnTo>
                  <a:lnTo>
                    <a:pt x="1086" y="351"/>
                  </a:lnTo>
                  <a:lnTo>
                    <a:pt x="1098" y="349"/>
                  </a:lnTo>
                  <a:lnTo>
                    <a:pt x="1110" y="349"/>
                  </a:lnTo>
                  <a:lnTo>
                    <a:pt x="1123" y="349"/>
                  </a:lnTo>
                  <a:lnTo>
                    <a:pt x="1135" y="353"/>
                  </a:lnTo>
                  <a:lnTo>
                    <a:pt x="1145" y="356"/>
                  </a:lnTo>
                  <a:lnTo>
                    <a:pt x="1156" y="363"/>
                  </a:lnTo>
                  <a:lnTo>
                    <a:pt x="1166" y="370"/>
                  </a:lnTo>
                  <a:lnTo>
                    <a:pt x="1177" y="377"/>
                  </a:lnTo>
                  <a:lnTo>
                    <a:pt x="1177" y="377"/>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ko-KR" altLang="en-US" dirty="0">
                <a:solidFill>
                  <a:schemeClr val="bg1"/>
                </a:solidFill>
              </a:endParaRPr>
            </a:p>
          </p:txBody>
        </p:sp>
        <p:sp>
          <p:nvSpPr>
            <p:cNvPr id="103" name="6">
              <a:extLst>
                <a:ext uri="{FF2B5EF4-FFF2-40B4-BE49-F238E27FC236}">
                  <a16:creationId xmlns:a16="http://schemas.microsoft.com/office/drawing/2014/main" id="{2BC941E9-7C73-3D2E-E2B2-E4CB2053CCF4}"/>
                </a:ext>
              </a:extLst>
            </p:cNvPr>
            <p:cNvSpPr>
              <a:spLocks noEditPoints="1"/>
            </p:cNvSpPr>
            <p:nvPr/>
          </p:nvSpPr>
          <p:spPr bwMode="auto">
            <a:xfrm>
              <a:off x="4844097" y="3719100"/>
              <a:ext cx="639877" cy="638458"/>
            </a:xfrm>
            <a:custGeom>
              <a:avLst/>
              <a:gdLst>
                <a:gd name="T0" fmla="*/ 1005 w 1806"/>
                <a:gd name="T1" fmla="*/ 1323 h 1801"/>
                <a:gd name="T2" fmla="*/ 1075 w 1806"/>
                <a:gd name="T3" fmla="*/ 1249 h 1801"/>
                <a:gd name="T4" fmla="*/ 1249 w 1806"/>
                <a:gd name="T5" fmla="*/ 1066 h 1801"/>
                <a:gd name="T6" fmla="*/ 1432 w 1806"/>
                <a:gd name="T7" fmla="*/ 731 h 1801"/>
                <a:gd name="T8" fmla="*/ 1395 w 1806"/>
                <a:gd name="T9" fmla="*/ 451 h 1801"/>
                <a:gd name="T10" fmla="*/ 1223 w 1806"/>
                <a:gd name="T11" fmla="*/ 232 h 1801"/>
                <a:gd name="T12" fmla="*/ 957 w 1806"/>
                <a:gd name="T13" fmla="*/ 130 h 1801"/>
                <a:gd name="T14" fmla="*/ 696 w 1806"/>
                <a:gd name="T15" fmla="*/ 168 h 1801"/>
                <a:gd name="T16" fmla="*/ 476 w 1806"/>
                <a:gd name="T17" fmla="*/ 341 h 1801"/>
                <a:gd name="T18" fmla="*/ 372 w 1806"/>
                <a:gd name="T19" fmla="*/ 604 h 1801"/>
                <a:gd name="T20" fmla="*/ 444 w 1806"/>
                <a:gd name="T21" fmla="*/ 931 h 1801"/>
                <a:gd name="T22" fmla="*/ 683 w 1806"/>
                <a:gd name="T23" fmla="*/ 1154 h 1801"/>
                <a:gd name="T24" fmla="*/ 1015 w 1806"/>
                <a:gd name="T25" fmla="*/ 1758 h 1801"/>
                <a:gd name="T26" fmla="*/ 824 w 1806"/>
                <a:gd name="T27" fmla="*/ 1788 h 1801"/>
                <a:gd name="T28" fmla="*/ 690 w 1806"/>
                <a:gd name="T29" fmla="*/ 1720 h 1801"/>
                <a:gd name="T30" fmla="*/ 610 w 1806"/>
                <a:gd name="T31" fmla="*/ 1611 h 1801"/>
                <a:gd name="T32" fmla="*/ 478 w 1806"/>
                <a:gd name="T33" fmla="*/ 1163 h 1801"/>
                <a:gd name="T34" fmla="*/ 249 w 1806"/>
                <a:gd name="T35" fmla="*/ 748 h 1801"/>
                <a:gd name="T36" fmla="*/ 295 w 1806"/>
                <a:gd name="T37" fmla="*/ 402 h 1801"/>
                <a:gd name="T38" fmla="*/ 509 w 1806"/>
                <a:gd name="T39" fmla="*/ 132 h 1801"/>
                <a:gd name="T40" fmla="*/ 836 w 1806"/>
                <a:gd name="T41" fmla="*/ 3 h 1801"/>
                <a:gd name="T42" fmla="*/ 1160 w 1806"/>
                <a:gd name="T43" fmla="*/ 53 h 1801"/>
                <a:gd name="T44" fmla="*/ 1432 w 1806"/>
                <a:gd name="T45" fmla="*/ 265 h 1801"/>
                <a:gd name="T46" fmla="*/ 1560 w 1806"/>
                <a:gd name="T47" fmla="*/ 592 h 1801"/>
                <a:gd name="T48" fmla="*/ 1470 w 1806"/>
                <a:gd name="T49" fmla="*/ 996 h 1801"/>
                <a:gd name="T50" fmla="*/ 1203 w 1806"/>
                <a:gd name="T51" fmla="*/ 1254 h 1801"/>
                <a:gd name="T52" fmla="*/ 1168 w 1806"/>
                <a:gd name="T53" fmla="*/ 1681 h 1801"/>
                <a:gd name="T54" fmla="*/ 1028 w 1806"/>
                <a:gd name="T55" fmla="*/ 1730 h 1801"/>
                <a:gd name="T56" fmla="*/ 1532 w 1806"/>
                <a:gd name="T57" fmla="*/ 1015 h 1801"/>
                <a:gd name="T58" fmla="*/ 1678 w 1806"/>
                <a:gd name="T59" fmla="*/ 1052 h 1801"/>
                <a:gd name="T60" fmla="*/ 1667 w 1806"/>
                <a:gd name="T61" fmla="*/ 1121 h 1801"/>
                <a:gd name="T62" fmla="*/ 1572 w 1806"/>
                <a:gd name="T63" fmla="*/ 311 h 1801"/>
                <a:gd name="T64" fmla="*/ 1527 w 1806"/>
                <a:gd name="T65" fmla="*/ 258 h 1801"/>
                <a:gd name="T66" fmla="*/ 1667 w 1806"/>
                <a:gd name="T67" fmla="*/ 184 h 1801"/>
                <a:gd name="T68" fmla="*/ 1678 w 1806"/>
                <a:gd name="T69" fmla="*/ 255 h 1801"/>
                <a:gd name="T70" fmla="*/ 1632 w 1806"/>
                <a:gd name="T71" fmla="*/ 669 h 1801"/>
                <a:gd name="T72" fmla="*/ 1671 w 1806"/>
                <a:gd name="T73" fmla="*/ 611 h 1801"/>
                <a:gd name="T74" fmla="*/ 1806 w 1806"/>
                <a:gd name="T75" fmla="*/ 653 h 1801"/>
                <a:gd name="T76" fmla="*/ 260 w 1806"/>
                <a:gd name="T77" fmla="*/ 233 h 1801"/>
                <a:gd name="T78" fmla="*/ 271 w 1806"/>
                <a:gd name="T79" fmla="*/ 297 h 1801"/>
                <a:gd name="T80" fmla="*/ 125 w 1806"/>
                <a:gd name="T81" fmla="*/ 248 h 1801"/>
                <a:gd name="T82" fmla="*/ 148 w 1806"/>
                <a:gd name="T83" fmla="*/ 183 h 1801"/>
                <a:gd name="T84" fmla="*/ 242 w 1806"/>
                <a:gd name="T85" fmla="*/ 994 h 1801"/>
                <a:gd name="T86" fmla="*/ 278 w 1806"/>
                <a:gd name="T87" fmla="*/ 1056 h 1801"/>
                <a:gd name="T88" fmla="*/ 132 w 1806"/>
                <a:gd name="T89" fmla="*/ 1117 h 1801"/>
                <a:gd name="T90" fmla="*/ 137 w 1806"/>
                <a:gd name="T91" fmla="*/ 1047 h 1801"/>
                <a:gd name="T92" fmla="*/ 177 w 1806"/>
                <a:gd name="T93" fmla="*/ 645 h 1801"/>
                <a:gd name="T94" fmla="*/ 42 w 1806"/>
                <a:gd name="T95" fmla="*/ 696 h 1801"/>
                <a:gd name="T96" fmla="*/ 2 w 1806"/>
                <a:gd name="T97" fmla="*/ 645 h 1801"/>
                <a:gd name="T98" fmla="*/ 587 w 1806"/>
                <a:gd name="T99" fmla="*/ 465 h 1801"/>
                <a:gd name="T100" fmla="*/ 631 w 1806"/>
                <a:gd name="T101" fmla="*/ 413 h 1801"/>
                <a:gd name="T102" fmla="*/ 780 w 1806"/>
                <a:gd name="T103" fmla="*/ 497 h 1801"/>
                <a:gd name="T104" fmla="*/ 880 w 1806"/>
                <a:gd name="T105" fmla="*/ 388 h 1801"/>
                <a:gd name="T106" fmla="*/ 945 w 1806"/>
                <a:gd name="T107" fmla="*/ 414 h 1801"/>
                <a:gd name="T108" fmla="*/ 1140 w 1806"/>
                <a:gd name="T109" fmla="*/ 443 h 1801"/>
                <a:gd name="T110" fmla="*/ 1200 w 1806"/>
                <a:gd name="T111" fmla="*/ 416 h 1801"/>
                <a:gd name="T112" fmla="*/ 1058 w 1806"/>
                <a:gd name="T113" fmla="*/ 1010 h 1801"/>
                <a:gd name="T114" fmla="*/ 989 w 1806"/>
                <a:gd name="T115" fmla="*/ 1003 h 1801"/>
                <a:gd name="T116" fmla="*/ 979 w 1806"/>
                <a:gd name="T117" fmla="*/ 574 h 1801"/>
                <a:gd name="T118" fmla="*/ 903 w 1806"/>
                <a:gd name="T119" fmla="*/ 717 h 1801"/>
                <a:gd name="T120" fmla="*/ 861 w 1806"/>
                <a:gd name="T121" fmla="*/ 571 h 1801"/>
                <a:gd name="T122" fmla="*/ 822 w 1806"/>
                <a:gd name="T123" fmla="*/ 989 h 1801"/>
                <a:gd name="T124" fmla="*/ 761 w 1806"/>
                <a:gd name="T125" fmla="*/ 1021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6" h="1801">
                  <a:moveTo>
                    <a:pt x="734" y="1272"/>
                  </a:moveTo>
                  <a:lnTo>
                    <a:pt x="734" y="1272"/>
                  </a:lnTo>
                  <a:lnTo>
                    <a:pt x="738" y="1282"/>
                  </a:lnTo>
                  <a:lnTo>
                    <a:pt x="743" y="1293"/>
                  </a:lnTo>
                  <a:lnTo>
                    <a:pt x="750" y="1302"/>
                  </a:lnTo>
                  <a:lnTo>
                    <a:pt x="759" y="1309"/>
                  </a:lnTo>
                  <a:lnTo>
                    <a:pt x="768" y="1314"/>
                  </a:lnTo>
                  <a:lnTo>
                    <a:pt x="778" y="1319"/>
                  </a:lnTo>
                  <a:lnTo>
                    <a:pt x="791" y="1323"/>
                  </a:lnTo>
                  <a:lnTo>
                    <a:pt x="803" y="1323"/>
                  </a:lnTo>
                  <a:lnTo>
                    <a:pt x="1005" y="1323"/>
                  </a:lnTo>
                  <a:lnTo>
                    <a:pt x="1005" y="1323"/>
                  </a:lnTo>
                  <a:lnTo>
                    <a:pt x="1015" y="1323"/>
                  </a:lnTo>
                  <a:lnTo>
                    <a:pt x="1028" y="1319"/>
                  </a:lnTo>
                  <a:lnTo>
                    <a:pt x="1038" y="1314"/>
                  </a:lnTo>
                  <a:lnTo>
                    <a:pt x="1049" y="1309"/>
                  </a:lnTo>
                  <a:lnTo>
                    <a:pt x="1058" y="1302"/>
                  </a:lnTo>
                  <a:lnTo>
                    <a:pt x="1065" y="1293"/>
                  </a:lnTo>
                  <a:lnTo>
                    <a:pt x="1070" y="1282"/>
                  </a:lnTo>
                  <a:lnTo>
                    <a:pt x="1072" y="1272"/>
                  </a:lnTo>
                  <a:lnTo>
                    <a:pt x="1072" y="1272"/>
                  </a:lnTo>
                  <a:lnTo>
                    <a:pt x="1075" y="1249"/>
                  </a:lnTo>
                  <a:lnTo>
                    <a:pt x="1080" y="1228"/>
                  </a:lnTo>
                  <a:lnTo>
                    <a:pt x="1087" y="1207"/>
                  </a:lnTo>
                  <a:lnTo>
                    <a:pt x="1098" y="1187"/>
                  </a:lnTo>
                  <a:lnTo>
                    <a:pt x="1110" y="1170"/>
                  </a:lnTo>
                  <a:lnTo>
                    <a:pt x="1124" y="1154"/>
                  </a:lnTo>
                  <a:lnTo>
                    <a:pt x="1140" y="1140"/>
                  </a:lnTo>
                  <a:lnTo>
                    <a:pt x="1160" y="1128"/>
                  </a:lnTo>
                  <a:lnTo>
                    <a:pt x="1160" y="1128"/>
                  </a:lnTo>
                  <a:lnTo>
                    <a:pt x="1191" y="1108"/>
                  </a:lnTo>
                  <a:lnTo>
                    <a:pt x="1221" y="1089"/>
                  </a:lnTo>
                  <a:lnTo>
                    <a:pt x="1249" y="1066"/>
                  </a:lnTo>
                  <a:lnTo>
                    <a:pt x="1275" y="1042"/>
                  </a:lnTo>
                  <a:lnTo>
                    <a:pt x="1300" y="1017"/>
                  </a:lnTo>
                  <a:lnTo>
                    <a:pt x="1323" y="989"/>
                  </a:lnTo>
                  <a:lnTo>
                    <a:pt x="1342" y="961"/>
                  </a:lnTo>
                  <a:lnTo>
                    <a:pt x="1362" y="931"/>
                  </a:lnTo>
                  <a:lnTo>
                    <a:pt x="1379" y="901"/>
                  </a:lnTo>
                  <a:lnTo>
                    <a:pt x="1393" y="868"/>
                  </a:lnTo>
                  <a:lnTo>
                    <a:pt x="1407" y="836"/>
                  </a:lnTo>
                  <a:lnTo>
                    <a:pt x="1418" y="801"/>
                  </a:lnTo>
                  <a:lnTo>
                    <a:pt x="1425" y="768"/>
                  </a:lnTo>
                  <a:lnTo>
                    <a:pt x="1432" y="731"/>
                  </a:lnTo>
                  <a:lnTo>
                    <a:pt x="1435" y="696"/>
                  </a:lnTo>
                  <a:lnTo>
                    <a:pt x="1437" y="659"/>
                  </a:lnTo>
                  <a:lnTo>
                    <a:pt x="1437" y="659"/>
                  </a:lnTo>
                  <a:lnTo>
                    <a:pt x="1435" y="632"/>
                  </a:lnTo>
                  <a:lnTo>
                    <a:pt x="1434" y="604"/>
                  </a:lnTo>
                  <a:lnTo>
                    <a:pt x="1430" y="578"/>
                  </a:lnTo>
                  <a:lnTo>
                    <a:pt x="1425" y="551"/>
                  </a:lnTo>
                  <a:lnTo>
                    <a:pt x="1420" y="527"/>
                  </a:lnTo>
                  <a:lnTo>
                    <a:pt x="1412" y="501"/>
                  </a:lnTo>
                  <a:lnTo>
                    <a:pt x="1404" y="476"/>
                  </a:lnTo>
                  <a:lnTo>
                    <a:pt x="1395" y="451"/>
                  </a:lnTo>
                  <a:lnTo>
                    <a:pt x="1384" y="428"/>
                  </a:lnTo>
                  <a:lnTo>
                    <a:pt x="1372" y="406"/>
                  </a:lnTo>
                  <a:lnTo>
                    <a:pt x="1360" y="383"/>
                  </a:lnTo>
                  <a:lnTo>
                    <a:pt x="1346" y="362"/>
                  </a:lnTo>
                  <a:lnTo>
                    <a:pt x="1330" y="341"/>
                  </a:lnTo>
                  <a:lnTo>
                    <a:pt x="1314" y="320"/>
                  </a:lnTo>
                  <a:lnTo>
                    <a:pt x="1298" y="300"/>
                  </a:lnTo>
                  <a:lnTo>
                    <a:pt x="1281" y="283"/>
                  </a:lnTo>
                  <a:lnTo>
                    <a:pt x="1261" y="265"/>
                  </a:lnTo>
                  <a:lnTo>
                    <a:pt x="1242" y="248"/>
                  </a:lnTo>
                  <a:lnTo>
                    <a:pt x="1223" y="232"/>
                  </a:lnTo>
                  <a:lnTo>
                    <a:pt x="1202" y="218"/>
                  </a:lnTo>
                  <a:lnTo>
                    <a:pt x="1181" y="204"/>
                  </a:lnTo>
                  <a:lnTo>
                    <a:pt x="1158" y="191"/>
                  </a:lnTo>
                  <a:lnTo>
                    <a:pt x="1135" y="179"/>
                  </a:lnTo>
                  <a:lnTo>
                    <a:pt x="1110" y="168"/>
                  </a:lnTo>
                  <a:lnTo>
                    <a:pt x="1087" y="158"/>
                  </a:lnTo>
                  <a:lnTo>
                    <a:pt x="1061" y="151"/>
                  </a:lnTo>
                  <a:lnTo>
                    <a:pt x="1037" y="144"/>
                  </a:lnTo>
                  <a:lnTo>
                    <a:pt x="1010" y="137"/>
                  </a:lnTo>
                  <a:lnTo>
                    <a:pt x="984" y="133"/>
                  </a:lnTo>
                  <a:lnTo>
                    <a:pt x="957" y="130"/>
                  </a:lnTo>
                  <a:lnTo>
                    <a:pt x="931" y="126"/>
                  </a:lnTo>
                  <a:lnTo>
                    <a:pt x="903" y="126"/>
                  </a:lnTo>
                  <a:lnTo>
                    <a:pt x="903" y="126"/>
                  </a:lnTo>
                  <a:lnTo>
                    <a:pt x="877" y="126"/>
                  </a:lnTo>
                  <a:lnTo>
                    <a:pt x="849" y="130"/>
                  </a:lnTo>
                  <a:lnTo>
                    <a:pt x="822" y="133"/>
                  </a:lnTo>
                  <a:lnTo>
                    <a:pt x="796" y="137"/>
                  </a:lnTo>
                  <a:lnTo>
                    <a:pt x="769" y="144"/>
                  </a:lnTo>
                  <a:lnTo>
                    <a:pt x="745" y="151"/>
                  </a:lnTo>
                  <a:lnTo>
                    <a:pt x="720" y="158"/>
                  </a:lnTo>
                  <a:lnTo>
                    <a:pt x="696" y="168"/>
                  </a:lnTo>
                  <a:lnTo>
                    <a:pt x="673" y="179"/>
                  </a:lnTo>
                  <a:lnTo>
                    <a:pt x="650" y="191"/>
                  </a:lnTo>
                  <a:lnTo>
                    <a:pt x="627" y="204"/>
                  </a:lnTo>
                  <a:lnTo>
                    <a:pt x="606" y="218"/>
                  </a:lnTo>
                  <a:lnTo>
                    <a:pt x="585" y="232"/>
                  </a:lnTo>
                  <a:lnTo>
                    <a:pt x="564" y="248"/>
                  </a:lnTo>
                  <a:lnTo>
                    <a:pt x="545" y="265"/>
                  </a:lnTo>
                  <a:lnTo>
                    <a:pt x="527" y="283"/>
                  </a:lnTo>
                  <a:lnTo>
                    <a:pt x="509" y="300"/>
                  </a:lnTo>
                  <a:lnTo>
                    <a:pt x="492" y="320"/>
                  </a:lnTo>
                  <a:lnTo>
                    <a:pt x="476" y="341"/>
                  </a:lnTo>
                  <a:lnTo>
                    <a:pt x="462" y="362"/>
                  </a:lnTo>
                  <a:lnTo>
                    <a:pt x="448" y="383"/>
                  </a:lnTo>
                  <a:lnTo>
                    <a:pt x="436" y="406"/>
                  </a:lnTo>
                  <a:lnTo>
                    <a:pt x="423" y="428"/>
                  </a:lnTo>
                  <a:lnTo>
                    <a:pt x="413" y="451"/>
                  </a:lnTo>
                  <a:lnTo>
                    <a:pt x="402" y="476"/>
                  </a:lnTo>
                  <a:lnTo>
                    <a:pt x="395" y="501"/>
                  </a:lnTo>
                  <a:lnTo>
                    <a:pt x="387" y="527"/>
                  </a:lnTo>
                  <a:lnTo>
                    <a:pt x="381" y="551"/>
                  </a:lnTo>
                  <a:lnTo>
                    <a:pt x="376" y="578"/>
                  </a:lnTo>
                  <a:lnTo>
                    <a:pt x="372" y="604"/>
                  </a:lnTo>
                  <a:lnTo>
                    <a:pt x="371" y="632"/>
                  </a:lnTo>
                  <a:lnTo>
                    <a:pt x="371" y="659"/>
                  </a:lnTo>
                  <a:lnTo>
                    <a:pt x="371" y="659"/>
                  </a:lnTo>
                  <a:lnTo>
                    <a:pt x="372" y="696"/>
                  </a:lnTo>
                  <a:lnTo>
                    <a:pt x="376" y="731"/>
                  </a:lnTo>
                  <a:lnTo>
                    <a:pt x="381" y="768"/>
                  </a:lnTo>
                  <a:lnTo>
                    <a:pt x="390" y="801"/>
                  </a:lnTo>
                  <a:lnTo>
                    <a:pt x="401" y="836"/>
                  </a:lnTo>
                  <a:lnTo>
                    <a:pt x="413" y="868"/>
                  </a:lnTo>
                  <a:lnTo>
                    <a:pt x="429" y="901"/>
                  </a:lnTo>
                  <a:lnTo>
                    <a:pt x="444" y="931"/>
                  </a:lnTo>
                  <a:lnTo>
                    <a:pt x="464" y="961"/>
                  </a:lnTo>
                  <a:lnTo>
                    <a:pt x="485" y="989"/>
                  </a:lnTo>
                  <a:lnTo>
                    <a:pt x="508" y="1017"/>
                  </a:lnTo>
                  <a:lnTo>
                    <a:pt x="532" y="1042"/>
                  </a:lnTo>
                  <a:lnTo>
                    <a:pt x="559" y="1066"/>
                  </a:lnTo>
                  <a:lnTo>
                    <a:pt x="587" y="1089"/>
                  </a:lnTo>
                  <a:lnTo>
                    <a:pt x="617" y="1108"/>
                  </a:lnTo>
                  <a:lnTo>
                    <a:pt x="648" y="1128"/>
                  </a:lnTo>
                  <a:lnTo>
                    <a:pt x="648" y="1128"/>
                  </a:lnTo>
                  <a:lnTo>
                    <a:pt x="666" y="1140"/>
                  </a:lnTo>
                  <a:lnTo>
                    <a:pt x="683" y="1154"/>
                  </a:lnTo>
                  <a:lnTo>
                    <a:pt x="697" y="1170"/>
                  </a:lnTo>
                  <a:lnTo>
                    <a:pt x="710" y="1187"/>
                  </a:lnTo>
                  <a:lnTo>
                    <a:pt x="719" y="1207"/>
                  </a:lnTo>
                  <a:lnTo>
                    <a:pt x="726" y="1228"/>
                  </a:lnTo>
                  <a:lnTo>
                    <a:pt x="733" y="1249"/>
                  </a:lnTo>
                  <a:lnTo>
                    <a:pt x="734" y="1272"/>
                  </a:lnTo>
                  <a:lnTo>
                    <a:pt x="734" y="1272"/>
                  </a:lnTo>
                  <a:close/>
                  <a:moveTo>
                    <a:pt x="1028" y="1730"/>
                  </a:moveTo>
                  <a:lnTo>
                    <a:pt x="1028" y="1730"/>
                  </a:lnTo>
                  <a:lnTo>
                    <a:pt x="1022" y="1744"/>
                  </a:lnTo>
                  <a:lnTo>
                    <a:pt x="1015" y="1758"/>
                  </a:lnTo>
                  <a:lnTo>
                    <a:pt x="1007" y="1771"/>
                  </a:lnTo>
                  <a:lnTo>
                    <a:pt x="996" y="1781"/>
                  </a:lnTo>
                  <a:lnTo>
                    <a:pt x="984" y="1788"/>
                  </a:lnTo>
                  <a:lnTo>
                    <a:pt x="970" y="1795"/>
                  </a:lnTo>
                  <a:lnTo>
                    <a:pt x="954" y="1799"/>
                  </a:lnTo>
                  <a:lnTo>
                    <a:pt x="938" y="1801"/>
                  </a:lnTo>
                  <a:lnTo>
                    <a:pt x="868" y="1801"/>
                  </a:lnTo>
                  <a:lnTo>
                    <a:pt x="868" y="1801"/>
                  </a:lnTo>
                  <a:lnTo>
                    <a:pt x="852" y="1799"/>
                  </a:lnTo>
                  <a:lnTo>
                    <a:pt x="838" y="1795"/>
                  </a:lnTo>
                  <a:lnTo>
                    <a:pt x="824" y="1788"/>
                  </a:lnTo>
                  <a:lnTo>
                    <a:pt x="812" y="1781"/>
                  </a:lnTo>
                  <a:lnTo>
                    <a:pt x="801" y="1771"/>
                  </a:lnTo>
                  <a:lnTo>
                    <a:pt x="791" y="1758"/>
                  </a:lnTo>
                  <a:lnTo>
                    <a:pt x="784" y="1744"/>
                  </a:lnTo>
                  <a:lnTo>
                    <a:pt x="780" y="1730"/>
                  </a:lnTo>
                  <a:lnTo>
                    <a:pt x="743" y="1730"/>
                  </a:lnTo>
                  <a:lnTo>
                    <a:pt x="743" y="1730"/>
                  </a:lnTo>
                  <a:lnTo>
                    <a:pt x="729" y="1730"/>
                  </a:lnTo>
                  <a:lnTo>
                    <a:pt x="717" y="1727"/>
                  </a:lnTo>
                  <a:lnTo>
                    <a:pt x="703" y="1725"/>
                  </a:lnTo>
                  <a:lnTo>
                    <a:pt x="690" y="1720"/>
                  </a:lnTo>
                  <a:lnTo>
                    <a:pt x="680" y="1714"/>
                  </a:lnTo>
                  <a:lnTo>
                    <a:pt x="668" y="1707"/>
                  </a:lnTo>
                  <a:lnTo>
                    <a:pt x="657" y="1700"/>
                  </a:lnTo>
                  <a:lnTo>
                    <a:pt x="648" y="1692"/>
                  </a:lnTo>
                  <a:lnTo>
                    <a:pt x="639" y="1681"/>
                  </a:lnTo>
                  <a:lnTo>
                    <a:pt x="632" y="1671"/>
                  </a:lnTo>
                  <a:lnTo>
                    <a:pt x="625" y="1660"/>
                  </a:lnTo>
                  <a:lnTo>
                    <a:pt x="618" y="1649"/>
                  </a:lnTo>
                  <a:lnTo>
                    <a:pt x="615" y="1637"/>
                  </a:lnTo>
                  <a:lnTo>
                    <a:pt x="611" y="1623"/>
                  </a:lnTo>
                  <a:lnTo>
                    <a:pt x="610" y="1611"/>
                  </a:lnTo>
                  <a:lnTo>
                    <a:pt x="608" y="1597"/>
                  </a:lnTo>
                  <a:lnTo>
                    <a:pt x="610" y="1275"/>
                  </a:lnTo>
                  <a:lnTo>
                    <a:pt x="610" y="1275"/>
                  </a:lnTo>
                  <a:lnTo>
                    <a:pt x="608" y="1263"/>
                  </a:lnTo>
                  <a:lnTo>
                    <a:pt x="604" y="1254"/>
                  </a:lnTo>
                  <a:lnTo>
                    <a:pt x="597" y="1245"/>
                  </a:lnTo>
                  <a:lnTo>
                    <a:pt x="587" y="1238"/>
                  </a:lnTo>
                  <a:lnTo>
                    <a:pt x="587" y="1238"/>
                  </a:lnTo>
                  <a:lnTo>
                    <a:pt x="548" y="1216"/>
                  </a:lnTo>
                  <a:lnTo>
                    <a:pt x="511" y="1189"/>
                  </a:lnTo>
                  <a:lnTo>
                    <a:pt x="478" y="1163"/>
                  </a:lnTo>
                  <a:lnTo>
                    <a:pt x="444" y="1133"/>
                  </a:lnTo>
                  <a:lnTo>
                    <a:pt x="415" y="1101"/>
                  </a:lnTo>
                  <a:lnTo>
                    <a:pt x="387" y="1068"/>
                  </a:lnTo>
                  <a:lnTo>
                    <a:pt x="360" y="1033"/>
                  </a:lnTo>
                  <a:lnTo>
                    <a:pt x="336" y="996"/>
                  </a:lnTo>
                  <a:lnTo>
                    <a:pt x="314" y="957"/>
                  </a:lnTo>
                  <a:lnTo>
                    <a:pt x="297" y="919"/>
                  </a:lnTo>
                  <a:lnTo>
                    <a:pt x="281" y="876"/>
                  </a:lnTo>
                  <a:lnTo>
                    <a:pt x="267" y="834"/>
                  </a:lnTo>
                  <a:lnTo>
                    <a:pt x="258" y="792"/>
                  </a:lnTo>
                  <a:lnTo>
                    <a:pt x="249" y="748"/>
                  </a:lnTo>
                  <a:lnTo>
                    <a:pt x="246" y="704"/>
                  </a:lnTo>
                  <a:lnTo>
                    <a:pt x="244" y="659"/>
                  </a:lnTo>
                  <a:lnTo>
                    <a:pt x="244" y="659"/>
                  </a:lnTo>
                  <a:lnTo>
                    <a:pt x="244" y="625"/>
                  </a:lnTo>
                  <a:lnTo>
                    <a:pt x="248" y="592"/>
                  </a:lnTo>
                  <a:lnTo>
                    <a:pt x="251" y="559"/>
                  </a:lnTo>
                  <a:lnTo>
                    <a:pt x="258" y="527"/>
                  </a:lnTo>
                  <a:lnTo>
                    <a:pt x="265" y="495"/>
                  </a:lnTo>
                  <a:lnTo>
                    <a:pt x="274" y="464"/>
                  </a:lnTo>
                  <a:lnTo>
                    <a:pt x="285" y="432"/>
                  </a:lnTo>
                  <a:lnTo>
                    <a:pt x="295" y="402"/>
                  </a:lnTo>
                  <a:lnTo>
                    <a:pt x="309" y="374"/>
                  </a:lnTo>
                  <a:lnTo>
                    <a:pt x="323" y="344"/>
                  </a:lnTo>
                  <a:lnTo>
                    <a:pt x="339" y="318"/>
                  </a:lnTo>
                  <a:lnTo>
                    <a:pt x="357" y="291"/>
                  </a:lnTo>
                  <a:lnTo>
                    <a:pt x="374" y="265"/>
                  </a:lnTo>
                  <a:lnTo>
                    <a:pt x="395" y="241"/>
                  </a:lnTo>
                  <a:lnTo>
                    <a:pt x="415" y="216"/>
                  </a:lnTo>
                  <a:lnTo>
                    <a:pt x="437" y="193"/>
                  </a:lnTo>
                  <a:lnTo>
                    <a:pt x="460" y="172"/>
                  </a:lnTo>
                  <a:lnTo>
                    <a:pt x="483" y="151"/>
                  </a:lnTo>
                  <a:lnTo>
                    <a:pt x="509" y="132"/>
                  </a:lnTo>
                  <a:lnTo>
                    <a:pt x="534" y="112"/>
                  </a:lnTo>
                  <a:lnTo>
                    <a:pt x="562" y="95"/>
                  </a:lnTo>
                  <a:lnTo>
                    <a:pt x="589" y="79"/>
                  </a:lnTo>
                  <a:lnTo>
                    <a:pt x="618" y="65"/>
                  </a:lnTo>
                  <a:lnTo>
                    <a:pt x="647" y="53"/>
                  </a:lnTo>
                  <a:lnTo>
                    <a:pt x="676" y="40"/>
                  </a:lnTo>
                  <a:lnTo>
                    <a:pt x="708" y="30"/>
                  </a:lnTo>
                  <a:lnTo>
                    <a:pt x="738" y="21"/>
                  </a:lnTo>
                  <a:lnTo>
                    <a:pt x="771" y="14"/>
                  </a:lnTo>
                  <a:lnTo>
                    <a:pt x="803" y="7"/>
                  </a:lnTo>
                  <a:lnTo>
                    <a:pt x="836" y="3"/>
                  </a:lnTo>
                  <a:lnTo>
                    <a:pt x="870" y="2"/>
                  </a:lnTo>
                  <a:lnTo>
                    <a:pt x="903" y="0"/>
                  </a:lnTo>
                  <a:lnTo>
                    <a:pt x="903" y="0"/>
                  </a:lnTo>
                  <a:lnTo>
                    <a:pt x="938" y="2"/>
                  </a:lnTo>
                  <a:lnTo>
                    <a:pt x="972" y="3"/>
                  </a:lnTo>
                  <a:lnTo>
                    <a:pt x="1003" y="7"/>
                  </a:lnTo>
                  <a:lnTo>
                    <a:pt x="1037" y="14"/>
                  </a:lnTo>
                  <a:lnTo>
                    <a:pt x="1068" y="21"/>
                  </a:lnTo>
                  <a:lnTo>
                    <a:pt x="1100" y="30"/>
                  </a:lnTo>
                  <a:lnTo>
                    <a:pt x="1130" y="40"/>
                  </a:lnTo>
                  <a:lnTo>
                    <a:pt x="1160" y="53"/>
                  </a:lnTo>
                  <a:lnTo>
                    <a:pt x="1189" y="65"/>
                  </a:lnTo>
                  <a:lnTo>
                    <a:pt x="1217" y="79"/>
                  </a:lnTo>
                  <a:lnTo>
                    <a:pt x="1246" y="95"/>
                  </a:lnTo>
                  <a:lnTo>
                    <a:pt x="1272" y="112"/>
                  </a:lnTo>
                  <a:lnTo>
                    <a:pt x="1298" y="132"/>
                  </a:lnTo>
                  <a:lnTo>
                    <a:pt x="1323" y="151"/>
                  </a:lnTo>
                  <a:lnTo>
                    <a:pt x="1347" y="172"/>
                  </a:lnTo>
                  <a:lnTo>
                    <a:pt x="1370" y="193"/>
                  </a:lnTo>
                  <a:lnTo>
                    <a:pt x="1391" y="216"/>
                  </a:lnTo>
                  <a:lnTo>
                    <a:pt x="1412" y="241"/>
                  </a:lnTo>
                  <a:lnTo>
                    <a:pt x="1432" y="265"/>
                  </a:lnTo>
                  <a:lnTo>
                    <a:pt x="1449" y="291"/>
                  </a:lnTo>
                  <a:lnTo>
                    <a:pt x="1467" y="318"/>
                  </a:lnTo>
                  <a:lnTo>
                    <a:pt x="1483" y="344"/>
                  </a:lnTo>
                  <a:lnTo>
                    <a:pt x="1499" y="374"/>
                  </a:lnTo>
                  <a:lnTo>
                    <a:pt x="1511" y="402"/>
                  </a:lnTo>
                  <a:lnTo>
                    <a:pt x="1523" y="432"/>
                  </a:lnTo>
                  <a:lnTo>
                    <a:pt x="1534" y="464"/>
                  </a:lnTo>
                  <a:lnTo>
                    <a:pt x="1542" y="495"/>
                  </a:lnTo>
                  <a:lnTo>
                    <a:pt x="1550" y="527"/>
                  </a:lnTo>
                  <a:lnTo>
                    <a:pt x="1555" y="559"/>
                  </a:lnTo>
                  <a:lnTo>
                    <a:pt x="1560" y="592"/>
                  </a:lnTo>
                  <a:lnTo>
                    <a:pt x="1562" y="625"/>
                  </a:lnTo>
                  <a:lnTo>
                    <a:pt x="1564" y="659"/>
                  </a:lnTo>
                  <a:lnTo>
                    <a:pt x="1564" y="659"/>
                  </a:lnTo>
                  <a:lnTo>
                    <a:pt x="1562" y="704"/>
                  </a:lnTo>
                  <a:lnTo>
                    <a:pt x="1557" y="748"/>
                  </a:lnTo>
                  <a:lnTo>
                    <a:pt x="1550" y="792"/>
                  </a:lnTo>
                  <a:lnTo>
                    <a:pt x="1539" y="834"/>
                  </a:lnTo>
                  <a:lnTo>
                    <a:pt x="1527" y="876"/>
                  </a:lnTo>
                  <a:lnTo>
                    <a:pt x="1511" y="919"/>
                  </a:lnTo>
                  <a:lnTo>
                    <a:pt x="1492" y="957"/>
                  </a:lnTo>
                  <a:lnTo>
                    <a:pt x="1470" y="996"/>
                  </a:lnTo>
                  <a:lnTo>
                    <a:pt x="1448" y="1033"/>
                  </a:lnTo>
                  <a:lnTo>
                    <a:pt x="1421" y="1068"/>
                  </a:lnTo>
                  <a:lnTo>
                    <a:pt x="1393" y="1101"/>
                  </a:lnTo>
                  <a:lnTo>
                    <a:pt x="1363" y="1133"/>
                  </a:lnTo>
                  <a:lnTo>
                    <a:pt x="1330" y="1163"/>
                  </a:lnTo>
                  <a:lnTo>
                    <a:pt x="1295" y="1189"/>
                  </a:lnTo>
                  <a:lnTo>
                    <a:pt x="1258" y="1216"/>
                  </a:lnTo>
                  <a:lnTo>
                    <a:pt x="1219" y="1238"/>
                  </a:lnTo>
                  <a:lnTo>
                    <a:pt x="1219" y="1238"/>
                  </a:lnTo>
                  <a:lnTo>
                    <a:pt x="1210" y="1245"/>
                  </a:lnTo>
                  <a:lnTo>
                    <a:pt x="1203" y="1254"/>
                  </a:lnTo>
                  <a:lnTo>
                    <a:pt x="1200" y="1263"/>
                  </a:lnTo>
                  <a:lnTo>
                    <a:pt x="1198" y="1275"/>
                  </a:lnTo>
                  <a:lnTo>
                    <a:pt x="1198" y="1597"/>
                  </a:lnTo>
                  <a:lnTo>
                    <a:pt x="1198" y="1597"/>
                  </a:lnTo>
                  <a:lnTo>
                    <a:pt x="1198" y="1611"/>
                  </a:lnTo>
                  <a:lnTo>
                    <a:pt x="1196" y="1623"/>
                  </a:lnTo>
                  <a:lnTo>
                    <a:pt x="1193" y="1637"/>
                  </a:lnTo>
                  <a:lnTo>
                    <a:pt x="1188" y="1649"/>
                  </a:lnTo>
                  <a:lnTo>
                    <a:pt x="1182" y="1660"/>
                  </a:lnTo>
                  <a:lnTo>
                    <a:pt x="1175" y="1671"/>
                  </a:lnTo>
                  <a:lnTo>
                    <a:pt x="1168" y="1681"/>
                  </a:lnTo>
                  <a:lnTo>
                    <a:pt x="1160" y="1692"/>
                  </a:lnTo>
                  <a:lnTo>
                    <a:pt x="1149" y="1700"/>
                  </a:lnTo>
                  <a:lnTo>
                    <a:pt x="1138" y="1707"/>
                  </a:lnTo>
                  <a:lnTo>
                    <a:pt x="1128" y="1714"/>
                  </a:lnTo>
                  <a:lnTo>
                    <a:pt x="1116" y="1720"/>
                  </a:lnTo>
                  <a:lnTo>
                    <a:pt x="1103" y="1725"/>
                  </a:lnTo>
                  <a:lnTo>
                    <a:pt x="1091" y="1727"/>
                  </a:lnTo>
                  <a:lnTo>
                    <a:pt x="1077" y="1730"/>
                  </a:lnTo>
                  <a:lnTo>
                    <a:pt x="1065" y="1730"/>
                  </a:lnTo>
                  <a:lnTo>
                    <a:pt x="1028" y="1730"/>
                  </a:lnTo>
                  <a:lnTo>
                    <a:pt x="1028" y="1730"/>
                  </a:lnTo>
                  <a:close/>
                  <a:moveTo>
                    <a:pt x="1546" y="1073"/>
                  </a:moveTo>
                  <a:lnTo>
                    <a:pt x="1546" y="1073"/>
                  </a:lnTo>
                  <a:lnTo>
                    <a:pt x="1539" y="1068"/>
                  </a:lnTo>
                  <a:lnTo>
                    <a:pt x="1534" y="1061"/>
                  </a:lnTo>
                  <a:lnTo>
                    <a:pt x="1530" y="1056"/>
                  </a:lnTo>
                  <a:lnTo>
                    <a:pt x="1527" y="1047"/>
                  </a:lnTo>
                  <a:lnTo>
                    <a:pt x="1525" y="1040"/>
                  </a:lnTo>
                  <a:lnTo>
                    <a:pt x="1527" y="1031"/>
                  </a:lnTo>
                  <a:lnTo>
                    <a:pt x="1528" y="1022"/>
                  </a:lnTo>
                  <a:lnTo>
                    <a:pt x="1532" y="1015"/>
                  </a:lnTo>
                  <a:lnTo>
                    <a:pt x="1532" y="1015"/>
                  </a:lnTo>
                  <a:lnTo>
                    <a:pt x="1537" y="1008"/>
                  </a:lnTo>
                  <a:lnTo>
                    <a:pt x="1542" y="1003"/>
                  </a:lnTo>
                  <a:lnTo>
                    <a:pt x="1550" y="999"/>
                  </a:lnTo>
                  <a:lnTo>
                    <a:pt x="1557" y="996"/>
                  </a:lnTo>
                  <a:lnTo>
                    <a:pt x="1565" y="994"/>
                  </a:lnTo>
                  <a:lnTo>
                    <a:pt x="1572" y="994"/>
                  </a:lnTo>
                  <a:lnTo>
                    <a:pt x="1581" y="996"/>
                  </a:lnTo>
                  <a:lnTo>
                    <a:pt x="1588" y="999"/>
                  </a:lnTo>
                  <a:lnTo>
                    <a:pt x="1671" y="1047"/>
                  </a:lnTo>
                  <a:lnTo>
                    <a:pt x="1671" y="1047"/>
                  </a:lnTo>
                  <a:lnTo>
                    <a:pt x="1678" y="1052"/>
                  </a:lnTo>
                  <a:lnTo>
                    <a:pt x="1683" y="1057"/>
                  </a:lnTo>
                  <a:lnTo>
                    <a:pt x="1687" y="1064"/>
                  </a:lnTo>
                  <a:lnTo>
                    <a:pt x="1690" y="1073"/>
                  </a:lnTo>
                  <a:lnTo>
                    <a:pt x="1692" y="1080"/>
                  </a:lnTo>
                  <a:lnTo>
                    <a:pt x="1690" y="1089"/>
                  </a:lnTo>
                  <a:lnTo>
                    <a:pt x="1688" y="1096"/>
                  </a:lnTo>
                  <a:lnTo>
                    <a:pt x="1685" y="1105"/>
                  </a:lnTo>
                  <a:lnTo>
                    <a:pt x="1685" y="1105"/>
                  </a:lnTo>
                  <a:lnTo>
                    <a:pt x="1681" y="1112"/>
                  </a:lnTo>
                  <a:lnTo>
                    <a:pt x="1674" y="1117"/>
                  </a:lnTo>
                  <a:lnTo>
                    <a:pt x="1667" y="1121"/>
                  </a:lnTo>
                  <a:lnTo>
                    <a:pt x="1660" y="1124"/>
                  </a:lnTo>
                  <a:lnTo>
                    <a:pt x="1651" y="1126"/>
                  </a:lnTo>
                  <a:lnTo>
                    <a:pt x="1644" y="1126"/>
                  </a:lnTo>
                  <a:lnTo>
                    <a:pt x="1636" y="1124"/>
                  </a:lnTo>
                  <a:lnTo>
                    <a:pt x="1629" y="1121"/>
                  </a:lnTo>
                  <a:lnTo>
                    <a:pt x="1546" y="1073"/>
                  </a:lnTo>
                  <a:lnTo>
                    <a:pt x="1546" y="1073"/>
                  </a:lnTo>
                  <a:close/>
                  <a:moveTo>
                    <a:pt x="1588" y="306"/>
                  </a:moveTo>
                  <a:lnTo>
                    <a:pt x="1588" y="306"/>
                  </a:lnTo>
                  <a:lnTo>
                    <a:pt x="1581" y="309"/>
                  </a:lnTo>
                  <a:lnTo>
                    <a:pt x="1572" y="311"/>
                  </a:lnTo>
                  <a:lnTo>
                    <a:pt x="1565" y="311"/>
                  </a:lnTo>
                  <a:lnTo>
                    <a:pt x="1557" y="311"/>
                  </a:lnTo>
                  <a:lnTo>
                    <a:pt x="1550" y="307"/>
                  </a:lnTo>
                  <a:lnTo>
                    <a:pt x="1542" y="304"/>
                  </a:lnTo>
                  <a:lnTo>
                    <a:pt x="1537" y="297"/>
                  </a:lnTo>
                  <a:lnTo>
                    <a:pt x="1532" y="290"/>
                  </a:lnTo>
                  <a:lnTo>
                    <a:pt x="1532" y="290"/>
                  </a:lnTo>
                  <a:lnTo>
                    <a:pt x="1528" y="283"/>
                  </a:lnTo>
                  <a:lnTo>
                    <a:pt x="1527" y="274"/>
                  </a:lnTo>
                  <a:lnTo>
                    <a:pt x="1525" y="267"/>
                  </a:lnTo>
                  <a:lnTo>
                    <a:pt x="1527" y="258"/>
                  </a:lnTo>
                  <a:lnTo>
                    <a:pt x="1530" y="251"/>
                  </a:lnTo>
                  <a:lnTo>
                    <a:pt x="1534" y="244"/>
                  </a:lnTo>
                  <a:lnTo>
                    <a:pt x="1539" y="239"/>
                  </a:lnTo>
                  <a:lnTo>
                    <a:pt x="1546" y="233"/>
                  </a:lnTo>
                  <a:lnTo>
                    <a:pt x="1629" y="186"/>
                  </a:lnTo>
                  <a:lnTo>
                    <a:pt x="1629" y="186"/>
                  </a:lnTo>
                  <a:lnTo>
                    <a:pt x="1636" y="183"/>
                  </a:lnTo>
                  <a:lnTo>
                    <a:pt x="1644" y="181"/>
                  </a:lnTo>
                  <a:lnTo>
                    <a:pt x="1651" y="181"/>
                  </a:lnTo>
                  <a:lnTo>
                    <a:pt x="1660" y="183"/>
                  </a:lnTo>
                  <a:lnTo>
                    <a:pt x="1667" y="184"/>
                  </a:lnTo>
                  <a:lnTo>
                    <a:pt x="1674" y="190"/>
                  </a:lnTo>
                  <a:lnTo>
                    <a:pt x="1681" y="195"/>
                  </a:lnTo>
                  <a:lnTo>
                    <a:pt x="1685" y="202"/>
                  </a:lnTo>
                  <a:lnTo>
                    <a:pt x="1685" y="202"/>
                  </a:lnTo>
                  <a:lnTo>
                    <a:pt x="1688" y="209"/>
                  </a:lnTo>
                  <a:lnTo>
                    <a:pt x="1690" y="218"/>
                  </a:lnTo>
                  <a:lnTo>
                    <a:pt x="1692" y="225"/>
                  </a:lnTo>
                  <a:lnTo>
                    <a:pt x="1690" y="233"/>
                  </a:lnTo>
                  <a:lnTo>
                    <a:pt x="1687" y="241"/>
                  </a:lnTo>
                  <a:lnTo>
                    <a:pt x="1683" y="248"/>
                  </a:lnTo>
                  <a:lnTo>
                    <a:pt x="1678" y="255"/>
                  </a:lnTo>
                  <a:lnTo>
                    <a:pt x="1671" y="258"/>
                  </a:lnTo>
                  <a:lnTo>
                    <a:pt x="1588" y="306"/>
                  </a:lnTo>
                  <a:lnTo>
                    <a:pt x="1588" y="306"/>
                  </a:lnTo>
                  <a:close/>
                  <a:moveTo>
                    <a:pt x="1671" y="696"/>
                  </a:moveTo>
                  <a:lnTo>
                    <a:pt x="1671" y="696"/>
                  </a:lnTo>
                  <a:lnTo>
                    <a:pt x="1662" y="694"/>
                  </a:lnTo>
                  <a:lnTo>
                    <a:pt x="1655" y="692"/>
                  </a:lnTo>
                  <a:lnTo>
                    <a:pt x="1646" y="689"/>
                  </a:lnTo>
                  <a:lnTo>
                    <a:pt x="1641" y="683"/>
                  </a:lnTo>
                  <a:lnTo>
                    <a:pt x="1636" y="676"/>
                  </a:lnTo>
                  <a:lnTo>
                    <a:pt x="1632" y="669"/>
                  </a:lnTo>
                  <a:lnTo>
                    <a:pt x="1629" y="662"/>
                  </a:lnTo>
                  <a:lnTo>
                    <a:pt x="1629" y="653"/>
                  </a:lnTo>
                  <a:lnTo>
                    <a:pt x="1629" y="653"/>
                  </a:lnTo>
                  <a:lnTo>
                    <a:pt x="1629" y="645"/>
                  </a:lnTo>
                  <a:lnTo>
                    <a:pt x="1632" y="636"/>
                  </a:lnTo>
                  <a:lnTo>
                    <a:pt x="1636" y="629"/>
                  </a:lnTo>
                  <a:lnTo>
                    <a:pt x="1641" y="624"/>
                  </a:lnTo>
                  <a:lnTo>
                    <a:pt x="1646" y="618"/>
                  </a:lnTo>
                  <a:lnTo>
                    <a:pt x="1655" y="615"/>
                  </a:lnTo>
                  <a:lnTo>
                    <a:pt x="1662" y="611"/>
                  </a:lnTo>
                  <a:lnTo>
                    <a:pt x="1671" y="611"/>
                  </a:lnTo>
                  <a:lnTo>
                    <a:pt x="1764" y="611"/>
                  </a:lnTo>
                  <a:lnTo>
                    <a:pt x="1764" y="611"/>
                  </a:lnTo>
                  <a:lnTo>
                    <a:pt x="1773" y="611"/>
                  </a:lnTo>
                  <a:lnTo>
                    <a:pt x="1781" y="615"/>
                  </a:lnTo>
                  <a:lnTo>
                    <a:pt x="1788" y="618"/>
                  </a:lnTo>
                  <a:lnTo>
                    <a:pt x="1794" y="624"/>
                  </a:lnTo>
                  <a:lnTo>
                    <a:pt x="1799" y="629"/>
                  </a:lnTo>
                  <a:lnTo>
                    <a:pt x="1803" y="636"/>
                  </a:lnTo>
                  <a:lnTo>
                    <a:pt x="1806" y="645"/>
                  </a:lnTo>
                  <a:lnTo>
                    <a:pt x="1806" y="653"/>
                  </a:lnTo>
                  <a:lnTo>
                    <a:pt x="1806" y="653"/>
                  </a:lnTo>
                  <a:lnTo>
                    <a:pt x="1806" y="662"/>
                  </a:lnTo>
                  <a:lnTo>
                    <a:pt x="1803" y="669"/>
                  </a:lnTo>
                  <a:lnTo>
                    <a:pt x="1799" y="676"/>
                  </a:lnTo>
                  <a:lnTo>
                    <a:pt x="1794" y="683"/>
                  </a:lnTo>
                  <a:lnTo>
                    <a:pt x="1788" y="689"/>
                  </a:lnTo>
                  <a:lnTo>
                    <a:pt x="1781" y="692"/>
                  </a:lnTo>
                  <a:lnTo>
                    <a:pt x="1773" y="694"/>
                  </a:lnTo>
                  <a:lnTo>
                    <a:pt x="1764" y="696"/>
                  </a:lnTo>
                  <a:lnTo>
                    <a:pt x="1671" y="696"/>
                  </a:lnTo>
                  <a:lnTo>
                    <a:pt x="1671" y="696"/>
                  </a:lnTo>
                  <a:close/>
                  <a:moveTo>
                    <a:pt x="260" y="233"/>
                  </a:moveTo>
                  <a:lnTo>
                    <a:pt x="260" y="233"/>
                  </a:lnTo>
                  <a:lnTo>
                    <a:pt x="267" y="239"/>
                  </a:lnTo>
                  <a:lnTo>
                    <a:pt x="272" y="244"/>
                  </a:lnTo>
                  <a:lnTo>
                    <a:pt x="278" y="251"/>
                  </a:lnTo>
                  <a:lnTo>
                    <a:pt x="279" y="258"/>
                  </a:lnTo>
                  <a:lnTo>
                    <a:pt x="281" y="267"/>
                  </a:lnTo>
                  <a:lnTo>
                    <a:pt x="281" y="274"/>
                  </a:lnTo>
                  <a:lnTo>
                    <a:pt x="279" y="283"/>
                  </a:lnTo>
                  <a:lnTo>
                    <a:pt x="276" y="290"/>
                  </a:lnTo>
                  <a:lnTo>
                    <a:pt x="276" y="290"/>
                  </a:lnTo>
                  <a:lnTo>
                    <a:pt x="271" y="297"/>
                  </a:lnTo>
                  <a:lnTo>
                    <a:pt x="265" y="304"/>
                  </a:lnTo>
                  <a:lnTo>
                    <a:pt x="258" y="307"/>
                  </a:lnTo>
                  <a:lnTo>
                    <a:pt x="249" y="311"/>
                  </a:lnTo>
                  <a:lnTo>
                    <a:pt x="242" y="311"/>
                  </a:lnTo>
                  <a:lnTo>
                    <a:pt x="234" y="311"/>
                  </a:lnTo>
                  <a:lnTo>
                    <a:pt x="227" y="309"/>
                  </a:lnTo>
                  <a:lnTo>
                    <a:pt x="218" y="306"/>
                  </a:lnTo>
                  <a:lnTo>
                    <a:pt x="137" y="258"/>
                  </a:lnTo>
                  <a:lnTo>
                    <a:pt x="137" y="258"/>
                  </a:lnTo>
                  <a:lnTo>
                    <a:pt x="130" y="255"/>
                  </a:lnTo>
                  <a:lnTo>
                    <a:pt x="125" y="248"/>
                  </a:lnTo>
                  <a:lnTo>
                    <a:pt x="119" y="241"/>
                  </a:lnTo>
                  <a:lnTo>
                    <a:pt x="118" y="233"/>
                  </a:lnTo>
                  <a:lnTo>
                    <a:pt x="116" y="225"/>
                  </a:lnTo>
                  <a:lnTo>
                    <a:pt x="116" y="218"/>
                  </a:lnTo>
                  <a:lnTo>
                    <a:pt x="118" y="209"/>
                  </a:lnTo>
                  <a:lnTo>
                    <a:pt x="121" y="202"/>
                  </a:lnTo>
                  <a:lnTo>
                    <a:pt x="121" y="202"/>
                  </a:lnTo>
                  <a:lnTo>
                    <a:pt x="126" y="195"/>
                  </a:lnTo>
                  <a:lnTo>
                    <a:pt x="132" y="190"/>
                  </a:lnTo>
                  <a:lnTo>
                    <a:pt x="139" y="184"/>
                  </a:lnTo>
                  <a:lnTo>
                    <a:pt x="148" y="183"/>
                  </a:lnTo>
                  <a:lnTo>
                    <a:pt x="155" y="181"/>
                  </a:lnTo>
                  <a:lnTo>
                    <a:pt x="163" y="181"/>
                  </a:lnTo>
                  <a:lnTo>
                    <a:pt x="170" y="183"/>
                  </a:lnTo>
                  <a:lnTo>
                    <a:pt x="179" y="186"/>
                  </a:lnTo>
                  <a:lnTo>
                    <a:pt x="260" y="233"/>
                  </a:lnTo>
                  <a:lnTo>
                    <a:pt x="260" y="233"/>
                  </a:lnTo>
                  <a:close/>
                  <a:moveTo>
                    <a:pt x="218" y="999"/>
                  </a:moveTo>
                  <a:lnTo>
                    <a:pt x="218" y="999"/>
                  </a:lnTo>
                  <a:lnTo>
                    <a:pt x="227" y="996"/>
                  </a:lnTo>
                  <a:lnTo>
                    <a:pt x="234" y="994"/>
                  </a:lnTo>
                  <a:lnTo>
                    <a:pt x="242" y="994"/>
                  </a:lnTo>
                  <a:lnTo>
                    <a:pt x="249" y="996"/>
                  </a:lnTo>
                  <a:lnTo>
                    <a:pt x="258" y="999"/>
                  </a:lnTo>
                  <a:lnTo>
                    <a:pt x="265" y="1003"/>
                  </a:lnTo>
                  <a:lnTo>
                    <a:pt x="271" y="1008"/>
                  </a:lnTo>
                  <a:lnTo>
                    <a:pt x="276" y="1015"/>
                  </a:lnTo>
                  <a:lnTo>
                    <a:pt x="276" y="1015"/>
                  </a:lnTo>
                  <a:lnTo>
                    <a:pt x="279" y="1022"/>
                  </a:lnTo>
                  <a:lnTo>
                    <a:pt x="281" y="1031"/>
                  </a:lnTo>
                  <a:lnTo>
                    <a:pt x="281" y="1040"/>
                  </a:lnTo>
                  <a:lnTo>
                    <a:pt x="279" y="1047"/>
                  </a:lnTo>
                  <a:lnTo>
                    <a:pt x="278" y="1056"/>
                  </a:lnTo>
                  <a:lnTo>
                    <a:pt x="272" y="1061"/>
                  </a:lnTo>
                  <a:lnTo>
                    <a:pt x="267" y="1068"/>
                  </a:lnTo>
                  <a:lnTo>
                    <a:pt x="260" y="1073"/>
                  </a:lnTo>
                  <a:lnTo>
                    <a:pt x="179" y="1121"/>
                  </a:lnTo>
                  <a:lnTo>
                    <a:pt x="179" y="1121"/>
                  </a:lnTo>
                  <a:lnTo>
                    <a:pt x="170" y="1124"/>
                  </a:lnTo>
                  <a:lnTo>
                    <a:pt x="163" y="1126"/>
                  </a:lnTo>
                  <a:lnTo>
                    <a:pt x="155" y="1126"/>
                  </a:lnTo>
                  <a:lnTo>
                    <a:pt x="148" y="1124"/>
                  </a:lnTo>
                  <a:lnTo>
                    <a:pt x="139" y="1121"/>
                  </a:lnTo>
                  <a:lnTo>
                    <a:pt x="132" y="1117"/>
                  </a:lnTo>
                  <a:lnTo>
                    <a:pt x="126" y="1112"/>
                  </a:lnTo>
                  <a:lnTo>
                    <a:pt x="121" y="1105"/>
                  </a:lnTo>
                  <a:lnTo>
                    <a:pt x="121" y="1105"/>
                  </a:lnTo>
                  <a:lnTo>
                    <a:pt x="118" y="1096"/>
                  </a:lnTo>
                  <a:lnTo>
                    <a:pt x="116" y="1089"/>
                  </a:lnTo>
                  <a:lnTo>
                    <a:pt x="116" y="1080"/>
                  </a:lnTo>
                  <a:lnTo>
                    <a:pt x="118" y="1073"/>
                  </a:lnTo>
                  <a:lnTo>
                    <a:pt x="119" y="1064"/>
                  </a:lnTo>
                  <a:lnTo>
                    <a:pt x="125" y="1057"/>
                  </a:lnTo>
                  <a:lnTo>
                    <a:pt x="130" y="1052"/>
                  </a:lnTo>
                  <a:lnTo>
                    <a:pt x="137" y="1047"/>
                  </a:lnTo>
                  <a:lnTo>
                    <a:pt x="218" y="999"/>
                  </a:lnTo>
                  <a:lnTo>
                    <a:pt x="218" y="999"/>
                  </a:lnTo>
                  <a:close/>
                  <a:moveTo>
                    <a:pt x="137" y="611"/>
                  </a:moveTo>
                  <a:lnTo>
                    <a:pt x="137" y="611"/>
                  </a:lnTo>
                  <a:lnTo>
                    <a:pt x="144" y="611"/>
                  </a:lnTo>
                  <a:lnTo>
                    <a:pt x="153" y="615"/>
                  </a:lnTo>
                  <a:lnTo>
                    <a:pt x="160" y="618"/>
                  </a:lnTo>
                  <a:lnTo>
                    <a:pt x="167" y="624"/>
                  </a:lnTo>
                  <a:lnTo>
                    <a:pt x="172" y="629"/>
                  </a:lnTo>
                  <a:lnTo>
                    <a:pt x="176" y="636"/>
                  </a:lnTo>
                  <a:lnTo>
                    <a:pt x="177" y="645"/>
                  </a:lnTo>
                  <a:lnTo>
                    <a:pt x="179" y="653"/>
                  </a:lnTo>
                  <a:lnTo>
                    <a:pt x="179" y="653"/>
                  </a:lnTo>
                  <a:lnTo>
                    <a:pt x="177" y="662"/>
                  </a:lnTo>
                  <a:lnTo>
                    <a:pt x="176" y="669"/>
                  </a:lnTo>
                  <a:lnTo>
                    <a:pt x="172" y="676"/>
                  </a:lnTo>
                  <a:lnTo>
                    <a:pt x="167" y="683"/>
                  </a:lnTo>
                  <a:lnTo>
                    <a:pt x="160" y="689"/>
                  </a:lnTo>
                  <a:lnTo>
                    <a:pt x="153" y="692"/>
                  </a:lnTo>
                  <a:lnTo>
                    <a:pt x="144" y="694"/>
                  </a:lnTo>
                  <a:lnTo>
                    <a:pt x="137" y="696"/>
                  </a:lnTo>
                  <a:lnTo>
                    <a:pt x="42" y="696"/>
                  </a:lnTo>
                  <a:lnTo>
                    <a:pt x="42" y="696"/>
                  </a:lnTo>
                  <a:lnTo>
                    <a:pt x="33" y="694"/>
                  </a:lnTo>
                  <a:lnTo>
                    <a:pt x="26" y="692"/>
                  </a:lnTo>
                  <a:lnTo>
                    <a:pt x="19" y="689"/>
                  </a:lnTo>
                  <a:lnTo>
                    <a:pt x="12" y="683"/>
                  </a:lnTo>
                  <a:lnTo>
                    <a:pt x="7" y="676"/>
                  </a:lnTo>
                  <a:lnTo>
                    <a:pt x="4" y="669"/>
                  </a:lnTo>
                  <a:lnTo>
                    <a:pt x="2" y="662"/>
                  </a:lnTo>
                  <a:lnTo>
                    <a:pt x="0" y="653"/>
                  </a:lnTo>
                  <a:lnTo>
                    <a:pt x="0" y="653"/>
                  </a:lnTo>
                  <a:lnTo>
                    <a:pt x="2" y="645"/>
                  </a:lnTo>
                  <a:lnTo>
                    <a:pt x="4" y="636"/>
                  </a:lnTo>
                  <a:lnTo>
                    <a:pt x="7" y="629"/>
                  </a:lnTo>
                  <a:lnTo>
                    <a:pt x="12" y="624"/>
                  </a:lnTo>
                  <a:lnTo>
                    <a:pt x="19" y="618"/>
                  </a:lnTo>
                  <a:lnTo>
                    <a:pt x="26" y="615"/>
                  </a:lnTo>
                  <a:lnTo>
                    <a:pt x="33" y="611"/>
                  </a:lnTo>
                  <a:lnTo>
                    <a:pt x="42" y="611"/>
                  </a:lnTo>
                  <a:lnTo>
                    <a:pt x="137" y="611"/>
                  </a:lnTo>
                  <a:lnTo>
                    <a:pt x="137" y="611"/>
                  </a:lnTo>
                  <a:close/>
                  <a:moveTo>
                    <a:pt x="587" y="465"/>
                  </a:moveTo>
                  <a:lnTo>
                    <a:pt x="587" y="465"/>
                  </a:lnTo>
                  <a:lnTo>
                    <a:pt x="585" y="457"/>
                  </a:lnTo>
                  <a:lnTo>
                    <a:pt x="585" y="450"/>
                  </a:lnTo>
                  <a:lnTo>
                    <a:pt x="587" y="441"/>
                  </a:lnTo>
                  <a:lnTo>
                    <a:pt x="590" y="434"/>
                  </a:lnTo>
                  <a:lnTo>
                    <a:pt x="594" y="427"/>
                  </a:lnTo>
                  <a:lnTo>
                    <a:pt x="601" y="421"/>
                  </a:lnTo>
                  <a:lnTo>
                    <a:pt x="608" y="416"/>
                  </a:lnTo>
                  <a:lnTo>
                    <a:pt x="615" y="413"/>
                  </a:lnTo>
                  <a:lnTo>
                    <a:pt x="615" y="413"/>
                  </a:lnTo>
                  <a:lnTo>
                    <a:pt x="624" y="413"/>
                  </a:lnTo>
                  <a:lnTo>
                    <a:pt x="631" y="413"/>
                  </a:lnTo>
                  <a:lnTo>
                    <a:pt x="639" y="414"/>
                  </a:lnTo>
                  <a:lnTo>
                    <a:pt x="647" y="416"/>
                  </a:lnTo>
                  <a:lnTo>
                    <a:pt x="654" y="421"/>
                  </a:lnTo>
                  <a:lnTo>
                    <a:pt x="659" y="427"/>
                  </a:lnTo>
                  <a:lnTo>
                    <a:pt x="664" y="434"/>
                  </a:lnTo>
                  <a:lnTo>
                    <a:pt x="668" y="443"/>
                  </a:lnTo>
                  <a:lnTo>
                    <a:pt x="690" y="525"/>
                  </a:lnTo>
                  <a:lnTo>
                    <a:pt x="690" y="525"/>
                  </a:lnTo>
                  <a:lnTo>
                    <a:pt x="734" y="509"/>
                  </a:lnTo>
                  <a:lnTo>
                    <a:pt x="780" y="497"/>
                  </a:lnTo>
                  <a:lnTo>
                    <a:pt x="780" y="497"/>
                  </a:lnTo>
                  <a:lnTo>
                    <a:pt x="782" y="497"/>
                  </a:lnTo>
                  <a:lnTo>
                    <a:pt x="782" y="497"/>
                  </a:lnTo>
                  <a:lnTo>
                    <a:pt x="820" y="490"/>
                  </a:lnTo>
                  <a:lnTo>
                    <a:pt x="861" y="486"/>
                  </a:lnTo>
                  <a:lnTo>
                    <a:pt x="861" y="423"/>
                  </a:lnTo>
                  <a:lnTo>
                    <a:pt x="861" y="423"/>
                  </a:lnTo>
                  <a:lnTo>
                    <a:pt x="863" y="414"/>
                  </a:lnTo>
                  <a:lnTo>
                    <a:pt x="864" y="406"/>
                  </a:lnTo>
                  <a:lnTo>
                    <a:pt x="868" y="399"/>
                  </a:lnTo>
                  <a:lnTo>
                    <a:pt x="873" y="393"/>
                  </a:lnTo>
                  <a:lnTo>
                    <a:pt x="880" y="388"/>
                  </a:lnTo>
                  <a:lnTo>
                    <a:pt x="887" y="385"/>
                  </a:lnTo>
                  <a:lnTo>
                    <a:pt x="894" y="381"/>
                  </a:lnTo>
                  <a:lnTo>
                    <a:pt x="903" y="381"/>
                  </a:lnTo>
                  <a:lnTo>
                    <a:pt x="903" y="381"/>
                  </a:lnTo>
                  <a:lnTo>
                    <a:pt x="912" y="381"/>
                  </a:lnTo>
                  <a:lnTo>
                    <a:pt x="921" y="385"/>
                  </a:lnTo>
                  <a:lnTo>
                    <a:pt x="928" y="388"/>
                  </a:lnTo>
                  <a:lnTo>
                    <a:pt x="933" y="393"/>
                  </a:lnTo>
                  <a:lnTo>
                    <a:pt x="938" y="399"/>
                  </a:lnTo>
                  <a:lnTo>
                    <a:pt x="942" y="406"/>
                  </a:lnTo>
                  <a:lnTo>
                    <a:pt x="945" y="414"/>
                  </a:lnTo>
                  <a:lnTo>
                    <a:pt x="945" y="423"/>
                  </a:lnTo>
                  <a:lnTo>
                    <a:pt x="945" y="486"/>
                  </a:lnTo>
                  <a:lnTo>
                    <a:pt x="945" y="486"/>
                  </a:lnTo>
                  <a:lnTo>
                    <a:pt x="986" y="490"/>
                  </a:lnTo>
                  <a:lnTo>
                    <a:pt x="1026" y="497"/>
                  </a:lnTo>
                  <a:lnTo>
                    <a:pt x="1026" y="499"/>
                  </a:lnTo>
                  <a:lnTo>
                    <a:pt x="1026" y="497"/>
                  </a:lnTo>
                  <a:lnTo>
                    <a:pt x="1026" y="497"/>
                  </a:lnTo>
                  <a:lnTo>
                    <a:pt x="1072" y="509"/>
                  </a:lnTo>
                  <a:lnTo>
                    <a:pt x="1116" y="525"/>
                  </a:lnTo>
                  <a:lnTo>
                    <a:pt x="1140" y="443"/>
                  </a:lnTo>
                  <a:lnTo>
                    <a:pt x="1140" y="443"/>
                  </a:lnTo>
                  <a:lnTo>
                    <a:pt x="1144" y="434"/>
                  </a:lnTo>
                  <a:lnTo>
                    <a:pt x="1147" y="427"/>
                  </a:lnTo>
                  <a:lnTo>
                    <a:pt x="1152" y="421"/>
                  </a:lnTo>
                  <a:lnTo>
                    <a:pt x="1160" y="416"/>
                  </a:lnTo>
                  <a:lnTo>
                    <a:pt x="1167" y="414"/>
                  </a:lnTo>
                  <a:lnTo>
                    <a:pt x="1175" y="413"/>
                  </a:lnTo>
                  <a:lnTo>
                    <a:pt x="1184" y="413"/>
                  </a:lnTo>
                  <a:lnTo>
                    <a:pt x="1191" y="413"/>
                  </a:lnTo>
                  <a:lnTo>
                    <a:pt x="1191" y="413"/>
                  </a:lnTo>
                  <a:lnTo>
                    <a:pt x="1200" y="416"/>
                  </a:lnTo>
                  <a:lnTo>
                    <a:pt x="1207" y="421"/>
                  </a:lnTo>
                  <a:lnTo>
                    <a:pt x="1212" y="427"/>
                  </a:lnTo>
                  <a:lnTo>
                    <a:pt x="1217" y="434"/>
                  </a:lnTo>
                  <a:lnTo>
                    <a:pt x="1221" y="441"/>
                  </a:lnTo>
                  <a:lnTo>
                    <a:pt x="1221" y="450"/>
                  </a:lnTo>
                  <a:lnTo>
                    <a:pt x="1223" y="457"/>
                  </a:lnTo>
                  <a:lnTo>
                    <a:pt x="1221" y="465"/>
                  </a:lnTo>
                  <a:lnTo>
                    <a:pt x="1066" y="994"/>
                  </a:lnTo>
                  <a:lnTo>
                    <a:pt x="1066" y="994"/>
                  </a:lnTo>
                  <a:lnTo>
                    <a:pt x="1063" y="1003"/>
                  </a:lnTo>
                  <a:lnTo>
                    <a:pt x="1058" y="1010"/>
                  </a:lnTo>
                  <a:lnTo>
                    <a:pt x="1052" y="1015"/>
                  </a:lnTo>
                  <a:lnTo>
                    <a:pt x="1045" y="1021"/>
                  </a:lnTo>
                  <a:lnTo>
                    <a:pt x="1038" y="1022"/>
                  </a:lnTo>
                  <a:lnTo>
                    <a:pt x="1031" y="1024"/>
                  </a:lnTo>
                  <a:lnTo>
                    <a:pt x="1022" y="1026"/>
                  </a:lnTo>
                  <a:lnTo>
                    <a:pt x="1014" y="1024"/>
                  </a:lnTo>
                  <a:lnTo>
                    <a:pt x="1014" y="1024"/>
                  </a:lnTo>
                  <a:lnTo>
                    <a:pt x="1007" y="1021"/>
                  </a:lnTo>
                  <a:lnTo>
                    <a:pt x="1000" y="1015"/>
                  </a:lnTo>
                  <a:lnTo>
                    <a:pt x="993" y="1010"/>
                  </a:lnTo>
                  <a:lnTo>
                    <a:pt x="989" y="1003"/>
                  </a:lnTo>
                  <a:lnTo>
                    <a:pt x="986" y="996"/>
                  </a:lnTo>
                  <a:lnTo>
                    <a:pt x="984" y="989"/>
                  </a:lnTo>
                  <a:lnTo>
                    <a:pt x="984" y="980"/>
                  </a:lnTo>
                  <a:lnTo>
                    <a:pt x="986" y="971"/>
                  </a:lnTo>
                  <a:lnTo>
                    <a:pt x="1093" y="606"/>
                  </a:lnTo>
                  <a:lnTo>
                    <a:pt x="1093" y="606"/>
                  </a:lnTo>
                  <a:lnTo>
                    <a:pt x="1052" y="592"/>
                  </a:lnTo>
                  <a:lnTo>
                    <a:pt x="1008" y="580"/>
                  </a:lnTo>
                  <a:lnTo>
                    <a:pt x="1008" y="580"/>
                  </a:lnTo>
                  <a:lnTo>
                    <a:pt x="1008" y="580"/>
                  </a:lnTo>
                  <a:lnTo>
                    <a:pt x="979" y="574"/>
                  </a:lnTo>
                  <a:lnTo>
                    <a:pt x="945" y="571"/>
                  </a:lnTo>
                  <a:lnTo>
                    <a:pt x="945" y="674"/>
                  </a:lnTo>
                  <a:lnTo>
                    <a:pt x="945" y="674"/>
                  </a:lnTo>
                  <a:lnTo>
                    <a:pt x="945" y="681"/>
                  </a:lnTo>
                  <a:lnTo>
                    <a:pt x="942" y="690"/>
                  </a:lnTo>
                  <a:lnTo>
                    <a:pt x="938" y="697"/>
                  </a:lnTo>
                  <a:lnTo>
                    <a:pt x="933" y="703"/>
                  </a:lnTo>
                  <a:lnTo>
                    <a:pt x="928" y="708"/>
                  </a:lnTo>
                  <a:lnTo>
                    <a:pt x="921" y="713"/>
                  </a:lnTo>
                  <a:lnTo>
                    <a:pt x="912" y="715"/>
                  </a:lnTo>
                  <a:lnTo>
                    <a:pt x="903" y="717"/>
                  </a:lnTo>
                  <a:lnTo>
                    <a:pt x="903" y="717"/>
                  </a:lnTo>
                  <a:lnTo>
                    <a:pt x="894" y="715"/>
                  </a:lnTo>
                  <a:lnTo>
                    <a:pt x="887" y="713"/>
                  </a:lnTo>
                  <a:lnTo>
                    <a:pt x="880" y="708"/>
                  </a:lnTo>
                  <a:lnTo>
                    <a:pt x="873" y="703"/>
                  </a:lnTo>
                  <a:lnTo>
                    <a:pt x="868" y="697"/>
                  </a:lnTo>
                  <a:lnTo>
                    <a:pt x="864" y="690"/>
                  </a:lnTo>
                  <a:lnTo>
                    <a:pt x="863" y="681"/>
                  </a:lnTo>
                  <a:lnTo>
                    <a:pt x="861" y="674"/>
                  </a:lnTo>
                  <a:lnTo>
                    <a:pt x="861" y="571"/>
                  </a:lnTo>
                  <a:lnTo>
                    <a:pt x="861" y="571"/>
                  </a:lnTo>
                  <a:lnTo>
                    <a:pt x="829" y="574"/>
                  </a:lnTo>
                  <a:lnTo>
                    <a:pt x="799" y="580"/>
                  </a:lnTo>
                  <a:lnTo>
                    <a:pt x="799" y="580"/>
                  </a:lnTo>
                  <a:lnTo>
                    <a:pt x="798" y="580"/>
                  </a:lnTo>
                  <a:lnTo>
                    <a:pt x="798" y="580"/>
                  </a:lnTo>
                  <a:lnTo>
                    <a:pt x="755" y="592"/>
                  </a:lnTo>
                  <a:lnTo>
                    <a:pt x="715" y="606"/>
                  </a:lnTo>
                  <a:lnTo>
                    <a:pt x="822" y="971"/>
                  </a:lnTo>
                  <a:lnTo>
                    <a:pt x="822" y="971"/>
                  </a:lnTo>
                  <a:lnTo>
                    <a:pt x="822" y="980"/>
                  </a:lnTo>
                  <a:lnTo>
                    <a:pt x="822" y="989"/>
                  </a:lnTo>
                  <a:lnTo>
                    <a:pt x="820" y="996"/>
                  </a:lnTo>
                  <a:lnTo>
                    <a:pt x="819" y="1003"/>
                  </a:lnTo>
                  <a:lnTo>
                    <a:pt x="813" y="1010"/>
                  </a:lnTo>
                  <a:lnTo>
                    <a:pt x="808" y="1015"/>
                  </a:lnTo>
                  <a:lnTo>
                    <a:pt x="801" y="1021"/>
                  </a:lnTo>
                  <a:lnTo>
                    <a:pt x="792" y="1024"/>
                  </a:lnTo>
                  <a:lnTo>
                    <a:pt x="792" y="1024"/>
                  </a:lnTo>
                  <a:lnTo>
                    <a:pt x="785" y="1026"/>
                  </a:lnTo>
                  <a:lnTo>
                    <a:pt x="777" y="1024"/>
                  </a:lnTo>
                  <a:lnTo>
                    <a:pt x="768" y="1022"/>
                  </a:lnTo>
                  <a:lnTo>
                    <a:pt x="761" y="1021"/>
                  </a:lnTo>
                  <a:lnTo>
                    <a:pt x="754" y="1015"/>
                  </a:lnTo>
                  <a:lnTo>
                    <a:pt x="748" y="1010"/>
                  </a:lnTo>
                  <a:lnTo>
                    <a:pt x="743" y="1003"/>
                  </a:lnTo>
                  <a:lnTo>
                    <a:pt x="741" y="994"/>
                  </a:lnTo>
                  <a:lnTo>
                    <a:pt x="587" y="465"/>
                  </a:lnTo>
                  <a:lnTo>
                    <a:pt x="587" y="465"/>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ko-KR" altLang="en-US" dirty="0">
                <a:solidFill>
                  <a:schemeClr val="bg1"/>
                </a:solidFill>
              </a:endParaRPr>
            </a:p>
          </p:txBody>
        </p:sp>
        <p:sp>
          <p:nvSpPr>
            <p:cNvPr id="105" name="5">
              <a:extLst>
                <a:ext uri="{FF2B5EF4-FFF2-40B4-BE49-F238E27FC236}">
                  <a16:creationId xmlns:a16="http://schemas.microsoft.com/office/drawing/2014/main" id="{9EA8F2DC-9B4D-EBF4-B8C2-0DD004E0072E}"/>
                </a:ext>
              </a:extLst>
            </p:cNvPr>
            <p:cNvSpPr>
              <a:spLocks noEditPoints="1"/>
            </p:cNvSpPr>
            <p:nvPr/>
          </p:nvSpPr>
          <p:spPr bwMode="auto">
            <a:xfrm>
              <a:off x="1370911" y="3718297"/>
              <a:ext cx="637935" cy="640065"/>
            </a:xfrm>
            <a:custGeom>
              <a:avLst/>
              <a:gdLst>
                <a:gd name="T0" fmla="*/ 975 w 1794"/>
                <a:gd name="T1" fmla="*/ 1515 h 1799"/>
                <a:gd name="T2" fmla="*/ 1316 w 1794"/>
                <a:gd name="T3" fmla="*/ 1364 h 1799"/>
                <a:gd name="T4" fmla="*/ 1351 w 1794"/>
                <a:gd name="T5" fmla="*/ 1313 h 1799"/>
                <a:gd name="T6" fmla="*/ 1790 w 1794"/>
                <a:gd name="T7" fmla="*/ 1399 h 1799"/>
                <a:gd name="T8" fmla="*/ 1442 w 1794"/>
                <a:gd name="T9" fmla="*/ 1434 h 1799"/>
                <a:gd name="T10" fmla="*/ 1418 w 1794"/>
                <a:gd name="T11" fmla="*/ 1608 h 1799"/>
                <a:gd name="T12" fmla="*/ 1091 w 1794"/>
                <a:gd name="T13" fmla="*/ 1754 h 1799"/>
                <a:gd name="T14" fmla="*/ 1035 w 1794"/>
                <a:gd name="T15" fmla="*/ 1799 h 1799"/>
                <a:gd name="T16" fmla="*/ 631 w 1794"/>
                <a:gd name="T17" fmla="*/ 1689 h 1799"/>
                <a:gd name="T18" fmla="*/ 321 w 1794"/>
                <a:gd name="T19" fmla="*/ 1125 h 1799"/>
                <a:gd name="T20" fmla="*/ 383 w 1794"/>
                <a:gd name="T21" fmla="*/ 1091 h 1799"/>
                <a:gd name="T22" fmla="*/ 395 w 1794"/>
                <a:gd name="T23" fmla="*/ 886 h 1799"/>
                <a:gd name="T24" fmla="*/ 81 w 1794"/>
                <a:gd name="T25" fmla="*/ 831 h 1799"/>
                <a:gd name="T26" fmla="*/ 14 w 1794"/>
                <a:gd name="T27" fmla="*/ 875 h 1799"/>
                <a:gd name="T28" fmla="*/ 14 w 1794"/>
                <a:gd name="T29" fmla="*/ 1079 h 1799"/>
                <a:gd name="T30" fmla="*/ 343 w 1794"/>
                <a:gd name="T31" fmla="*/ 1467 h 1799"/>
                <a:gd name="T32" fmla="*/ 511 w 1794"/>
                <a:gd name="T33" fmla="*/ 1228 h 1799"/>
                <a:gd name="T34" fmla="*/ 752 w 1794"/>
                <a:gd name="T35" fmla="*/ 1126 h 1799"/>
                <a:gd name="T36" fmla="*/ 646 w 1794"/>
                <a:gd name="T37" fmla="*/ 1383 h 1799"/>
                <a:gd name="T38" fmla="*/ 458 w 1794"/>
                <a:gd name="T39" fmla="*/ 1596 h 1799"/>
                <a:gd name="T40" fmla="*/ 350 w 1794"/>
                <a:gd name="T41" fmla="*/ 1589 h 1799"/>
                <a:gd name="T42" fmla="*/ 330 w 1794"/>
                <a:gd name="T43" fmla="*/ 1483 h 1799"/>
                <a:gd name="T44" fmla="*/ 871 w 1794"/>
                <a:gd name="T45" fmla="*/ 18 h 1799"/>
                <a:gd name="T46" fmla="*/ 933 w 1794"/>
                <a:gd name="T47" fmla="*/ 90 h 1799"/>
                <a:gd name="T48" fmla="*/ 938 w 1794"/>
                <a:gd name="T49" fmla="*/ 174 h 1799"/>
                <a:gd name="T50" fmla="*/ 885 w 1794"/>
                <a:gd name="T51" fmla="*/ 271 h 1799"/>
                <a:gd name="T52" fmla="*/ 796 w 1794"/>
                <a:gd name="T53" fmla="*/ 320 h 1799"/>
                <a:gd name="T54" fmla="*/ 718 w 1794"/>
                <a:gd name="T55" fmla="*/ 292 h 1799"/>
                <a:gd name="T56" fmla="*/ 669 w 1794"/>
                <a:gd name="T57" fmla="*/ 195 h 1799"/>
                <a:gd name="T58" fmla="*/ 673 w 1794"/>
                <a:gd name="T59" fmla="*/ 102 h 1799"/>
                <a:gd name="T60" fmla="*/ 729 w 1794"/>
                <a:gd name="T61" fmla="*/ 25 h 1799"/>
                <a:gd name="T62" fmla="*/ 819 w 1794"/>
                <a:gd name="T63" fmla="*/ 2 h 1799"/>
                <a:gd name="T64" fmla="*/ 868 w 1794"/>
                <a:gd name="T65" fmla="*/ 413 h 1799"/>
                <a:gd name="T66" fmla="*/ 1052 w 1794"/>
                <a:gd name="T67" fmla="*/ 582 h 1799"/>
                <a:gd name="T68" fmla="*/ 1265 w 1794"/>
                <a:gd name="T69" fmla="*/ 603 h 1799"/>
                <a:gd name="T70" fmla="*/ 1325 w 1794"/>
                <a:gd name="T71" fmla="*/ 643 h 1799"/>
                <a:gd name="T72" fmla="*/ 1309 w 1794"/>
                <a:gd name="T73" fmla="*/ 726 h 1799"/>
                <a:gd name="T74" fmla="*/ 1116 w 1794"/>
                <a:gd name="T75" fmla="*/ 754 h 1799"/>
                <a:gd name="T76" fmla="*/ 973 w 1794"/>
                <a:gd name="T77" fmla="*/ 719 h 1799"/>
                <a:gd name="T78" fmla="*/ 841 w 1794"/>
                <a:gd name="T79" fmla="*/ 861 h 1799"/>
                <a:gd name="T80" fmla="*/ 1051 w 1794"/>
                <a:gd name="T81" fmla="*/ 970 h 1799"/>
                <a:gd name="T82" fmla="*/ 1182 w 1794"/>
                <a:gd name="T83" fmla="*/ 1149 h 1799"/>
                <a:gd name="T84" fmla="*/ 1238 w 1794"/>
                <a:gd name="T85" fmla="*/ 1351 h 1799"/>
                <a:gd name="T86" fmla="*/ 1158 w 1794"/>
                <a:gd name="T87" fmla="*/ 1416 h 1799"/>
                <a:gd name="T88" fmla="*/ 1077 w 1794"/>
                <a:gd name="T89" fmla="*/ 1371 h 1799"/>
                <a:gd name="T90" fmla="*/ 903 w 1794"/>
                <a:gd name="T91" fmla="*/ 1121 h 1799"/>
                <a:gd name="T92" fmla="*/ 509 w 1794"/>
                <a:gd name="T93" fmla="*/ 975 h 1799"/>
                <a:gd name="T94" fmla="*/ 448 w 1794"/>
                <a:gd name="T95" fmla="*/ 893 h 1799"/>
                <a:gd name="T96" fmla="*/ 409 w 1794"/>
                <a:gd name="T97" fmla="*/ 552 h 1799"/>
                <a:gd name="T98" fmla="*/ 360 w 1794"/>
                <a:gd name="T99" fmla="*/ 638 h 1799"/>
                <a:gd name="T100" fmla="*/ 314 w 1794"/>
                <a:gd name="T101" fmla="*/ 786 h 1799"/>
                <a:gd name="T102" fmla="*/ 230 w 1794"/>
                <a:gd name="T103" fmla="*/ 782 h 1799"/>
                <a:gd name="T104" fmla="*/ 209 w 1794"/>
                <a:gd name="T105" fmla="*/ 673 h 1799"/>
                <a:gd name="T106" fmla="*/ 283 w 1794"/>
                <a:gd name="T107" fmla="*/ 459 h 1799"/>
                <a:gd name="T108" fmla="*/ 543 w 1794"/>
                <a:gd name="T109" fmla="*/ 329 h 1799"/>
                <a:gd name="T110" fmla="*/ 687 w 1794"/>
                <a:gd name="T111" fmla="*/ 348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4" h="1799">
                  <a:moveTo>
                    <a:pt x="671" y="1673"/>
                  </a:moveTo>
                  <a:lnTo>
                    <a:pt x="964" y="1673"/>
                  </a:lnTo>
                  <a:lnTo>
                    <a:pt x="964" y="1546"/>
                  </a:lnTo>
                  <a:lnTo>
                    <a:pt x="964" y="1546"/>
                  </a:lnTo>
                  <a:lnTo>
                    <a:pt x="966" y="1536"/>
                  </a:lnTo>
                  <a:lnTo>
                    <a:pt x="970" y="1525"/>
                  </a:lnTo>
                  <a:lnTo>
                    <a:pt x="975" y="1515"/>
                  </a:lnTo>
                  <a:lnTo>
                    <a:pt x="982" y="1506"/>
                  </a:lnTo>
                  <a:lnTo>
                    <a:pt x="989" y="1499"/>
                  </a:lnTo>
                  <a:lnTo>
                    <a:pt x="1000" y="1495"/>
                  </a:lnTo>
                  <a:lnTo>
                    <a:pt x="1010" y="1492"/>
                  </a:lnTo>
                  <a:lnTo>
                    <a:pt x="1021" y="1490"/>
                  </a:lnTo>
                  <a:lnTo>
                    <a:pt x="1316" y="1490"/>
                  </a:lnTo>
                  <a:lnTo>
                    <a:pt x="1316" y="1364"/>
                  </a:lnTo>
                  <a:lnTo>
                    <a:pt x="1316" y="1364"/>
                  </a:lnTo>
                  <a:lnTo>
                    <a:pt x="1318" y="1353"/>
                  </a:lnTo>
                  <a:lnTo>
                    <a:pt x="1321" y="1343"/>
                  </a:lnTo>
                  <a:lnTo>
                    <a:pt x="1326" y="1332"/>
                  </a:lnTo>
                  <a:lnTo>
                    <a:pt x="1333" y="1323"/>
                  </a:lnTo>
                  <a:lnTo>
                    <a:pt x="1340" y="1316"/>
                  </a:lnTo>
                  <a:lnTo>
                    <a:pt x="1351" y="1313"/>
                  </a:lnTo>
                  <a:lnTo>
                    <a:pt x="1361" y="1309"/>
                  </a:lnTo>
                  <a:lnTo>
                    <a:pt x="1372" y="1307"/>
                  </a:lnTo>
                  <a:lnTo>
                    <a:pt x="1794" y="1307"/>
                  </a:lnTo>
                  <a:lnTo>
                    <a:pt x="1794" y="1378"/>
                  </a:lnTo>
                  <a:lnTo>
                    <a:pt x="1794" y="1378"/>
                  </a:lnTo>
                  <a:lnTo>
                    <a:pt x="1792" y="1388"/>
                  </a:lnTo>
                  <a:lnTo>
                    <a:pt x="1790" y="1399"/>
                  </a:lnTo>
                  <a:lnTo>
                    <a:pt x="1785" y="1409"/>
                  </a:lnTo>
                  <a:lnTo>
                    <a:pt x="1778" y="1418"/>
                  </a:lnTo>
                  <a:lnTo>
                    <a:pt x="1769" y="1425"/>
                  </a:lnTo>
                  <a:lnTo>
                    <a:pt x="1760" y="1429"/>
                  </a:lnTo>
                  <a:lnTo>
                    <a:pt x="1748" y="1432"/>
                  </a:lnTo>
                  <a:lnTo>
                    <a:pt x="1737" y="1434"/>
                  </a:lnTo>
                  <a:lnTo>
                    <a:pt x="1442" y="1434"/>
                  </a:lnTo>
                  <a:lnTo>
                    <a:pt x="1442" y="1560"/>
                  </a:lnTo>
                  <a:lnTo>
                    <a:pt x="1442" y="1560"/>
                  </a:lnTo>
                  <a:lnTo>
                    <a:pt x="1442" y="1571"/>
                  </a:lnTo>
                  <a:lnTo>
                    <a:pt x="1439" y="1581"/>
                  </a:lnTo>
                  <a:lnTo>
                    <a:pt x="1434" y="1592"/>
                  </a:lnTo>
                  <a:lnTo>
                    <a:pt x="1426" y="1601"/>
                  </a:lnTo>
                  <a:lnTo>
                    <a:pt x="1418" y="1608"/>
                  </a:lnTo>
                  <a:lnTo>
                    <a:pt x="1409" y="1611"/>
                  </a:lnTo>
                  <a:lnTo>
                    <a:pt x="1398" y="1615"/>
                  </a:lnTo>
                  <a:lnTo>
                    <a:pt x="1386" y="1617"/>
                  </a:lnTo>
                  <a:lnTo>
                    <a:pt x="1091" y="1617"/>
                  </a:lnTo>
                  <a:lnTo>
                    <a:pt x="1091" y="1743"/>
                  </a:lnTo>
                  <a:lnTo>
                    <a:pt x="1091" y="1743"/>
                  </a:lnTo>
                  <a:lnTo>
                    <a:pt x="1091" y="1754"/>
                  </a:lnTo>
                  <a:lnTo>
                    <a:pt x="1087" y="1764"/>
                  </a:lnTo>
                  <a:lnTo>
                    <a:pt x="1082" y="1775"/>
                  </a:lnTo>
                  <a:lnTo>
                    <a:pt x="1075" y="1784"/>
                  </a:lnTo>
                  <a:lnTo>
                    <a:pt x="1066" y="1791"/>
                  </a:lnTo>
                  <a:lnTo>
                    <a:pt x="1058" y="1794"/>
                  </a:lnTo>
                  <a:lnTo>
                    <a:pt x="1047" y="1798"/>
                  </a:lnTo>
                  <a:lnTo>
                    <a:pt x="1035" y="1799"/>
                  </a:lnTo>
                  <a:lnTo>
                    <a:pt x="613" y="1799"/>
                  </a:lnTo>
                  <a:lnTo>
                    <a:pt x="613" y="1729"/>
                  </a:lnTo>
                  <a:lnTo>
                    <a:pt x="613" y="1729"/>
                  </a:lnTo>
                  <a:lnTo>
                    <a:pt x="615" y="1719"/>
                  </a:lnTo>
                  <a:lnTo>
                    <a:pt x="618" y="1708"/>
                  </a:lnTo>
                  <a:lnTo>
                    <a:pt x="624" y="1697"/>
                  </a:lnTo>
                  <a:lnTo>
                    <a:pt x="631" y="1689"/>
                  </a:lnTo>
                  <a:lnTo>
                    <a:pt x="639" y="1682"/>
                  </a:lnTo>
                  <a:lnTo>
                    <a:pt x="648" y="1678"/>
                  </a:lnTo>
                  <a:lnTo>
                    <a:pt x="659" y="1675"/>
                  </a:lnTo>
                  <a:lnTo>
                    <a:pt x="671" y="1673"/>
                  </a:lnTo>
                  <a:lnTo>
                    <a:pt x="671" y="1673"/>
                  </a:lnTo>
                  <a:close/>
                  <a:moveTo>
                    <a:pt x="56" y="1102"/>
                  </a:moveTo>
                  <a:lnTo>
                    <a:pt x="321" y="1125"/>
                  </a:lnTo>
                  <a:lnTo>
                    <a:pt x="321" y="1125"/>
                  </a:lnTo>
                  <a:lnTo>
                    <a:pt x="335" y="1125"/>
                  </a:lnTo>
                  <a:lnTo>
                    <a:pt x="348" y="1121"/>
                  </a:lnTo>
                  <a:lnTo>
                    <a:pt x="358" y="1116"/>
                  </a:lnTo>
                  <a:lnTo>
                    <a:pt x="369" y="1111"/>
                  </a:lnTo>
                  <a:lnTo>
                    <a:pt x="378" y="1102"/>
                  </a:lnTo>
                  <a:lnTo>
                    <a:pt x="383" y="1091"/>
                  </a:lnTo>
                  <a:lnTo>
                    <a:pt x="388" y="1079"/>
                  </a:lnTo>
                  <a:lnTo>
                    <a:pt x="390" y="1067"/>
                  </a:lnTo>
                  <a:lnTo>
                    <a:pt x="404" y="923"/>
                  </a:lnTo>
                  <a:lnTo>
                    <a:pt x="404" y="923"/>
                  </a:lnTo>
                  <a:lnTo>
                    <a:pt x="402" y="909"/>
                  </a:lnTo>
                  <a:lnTo>
                    <a:pt x="400" y="896"/>
                  </a:lnTo>
                  <a:lnTo>
                    <a:pt x="395" y="886"/>
                  </a:lnTo>
                  <a:lnTo>
                    <a:pt x="388" y="875"/>
                  </a:lnTo>
                  <a:lnTo>
                    <a:pt x="379" y="866"/>
                  </a:lnTo>
                  <a:lnTo>
                    <a:pt x="369" y="861"/>
                  </a:lnTo>
                  <a:lnTo>
                    <a:pt x="358" y="856"/>
                  </a:lnTo>
                  <a:lnTo>
                    <a:pt x="346" y="854"/>
                  </a:lnTo>
                  <a:lnTo>
                    <a:pt x="81" y="831"/>
                  </a:lnTo>
                  <a:lnTo>
                    <a:pt x="81" y="831"/>
                  </a:lnTo>
                  <a:lnTo>
                    <a:pt x="67" y="831"/>
                  </a:lnTo>
                  <a:lnTo>
                    <a:pt x="54" y="833"/>
                  </a:lnTo>
                  <a:lnTo>
                    <a:pt x="44" y="838"/>
                  </a:lnTo>
                  <a:lnTo>
                    <a:pt x="33" y="845"/>
                  </a:lnTo>
                  <a:lnTo>
                    <a:pt x="25" y="854"/>
                  </a:lnTo>
                  <a:lnTo>
                    <a:pt x="19" y="865"/>
                  </a:lnTo>
                  <a:lnTo>
                    <a:pt x="14" y="875"/>
                  </a:lnTo>
                  <a:lnTo>
                    <a:pt x="12" y="888"/>
                  </a:lnTo>
                  <a:lnTo>
                    <a:pt x="0" y="1033"/>
                  </a:lnTo>
                  <a:lnTo>
                    <a:pt x="0" y="1033"/>
                  </a:lnTo>
                  <a:lnTo>
                    <a:pt x="0" y="1046"/>
                  </a:lnTo>
                  <a:lnTo>
                    <a:pt x="2" y="1058"/>
                  </a:lnTo>
                  <a:lnTo>
                    <a:pt x="7" y="1069"/>
                  </a:lnTo>
                  <a:lnTo>
                    <a:pt x="14" y="1079"/>
                  </a:lnTo>
                  <a:lnTo>
                    <a:pt x="23" y="1088"/>
                  </a:lnTo>
                  <a:lnTo>
                    <a:pt x="33" y="1095"/>
                  </a:lnTo>
                  <a:lnTo>
                    <a:pt x="44" y="1100"/>
                  </a:lnTo>
                  <a:lnTo>
                    <a:pt x="56" y="1102"/>
                  </a:lnTo>
                  <a:lnTo>
                    <a:pt x="56" y="1102"/>
                  </a:lnTo>
                  <a:close/>
                  <a:moveTo>
                    <a:pt x="343" y="1467"/>
                  </a:moveTo>
                  <a:lnTo>
                    <a:pt x="343" y="1467"/>
                  </a:lnTo>
                  <a:lnTo>
                    <a:pt x="427" y="1369"/>
                  </a:lnTo>
                  <a:lnTo>
                    <a:pt x="457" y="1329"/>
                  </a:lnTo>
                  <a:lnTo>
                    <a:pt x="471" y="1311"/>
                  </a:lnTo>
                  <a:lnTo>
                    <a:pt x="481" y="1292"/>
                  </a:lnTo>
                  <a:lnTo>
                    <a:pt x="492" y="1272"/>
                  </a:lnTo>
                  <a:lnTo>
                    <a:pt x="502" y="1251"/>
                  </a:lnTo>
                  <a:lnTo>
                    <a:pt x="511" y="1228"/>
                  </a:lnTo>
                  <a:lnTo>
                    <a:pt x="520" y="1202"/>
                  </a:lnTo>
                  <a:lnTo>
                    <a:pt x="538" y="1142"/>
                  </a:lnTo>
                  <a:lnTo>
                    <a:pt x="557" y="1065"/>
                  </a:lnTo>
                  <a:lnTo>
                    <a:pt x="557" y="1065"/>
                  </a:lnTo>
                  <a:lnTo>
                    <a:pt x="733" y="1121"/>
                  </a:lnTo>
                  <a:lnTo>
                    <a:pt x="733" y="1121"/>
                  </a:lnTo>
                  <a:lnTo>
                    <a:pt x="752" y="1126"/>
                  </a:lnTo>
                  <a:lnTo>
                    <a:pt x="752" y="1126"/>
                  </a:lnTo>
                  <a:lnTo>
                    <a:pt x="722" y="1214"/>
                  </a:lnTo>
                  <a:lnTo>
                    <a:pt x="697" y="1281"/>
                  </a:lnTo>
                  <a:lnTo>
                    <a:pt x="685" y="1311"/>
                  </a:lnTo>
                  <a:lnTo>
                    <a:pt x="673" y="1337"/>
                  </a:lnTo>
                  <a:lnTo>
                    <a:pt x="659" y="1360"/>
                  </a:lnTo>
                  <a:lnTo>
                    <a:pt x="646" y="1383"/>
                  </a:lnTo>
                  <a:lnTo>
                    <a:pt x="632" y="1404"/>
                  </a:lnTo>
                  <a:lnTo>
                    <a:pt x="617" y="1425"/>
                  </a:lnTo>
                  <a:lnTo>
                    <a:pt x="578" y="1469"/>
                  </a:lnTo>
                  <a:lnTo>
                    <a:pt x="532" y="1520"/>
                  </a:lnTo>
                  <a:lnTo>
                    <a:pt x="473" y="1583"/>
                  </a:lnTo>
                  <a:lnTo>
                    <a:pt x="473" y="1583"/>
                  </a:lnTo>
                  <a:lnTo>
                    <a:pt x="458" y="1596"/>
                  </a:lnTo>
                  <a:lnTo>
                    <a:pt x="441" y="1606"/>
                  </a:lnTo>
                  <a:lnTo>
                    <a:pt x="425" y="1611"/>
                  </a:lnTo>
                  <a:lnTo>
                    <a:pt x="409" y="1611"/>
                  </a:lnTo>
                  <a:lnTo>
                    <a:pt x="392" y="1611"/>
                  </a:lnTo>
                  <a:lnTo>
                    <a:pt x="376" y="1606"/>
                  </a:lnTo>
                  <a:lnTo>
                    <a:pt x="362" y="1599"/>
                  </a:lnTo>
                  <a:lnTo>
                    <a:pt x="350" y="1589"/>
                  </a:lnTo>
                  <a:lnTo>
                    <a:pt x="337" y="1578"/>
                  </a:lnTo>
                  <a:lnTo>
                    <a:pt x="328" y="1564"/>
                  </a:lnTo>
                  <a:lnTo>
                    <a:pt x="323" y="1550"/>
                  </a:lnTo>
                  <a:lnTo>
                    <a:pt x="320" y="1534"/>
                  </a:lnTo>
                  <a:lnTo>
                    <a:pt x="320" y="1518"/>
                  </a:lnTo>
                  <a:lnTo>
                    <a:pt x="323" y="1501"/>
                  </a:lnTo>
                  <a:lnTo>
                    <a:pt x="330" y="1483"/>
                  </a:lnTo>
                  <a:lnTo>
                    <a:pt x="343" y="1467"/>
                  </a:lnTo>
                  <a:lnTo>
                    <a:pt x="343" y="1467"/>
                  </a:lnTo>
                  <a:close/>
                  <a:moveTo>
                    <a:pt x="833" y="4"/>
                  </a:moveTo>
                  <a:lnTo>
                    <a:pt x="833" y="4"/>
                  </a:lnTo>
                  <a:lnTo>
                    <a:pt x="847" y="7"/>
                  </a:lnTo>
                  <a:lnTo>
                    <a:pt x="859" y="13"/>
                  </a:lnTo>
                  <a:lnTo>
                    <a:pt x="871" y="18"/>
                  </a:lnTo>
                  <a:lnTo>
                    <a:pt x="884" y="27"/>
                  </a:lnTo>
                  <a:lnTo>
                    <a:pt x="894" y="34"/>
                  </a:lnTo>
                  <a:lnTo>
                    <a:pt x="903" y="44"/>
                  </a:lnTo>
                  <a:lnTo>
                    <a:pt x="912" y="55"/>
                  </a:lnTo>
                  <a:lnTo>
                    <a:pt x="921" y="65"/>
                  </a:lnTo>
                  <a:lnTo>
                    <a:pt x="926" y="78"/>
                  </a:lnTo>
                  <a:lnTo>
                    <a:pt x="933" y="90"/>
                  </a:lnTo>
                  <a:lnTo>
                    <a:pt x="936" y="102"/>
                  </a:lnTo>
                  <a:lnTo>
                    <a:pt x="940" y="116"/>
                  </a:lnTo>
                  <a:lnTo>
                    <a:pt x="942" y="130"/>
                  </a:lnTo>
                  <a:lnTo>
                    <a:pt x="942" y="144"/>
                  </a:lnTo>
                  <a:lnTo>
                    <a:pt x="940" y="160"/>
                  </a:lnTo>
                  <a:lnTo>
                    <a:pt x="938" y="174"/>
                  </a:lnTo>
                  <a:lnTo>
                    <a:pt x="938" y="174"/>
                  </a:lnTo>
                  <a:lnTo>
                    <a:pt x="935" y="188"/>
                  </a:lnTo>
                  <a:lnTo>
                    <a:pt x="929" y="204"/>
                  </a:lnTo>
                  <a:lnTo>
                    <a:pt x="922" y="218"/>
                  </a:lnTo>
                  <a:lnTo>
                    <a:pt x="915" y="232"/>
                  </a:lnTo>
                  <a:lnTo>
                    <a:pt x="906" y="245"/>
                  </a:lnTo>
                  <a:lnTo>
                    <a:pt x="896" y="259"/>
                  </a:lnTo>
                  <a:lnTo>
                    <a:pt x="885" y="271"/>
                  </a:lnTo>
                  <a:lnTo>
                    <a:pt x="875" y="281"/>
                  </a:lnTo>
                  <a:lnTo>
                    <a:pt x="863" y="292"/>
                  </a:lnTo>
                  <a:lnTo>
                    <a:pt x="850" y="301"/>
                  </a:lnTo>
                  <a:lnTo>
                    <a:pt x="836" y="308"/>
                  </a:lnTo>
                  <a:lnTo>
                    <a:pt x="822" y="313"/>
                  </a:lnTo>
                  <a:lnTo>
                    <a:pt x="810" y="318"/>
                  </a:lnTo>
                  <a:lnTo>
                    <a:pt x="796" y="320"/>
                  </a:lnTo>
                  <a:lnTo>
                    <a:pt x="782" y="320"/>
                  </a:lnTo>
                  <a:lnTo>
                    <a:pt x="768" y="318"/>
                  </a:lnTo>
                  <a:lnTo>
                    <a:pt x="768" y="318"/>
                  </a:lnTo>
                  <a:lnTo>
                    <a:pt x="754" y="315"/>
                  </a:lnTo>
                  <a:lnTo>
                    <a:pt x="741" y="308"/>
                  </a:lnTo>
                  <a:lnTo>
                    <a:pt x="729" y="301"/>
                  </a:lnTo>
                  <a:lnTo>
                    <a:pt x="718" y="292"/>
                  </a:lnTo>
                  <a:lnTo>
                    <a:pt x="708" y="280"/>
                  </a:lnTo>
                  <a:lnTo>
                    <a:pt x="699" y="269"/>
                  </a:lnTo>
                  <a:lnTo>
                    <a:pt x="690" y="255"/>
                  </a:lnTo>
                  <a:lnTo>
                    <a:pt x="683" y="241"/>
                  </a:lnTo>
                  <a:lnTo>
                    <a:pt x="678" y="227"/>
                  </a:lnTo>
                  <a:lnTo>
                    <a:pt x="673" y="211"/>
                  </a:lnTo>
                  <a:lnTo>
                    <a:pt x="669" y="195"/>
                  </a:lnTo>
                  <a:lnTo>
                    <a:pt x="666" y="180"/>
                  </a:lnTo>
                  <a:lnTo>
                    <a:pt x="666" y="164"/>
                  </a:lnTo>
                  <a:lnTo>
                    <a:pt x="666" y="148"/>
                  </a:lnTo>
                  <a:lnTo>
                    <a:pt x="666" y="132"/>
                  </a:lnTo>
                  <a:lnTo>
                    <a:pt x="669" y="116"/>
                  </a:lnTo>
                  <a:lnTo>
                    <a:pt x="669" y="116"/>
                  </a:lnTo>
                  <a:lnTo>
                    <a:pt x="673" y="102"/>
                  </a:lnTo>
                  <a:lnTo>
                    <a:pt x="678" y="88"/>
                  </a:lnTo>
                  <a:lnTo>
                    <a:pt x="683" y="76"/>
                  </a:lnTo>
                  <a:lnTo>
                    <a:pt x="690" y="64"/>
                  </a:lnTo>
                  <a:lnTo>
                    <a:pt x="699" y="53"/>
                  </a:lnTo>
                  <a:lnTo>
                    <a:pt x="708" y="43"/>
                  </a:lnTo>
                  <a:lnTo>
                    <a:pt x="718" y="34"/>
                  </a:lnTo>
                  <a:lnTo>
                    <a:pt x="729" y="25"/>
                  </a:lnTo>
                  <a:lnTo>
                    <a:pt x="741" y="18"/>
                  </a:lnTo>
                  <a:lnTo>
                    <a:pt x="752" y="13"/>
                  </a:lnTo>
                  <a:lnTo>
                    <a:pt x="766" y="7"/>
                  </a:lnTo>
                  <a:lnTo>
                    <a:pt x="778" y="4"/>
                  </a:lnTo>
                  <a:lnTo>
                    <a:pt x="792" y="2"/>
                  </a:lnTo>
                  <a:lnTo>
                    <a:pt x="805" y="0"/>
                  </a:lnTo>
                  <a:lnTo>
                    <a:pt x="819" y="2"/>
                  </a:lnTo>
                  <a:lnTo>
                    <a:pt x="833" y="4"/>
                  </a:lnTo>
                  <a:lnTo>
                    <a:pt x="833" y="4"/>
                  </a:lnTo>
                  <a:close/>
                  <a:moveTo>
                    <a:pt x="817" y="390"/>
                  </a:moveTo>
                  <a:lnTo>
                    <a:pt x="817" y="390"/>
                  </a:lnTo>
                  <a:lnTo>
                    <a:pt x="831" y="396"/>
                  </a:lnTo>
                  <a:lnTo>
                    <a:pt x="848" y="403"/>
                  </a:lnTo>
                  <a:lnTo>
                    <a:pt x="868" y="413"/>
                  </a:lnTo>
                  <a:lnTo>
                    <a:pt x="877" y="420"/>
                  </a:lnTo>
                  <a:lnTo>
                    <a:pt x="885" y="427"/>
                  </a:lnTo>
                  <a:lnTo>
                    <a:pt x="885" y="427"/>
                  </a:lnTo>
                  <a:lnTo>
                    <a:pt x="1000" y="538"/>
                  </a:lnTo>
                  <a:lnTo>
                    <a:pt x="1019" y="556"/>
                  </a:lnTo>
                  <a:lnTo>
                    <a:pt x="1036" y="570"/>
                  </a:lnTo>
                  <a:lnTo>
                    <a:pt x="1052" y="582"/>
                  </a:lnTo>
                  <a:lnTo>
                    <a:pt x="1068" y="591"/>
                  </a:lnTo>
                  <a:lnTo>
                    <a:pt x="1084" y="598"/>
                  </a:lnTo>
                  <a:lnTo>
                    <a:pt x="1101" y="601"/>
                  </a:lnTo>
                  <a:lnTo>
                    <a:pt x="1119" y="605"/>
                  </a:lnTo>
                  <a:lnTo>
                    <a:pt x="1140" y="606"/>
                  </a:lnTo>
                  <a:lnTo>
                    <a:pt x="1193" y="606"/>
                  </a:lnTo>
                  <a:lnTo>
                    <a:pt x="1265" y="603"/>
                  </a:lnTo>
                  <a:lnTo>
                    <a:pt x="1265" y="603"/>
                  </a:lnTo>
                  <a:lnTo>
                    <a:pt x="1279" y="605"/>
                  </a:lnTo>
                  <a:lnTo>
                    <a:pt x="1293" y="608"/>
                  </a:lnTo>
                  <a:lnTo>
                    <a:pt x="1303" y="614"/>
                  </a:lnTo>
                  <a:lnTo>
                    <a:pt x="1312" y="622"/>
                  </a:lnTo>
                  <a:lnTo>
                    <a:pt x="1319" y="633"/>
                  </a:lnTo>
                  <a:lnTo>
                    <a:pt x="1325" y="643"/>
                  </a:lnTo>
                  <a:lnTo>
                    <a:pt x="1326" y="656"/>
                  </a:lnTo>
                  <a:lnTo>
                    <a:pt x="1328" y="668"/>
                  </a:lnTo>
                  <a:lnTo>
                    <a:pt x="1328" y="682"/>
                  </a:lnTo>
                  <a:lnTo>
                    <a:pt x="1326" y="694"/>
                  </a:lnTo>
                  <a:lnTo>
                    <a:pt x="1321" y="705"/>
                  </a:lnTo>
                  <a:lnTo>
                    <a:pt x="1316" y="715"/>
                  </a:lnTo>
                  <a:lnTo>
                    <a:pt x="1309" y="726"/>
                  </a:lnTo>
                  <a:lnTo>
                    <a:pt x="1300" y="733"/>
                  </a:lnTo>
                  <a:lnTo>
                    <a:pt x="1288" y="738"/>
                  </a:lnTo>
                  <a:lnTo>
                    <a:pt x="1275" y="740"/>
                  </a:lnTo>
                  <a:lnTo>
                    <a:pt x="1275" y="740"/>
                  </a:lnTo>
                  <a:lnTo>
                    <a:pt x="1200" y="749"/>
                  </a:lnTo>
                  <a:lnTo>
                    <a:pt x="1140" y="754"/>
                  </a:lnTo>
                  <a:lnTo>
                    <a:pt x="1116" y="754"/>
                  </a:lnTo>
                  <a:lnTo>
                    <a:pt x="1093" y="754"/>
                  </a:lnTo>
                  <a:lnTo>
                    <a:pt x="1072" y="754"/>
                  </a:lnTo>
                  <a:lnTo>
                    <a:pt x="1051" y="751"/>
                  </a:lnTo>
                  <a:lnTo>
                    <a:pt x="1031" y="745"/>
                  </a:lnTo>
                  <a:lnTo>
                    <a:pt x="1012" y="738"/>
                  </a:lnTo>
                  <a:lnTo>
                    <a:pt x="994" y="729"/>
                  </a:lnTo>
                  <a:lnTo>
                    <a:pt x="973" y="719"/>
                  </a:lnTo>
                  <a:lnTo>
                    <a:pt x="952" y="703"/>
                  </a:lnTo>
                  <a:lnTo>
                    <a:pt x="929" y="687"/>
                  </a:lnTo>
                  <a:lnTo>
                    <a:pt x="875" y="642"/>
                  </a:lnTo>
                  <a:lnTo>
                    <a:pt x="840" y="838"/>
                  </a:lnTo>
                  <a:lnTo>
                    <a:pt x="840" y="838"/>
                  </a:lnTo>
                  <a:lnTo>
                    <a:pt x="838" y="851"/>
                  </a:lnTo>
                  <a:lnTo>
                    <a:pt x="841" y="861"/>
                  </a:lnTo>
                  <a:lnTo>
                    <a:pt x="848" y="870"/>
                  </a:lnTo>
                  <a:lnTo>
                    <a:pt x="857" y="877"/>
                  </a:lnTo>
                  <a:lnTo>
                    <a:pt x="857" y="877"/>
                  </a:lnTo>
                  <a:lnTo>
                    <a:pt x="935" y="910"/>
                  </a:lnTo>
                  <a:lnTo>
                    <a:pt x="998" y="940"/>
                  </a:lnTo>
                  <a:lnTo>
                    <a:pt x="1026" y="954"/>
                  </a:lnTo>
                  <a:lnTo>
                    <a:pt x="1051" y="970"/>
                  </a:lnTo>
                  <a:lnTo>
                    <a:pt x="1073" y="986"/>
                  </a:lnTo>
                  <a:lnTo>
                    <a:pt x="1094" y="1005"/>
                  </a:lnTo>
                  <a:lnTo>
                    <a:pt x="1114" y="1026"/>
                  </a:lnTo>
                  <a:lnTo>
                    <a:pt x="1131" y="1051"/>
                  </a:lnTo>
                  <a:lnTo>
                    <a:pt x="1149" y="1079"/>
                  </a:lnTo>
                  <a:lnTo>
                    <a:pt x="1166" y="1112"/>
                  </a:lnTo>
                  <a:lnTo>
                    <a:pt x="1182" y="1149"/>
                  </a:lnTo>
                  <a:lnTo>
                    <a:pt x="1200" y="1193"/>
                  </a:lnTo>
                  <a:lnTo>
                    <a:pt x="1217" y="1242"/>
                  </a:lnTo>
                  <a:lnTo>
                    <a:pt x="1235" y="1299"/>
                  </a:lnTo>
                  <a:lnTo>
                    <a:pt x="1235" y="1299"/>
                  </a:lnTo>
                  <a:lnTo>
                    <a:pt x="1240" y="1318"/>
                  </a:lnTo>
                  <a:lnTo>
                    <a:pt x="1242" y="1336"/>
                  </a:lnTo>
                  <a:lnTo>
                    <a:pt x="1238" y="1351"/>
                  </a:lnTo>
                  <a:lnTo>
                    <a:pt x="1233" y="1365"/>
                  </a:lnTo>
                  <a:lnTo>
                    <a:pt x="1224" y="1379"/>
                  </a:lnTo>
                  <a:lnTo>
                    <a:pt x="1214" y="1390"/>
                  </a:lnTo>
                  <a:lnTo>
                    <a:pt x="1202" y="1401"/>
                  </a:lnTo>
                  <a:lnTo>
                    <a:pt x="1188" y="1408"/>
                  </a:lnTo>
                  <a:lnTo>
                    <a:pt x="1173" y="1413"/>
                  </a:lnTo>
                  <a:lnTo>
                    <a:pt x="1158" y="1416"/>
                  </a:lnTo>
                  <a:lnTo>
                    <a:pt x="1142" y="1416"/>
                  </a:lnTo>
                  <a:lnTo>
                    <a:pt x="1128" y="1413"/>
                  </a:lnTo>
                  <a:lnTo>
                    <a:pt x="1112" y="1408"/>
                  </a:lnTo>
                  <a:lnTo>
                    <a:pt x="1100" y="1399"/>
                  </a:lnTo>
                  <a:lnTo>
                    <a:pt x="1087" y="1386"/>
                  </a:lnTo>
                  <a:lnTo>
                    <a:pt x="1077" y="1371"/>
                  </a:lnTo>
                  <a:lnTo>
                    <a:pt x="1077" y="1371"/>
                  </a:lnTo>
                  <a:lnTo>
                    <a:pt x="1049" y="1316"/>
                  </a:lnTo>
                  <a:lnTo>
                    <a:pt x="1022" y="1269"/>
                  </a:lnTo>
                  <a:lnTo>
                    <a:pt x="998" y="1230"/>
                  </a:lnTo>
                  <a:lnTo>
                    <a:pt x="975" y="1195"/>
                  </a:lnTo>
                  <a:lnTo>
                    <a:pt x="952" y="1167"/>
                  </a:lnTo>
                  <a:lnTo>
                    <a:pt x="928" y="1142"/>
                  </a:lnTo>
                  <a:lnTo>
                    <a:pt x="903" y="1121"/>
                  </a:lnTo>
                  <a:lnTo>
                    <a:pt x="877" y="1104"/>
                  </a:lnTo>
                  <a:lnTo>
                    <a:pt x="847" y="1090"/>
                  </a:lnTo>
                  <a:lnTo>
                    <a:pt x="815" y="1076"/>
                  </a:lnTo>
                  <a:lnTo>
                    <a:pt x="778" y="1061"/>
                  </a:lnTo>
                  <a:lnTo>
                    <a:pt x="738" y="1047"/>
                  </a:lnTo>
                  <a:lnTo>
                    <a:pt x="638" y="1018"/>
                  </a:lnTo>
                  <a:lnTo>
                    <a:pt x="509" y="975"/>
                  </a:lnTo>
                  <a:lnTo>
                    <a:pt x="509" y="975"/>
                  </a:lnTo>
                  <a:lnTo>
                    <a:pt x="494" y="965"/>
                  </a:lnTo>
                  <a:lnTo>
                    <a:pt x="480" y="953"/>
                  </a:lnTo>
                  <a:lnTo>
                    <a:pt x="467" y="940"/>
                  </a:lnTo>
                  <a:lnTo>
                    <a:pt x="458" y="924"/>
                  </a:lnTo>
                  <a:lnTo>
                    <a:pt x="453" y="909"/>
                  </a:lnTo>
                  <a:lnTo>
                    <a:pt x="448" y="893"/>
                  </a:lnTo>
                  <a:lnTo>
                    <a:pt x="446" y="874"/>
                  </a:lnTo>
                  <a:lnTo>
                    <a:pt x="444" y="856"/>
                  </a:lnTo>
                  <a:lnTo>
                    <a:pt x="506" y="517"/>
                  </a:lnTo>
                  <a:lnTo>
                    <a:pt x="506" y="517"/>
                  </a:lnTo>
                  <a:lnTo>
                    <a:pt x="458" y="533"/>
                  </a:lnTo>
                  <a:lnTo>
                    <a:pt x="423" y="545"/>
                  </a:lnTo>
                  <a:lnTo>
                    <a:pt x="409" y="552"/>
                  </a:lnTo>
                  <a:lnTo>
                    <a:pt x="399" y="561"/>
                  </a:lnTo>
                  <a:lnTo>
                    <a:pt x="388" y="570"/>
                  </a:lnTo>
                  <a:lnTo>
                    <a:pt x="381" y="578"/>
                  </a:lnTo>
                  <a:lnTo>
                    <a:pt x="374" y="591"/>
                  </a:lnTo>
                  <a:lnTo>
                    <a:pt x="369" y="605"/>
                  </a:lnTo>
                  <a:lnTo>
                    <a:pt x="365" y="621"/>
                  </a:lnTo>
                  <a:lnTo>
                    <a:pt x="360" y="638"/>
                  </a:lnTo>
                  <a:lnTo>
                    <a:pt x="351" y="686"/>
                  </a:lnTo>
                  <a:lnTo>
                    <a:pt x="341" y="747"/>
                  </a:lnTo>
                  <a:lnTo>
                    <a:pt x="341" y="747"/>
                  </a:lnTo>
                  <a:lnTo>
                    <a:pt x="337" y="759"/>
                  </a:lnTo>
                  <a:lnTo>
                    <a:pt x="332" y="770"/>
                  </a:lnTo>
                  <a:lnTo>
                    <a:pt x="323" y="779"/>
                  </a:lnTo>
                  <a:lnTo>
                    <a:pt x="314" y="786"/>
                  </a:lnTo>
                  <a:lnTo>
                    <a:pt x="302" y="791"/>
                  </a:lnTo>
                  <a:lnTo>
                    <a:pt x="290" y="794"/>
                  </a:lnTo>
                  <a:lnTo>
                    <a:pt x="278" y="796"/>
                  </a:lnTo>
                  <a:lnTo>
                    <a:pt x="265" y="794"/>
                  </a:lnTo>
                  <a:lnTo>
                    <a:pt x="253" y="793"/>
                  </a:lnTo>
                  <a:lnTo>
                    <a:pt x="241" y="787"/>
                  </a:lnTo>
                  <a:lnTo>
                    <a:pt x="230" y="782"/>
                  </a:lnTo>
                  <a:lnTo>
                    <a:pt x="221" y="773"/>
                  </a:lnTo>
                  <a:lnTo>
                    <a:pt x="213" y="763"/>
                  </a:lnTo>
                  <a:lnTo>
                    <a:pt x="207" y="752"/>
                  </a:lnTo>
                  <a:lnTo>
                    <a:pt x="204" y="738"/>
                  </a:lnTo>
                  <a:lnTo>
                    <a:pt x="204" y="722"/>
                  </a:lnTo>
                  <a:lnTo>
                    <a:pt x="204" y="722"/>
                  </a:lnTo>
                  <a:lnTo>
                    <a:pt x="209" y="673"/>
                  </a:lnTo>
                  <a:lnTo>
                    <a:pt x="216" y="629"/>
                  </a:lnTo>
                  <a:lnTo>
                    <a:pt x="223" y="591"/>
                  </a:lnTo>
                  <a:lnTo>
                    <a:pt x="232" y="557"/>
                  </a:lnTo>
                  <a:lnTo>
                    <a:pt x="241" y="527"/>
                  </a:lnTo>
                  <a:lnTo>
                    <a:pt x="253" y="501"/>
                  </a:lnTo>
                  <a:lnTo>
                    <a:pt x="267" y="478"/>
                  </a:lnTo>
                  <a:lnTo>
                    <a:pt x="283" y="459"/>
                  </a:lnTo>
                  <a:lnTo>
                    <a:pt x="302" y="440"/>
                  </a:lnTo>
                  <a:lnTo>
                    <a:pt x="325" y="424"/>
                  </a:lnTo>
                  <a:lnTo>
                    <a:pt x="351" y="408"/>
                  </a:lnTo>
                  <a:lnTo>
                    <a:pt x="381" y="394"/>
                  </a:lnTo>
                  <a:lnTo>
                    <a:pt x="415" y="378"/>
                  </a:lnTo>
                  <a:lnTo>
                    <a:pt x="451" y="364"/>
                  </a:lnTo>
                  <a:lnTo>
                    <a:pt x="543" y="329"/>
                  </a:lnTo>
                  <a:lnTo>
                    <a:pt x="543" y="329"/>
                  </a:lnTo>
                  <a:lnTo>
                    <a:pt x="559" y="325"/>
                  </a:lnTo>
                  <a:lnTo>
                    <a:pt x="578" y="325"/>
                  </a:lnTo>
                  <a:lnTo>
                    <a:pt x="599" y="327"/>
                  </a:lnTo>
                  <a:lnTo>
                    <a:pt x="620" y="331"/>
                  </a:lnTo>
                  <a:lnTo>
                    <a:pt x="660" y="339"/>
                  </a:lnTo>
                  <a:lnTo>
                    <a:pt x="687" y="348"/>
                  </a:lnTo>
                  <a:lnTo>
                    <a:pt x="768" y="491"/>
                  </a:lnTo>
                  <a:lnTo>
                    <a:pt x="817" y="390"/>
                  </a:lnTo>
                  <a:lnTo>
                    <a:pt x="817" y="390"/>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ko-KR" altLang="en-US" dirty="0">
                <a:solidFill>
                  <a:schemeClr val="bg1"/>
                </a:solidFill>
              </a:endParaRPr>
            </a:p>
          </p:txBody>
        </p:sp>
        <p:sp>
          <p:nvSpPr>
            <p:cNvPr id="106" name="图形 21">
              <a:extLst>
                <a:ext uri="{FF2B5EF4-FFF2-40B4-BE49-F238E27FC236}">
                  <a16:creationId xmlns:a16="http://schemas.microsoft.com/office/drawing/2014/main" id="{E50A77BD-ABB8-1B6C-8220-5CCD1567DF11}"/>
                </a:ext>
              </a:extLst>
            </p:cNvPr>
            <p:cNvSpPr/>
            <p:nvPr/>
          </p:nvSpPr>
          <p:spPr>
            <a:xfrm>
              <a:off x="3186009" y="3798483"/>
              <a:ext cx="480925" cy="479692"/>
            </a:xfrm>
            <a:custGeom>
              <a:avLst/>
              <a:gdLst>
                <a:gd name="connsiteX0" fmla="*/ 398773 w 463934"/>
                <a:gd name="connsiteY0" fmla="*/ 414133 h 462744"/>
                <a:gd name="connsiteX1" fmla="*/ 422981 w 463934"/>
                <a:gd name="connsiteY1" fmla="*/ 438341 h 462744"/>
                <a:gd name="connsiteX2" fmla="*/ 398773 w 463934"/>
                <a:gd name="connsiteY2" fmla="*/ 462550 h 462744"/>
                <a:gd name="connsiteX3" fmla="*/ 65132 w 463934"/>
                <a:gd name="connsiteY3" fmla="*/ 462744 h 462744"/>
                <a:gd name="connsiteX4" fmla="*/ 41082 w 463934"/>
                <a:gd name="connsiteY4" fmla="*/ 441393 h 462744"/>
                <a:gd name="connsiteX5" fmla="*/ 40936 w 463934"/>
                <a:gd name="connsiteY5" fmla="*/ 438572 h 462744"/>
                <a:gd name="connsiteX6" fmla="*/ 65132 w 463934"/>
                <a:gd name="connsiteY6" fmla="*/ 414352 h 462744"/>
                <a:gd name="connsiteX7" fmla="*/ 398773 w 463934"/>
                <a:gd name="connsiteY7" fmla="*/ 414157 h 462744"/>
                <a:gd name="connsiteX8" fmla="*/ 247613 w 463934"/>
                <a:gd name="connsiteY8" fmla="*/ 4377 h 462744"/>
                <a:gd name="connsiteX9" fmla="*/ 255906 w 463934"/>
                <a:gd name="connsiteY9" fmla="*/ 11697 h 462744"/>
                <a:gd name="connsiteX10" fmla="*/ 258021 w 463934"/>
                <a:gd name="connsiteY10" fmla="*/ 14761 h 462744"/>
                <a:gd name="connsiteX11" fmla="*/ 346441 w 463934"/>
                <a:gd name="connsiteY11" fmla="*/ 161689 h 462744"/>
                <a:gd name="connsiteX12" fmla="*/ 414944 w 463934"/>
                <a:gd name="connsiteY12" fmla="*/ 108774 h 462744"/>
                <a:gd name="connsiteX13" fmla="*/ 453050 w 463934"/>
                <a:gd name="connsiteY13" fmla="*/ 109503 h 462744"/>
                <a:gd name="connsiteX14" fmla="*/ 455409 w 463934"/>
                <a:gd name="connsiteY14" fmla="*/ 111740 h 462744"/>
                <a:gd name="connsiteX15" fmla="*/ 457598 w 463934"/>
                <a:gd name="connsiteY15" fmla="*/ 114245 h 462744"/>
                <a:gd name="connsiteX16" fmla="*/ 463896 w 463934"/>
                <a:gd name="connsiteY16" fmla="*/ 134380 h 462744"/>
                <a:gd name="connsiteX17" fmla="*/ 463483 w 463934"/>
                <a:gd name="connsiteY17" fmla="*/ 137979 h 462744"/>
                <a:gd name="connsiteX18" fmla="*/ 426179 w 463934"/>
                <a:gd name="connsiteY18" fmla="*/ 354505 h 462744"/>
                <a:gd name="connsiteX19" fmla="*/ 387879 w 463934"/>
                <a:gd name="connsiteY19" fmla="*/ 389693 h 462744"/>
                <a:gd name="connsiteX20" fmla="*/ 384231 w 463934"/>
                <a:gd name="connsiteY20" fmla="*/ 389839 h 462744"/>
                <a:gd name="connsiteX21" fmla="*/ 79674 w 463934"/>
                <a:gd name="connsiteY21" fmla="*/ 389839 h 462744"/>
                <a:gd name="connsiteX22" fmla="*/ 38504 w 463934"/>
                <a:gd name="connsiteY22" fmla="*/ 358056 h 462744"/>
                <a:gd name="connsiteX23" fmla="*/ 37750 w 463934"/>
                <a:gd name="connsiteY23" fmla="*/ 354505 h 462744"/>
                <a:gd name="connsiteX24" fmla="*/ 447 w 463934"/>
                <a:gd name="connsiteY24" fmla="*/ 138150 h 462744"/>
                <a:gd name="connsiteX25" fmla="*/ 25238 w 463934"/>
                <a:gd name="connsiteY25" fmla="*/ 103030 h 462744"/>
                <a:gd name="connsiteX26" fmla="*/ 46091 w 463934"/>
                <a:gd name="connsiteY26" fmla="*/ 106950 h 462744"/>
                <a:gd name="connsiteX27" fmla="*/ 49083 w 463934"/>
                <a:gd name="connsiteY27" fmla="*/ 109017 h 462744"/>
                <a:gd name="connsiteX28" fmla="*/ 117464 w 463934"/>
                <a:gd name="connsiteY28" fmla="*/ 162297 h 462744"/>
                <a:gd name="connsiteX29" fmla="*/ 205908 w 463934"/>
                <a:gd name="connsiteY29" fmla="*/ 14785 h 462744"/>
                <a:gd name="connsiteX30" fmla="*/ 247604 w 463934"/>
                <a:gd name="connsiteY30" fmla="*/ 4323 h 462744"/>
                <a:gd name="connsiteX31" fmla="*/ 247613 w 463934"/>
                <a:gd name="connsiteY31" fmla="*/ 4329 h 462744"/>
                <a:gd name="connsiteX32" fmla="*/ 232001 w 463934"/>
                <a:gd name="connsiteY32" fmla="*/ 65853 h 462744"/>
                <a:gd name="connsiteX33" fmla="*/ 145041 w 463934"/>
                <a:gd name="connsiteY33" fmla="*/ 210909 h 462744"/>
                <a:gd name="connsiteX34" fmla="*/ 111674 w 463934"/>
                <a:gd name="connsiteY34" fmla="*/ 219238 h 462744"/>
                <a:gd name="connsiteX35" fmla="*/ 109245 w 463934"/>
                <a:gd name="connsiteY35" fmla="*/ 217572 h 462744"/>
                <a:gd name="connsiteX36" fmla="*/ 56378 w 463934"/>
                <a:gd name="connsiteY36" fmla="*/ 176353 h 462744"/>
                <a:gd name="connsiteX37" fmla="*/ 84757 w 463934"/>
                <a:gd name="connsiteY37" fmla="*/ 341155 h 462744"/>
                <a:gd name="connsiteX38" fmla="*/ 379124 w 463934"/>
                <a:gd name="connsiteY38" fmla="*/ 341155 h 462744"/>
                <a:gd name="connsiteX39" fmla="*/ 407600 w 463934"/>
                <a:gd name="connsiteY39" fmla="*/ 175842 h 462744"/>
                <a:gd name="connsiteX40" fmla="*/ 354563 w 463934"/>
                <a:gd name="connsiteY40" fmla="*/ 216842 h 462744"/>
                <a:gd name="connsiteX41" fmla="*/ 320450 w 463934"/>
                <a:gd name="connsiteY41" fmla="*/ 212485 h 462744"/>
                <a:gd name="connsiteX42" fmla="*/ 318840 w 463934"/>
                <a:gd name="connsiteY42" fmla="*/ 210130 h 462744"/>
                <a:gd name="connsiteX43" fmla="*/ 232001 w 463934"/>
                <a:gd name="connsiteY43" fmla="*/ 65828 h 46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3934" h="462744">
                  <a:moveTo>
                    <a:pt x="398773" y="414133"/>
                  </a:moveTo>
                  <a:cubicBezTo>
                    <a:pt x="412143" y="414133"/>
                    <a:pt x="422981" y="424971"/>
                    <a:pt x="422981" y="438341"/>
                  </a:cubicBezTo>
                  <a:cubicBezTo>
                    <a:pt x="422981" y="451711"/>
                    <a:pt x="412143" y="462550"/>
                    <a:pt x="398773" y="462550"/>
                  </a:cubicBezTo>
                  <a:lnTo>
                    <a:pt x="65132" y="462744"/>
                  </a:lnTo>
                  <a:cubicBezTo>
                    <a:pt x="52861" y="462755"/>
                    <a:pt x="42525" y="453579"/>
                    <a:pt x="41082" y="441393"/>
                  </a:cubicBezTo>
                  <a:lnTo>
                    <a:pt x="40936" y="438572"/>
                  </a:lnTo>
                  <a:cubicBezTo>
                    <a:pt x="40936" y="425197"/>
                    <a:pt x="51757" y="414352"/>
                    <a:pt x="65132" y="414352"/>
                  </a:cubicBezTo>
                  <a:lnTo>
                    <a:pt x="398773" y="414157"/>
                  </a:lnTo>
                  <a:close/>
                  <a:moveTo>
                    <a:pt x="247613" y="4377"/>
                  </a:moveTo>
                  <a:cubicBezTo>
                    <a:pt x="250799" y="6298"/>
                    <a:pt x="253620" y="8779"/>
                    <a:pt x="255906" y="11697"/>
                  </a:cubicBezTo>
                  <a:lnTo>
                    <a:pt x="258021" y="14761"/>
                  </a:lnTo>
                  <a:lnTo>
                    <a:pt x="346441" y="161689"/>
                  </a:lnTo>
                  <a:lnTo>
                    <a:pt x="414944" y="108774"/>
                  </a:lnTo>
                  <a:cubicBezTo>
                    <a:pt x="426240" y="100035"/>
                    <a:pt x="442097" y="100338"/>
                    <a:pt x="453050" y="109503"/>
                  </a:cubicBezTo>
                  <a:lnTo>
                    <a:pt x="455409" y="111740"/>
                  </a:lnTo>
                  <a:lnTo>
                    <a:pt x="457598" y="114245"/>
                  </a:lnTo>
                  <a:cubicBezTo>
                    <a:pt x="462048" y="120008"/>
                    <a:pt x="464261" y="127182"/>
                    <a:pt x="463896" y="134380"/>
                  </a:cubicBezTo>
                  <a:lnTo>
                    <a:pt x="463483" y="137979"/>
                  </a:lnTo>
                  <a:lnTo>
                    <a:pt x="426179" y="354505"/>
                  </a:lnTo>
                  <a:cubicBezTo>
                    <a:pt x="422899" y="373579"/>
                    <a:pt x="407162" y="388038"/>
                    <a:pt x="387879" y="389693"/>
                  </a:cubicBezTo>
                  <a:lnTo>
                    <a:pt x="384231" y="389839"/>
                  </a:lnTo>
                  <a:lnTo>
                    <a:pt x="79674" y="389839"/>
                  </a:lnTo>
                  <a:cubicBezTo>
                    <a:pt x="60320" y="389839"/>
                    <a:pt x="43404" y="376779"/>
                    <a:pt x="38504" y="358056"/>
                  </a:cubicBezTo>
                  <a:lnTo>
                    <a:pt x="37750" y="354505"/>
                  </a:lnTo>
                  <a:lnTo>
                    <a:pt x="447" y="138150"/>
                  </a:lnTo>
                  <a:cubicBezTo>
                    <a:pt x="-2405" y="121606"/>
                    <a:pt x="8694" y="105882"/>
                    <a:pt x="25238" y="103030"/>
                  </a:cubicBezTo>
                  <a:cubicBezTo>
                    <a:pt x="32434" y="101789"/>
                    <a:pt x="39837" y="103181"/>
                    <a:pt x="46091" y="106950"/>
                  </a:cubicBezTo>
                  <a:lnTo>
                    <a:pt x="49083" y="109017"/>
                  </a:lnTo>
                  <a:lnTo>
                    <a:pt x="117464" y="162297"/>
                  </a:lnTo>
                  <a:lnTo>
                    <a:pt x="205908" y="14785"/>
                  </a:lnTo>
                  <a:cubicBezTo>
                    <a:pt x="214533" y="382"/>
                    <a:pt x="233201" y="-4302"/>
                    <a:pt x="247604" y="4323"/>
                  </a:cubicBezTo>
                  <a:cubicBezTo>
                    <a:pt x="247607" y="4325"/>
                    <a:pt x="247610" y="4327"/>
                    <a:pt x="247613" y="4329"/>
                  </a:cubicBezTo>
                  <a:close/>
                  <a:moveTo>
                    <a:pt x="232001" y="65853"/>
                  </a:moveTo>
                  <a:lnTo>
                    <a:pt x="145041" y="210909"/>
                  </a:lnTo>
                  <a:cubicBezTo>
                    <a:pt x="138127" y="222423"/>
                    <a:pt x="123188" y="226152"/>
                    <a:pt x="111674" y="219238"/>
                  </a:cubicBezTo>
                  <a:cubicBezTo>
                    <a:pt x="110831" y="218732"/>
                    <a:pt x="110020" y="218176"/>
                    <a:pt x="109245" y="217572"/>
                  </a:cubicBezTo>
                  <a:lnTo>
                    <a:pt x="56378" y="176353"/>
                  </a:lnTo>
                  <a:lnTo>
                    <a:pt x="84757" y="341155"/>
                  </a:lnTo>
                  <a:lnTo>
                    <a:pt x="379124" y="341155"/>
                  </a:lnTo>
                  <a:lnTo>
                    <a:pt x="407600" y="175842"/>
                  </a:lnTo>
                  <a:lnTo>
                    <a:pt x="354563" y="216842"/>
                  </a:lnTo>
                  <a:cubicBezTo>
                    <a:pt x="343940" y="225059"/>
                    <a:pt x="328667" y="223108"/>
                    <a:pt x="320450" y="212485"/>
                  </a:cubicBezTo>
                  <a:cubicBezTo>
                    <a:pt x="319868" y="211732"/>
                    <a:pt x="319330" y="210946"/>
                    <a:pt x="318840" y="210130"/>
                  </a:cubicBezTo>
                  <a:lnTo>
                    <a:pt x="232001" y="65828"/>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grpSp>
        <p:nvGrpSpPr>
          <p:cNvPr id="3" name="组合 2">
            <a:extLst>
              <a:ext uri="{FF2B5EF4-FFF2-40B4-BE49-F238E27FC236}">
                <a16:creationId xmlns:a16="http://schemas.microsoft.com/office/drawing/2014/main" id="{21661800-781C-4A97-41FF-6CDD205CBCB5}"/>
              </a:ext>
            </a:extLst>
          </p:cNvPr>
          <p:cNvGrpSpPr/>
          <p:nvPr/>
        </p:nvGrpSpPr>
        <p:grpSpPr>
          <a:xfrm>
            <a:off x="1370911" y="2336467"/>
            <a:ext cx="8686303" cy="621225"/>
            <a:chOff x="1466161" y="2533904"/>
            <a:chExt cx="9024028" cy="645378"/>
          </a:xfrm>
        </p:grpSpPr>
        <p:sp>
          <p:nvSpPr>
            <p:cNvPr id="92" name="任意多边形: 形状 91">
              <a:extLst>
                <a:ext uri="{FF2B5EF4-FFF2-40B4-BE49-F238E27FC236}">
                  <a16:creationId xmlns:a16="http://schemas.microsoft.com/office/drawing/2014/main" id="{DBC0C770-70D5-DBCD-C0DF-AB0E1A5F0F40}"/>
                </a:ext>
              </a:extLst>
            </p:cNvPr>
            <p:cNvSpPr/>
            <p:nvPr/>
          </p:nvSpPr>
          <p:spPr>
            <a:xfrm>
              <a:off x="4893797" y="2684671"/>
              <a:ext cx="514393" cy="343845"/>
            </a:xfrm>
            <a:custGeom>
              <a:avLst/>
              <a:gdLst>
                <a:gd name="connsiteX0" fmla="*/ 501789 w 541748"/>
                <a:gd name="connsiteY0" fmla="*/ 1453 h 362130"/>
                <a:gd name="connsiteX1" fmla="*/ 41028 w 541748"/>
                <a:gd name="connsiteY1" fmla="*/ -63 h 362130"/>
                <a:gd name="connsiteX2" fmla="*/ 845 w 541748"/>
                <a:gd name="connsiteY2" fmla="*/ 39845 h 362130"/>
                <a:gd name="connsiteX3" fmla="*/ 845 w 541748"/>
                <a:gd name="connsiteY3" fmla="*/ 39845 h 362130"/>
                <a:gd name="connsiteX4" fmla="*/ -51 w 541748"/>
                <a:gd name="connsiteY4" fmla="*/ 320368 h 362130"/>
                <a:gd name="connsiteX5" fmla="*/ 39857 w 541748"/>
                <a:gd name="connsiteY5" fmla="*/ 360551 h 362130"/>
                <a:gd name="connsiteX6" fmla="*/ 39857 w 541748"/>
                <a:gd name="connsiteY6" fmla="*/ 360551 h 362130"/>
                <a:gd name="connsiteX7" fmla="*/ 500618 w 541748"/>
                <a:gd name="connsiteY7" fmla="*/ 362067 h 362130"/>
                <a:gd name="connsiteX8" fmla="*/ 540801 w 541748"/>
                <a:gd name="connsiteY8" fmla="*/ 322091 h 362130"/>
                <a:gd name="connsiteX9" fmla="*/ 541697 w 541748"/>
                <a:gd name="connsiteY9" fmla="*/ 41636 h 362130"/>
                <a:gd name="connsiteX10" fmla="*/ 501789 w 541748"/>
                <a:gd name="connsiteY10" fmla="*/ 1453 h 362130"/>
                <a:gd name="connsiteX11" fmla="*/ 501789 w 541748"/>
                <a:gd name="connsiteY11" fmla="*/ 1453 h 362130"/>
                <a:gd name="connsiteX12" fmla="*/ 73354 w 541748"/>
                <a:gd name="connsiteY12" fmla="*/ 220013 h 362130"/>
                <a:gd name="connsiteX13" fmla="*/ 223541 w 541748"/>
                <a:gd name="connsiteY13" fmla="*/ 220013 h 362130"/>
                <a:gd name="connsiteX14" fmla="*/ 223541 w 541748"/>
                <a:gd name="connsiteY14" fmla="*/ 231317 h 362130"/>
                <a:gd name="connsiteX15" fmla="*/ 73423 w 541748"/>
                <a:gd name="connsiteY15" fmla="*/ 231317 h 362130"/>
                <a:gd name="connsiteX16" fmla="*/ 73354 w 541748"/>
                <a:gd name="connsiteY16" fmla="*/ 273568 h 362130"/>
                <a:gd name="connsiteX17" fmla="*/ 73354 w 541748"/>
                <a:gd name="connsiteY17" fmla="*/ 262264 h 362130"/>
                <a:gd name="connsiteX18" fmla="*/ 373590 w 541748"/>
                <a:gd name="connsiteY18" fmla="*/ 262264 h 362130"/>
                <a:gd name="connsiteX19" fmla="*/ 373590 w 541748"/>
                <a:gd name="connsiteY19" fmla="*/ 273568 h 362130"/>
                <a:gd name="connsiteX20" fmla="*/ 371453 w 541748"/>
                <a:gd name="connsiteY20" fmla="*/ 194511 h 362130"/>
                <a:gd name="connsiteX21" fmla="*/ 371453 w 541748"/>
                <a:gd name="connsiteY21" fmla="*/ 54250 h 362130"/>
                <a:gd name="connsiteX22" fmla="*/ 483456 w 541748"/>
                <a:gd name="connsiteY22" fmla="*/ 54250 h 362130"/>
                <a:gd name="connsiteX23" fmla="*/ 483456 w 541748"/>
                <a:gd name="connsiteY23" fmla="*/ 194511 h 36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1748" h="362130">
                  <a:moveTo>
                    <a:pt x="501789" y="1453"/>
                  </a:moveTo>
                  <a:lnTo>
                    <a:pt x="41028" y="-63"/>
                  </a:lnTo>
                  <a:cubicBezTo>
                    <a:pt x="18911" y="-139"/>
                    <a:pt x="921" y="17726"/>
                    <a:pt x="845" y="39845"/>
                  </a:cubicBezTo>
                  <a:cubicBezTo>
                    <a:pt x="845" y="39845"/>
                    <a:pt x="845" y="39845"/>
                    <a:pt x="845" y="39845"/>
                  </a:cubicBezTo>
                  <a:lnTo>
                    <a:pt x="-51" y="320368"/>
                  </a:lnTo>
                  <a:cubicBezTo>
                    <a:pt x="-126" y="342492"/>
                    <a:pt x="17739" y="360482"/>
                    <a:pt x="39857" y="360551"/>
                  </a:cubicBezTo>
                  <a:cubicBezTo>
                    <a:pt x="39857" y="360551"/>
                    <a:pt x="39857" y="360551"/>
                    <a:pt x="39857" y="360551"/>
                  </a:cubicBezTo>
                  <a:lnTo>
                    <a:pt x="500618" y="362067"/>
                  </a:lnTo>
                  <a:cubicBezTo>
                    <a:pt x="522743" y="362136"/>
                    <a:pt x="540725" y="344216"/>
                    <a:pt x="540801" y="322091"/>
                  </a:cubicBezTo>
                  <a:lnTo>
                    <a:pt x="541697" y="41636"/>
                  </a:lnTo>
                  <a:cubicBezTo>
                    <a:pt x="541773" y="19518"/>
                    <a:pt x="523907" y="1529"/>
                    <a:pt x="501789" y="1453"/>
                  </a:cubicBezTo>
                  <a:cubicBezTo>
                    <a:pt x="501789" y="1453"/>
                    <a:pt x="501789" y="1453"/>
                    <a:pt x="501789" y="1453"/>
                  </a:cubicBezTo>
                  <a:close/>
                  <a:moveTo>
                    <a:pt x="73354" y="220013"/>
                  </a:moveTo>
                  <a:lnTo>
                    <a:pt x="223541" y="220013"/>
                  </a:lnTo>
                  <a:lnTo>
                    <a:pt x="223541" y="231317"/>
                  </a:lnTo>
                  <a:lnTo>
                    <a:pt x="73423" y="231317"/>
                  </a:lnTo>
                  <a:close/>
                  <a:moveTo>
                    <a:pt x="73354" y="273568"/>
                  </a:moveTo>
                  <a:lnTo>
                    <a:pt x="73354" y="262264"/>
                  </a:lnTo>
                  <a:lnTo>
                    <a:pt x="373590" y="262264"/>
                  </a:lnTo>
                  <a:lnTo>
                    <a:pt x="373590" y="273568"/>
                  </a:lnTo>
                  <a:close/>
                  <a:moveTo>
                    <a:pt x="371453" y="194511"/>
                  </a:moveTo>
                  <a:lnTo>
                    <a:pt x="371453" y="54250"/>
                  </a:lnTo>
                  <a:lnTo>
                    <a:pt x="483456" y="54250"/>
                  </a:lnTo>
                  <a:lnTo>
                    <a:pt x="483456" y="194511"/>
                  </a:lnTo>
                  <a:close/>
                </a:path>
              </a:pathLst>
            </a:custGeom>
            <a:gradFill>
              <a:gsLst>
                <a:gs pos="0">
                  <a:schemeClr val="accent2"/>
                </a:gs>
                <a:gs pos="100000">
                  <a:schemeClr val="accent1">
                    <a:lumMod val="60000"/>
                    <a:lumOff val="40000"/>
                  </a:schemeClr>
                </a:gs>
              </a:gsLst>
              <a:lin ang="2700000" scaled="0"/>
            </a:gra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4">
              <a:extLst>
                <a:ext uri="{FF2B5EF4-FFF2-40B4-BE49-F238E27FC236}">
                  <a16:creationId xmlns:a16="http://schemas.microsoft.com/office/drawing/2014/main" id="{86A5F5C6-DAB1-4179-6E5C-8C47B655512B}"/>
                </a:ext>
              </a:extLst>
            </p:cNvPr>
            <p:cNvSpPr/>
            <p:nvPr/>
          </p:nvSpPr>
          <p:spPr bwMode="auto">
            <a:xfrm>
              <a:off x="6631856" y="2625905"/>
              <a:ext cx="461377" cy="461377"/>
            </a:xfrm>
            <a:custGeom>
              <a:avLst/>
              <a:gdLst/>
              <a:ahLst/>
              <a:cxnLst>
                <a:cxn ang="0">
                  <a:pos x="56" y="51"/>
                </a:cxn>
                <a:cxn ang="0">
                  <a:pos x="51" y="55"/>
                </a:cxn>
                <a:cxn ang="0">
                  <a:pos x="43" y="57"/>
                </a:cxn>
                <a:cxn ang="0">
                  <a:pos x="33" y="54"/>
                </a:cxn>
                <a:cxn ang="0">
                  <a:pos x="26" y="51"/>
                </a:cxn>
                <a:cxn ang="0">
                  <a:pos x="7" y="32"/>
                </a:cxn>
                <a:cxn ang="0">
                  <a:pos x="3" y="25"/>
                </a:cxn>
                <a:cxn ang="0">
                  <a:pos x="0" y="14"/>
                </a:cxn>
                <a:cxn ang="0">
                  <a:pos x="3" y="7"/>
                </a:cxn>
                <a:cxn ang="0">
                  <a:pos x="7" y="2"/>
                </a:cxn>
                <a:cxn ang="0">
                  <a:pos x="12" y="0"/>
                </a:cxn>
                <a:cxn ang="0">
                  <a:pos x="13" y="1"/>
                </a:cxn>
                <a:cxn ang="0">
                  <a:pos x="15" y="4"/>
                </a:cxn>
                <a:cxn ang="0">
                  <a:pos x="19" y="10"/>
                </a:cxn>
                <a:cxn ang="0">
                  <a:pos x="21" y="14"/>
                </a:cxn>
                <a:cxn ang="0">
                  <a:pos x="14" y="22"/>
                </a:cxn>
                <a:cxn ang="0">
                  <a:pos x="15" y="26"/>
                </a:cxn>
                <a:cxn ang="0">
                  <a:pos x="32" y="42"/>
                </a:cxn>
                <a:cxn ang="0">
                  <a:pos x="35" y="44"/>
                </a:cxn>
                <a:cxn ang="0">
                  <a:pos x="43" y="36"/>
                </a:cxn>
                <a:cxn ang="0">
                  <a:pos x="47" y="38"/>
                </a:cxn>
                <a:cxn ang="0">
                  <a:pos x="54" y="42"/>
                </a:cxn>
                <a:cxn ang="0">
                  <a:pos x="57" y="44"/>
                </a:cxn>
                <a:cxn ang="0">
                  <a:pos x="57" y="45"/>
                </a:cxn>
                <a:cxn ang="0">
                  <a:pos x="56" y="51"/>
                </a:cxn>
              </a:cxnLst>
              <a:rect l="0" t="0" r="r" b="b"/>
              <a:pathLst>
                <a:path w="57" h="57">
                  <a:moveTo>
                    <a:pt x="56" y="51"/>
                  </a:moveTo>
                  <a:cubicBezTo>
                    <a:pt x="55" y="53"/>
                    <a:pt x="53" y="54"/>
                    <a:pt x="51" y="55"/>
                  </a:cubicBezTo>
                  <a:cubicBezTo>
                    <a:pt x="49" y="56"/>
                    <a:pt x="46" y="57"/>
                    <a:pt x="43" y="57"/>
                  </a:cubicBezTo>
                  <a:cubicBezTo>
                    <a:pt x="40" y="57"/>
                    <a:pt x="36" y="55"/>
                    <a:pt x="33" y="54"/>
                  </a:cubicBezTo>
                  <a:cubicBezTo>
                    <a:pt x="30" y="53"/>
                    <a:pt x="28" y="52"/>
                    <a:pt x="26" y="51"/>
                  </a:cubicBezTo>
                  <a:cubicBezTo>
                    <a:pt x="19" y="47"/>
                    <a:pt x="11" y="38"/>
                    <a:pt x="7" y="32"/>
                  </a:cubicBezTo>
                  <a:cubicBezTo>
                    <a:pt x="5" y="29"/>
                    <a:pt x="4" y="27"/>
                    <a:pt x="3" y="25"/>
                  </a:cubicBezTo>
                  <a:cubicBezTo>
                    <a:pt x="2" y="21"/>
                    <a:pt x="0" y="18"/>
                    <a:pt x="0" y="14"/>
                  </a:cubicBezTo>
                  <a:cubicBezTo>
                    <a:pt x="0" y="11"/>
                    <a:pt x="1" y="9"/>
                    <a:pt x="3" y="7"/>
                  </a:cubicBezTo>
                  <a:cubicBezTo>
                    <a:pt x="4" y="5"/>
                    <a:pt x="5" y="3"/>
                    <a:pt x="7" y="2"/>
                  </a:cubicBezTo>
                  <a:cubicBezTo>
                    <a:pt x="8" y="1"/>
                    <a:pt x="11" y="0"/>
                    <a:pt x="12" y="0"/>
                  </a:cubicBezTo>
                  <a:cubicBezTo>
                    <a:pt x="13" y="0"/>
                    <a:pt x="13" y="0"/>
                    <a:pt x="13" y="1"/>
                  </a:cubicBezTo>
                  <a:cubicBezTo>
                    <a:pt x="14" y="1"/>
                    <a:pt x="15" y="3"/>
                    <a:pt x="15" y="4"/>
                  </a:cubicBezTo>
                  <a:cubicBezTo>
                    <a:pt x="17" y="6"/>
                    <a:pt x="18" y="8"/>
                    <a:pt x="19" y="10"/>
                  </a:cubicBezTo>
                  <a:cubicBezTo>
                    <a:pt x="20" y="12"/>
                    <a:pt x="21" y="13"/>
                    <a:pt x="21" y="14"/>
                  </a:cubicBezTo>
                  <a:cubicBezTo>
                    <a:pt x="21" y="17"/>
                    <a:pt x="14" y="20"/>
                    <a:pt x="14" y="22"/>
                  </a:cubicBezTo>
                  <a:cubicBezTo>
                    <a:pt x="14" y="23"/>
                    <a:pt x="15" y="25"/>
                    <a:pt x="15" y="26"/>
                  </a:cubicBezTo>
                  <a:cubicBezTo>
                    <a:pt x="19" y="33"/>
                    <a:pt x="24" y="38"/>
                    <a:pt x="32" y="42"/>
                  </a:cubicBezTo>
                  <a:cubicBezTo>
                    <a:pt x="33" y="43"/>
                    <a:pt x="34" y="44"/>
                    <a:pt x="35" y="44"/>
                  </a:cubicBezTo>
                  <a:cubicBezTo>
                    <a:pt x="37" y="44"/>
                    <a:pt x="41" y="36"/>
                    <a:pt x="43" y="36"/>
                  </a:cubicBezTo>
                  <a:cubicBezTo>
                    <a:pt x="45" y="36"/>
                    <a:pt x="46" y="38"/>
                    <a:pt x="47" y="38"/>
                  </a:cubicBezTo>
                  <a:cubicBezTo>
                    <a:pt x="49" y="40"/>
                    <a:pt x="52" y="41"/>
                    <a:pt x="54" y="42"/>
                  </a:cubicBezTo>
                  <a:cubicBezTo>
                    <a:pt x="55" y="43"/>
                    <a:pt x="57" y="43"/>
                    <a:pt x="57" y="44"/>
                  </a:cubicBezTo>
                  <a:cubicBezTo>
                    <a:pt x="57" y="45"/>
                    <a:pt x="57" y="45"/>
                    <a:pt x="57" y="45"/>
                  </a:cubicBezTo>
                  <a:cubicBezTo>
                    <a:pt x="57" y="47"/>
                    <a:pt x="56" y="49"/>
                    <a:pt x="56" y="51"/>
                  </a:cubicBezTo>
                  <a:close/>
                </a:path>
              </a:pathLst>
            </a:custGeom>
            <a:gradFill>
              <a:gsLst>
                <a:gs pos="0">
                  <a:schemeClr val="accent2"/>
                </a:gs>
                <a:gs pos="100000">
                  <a:schemeClr val="accent1">
                    <a:lumMod val="60000"/>
                    <a:lumOff val="40000"/>
                  </a:schemeClr>
                </a:gs>
              </a:gsLst>
              <a:lin ang="2700000" scaled="0"/>
            </a:gradFill>
            <a:ln w="9525">
              <a:noFill/>
              <a:round/>
            </a:ln>
          </p:spPr>
          <p:txBody>
            <a:bodyPr lIns="121920" tIns="60960" rIns="121920" bIns="6096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7735" dirty="0">
                <a:cs typeface="+mn-ea"/>
                <a:sym typeface="+mn-lt"/>
              </a:endParaRPr>
            </a:p>
          </p:txBody>
        </p:sp>
        <p:sp>
          <p:nvSpPr>
            <p:cNvPr id="104" name="3">
              <a:extLst>
                <a:ext uri="{FF2B5EF4-FFF2-40B4-BE49-F238E27FC236}">
                  <a16:creationId xmlns:a16="http://schemas.microsoft.com/office/drawing/2014/main" id="{B3D5481E-21D3-5AE9-700F-6563B274C088}"/>
                </a:ext>
              </a:extLst>
            </p:cNvPr>
            <p:cNvSpPr>
              <a:spLocks noEditPoints="1"/>
            </p:cNvSpPr>
            <p:nvPr/>
          </p:nvSpPr>
          <p:spPr bwMode="auto">
            <a:xfrm>
              <a:off x="1466161" y="2533904"/>
              <a:ext cx="476136" cy="645378"/>
            </a:xfrm>
            <a:custGeom>
              <a:avLst/>
              <a:gdLst>
                <a:gd name="T0" fmla="*/ 774 w 1264"/>
                <a:gd name="T1" fmla="*/ 1342 h 1714"/>
                <a:gd name="T2" fmla="*/ 885 w 1264"/>
                <a:gd name="T3" fmla="*/ 1242 h 1714"/>
                <a:gd name="T4" fmla="*/ 323 w 1264"/>
                <a:gd name="T5" fmla="*/ 1252 h 1714"/>
                <a:gd name="T6" fmla="*/ 442 w 1264"/>
                <a:gd name="T7" fmla="*/ 1321 h 1714"/>
                <a:gd name="T8" fmla="*/ 549 w 1264"/>
                <a:gd name="T9" fmla="*/ 1338 h 1714"/>
                <a:gd name="T10" fmla="*/ 743 w 1264"/>
                <a:gd name="T11" fmla="*/ 0 h 1714"/>
                <a:gd name="T12" fmla="*/ 829 w 1264"/>
                <a:gd name="T13" fmla="*/ 77 h 1714"/>
                <a:gd name="T14" fmla="*/ 959 w 1264"/>
                <a:gd name="T15" fmla="*/ 89 h 1714"/>
                <a:gd name="T16" fmla="*/ 1017 w 1264"/>
                <a:gd name="T17" fmla="*/ 158 h 1714"/>
                <a:gd name="T18" fmla="*/ 1106 w 1264"/>
                <a:gd name="T19" fmla="*/ 246 h 1714"/>
                <a:gd name="T20" fmla="*/ 1175 w 1264"/>
                <a:gd name="T21" fmla="*/ 305 h 1714"/>
                <a:gd name="T22" fmla="*/ 1187 w 1264"/>
                <a:gd name="T23" fmla="*/ 435 h 1714"/>
                <a:gd name="T24" fmla="*/ 1264 w 1264"/>
                <a:gd name="T25" fmla="*/ 521 h 1714"/>
                <a:gd name="T26" fmla="*/ 1212 w 1264"/>
                <a:gd name="T27" fmla="*/ 639 h 1714"/>
                <a:gd name="T28" fmla="*/ 1264 w 1264"/>
                <a:gd name="T29" fmla="*/ 757 h 1714"/>
                <a:gd name="T30" fmla="*/ 1168 w 1264"/>
                <a:gd name="T31" fmla="*/ 853 h 1714"/>
                <a:gd name="T32" fmla="*/ 1171 w 1264"/>
                <a:gd name="T33" fmla="*/ 982 h 1714"/>
                <a:gd name="T34" fmla="*/ 1055 w 1264"/>
                <a:gd name="T35" fmla="*/ 1031 h 1714"/>
                <a:gd name="T36" fmla="*/ 1006 w 1264"/>
                <a:gd name="T37" fmla="*/ 1149 h 1714"/>
                <a:gd name="T38" fmla="*/ 904 w 1264"/>
                <a:gd name="T39" fmla="*/ 1164 h 1714"/>
                <a:gd name="T40" fmla="*/ 797 w 1264"/>
                <a:gd name="T41" fmla="*/ 1233 h 1714"/>
                <a:gd name="T42" fmla="*/ 711 w 1264"/>
                <a:gd name="T43" fmla="*/ 1249 h 1714"/>
                <a:gd name="T44" fmla="*/ 585 w 1264"/>
                <a:gd name="T45" fmla="*/ 1228 h 1714"/>
                <a:gd name="T46" fmla="*/ 486 w 1264"/>
                <a:gd name="T47" fmla="*/ 1252 h 1714"/>
                <a:gd name="T48" fmla="*/ 395 w 1264"/>
                <a:gd name="T49" fmla="*/ 1163 h 1714"/>
                <a:gd name="T50" fmla="*/ 268 w 1264"/>
                <a:gd name="T51" fmla="*/ 1163 h 1714"/>
                <a:gd name="T52" fmla="*/ 223 w 1264"/>
                <a:gd name="T53" fmla="*/ 1041 h 1714"/>
                <a:gd name="T54" fmla="*/ 96 w 1264"/>
                <a:gd name="T55" fmla="*/ 989 h 1714"/>
                <a:gd name="T56" fmla="*/ 100 w 1264"/>
                <a:gd name="T57" fmla="*/ 860 h 1714"/>
                <a:gd name="T58" fmla="*/ 7 w 1264"/>
                <a:gd name="T59" fmla="*/ 771 h 1714"/>
                <a:gd name="T60" fmla="*/ 45 w 1264"/>
                <a:gd name="T61" fmla="*/ 664 h 1714"/>
                <a:gd name="T62" fmla="*/ 7 w 1264"/>
                <a:gd name="T63" fmla="*/ 537 h 1714"/>
                <a:gd name="T64" fmla="*/ 47 w 1264"/>
                <a:gd name="T65" fmla="*/ 456 h 1714"/>
                <a:gd name="T66" fmla="*/ 94 w 1264"/>
                <a:gd name="T67" fmla="*/ 340 h 1714"/>
                <a:gd name="T68" fmla="*/ 123 w 1264"/>
                <a:gd name="T69" fmla="*/ 254 h 1714"/>
                <a:gd name="T70" fmla="*/ 238 w 1264"/>
                <a:gd name="T71" fmla="*/ 193 h 1714"/>
                <a:gd name="T72" fmla="*/ 289 w 1264"/>
                <a:gd name="T73" fmla="*/ 89 h 1714"/>
                <a:gd name="T74" fmla="*/ 418 w 1264"/>
                <a:gd name="T75" fmla="*/ 93 h 1714"/>
                <a:gd name="T76" fmla="*/ 507 w 1264"/>
                <a:gd name="T77" fmla="*/ 0 h 1714"/>
                <a:gd name="T78" fmla="*/ 632 w 1264"/>
                <a:gd name="T79" fmla="*/ 52 h 1714"/>
                <a:gd name="T80" fmla="*/ 585 w 1264"/>
                <a:gd name="T81" fmla="*/ 188 h 1714"/>
                <a:gd name="T82" fmla="*/ 323 w 1264"/>
                <a:gd name="T83" fmla="*/ 309 h 1714"/>
                <a:gd name="T84" fmla="*/ 189 w 1264"/>
                <a:gd name="T85" fmla="*/ 571 h 1714"/>
                <a:gd name="T86" fmla="*/ 238 w 1264"/>
                <a:gd name="T87" fmla="*/ 845 h 1714"/>
                <a:gd name="T88" fmla="*/ 453 w 1264"/>
                <a:gd name="T89" fmla="*/ 1040 h 1714"/>
                <a:gd name="T90" fmla="*/ 748 w 1264"/>
                <a:gd name="T91" fmla="*/ 1064 h 1714"/>
                <a:gd name="T92" fmla="*/ 983 w 1264"/>
                <a:gd name="T93" fmla="*/ 910 h 1714"/>
                <a:gd name="T94" fmla="*/ 1080 w 1264"/>
                <a:gd name="T95" fmla="*/ 637 h 1714"/>
                <a:gd name="T96" fmla="*/ 985 w 1264"/>
                <a:gd name="T97" fmla="*/ 356 h 1714"/>
                <a:gd name="T98" fmla="*/ 632 w 1264"/>
                <a:gd name="T99" fmla="*/ 265 h 1714"/>
                <a:gd name="T100" fmla="*/ 955 w 1264"/>
                <a:gd name="T101" fmla="*/ 456 h 1714"/>
                <a:gd name="T102" fmla="*/ 955 w 1264"/>
                <a:gd name="T103" fmla="*/ 806 h 1714"/>
                <a:gd name="T104" fmla="*/ 632 w 1264"/>
                <a:gd name="T105" fmla="*/ 998 h 1714"/>
                <a:gd name="T106" fmla="*/ 328 w 1264"/>
                <a:gd name="T107" fmla="*/ 836 h 1714"/>
                <a:gd name="T108" fmla="*/ 295 w 1264"/>
                <a:gd name="T109" fmla="*/ 488 h 1714"/>
                <a:gd name="T110" fmla="*/ 595 w 1264"/>
                <a:gd name="T111" fmla="*/ 267 h 1714"/>
                <a:gd name="T112" fmla="*/ 890 w 1264"/>
                <a:gd name="T113" fmla="*/ 546 h 1714"/>
                <a:gd name="T114" fmla="*/ 792 w 1264"/>
                <a:gd name="T115" fmla="*/ 850 h 1714"/>
                <a:gd name="T116" fmla="*/ 479 w 1264"/>
                <a:gd name="T117" fmla="*/ 853 h 1714"/>
                <a:gd name="T118" fmla="*/ 374 w 1264"/>
                <a:gd name="T119" fmla="*/ 562 h 1714"/>
                <a:gd name="T120" fmla="*/ 613 w 1264"/>
                <a:gd name="T121" fmla="*/ 369 h 1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4" h="1714">
                  <a:moveTo>
                    <a:pt x="941" y="1252"/>
                  </a:moveTo>
                  <a:lnTo>
                    <a:pt x="1024" y="1653"/>
                  </a:lnTo>
                  <a:lnTo>
                    <a:pt x="890" y="1619"/>
                  </a:lnTo>
                  <a:lnTo>
                    <a:pt x="792" y="1714"/>
                  </a:lnTo>
                  <a:lnTo>
                    <a:pt x="716" y="1338"/>
                  </a:lnTo>
                  <a:lnTo>
                    <a:pt x="716" y="1338"/>
                  </a:lnTo>
                  <a:lnTo>
                    <a:pt x="732" y="1342"/>
                  </a:lnTo>
                  <a:lnTo>
                    <a:pt x="750" y="1344"/>
                  </a:lnTo>
                  <a:lnTo>
                    <a:pt x="750" y="1344"/>
                  </a:lnTo>
                  <a:lnTo>
                    <a:pt x="762" y="1344"/>
                  </a:lnTo>
                  <a:lnTo>
                    <a:pt x="774" y="1342"/>
                  </a:lnTo>
                  <a:lnTo>
                    <a:pt x="774" y="1342"/>
                  </a:lnTo>
                  <a:lnTo>
                    <a:pt x="792" y="1337"/>
                  </a:lnTo>
                  <a:lnTo>
                    <a:pt x="808" y="1330"/>
                  </a:lnTo>
                  <a:lnTo>
                    <a:pt x="822" y="1321"/>
                  </a:lnTo>
                  <a:lnTo>
                    <a:pt x="834" y="1310"/>
                  </a:lnTo>
                  <a:lnTo>
                    <a:pt x="845" y="1300"/>
                  </a:lnTo>
                  <a:lnTo>
                    <a:pt x="855" y="1286"/>
                  </a:lnTo>
                  <a:lnTo>
                    <a:pt x="876" y="1258"/>
                  </a:lnTo>
                  <a:lnTo>
                    <a:pt x="876" y="1258"/>
                  </a:lnTo>
                  <a:lnTo>
                    <a:pt x="885" y="1242"/>
                  </a:lnTo>
                  <a:lnTo>
                    <a:pt x="885" y="1242"/>
                  </a:lnTo>
                  <a:lnTo>
                    <a:pt x="903" y="1245"/>
                  </a:lnTo>
                  <a:lnTo>
                    <a:pt x="903" y="1245"/>
                  </a:lnTo>
                  <a:lnTo>
                    <a:pt x="922" y="1251"/>
                  </a:lnTo>
                  <a:lnTo>
                    <a:pt x="941" y="1252"/>
                  </a:lnTo>
                  <a:lnTo>
                    <a:pt x="941" y="1252"/>
                  </a:lnTo>
                  <a:close/>
                  <a:moveTo>
                    <a:pt x="549" y="1338"/>
                  </a:moveTo>
                  <a:lnTo>
                    <a:pt x="472" y="1714"/>
                  </a:lnTo>
                  <a:lnTo>
                    <a:pt x="374" y="1619"/>
                  </a:lnTo>
                  <a:lnTo>
                    <a:pt x="240" y="1653"/>
                  </a:lnTo>
                  <a:lnTo>
                    <a:pt x="323" y="1252"/>
                  </a:lnTo>
                  <a:lnTo>
                    <a:pt x="323" y="1252"/>
                  </a:lnTo>
                  <a:lnTo>
                    <a:pt x="342" y="1251"/>
                  </a:lnTo>
                  <a:lnTo>
                    <a:pt x="361" y="1245"/>
                  </a:lnTo>
                  <a:lnTo>
                    <a:pt x="361" y="1245"/>
                  </a:lnTo>
                  <a:lnTo>
                    <a:pt x="379" y="1242"/>
                  </a:lnTo>
                  <a:lnTo>
                    <a:pt x="379" y="1242"/>
                  </a:lnTo>
                  <a:lnTo>
                    <a:pt x="390" y="1258"/>
                  </a:lnTo>
                  <a:lnTo>
                    <a:pt x="390" y="1258"/>
                  </a:lnTo>
                  <a:lnTo>
                    <a:pt x="405" y="1280"/>
                  </a:lnTo>
                  <a:lnTo>
                    <a:pt x="423" y="1301"/>
                  </a:lnTo>
                  <a:lnTo>
                    <a:pt x="432" y="1312"/>
                  </a:lnTo>
                  <a:lnTo>
                    <a:pt x="442" y="1321"/>
                  </a:lnTo>
                  <a:lnTo>
                    <a:pt x="455" y="1328"/>
                  </a:lnTo>
                  <a:lnTo>
                    <a:pt x="469" y="1335"/>
                  </a:lnTo>
                  <a:lnTo>
                    <a:pt x="469" y="1335"/>
                  </a:lnTo>
                  <a:lnTo>
                    <a:pt x="479" y="1338"/>
                  </a:lnTo>
                  <a:lnTo>
                    <a:pt x="491" y="1342"/>
                  </a:lnTo>
                  <a:lnTo>
                    <a:pt x="491" y="1342"/>
                  </a:lnTo>
                  <a:lnTo>
                    <a:pt x="507" y="1344"/>
                  </a:lnTo>
                  <a:lnTo>
                    <a:pt x="521" y="1344"/>
                  </a:lnTo>
                  <a:lnTo>
                    <a:pt x="535" y="1342"/>
                  </a:lnTo>
                  <a:lnTo>
                    <a:pt x="549" y="1338"/>
                  </a:lnTo>
                  <a:lnTo>
                    <a:pt x="549" y="1338"/>
                  </a:lnTo>
                  <a:close/>
                  <a:moveTo>
                    <a:pt x="632" y="52"/>
                  </a:moveTo>
                  <a:lnTo>
                    <a:pt x="632" y="52"/>
                  </a:lnTo>
                  <a:lnTo>
                    <a:pt x="641" y="52"/>
                  </a:lnTo>
                  <a:lnTo>
                    <a:pt x="648" y="51"/>
                  </a:lnTo>
                  <a:lnTo>
                    <a:pt x="664" y="44"/>
                  </a:lnTo>
                  <a:lnTo>
                    <a:pt x="679" y="35"/>
                  </a:lnTo>
                  <a:lnTo>
                    <a:pt x="695" y="24"/>
                  </a:lnTo>
                  <a:lnTo>
                    <a:pt x="711" y="14"/>
                  </a:lnTo>
                  <a:lnTo>
                    <a:pt x="727" y="5"/>
                  </a:lnTo>
                  <a:lnTo>
                    <a:pt x="734" y="1"/>
                  </a:lnTo>
                  <a:lnTo>
                    <a:pt x="743" y="0"/>
                  </a:lnTo>
                  <a:lnTo>
                    <a:pt x="750" y="0"/>
                  </a:lnTo>
                  <a:lnTo>
                    <a:pt x="759" y="0"/>
                  </a:lnTo>
                  <a:lnTo>
                    <a:pt x="759" y="0"/>
                  </a:lnTo>
                  <a:lnTo>
                    <a:pt x="766" y="1"/>
                  </a:lnTo>
                  <a:lnTo>
                    <a:pt x="773" y="5"/>
                  </a:lnTo>
                  <a:lnTo>
                    <a:pt x="780" y="10"/>
                  </a:lnTo>
                  <a:lnTo>
                    <a:pt x="785" y="17"/>
                  </a:lnTo>
                  <a:lnTo>
                    <a:pt x="795" y="30"/>
                  </a:lnTo>
                  <a:lnTo>
                    <a:pt x="806" y="45"/>
                  </a:lnTo>
                  <a:lnTo>
                    <a:pt x="816" y="61"/>
                  </a:lnTo>
                  <a:lnTo>
                    <a:pt x="829" y="77"/>
                  </a:lnTo>
                  <a:lnTo>
                    <a:pt x="839" y="89"/>
                  </a:lnTo>
                  <a:lnTo>
                    <a:pt x="846" y="93"/>
                  </a:lnTo>
                  <a:lnTo>
                    <a:pt x="853" y="96"/>
                  </a:lnTo>
                  <a:lnTo>
                    <a:pt x="853" y="96"/>
                  </a:lnTo>
                  <a:lnTo>
                    <a:pt x="862" y="100"/>
                  </a:lnTo>
                  <a:lnTo>
                    <a:pt x="869" y="100"/>
                  </a:lnTo>
                  <a:lnTo>
                    <a:pt x="887" y="102"/>
                  </a:lnTo>
                  <a:lnTo>
                    <a:pt x="904" y="98"/>
                  </a:lnTo>
                  <a:lnTo>
                    <a:pt x="924" y="95"/>
                  </a:lnTo>
                  <a:lnTo>
                    <a:pt x="941" y="91"/>
                  </a:lnTo>
                  <a:lnTo>
                    <a:pt x="959" y="89"/>
                  </a:lnTo>
                  <a:lnTo>
                    <a:pt x="968" y="89"/>
                  </a:lnTo>
                  <a:lnTo>
                    <a:pt x="976" y="89"/>
                  </a:lnTo>
                  <a:lnTo>
                    <a:pt x="983" y="93"/>
                  </a:lnTo>
                  <a:lnTo>
                    <a:pt x="990" y="96"/>
                  </a:lnTo>
                  <a:lnTo>
                    <a:pt x="990" y="96"/>
                  </a:lnTo>
                  <a:lnTo>
                    <a:pt x="996" y="102"/>
                  </a:lnTo>
                  <a:lnTo>
                    <a:pt x="1001" y="107"/>
                  </a:lnTo>
                  <a:lnTo>
                    <a:pt x="1006" y="114"/>
                  </a:lnTo>
                  <a:lnTo>
                    <a:pt x="1008" y="121"/>
                  </a:lnTo>
                  <a:lnTo>
                    <a:pt x="1013" y="138"/>
                  </a:lnTo>
                  <a:lnTo>
                    <a:pt x="1017" y="158"/>
                  </a:lnTo>
                  <a:lnTo>
                    <a:pt x="1020" y="175"/>
                  </a:lnTo>
                  <a:lnTo>
                    <a:pt x="1026" y="193"/>
                  </a:lnTo>
                  <a:lnTo>
                    <a:pt x="1033" y="209"/>
                  </a:lnTo>
                  <a:lnTo>
                    <a:pt x="1036" y="216"/>
                  </a:lnTo>
                  <a:lnTo>
                    <a:pt x="1041" y="221"/>
                  </a:lnTo>
                  <a:lnTo>
                    <a:pt x="1041" y="221"/>
                  </a:lnTo>
                  <a:lnTo>
                    <a:pt x="1048" y="228"/>
                  </a:lnTo>
                  <a:lnTo>
                    <a:pt x="1054" y="232"/>
                  </a:lnTo>
                  <a:lnTo>
                    <a:pt x="1069" y="239"/>
                  </a:lnTo>
                  <a:lnTo>
                    <a:pt x="1087" y="242"/>
                  </a:lnTo>
                  <a:lnTo>
                    <a:pt x="1106" y="246"/>
                  </a:lnTo>
                  <a:lnTo>
                    <a:pt x="1126" y="251"/>
                  </a:lnTo>
                  <a:lnTo>
                    <a:pt x="1141" y="254"/>
                  </a:lnTo>
                  <a:lnTo>
                    <a:pt x="1150" y="258"/>
                  </a:lnTo>
                  <a:lnTo>
                    <a:pt x="1157" y="263"/>
                  </a:lnTo>
                  <a:lnTo>
                    <a:pt x="1163" y="267"/>
                  </a:lnTo>
                  <a:lnTo>
                    <a:pt x="1168" y="274"/>
                  </a:lnTo>
                  <a:lnTo>
                    <a:pt x="1168" y="274"/>
                  </a:lnTo>
                  <a:lnTo>
                    <a:pt x="1171" y="281"/>
                  </a:lnTo>
                  <a:lnTo>
                    <a:pt x="1175" y="288"/>
                  </a:lnTo>
                  <a:lnTo>
                    <a:pt x="1175" y="297"/>
                  </a:lnTo>
                  <a:lnTo>
                    <a:pt x="1175" y="305"/>
                  </a:lnTo>
                  <a:lnTo>
                    <a:pt x="1173" y="323"/>
                  </a:lnTo>
                  <a:lnTo>
                    <a:pt x="1170" y="340"/>
                  </a:lnTo>
                  <a:lnTo>
                    <a:pt x="1166" y="360"/>
                  </a:lnTo>
                  <a:lnTo>
                    <a:pt x="1163" y="377"/>
                  </a:lnTo>
                  <a:lnTo>
                    <a:pt x="1163" y="395"/>
                  </a:lnTo>
                  <a:lnTo>
                    <a:pt x="1164" y="402"/>
                  </a:lnTo>
                  <a:lnTo>
                    <a:pt x="1168" y="409"/>
                  </a:lnTo>
                  <a:lnTo>
                    <a:pt x="1168" y="409"/>
                  </a:lnTo>
                  <a:lnTo>
                    <a:pt x="1171" y="418"/>
                  </a:lnTo>
                  <a:lnTo>
                    <a:pt x="1175" y="423"/>
                  </a:lnTo>
                  <a:lnTo>
                    <a:pt x="1187" y="435"/>
                  </a:lnTo>
                  <a:lnTo>
                    <a:pt x="1201" y="446"/>
                  </a:lnTo>
                  <a:lnTo>
                    <a:pt x="1217" y="456"/>
                  </a:lnTo>
                  <a:lnTo>
                    <a:pt x="1233" y="467"/>
                  </a:lnTo>
                  <a:lnTo>
                    <a:pt x="1247" y="479"/>
                  </a:lnTo>
                  <a:lnTo>
                    <a:pt x="1254" y="485"/>
                  </a:lnTo>
                  <a:lnTo>
                    <a:pt x="1257" y="492"/>
                  </a:lnTo>
                  <a:lnTo>
                    <a:pt x="1261" y="499"/>
                  </a:lnTo>
                  <a:lnTo>
                    <a:pt x="1264" y="506"/>
                  </a:lnTo>
                  <a:lnTo>
                    <a:pt x="1264" y="506"/>
                  </a:lnTo>
                  <a:lnTo>
                    <a:pt x="1264" y="514"/>
                  </a:lnTo>
                  <a:lnTo>
                    <a:pt x="1264" y="521"/>
                  </a:lnTo>
                  <a:lnTo>
                    <a:pt x="1263" y="528"/>
                  </a:lnTo>
                  <a:lnTo>
                    <a:pt x="1259" y="537"/>
                  </a:lnTo>
                  <a:lnTo>
                    <a:pt x="1250" y="553"/>
                  </a:lnTo>
                  <a:lnTo>
                    <a:pt x="1240" y="569"/>
                  </a:lnTo>
                  <a:lnTo>
                    <a:pt x="1229" y="585"/>
                  </a:lnTo>
                  <a:lnTo>
                    <a:pt x="1221" y="600"/>
                  </a:lnTo>
                  <a:lnTo>
                    <a:pt x="1214" y="616"/>
                  </a:lnTo>
                  <a:lnTo>
                    <a:pt x="1212" y="623"/>
                  </a:lnTo>
                  <a:lnTo>
                    <a:pt x="1212" y="632"/>
                  </a:lnTo>
                  <a:lnTo>
                    <a:pt x="1212" y="632"/>
                  </a:lnTo>
                  <a:lnTo>
                    <a:pt x="1212" y="639"/>
                  </a:lnTo>
                  <a:lnTo>
                    <a:pt x="1214" y="648"/>
                  </a:lnTo>
                  <a:lnTo>
                    <a:pt x="1221" y="664"/>
                  </a:lnTo>
                  <a:lnTo>
                    <a:pt x="1229" y="680"/>
                  </a:lnTo>
                  <a:lnTo>
                    <a:pt x="1240" y="694"/>
                  </a:lnTo>
                  <a:lnTo>
                    <a:pt x="1250" y="709"/>
                  </a:lnTo>
                  <a:lnTo>
                    <a:pt x="1259" y="725"/>
                  </a:lnTo>
                  <a:lnTo>
                    <a:pt x="1263" y="734"/>
                  </a:lnTo>
                  <a:lnTo>
                    <a:pt x="1264" y="741"/>
                  </a:lnTo>
                  <a:lnTo>
                    <a:pt x="1264" y="750"/>
                  </a:lnTo>
                  <a:lnTo>
                    <a:pt x="1264" y="757"/>
                  </a:lnTo>
                  <a:lnTo>
                    <a:pt x="1264" y="757"/>
                  </a:lnTo>
                  <a:lnTo>
                    <a:pt x="1261" y="764"/>
                  </a:lnTo>
                  <a:lnTo>
                    <a:pt x="1257" y="771"/>
                  </a:lnTo>
                  <a:lnTo>
                    <a:pt x="1254" y="778"/>
                  </a:lnTo>
                  <a:lnTo>
                    <a:pt x="1247" y="785"/>
                  </a:lnTo>
                  <a:lnTo>
                    <a:pt x="1233" y="795"/>
                  </a:lnTo>
                  <a:lnTo>
                    <a:pt x="1217" y="806"/>
                  </a:lnTo>
                  <a:lnTo>
                    <a:pt x="1201" y="817"/>
                  </a:lnTo>
                  <a:lnTo>
                    <a:pt x="1187" y="827"/>
                  </a:lnTo>
                  <a:lnTo>
                    <a:pt x="1175" y="839"/>
                  </a:lnTo>
                  <a:lnTo>
                    <a:pt x="1171" y="846"/>
                  </a:lnTo>
                  <a:lnTo>
                    <a:pt x="1168" y="853"/>
                  </a:lnTo>
                  <a:lnTo>
                    <a:pt x="1168" y="853"/>
                  </a:lnTo>
                  <a:lnTo>
                    <a:pt x="1164" y="860"/>
                  </a:lnTo>
                  <a:lnTo>
                    <a:pt x="1163" y="869"/>
                  </a:lnTo>
                  <a:lnTo>
                    <a:pt x="1163" y="885"/>
                  </a:lnTo>
                  <a:lnTo>
                    <a:pt x="1166" y="903"/>
                  </a:lnTo>
                  <a:lnTo>
                    <a:pt x="1170" y="922"/>
                  </a:lnTo>
                  <a:lnTo>
                    <a:pt x="1173" y="941"/>
                  </a:lnTo>
                  <a:lnTo>
                    <a:pt x="1175" y="959"/>
                  </a:lnTo>
                  <a:lnTo>
                    <a:pt x="1175" y="968"/>
                  </a:lnTo>
                  <a:lnTo>
                    <a:pt x="1175" y="975"/>
                  </a:lnTo>
                  <a:lnTo>
                    <a:pt x="1171" y="982"/>
                  </a:lnTo>
                  <a:lnTo>
                    <a:pt x="1168" y="989"/>
                  </a:lnTo>
                  <a:lnTo>
                    <a:pt x="1168" y="989"/>
                  </a:lnTo>
                  <a:lnTo>
                    <a:pt x="1163" y="996"/>
                  </a:lnTo>
                  <a:lnTo>
                    <a:pt x="1157" y="1001"/>
                  </a:lnTo>
                  <a:lnTo>
                    <a:pt x="1150" y="1005"/>
                  </a:lnTo>
                  <a:lnTo>
                    <a:pt x="1141" y="1008"/>
                  </a:lnTo>
                  <a:lnTo>
                    <a:pt x="1126" y="1013"/>
                  </a:lnTo>
                  <a:lnTo>
                    <a:pt x="1106" y="1017"/>
                  </a:lnTo>
                  <a:lnTo>
                    <a:pt x="1089" y="1020"/>
                  </a:lnTo>
                  <a:lnTo>
                    <a:pt x="1069" y="1024"/>
                  </a:lnTo>
                  <a:lnTo>
                    <a:pt x="1055" y="1031"/>
                  </a:lnTo>
                  <a:lnTo>
                    <a:pt x="1048" y="1036"/>
                  </a:lnTo>
                  <a:lnTo>
                    <a:pt x="1041" y="1041"/>
                  </a:lnTo>
                  <a:lnTo>
                    <a:pt x="1041" y="1041"/>
                  </a:lnTo>
                  <a:lnTo>
                    <a:pt x="1036" y="1047"/>
                  </a:lnTo>
                  <a:lnTo>
                    <a:pt x="1033" y="1054"/>
                  </a:lnTo>
                  <a:lnTo>
                    <a:pt x="1026" y="1070"/>
                  </a:lnTo>
                  <a:lnTo>
                    <a:pt x="1020" y="1087"/>
                  </a:lnTo>
                  <a:lnTo>
                    <a:pt x="1017" y="1105"/>
                  </a:lnTo>
                  <a:lnTo>
                    <a:pt x="1013" y="1124"/>
                  </a:lnTo>
                  <a:lnTo>
                    <a:pt x="1010" y="1142"/>
                  </a:lnTo>
                  <a:lnTo>
                    <a:pt x="1006" y="1149"/>
                  </a:lnTo>
                  <a:lnTo>
                    <a:pt x="1001" y="1156"/>
                  </a:lnTo>
                  <a:lnTo>
                    <a:pt x="996" y="1163"/>
                  </a:lnTo>
                  <a:lnTo>
                    <a:pt x="990" y="1166"/>
                  </a:lnTo>
                  <a:lnTo>
                    <a:pt x="990" y="1166"/>
                  </a:lnTo>
                  <a:lnTo>
                    <a:pt x="983" y="1171"/>
                  </a:lnTo>
                  <a:lnTo>
                    <a:pt x="976" y="1173"/>
                  </a:lnTo>
                  <a:lnTo>
                    <a:pt x="968" y="1175"/>
                  </a:lnTo>
                  <a:lnTo>
                    <a:pt x="959" y="1175"/>
                  </a:lnTo>
                  <a:lnTo>
                    <a:pt x="941" y="1171"/>
                  </a:lnTo>
                  <a:lnTo>
                    <a:pt x="924" y="1168"/>
                  </a:lnTo>
                  <a:lnTo>
                    <a:pt x="904" y="1164"/>
                  </a:lnTo>
                  <a:lnTo>
                    <a:pt x="887" y="1163"/>
                  </a:lnTo>
                  <a:lnTo>
                    <a:pt x="869" y="1163"/>
                  </a:lnTo>
                  <a:lnTo>
                    <a:pt x="862" y="1164"/>
                  </a:lnTo>
                  <a:lnTo>
                    <a:pt x="853" y="1166"/>
                  </a:lnTo>
                  <a:lnTo>
                    <a:pt x="853" y="1166"/>
                  </a:lnTo>
                  <a:lnTo>
                    <a:pt x="846" y="1170"/>
                  </a:lnTo>
                  <a:lnTo>
                    <a:pt x="841" y="1175"/>
                  </a:lnTo>
                  <a:lnTo>
                    <a:pt x="829" y="1186"/>
                  </a:lnTo>
                  <a:lnTo>
                    <a:pt x="816" y="1201"/>
                  </a:lnTo>
                  <a:lnTo>
                    <a:pt x="806" y="1217"/>
                  </a:lnTo>
                  <a:lnTo>
                    <a:pt x="797" y="1233"/>
                  </a:lnTo>
                  <a:lnTo>
                    <a:pt x="785" y="1247"/>
                  </a:lnTo>
                  <a:lnTo>
                    <a:pt x="780" y="1252"/>
                  </a:lnTo>
                  <a:lnTo>
                    <a:pt x="773" y="1258"/>
                  </a:lnTo>
                  <a:lnTo>
                    <a:pt x="766" y="1261"/>
                  </a:lnTo>
                  <a:lnTo>
                    <a:pt x="759" y="1263"/>
                  </a:lnTo>
                  <a:lnTo>
                    <a:pt x="759" y="1263"/>
                  </a:lnTo>
                  <a:lnTo>
                    <a:pt x="750" y="1265"/>
                  </a:lnTo>
                  <a:lnTo>
                    <a:pt x="743" y="1263"/>
                  </a:lnTo>
                  <a:lnTo>
                    <a:pt x="734" y="1261"/>
                  </a:lnTo>
                  <a:lnTo>
                    <a:pt x="727" y="1258"/>
                  </a:lnTo>
                  <a:lnTo>
                    <a:pt x="711" y="1249"/>
                  </a:lnTo>
                  <a:lnTo>
                    <a:pt x="695" y="1238"/>
                  </a:lnTo>
                  <a:lnTo>
                    <a:pt x="679" y="1228"/>
                  </a:lnTo>
                  <a:lnTo>
                    <a:pt x="664" y="1219"/>
                  </a:lnTo>
                  <a:lnTo>
                    <a:pt x="648" y="1212"/>
                  </a:lnTo>
                  <a:lnTo>
                    <a:pt x="641" y="1212"/>
                  </a:lnTo>
                  <a:lnTo>
                    <a:pt x="632" y="1210"/>
                  </a:lnTo>
                  <a:lnTo>
                    <a:pt x="632" y="1210"/>
                  </a:lnTo>
                  <a:lnTo>
                    <a:pt x="625" y="1212"/>
                  </a:lnTo>
                  <a:lnTo>
                    <a:pt x="616" y="1212"/>
                  </a:lnTo>
                  <a:lnTo>
                    <a:pt x="600" y="1219"/>
                  </a:lnTo>
                  <a:lnTo>
                    <a:pt x="585" y="1228"/>
                  </a:lnTo>
                  <a:lnTo>
                    <a:pt x="569" y="1238"/>
                  </a:lnTo>
                  <a:lnTo>
                    <a:pt x="553" y="1249"/>
                  </a:lnTo>
                  <a:lnTo>
                    <a:pt x="539" y="1258"/>
                  </a:lnTo>
                  <a:lnTo>
                    <a:pt x="530" y="1261"/>
                  </a:lnTo>
                  <a:lnTo>
                    <a:pt x="523" y="1263"/>
                  </a:lnTo>
                  <a:lnTo>
                    <a:pt x="514" y="1265"/>
                  </a:lnTo>
                  <a:lnTo>
                    <a:pt x="507" y="1263"/>
                  </a:lnTo>
                  <a:lnTo>
                    <a:pt x="507" y="1263"/>
                  </a:lnTo>
                  <a:lnTo>
                    <a:pt x="498" y="1261"/>
                  </a:lnTo>
                  <a:lnTo>
                    <a:pt x="491" y="1258"/>
                  </a:lnTo>
                  <a:lnTo>
                    <a:pt x="486" y="1252"/>
                  </a:lnTo>
                  <a:lnTo>
                    <a:pt x="479" y="1247"/>
                  </a:lnTo>
                  <a:lnTo>
                    <a:pt x="469" y="1233"/>
                  </a:lnTo>
                  <a:lnTo>
                    <a:pt x="458" y="1217"/>
                  </a:lnTo>
                  <a:lnTo>
                    <a:pt x="448" y="1201"/>
                  </a:lnTo>
                  <a:lnTo>
                    <a:pt x="437" y="1186"/>
                  </a:lnTo>
                  <a:lnTo>
                    <a:pt x="425" y="1175"/>
                  </a:lnTo>
                  <a:lnTo>
                    <a:pt x="418" y="1170"/>
                  </a:lnTo>
                  <a:lnTo>
                    <a:pt x="411" y="1166"/>
                  </a:lnTo>
                  <a:lnTo>
                    <a:pt x="411" y="1166"/>
                  </a:lnTo>
                  <a:lnTo>
                    <a:pt x="404" y="1164"/>
                  </a:lnTo>
                  <a:lnTo>
                    <a:pt x="395" y="1163"/>
                  </a:lnTo>
                  <a:lnTo>
                    <a:pt x="379" y="1163"/>
                  </a:lnTo>
                  <a:lnTo>
                    <a:pt x="360" y="1164"/>
                  </a:lnTo>
                  <a:lnTo>
                    <a:pt x="342" y="1168"/>
                  </a:lnTo>
                  <a:lnTo>
                    <a:pt x="323" y="1173"/>
                  </a:lnTo>
                  <a:lnTo>
                    <a:pt x="305" y="1175"/>
                  </a:lnTo>
                  <a:lnTo>
                    <a:pt x="296" y="1175"/>
                  </a:lnTo>
                  <a:lnTo>
                    <a:pt x="289" y="1173"/>
                  </a:lnTo>
                  <a:lnTo>
                    <a:pt x="282" y="1171"/>
                  </a:lnTo>
                  <a:lnTo>
                    <a:pt x="275" y="1166"/>
                  </a:lnTo>
                  <a:lnTo>
                    <a:pt x="275" y="1166"/>
                  </a:lnTo>
                  <a:lnTo>
                    <a:pt x="268" y="1163"/>
                  </a:lnTo>
                  <a:lnTo>
                    <a:pt x="263" y="1156"/>
                  </a:lnTo>
                  <a:lnTo>
                    <a:pt x="260" y="1149"/>
                  </a:lnTo>
                  <a:lnTo>
                    <a:pt x="256" y="1142"/>
                  </a:lnTo>
                  <a:lnTo>
                    <a:pt x="251" y="1124"/>
                  </a:lnTo>
                  <a:lnTo>
                    <a:pt x="247" y="1106"/>
                  </a:lnTo>
                  <a:lnTo>
                    <a:pt x="244" y="1087"/>
                  </a:lnTo>
                  <a:lnTo>
                    <a:pt x="240" y="1070"/>
                  </a:lnTo>
                  <a:lnTo>
                    <a:pt x="233" y="1054"/>
                  </a:lnTo>
                  <a:lnTo>
                    <a:pt x="228" y="1047"/>
                  </a:lnTo>
                  <a:lnTo>
                    <a:pt x="223" y="1041"/>
                  </a:lnTo>
                  <a:lnTo>
                    <a:pt x="223" y="1041"/>
                  </a:lnTo>
                  <a:lnTo>
                    <a:pt x="217" y="1036"/>
                  </a:lnTo>
                  <a:lnTo>
                    <a:pt x="210" y="1031"/>
                  </a:lnTo>
                  <a:lnTo>
                    <a:pt x="195" y="1024"/>
                  </a:lnTo>
                  <a:lnTo>
                    <a:pt x="177" y="1020"/>
                  </a:lnTo>
                  <a:lnTo>
                    <a:pt x="158" y="1017"/>
                  </a:lnTo>
                  <a:lnTo>
                    <a:pt x="140" y="1013"/>
                  </a:lnTo>
                  <a:lnTo>
                    <a:pt x="123" y="1008"/>
                  </a:lnTo>
                  <a:lnTo>
                    <a:pt x="116" y="1005"/>
                  </a:lnTo>
                  <a:lnTo>
                    <a:pt x="108" y="1001"/>
                  </a:lnTo>
                  <a:lnTo>
                    <a:pt x="101" y="996"/>
                  </a:lnTo>
                  <a:lnTo>
                    <a:pt x="96" y="989"/>
                  </a:lnTo>
                  <a:lnTo>
                    <a:pt x="96" y="989"/>
                  </a:lnTo>
                  <a:lnTo>
                    <a:pt x="93" y="982"/>
                  </a:lnTo>
                  <a:lnTo>
                    <a:pt x="91" y="975"/>
                  </a:lnTo>
                  <a:lnTo>
                    <a:pt x="89" y="968"/>
                  </a:lnTo>
                  <a:lnTo>
                    <a:pt x="89" y="959"/>
                  </a:lnTo>
                  <a:lnTo>
                    <a:pt x="91" y="941"/>
                  </a:lnTo>
                  <a:lnTo>
                    <a:pt x="94" y="922"/>
                  </a:lnTo>
                  <a:lnTo>
                    <a:pt x="100" y="904"/>
                  </a:lnTo>
                  <a:lnTo>
                    <a:pt x="101" y="885"/>
                  </a:lnTo>
                  <a:lnTo>
                    <a:pt x="101" y="869"/>
                  </a:lnTo>
                  <a:lnTo>
                    <a:pt x="100" y="860"/>
                  </a:lnTo>
                  <a:lnTo>
                    <a:pt x="98" y="853"/>
                  </a:lnTo>
                  <a:lnTo>
                    <a:pt x="98" y="853"/>
                  </a:lnTo>
                  <a:lnTo>
                    <a:pt x="94" y="846"/>
                  </a:lnTo>
                  <a:lnTo>
                    <a:pt x="89" y="839"/>
                  </a:lnTo>
                  <a:lnTo>
                    <a:pt x="77" y="827"/>
                  </a:lnTo>
                  <a:lnTo>
                    <a:pt x="63" y="817"/>
                  </a:lnTo>
                  <a:lnTo>
                    <a:pt x="47" y="806"/>
                  </a:lnTo>
                  <a:lnTo>
                    <a:pt x="31" y="795"/>
                  </a:lnTo>
                  <a:lnTo>
                    <a:pt x="17" y="785"/>
                  </a:lnTo>
                  <a:lnTo>
                    <a:pt x="12" y="778"/>
                  </a:lnTo>
                  <a:lnTo>
                    <a:pt x="7" y="771"/>
                  </a:lnTo>
                  <a:lnTo>
                    <a:pt x="3" y="764"/>
                  </a:lnTo>
                  <a:lnTo>
                    <a:pt x="1" y="757"/>
                  </a:lnTo>
                  <a:lnTo>
                    <a:pt x="1" y="757"/>
                  </a:lnTo>
                  <a:lnTo>
                    <a:pt x="0" y="750"/>
                  </a:lnTo>
                  <a:lnTo>
                    <a:pt x="1" y="741"/>
                  </a:lnTo>
                  <a:lnTo>
                    <a:pt x="3" y="734"/>
                  </a:lnTo>
                  <a:lnTo>
                    <a:pt x="7" y="725"/>
                  </a:lnTo>
                  <a:lnTo>
                    <a:pt x="14" y="709"/>
                  </a:lnTo>
                  <a:lnTo>
                    <a:pt x="24" y="695"/>
                  </a:lnTo>
                  <a:lnTo>
                    <a:pt x="36" y="680"/>
                  </a:lnTo>
                  <a:lnTo>
                    <a:pt x="45" y="664"/>
                  </a:lnTo>
                  <a:lnTo>
                    <a:pt x="50" y="648"/>
                  </a:lnTo>
                  <a:lnTo>
                    <a:pt x="52" y="639"/>
                  </a:lnTo>
                  <a:lnTo>
                    <a:pt x="52" y="632"/>
                  </a:lnTo>
                  <a:lnTo>
                    <a:pt x="52" y="632"/>
                  </a:lnTo>
                  <a:lnTo>
                    <a:pt x="52" y="623"/>
                  </a:lnTo>
                  <a:lnTo>
                    <a:pt x="50" y="616"/>
                  </a:lnTo>
                  <a:lnTo>
                    <a:pt x="45" y="600"/>
                  </a:lnTo>
                  <a:lnTo>
                    <a:pt x="36" y="585"/>
                  </a:lnTo>
                  <a:lnTo>
                    <a:pt x="24" y="569"/>
                  </a:lnTo>
                  <a:lnTo>
                    <a:pt x="14" y="553"/>
                  </a:lnTo>
                  <a:lnTo>
                    <a:pt x="7" y="537"/>
                  </a:lnTo>
                  <a:lnTo>
                    <a:pt x="3" y="530"/>
                  </a:lnTo>
                  <a:lnTo>
                    <a:pt x="1" y="521"/>
                  </a:lnTo>
                  <a:lnTo>
                    <a:pt x="0" y="514"/>
                  </a:lnTo>
                  <a:lnTo>
                    <a:pt x="1" y="506"/>
                  </a:lnTo>
                  <a:lnTo>
                    <a:pt x="1" y="506"/>
                  </a:lnTo>
                  <a:lnTo>
                    <a:pt x="3" y="499"/>
                  </a:lnTo>
                  <a:lnTo>
                    <a:pt x="7" y="492"/>
                  </a:lnTo>
                  <a:lnTo>
                    <a:pt x="12" y="485"/>
                  </a:lnTo>
                  <a:lnTo>
                    <a:pt x="17" y="479"/>
                  </a:lnTo>
                  <a:lnTo>
                    <a:pt x="31" y="467"/>
                  </a:lnTo>
                  <a:lnTo>
                    <a:pt x="47" y="456"/>
                  </a:lnTo>
                  <a:lnTo>
                    <a:pt x="63" y="448"/>
                  </a:lnTo>
                  <a:lnTo>
                    <a:pt x="77" y="435"/>
                  </a:lnTo>
                  <a:lnTo>
                    <a:pt x="89" y="423"/>
                  </a:lnTo>
                  <a:lnTo>
                    <a:pt x="94" y="418"/>
                  </a:lnTo>
                  <a:lnTo>
                    <a:pt x="98" y="409"/>
                  </a:lnTo>
                  <a:lnTo>
                    <a:pt x="98" y="409"/>
                  </a:lnTo>
                  <a:lnTo>
                    <a:pt x="100" y="402"/>
                  </a:lnTo>
                  <a:lnTo>
                    <a:pt x="101" y="395"/>
                  </a:lnTo>
                  <a:lnTo>
                    <a:pt x="101" y="377"/>
                  </a:lnTo>
                  <a:lnTo>
                    <a:pt x="100" y="360"/>
                  </a:lnTo>
                  <a:lnTo>
                    <a:pt x="94" y="340"/>
                  </a:lnTo>
                  <a:lnTo>
                    <a:pt x="91" y="323"/>
                  </a:lnTo>
                  <a:lnTo>
                    <a:pt x="89" y="305"/>
                  </a:lnTo>
                  <a:lnTo>
                    <a:pt x="89" y="297"/>
                  </a:lnTo>
                  <a:lnTo>
                    <a:pt x="91" y="288"/>
                  </a:lnTo>
                  <a:lnTo>
                    <a:pt x="93" y="281"/>
                  </a:lnTo>
                  <a:lnTo>
                    <a:pt x="96" y="274"/>
                  </a:lnTo>
                  <a:lnTo>
                    <a:pt x="96" y="274"/>
                  </a:lnTo>
                  <a:lnTo>
                    <a:pt x="101" y="267"/>
                  </a:lnTo>
                  <a:lnTo>
                    <a:pt x="108" y="263"/>
                  </a:lnTo>
                  <a:lnTo>
                    <a:pt x="116" y="258"/>
                  </a:lnTo>
                  <a:lnTo>
                    <a:pt x="123" y="254"/>
                  </a:lnTo>
                  <a:lnTo>
                    <a:pt x="140" y="251"/>
                  </a:lnTo>
                  <a:lnTo>
                    <a:pt x="158" y="246"/>
                  </a:lnTo>
                  <a:lnTo>
                    <a:pt x="177" y="242"/>
                  </a:lnTo>
                  <a:lnTo>
                    <a:pt x="195" y="239"/>
                  </a:lnTo>
                  <a:lnTo>
                    <a:pt x="210" y="232"/>
                  </a:lnTo>
                  <a:lnTo>
                    <a:pt x="217" y="228"/>
                  </a:lnTo>
                  <a:lnTo>
                    <a:pt x="223" y="221"/>
                  </a:lnTo>
                  <a:lnTo>
                    <a:pt x="223" y="221"/>
                  </a:lnTo>
                  <a:lnTo>
                    <a:pt x="228" y="216"/>
                  </a:lnTo>
                  <a:lnTo>
                    <a:pt x="233" y="209"/>
                  </a:lnTo>
                  <a:lnTo>
                    <a:pt x="238" y="193"/>
                  </a:lnTo>
                  <a:lnTo>
                    <a:pt x="244" y="175"/>
                  </a:lnTo>
                  <a:lnTo>
                    <a:pt x="247" y="158"/>
                  </a:lnTo>
                  <a:lnTo>
                    <a:pt x="251" y="138"/>
                  </a:lnTo>
                  <a:lnTo>
                    <a:pt x="256" y="121"/>
                  </a:lnTo>
                  <a:lnTo>
                    <a:pt x="260" y="114"/>
                  </a:lnTo>
                  <a:lnTo>
                    <a:pt x="263" y="107"/>
                  </a:lnTo>
                  <a:lnTo>
                    <a:pt x="268" y="102"/>
                  </a:lnTo>
                  <a:lnTo>
                    <a:pt x="275" y="96"/>
                  </a:lnTo>
                  <a:lnTo>
                    <a:pt x="275" y="96"/>
                  </a:lnTo>
                  <a:lnTo>
                    <a:pt x="282" y="93"/>
                  </a:lnTo>
                  <a:lnTo>
                    <a:pt x="289" y="89"/>
                  </a:lnTo>
                  <a:lnTo>
                    <a:pt x="296" y="89"/>
                  </a:lnTo>
                  <a:lnTo>
                    <a:pt x="305" y="89"/>
                  </a:lnTo>
                  <a:lnTo>
                    <a:pt x="323" y="91"/>
                  </a:lnTo>
                  <a:lnTo>
                    <a:pt x="342" y="95"/>
                  </a:lnTo>
                  <a:lnTo>
                    <a:pt x="360" y="98"/>
                  </a:lnTo>
                  <a:lnTo>
                    <a:pt x="379" y="102"/>
                  </a:lnTo>
                  <a:lnTo>
                    <a:pt x="395" y="100"/>
                  </a:lnTo>
                  <a:lnTo>
                    <a:pt x="404" y="100"/>
                  </a:lnTo>
                  <a:lnTo>
                    <a:pt x="411" y="96"/>
                  </a:lnTo>
                  <a:lnTo>
                    <a:pt x="411" y="96"/>
                  </a:lnTo>
                  <a:lnTo>
                    <a:pt x="418" y="93"/>
                  </a:lnTo>
                  <a:lnTo>
                    <a:pt x="425" y="89"/>
                  </a:lnTo>
                  <a:lnTo>
                    <a:pt x="437" y="77"/>
                  </a:lnTo>
                  <a:lnTo>
                    <a:pt x="448" y="61"/>
                  </a:lnTo>
                  <a:lnTo>
                    <a:pt x="458" y="45"/>
                  </a:lnTo>
                  <a:lnTo>
                    <a:pt x="469" y="31"/>
                  </a:lnTo>
                  <a:lnTo>
                    <a:pt x="479" y="17"/>
                  </a:lnTo>
                  <a:lnTo>
                    <a:pt x="486" y="10"/>
                  </a:lnTo>
                  <a:lnTo>
                    <a:pt x="491" y="5"/>
                  </a:lnTo>
                  <a:lnTo>
                    <a:pt x="498" y="1"/>
                  </a:lnTo>
                  <a:lnTo>
                    <a:pt x="507" y="0"/>
                  </a:lnTo>
                  <a:lnTo>
                    <a:pt x="507" y="0"/>
                  </a:lnTo>
                  <a:lnTo>
                    <a:pt x="514" y="0"/>
                  </a:lnTo>
                  <a:lnTo>
                    <a:pt x="523" y="0"/>
                  </a:lnTo>
                  <a:lnTo>
                    <a:pt x="530" y="1"/>
                  </a:lnTo>
                  <a:lnTo>
                    <a:pt x="539" y="5"/>
                  </a:lnTo>
                  <a:lnTo>
                    <a:pt x="553" y="14"/>
                  </a:lnTo>
                  <a:lnTo>
                    <a:pt x="569" y="24"/>
                  </a:lnTo>
                  <a:lnTo>
                    <a:pt x="585" y="35"/>
                  </a:lnTo>
                  <a:lnTo>
                    <a:pt x="600" y="44"/>
                  </a:lnTo>
                  <a:lnTo>
                    <a:pt x="616" y="51"/>
                  </a:lnTo>
                  <a:lnTo>
                    <a:pt x="625" y="52"/>
                  </a:lnTo>
                  <a:lnTo>
                    <a:pt x="632" y="52"/>
                  </a:lnTo>
                  <a:lnTo>
                    <a:pt x="632" y="52"/>
                  </a:lnTo>
                  <a:close/>
                  <a:moveTo>
                    <a:pt x="804" y="219"/>
                  </a:moveTo>
                  <a:lnTo>
                    <a:pt x="804" y="219"/>
                  </a:lnTo>
                  <a:lnTo>
                    <a:pt x="776" y="209"/>
                  </a:lnTo>
                  <a:lnTo>
                    <a:pt x="748" y="200"/>
                  </a:lnTo>
                  <a:lnTo>
                    <a:pt x="720" y="193"/>
                  </a:lnTo>
                  <a:lnTo>
                    <a:pt x="693" y="188"/>
                  </a:lnTo>
                  <a:lnTo>
                    <a:pt x="665" y="186"/>
                  </a:lnTo>
                  <a:lnTo>
                    <a:pt x="637" y="184"/>
                  </a:lnTo>
                  <a:lnTo>
                    <a:pt x="611" y="184"/>
                  </a:lnTo>
                  <a:lnTo>
                    <a:pt x="585" y="188"/>
                  </a:lnTo>
                  <a:lnTo>
                    <a:pt x="556" y="191"/>
                  </a:lnTo>
                  <a:lnTo>
                    <a:pt x="530" y="196"/>
                  </a:lnTo>
                  <a:lnTo>
                    <a:pt x="506" y="203"/>
                  </a:lnTo>
                  <a:lnTo>
                    <a:pt x="479" y="212"/>
                  </a:lnTo>
                  <a:lnTo>
                    <a:pt x="455" y="221"/>
                  </a:lnTo>
                  <a:lnTo>
                    <a:pt x="432" y="233"/>
                  </a:lnTo>
                  <a:lnTo>
                    <a:pt x="407" y="246"/>
                  </a:lnTo>
                  <a:lnTo>
                    <a:pt x="386" y="260"/>
                  </a:lnTo>
                  <a:lnTo>
                    <a:pt x="363" y="274"/>
                  </a:lnTo>
                  <a:lnTo>
                    <a:pt x="344" y="291"/>
                  </a:lnTo>
                  <a:lnTo>
                    <a:pt x="323" y="309"/>
                  </a:lnTo>
                  <a:lnTo>
                    <a:pt x="305" y="328"/>
                  </a:lnTo>
                  <a:lnTo>
                    <a:pt x="288" y="348"/>
                  </a:lnTo>
                  <a:lnTo>
                    <a:pt x="270" y="369"/>
                  </a:lnTo>
                  <a:lnTo>
                    <a:pt x="256" y="391"/>
                  </a:lnTo>
                  <a:lnTo>
                    <a:pt x="242" y="414"/>
                  </a:lnTo>
                  <a:lnTo>
                    <a:pt x="230" y="437"/>
                  </a:lnTo>
                  <a:lnTo>
                    <a:pt x="217" y="462"/>
                  </a:lnTo>
                  <a:lnTo>
                    <a:pt x="209" y="488"/>
                  </a:lnTo>
                  <a:lnTo>
                    <a:pt x="200" y="514"/>
                  </a:lnTo>
                  <a:lnTo>
                    <a:pt x="195" y="543"/>
                  </a:lnTo>
                  <a:lnTo>
                    <a:pt x="189" y="571"/>
                  </a:lnTo>
                  <a:lnTo>
                    <a:pt x="186" y="599"/>
                  </a:lnTo>
                  <a:lnTo>
                    <a:pt x="186" y="629"/>
                  </a:lnTo>
                  <a:lnTo>
                    <a:pt x="186" y="629"/>
                  </a:lnTo>
                  <a:lnTo>
                    <a:pt x="186" y="658"/>
                  </a:lnTo>
                  <a:lnTo>
                    <a:pt x="189" y="687"/>
                  </a:lnTo>
                  <a:lnTo>
                    <a:pt x="193" y="715"/>
                  </a:lnTo>
                  <a:lnTo>
                    <a:pt x="200" y="743"/>
                  </a:lnTo>
                  <a:lnTo>
                    <a:pt x="207" y="769"/>
                  </a:lnTo>
                  <a:lnTo>
                    <a:pt x="216" y="795"/>
                  </a:lnTo>
                  <a:lnTo>
                    <a:pt x="226" y="820"/>
                  </a:lnTo>
                  <a:lnTo>
                    <a:pt x="238" y="845"/>
                  </a:lnTo>
                  <a:lnTo>
                    <a:pt x="253" y="868"/>
                  </a:lnTo>
                  <a:lnTo>
                    <a:pt x="268" y="890"/>
                  </a:lnTo>
                  <a:lnTo>
                    <a:pt x="284" y="911"/>
                  </a:lnTo>
                  <a:lnTo>
                    <a:pt x="302" y="933"/>
                  </a:lnTo>
                  <a:lnTo>
                    <a:pt x="321" y="952"/>
                  </a:lnTo>
                  <a:lnTo>
                    <a:pt x="340" y="969"/>
                  </a:lnTo>
                  <a:lnTo>
                    <a:pt x="361" y="987"/>
                  </a:lnTo>
                  <a:lnTo>
                    <a:pt x="383" y="1001"/>
                  </a:lnTo>
                  <a:lnTo>
                    <a:pt x="405" y="1017"/>
                  </a:lnTo>
                  <a:lnTo>
                    <a:pt x="428" y="1029"/>
                  </a:lnTo>
                  <a:lnTo>
                    <a:pt x="453" y="1040"/>
                  </a:lnTo>
                  <a:lnTo>
                    <a:pt x="477" y="1050"/>
                  </a:lnTo>
                  <a:lnTo>
                    <a:pt x="502" y="1059"/>
                  </a:lnTo>
                  <a:lnTo>
                    <a:pt x="528" y="1066"/>
                  </a:lnTo>
                  <a:lnTo>
                    <a:pt x="555" y="1071"/>
                  </a:lnTo>
                  <a:lnTo>
                    <a:pt x="581" y="1077"/>
                  </a:lnTo>
                  <a:lnTo>
                    <a:pt x="609" y="1078"/>
                  </a:lnTo>
                  <a:lnTo>
                    <a:pt x="636" y="1078"/>
                  </a:lnTo>
                  <a:lnTo>
                    <a:pt x="664" y="1078"/>
                  </a:lnTo>
                  <a:lnTo>
                    <a:pt x="692" y="1075"/>
                  </a:lnTo>
                  <a:lnTo>
                    <a:pt x="720" y="1070"/>
                  </a:lnTo>
                  <a:lnTo>
                    <a:pt x="748" y="1064"/>
                  </a:lnTo>
                  <a:lnTo>
                    <a:pt x="776" y="1055"/>
                  </a:lnTo>
                  <a:lnTo>
                    <a:pt x="804" y="1045"/>
                  </a:lnTo>
                  <a:lnTo>
                    <a:pt x="804" y="1045"/>
                  </a:lnTo>
                  <a:lnTo>
                    <a:pt x="831" y="1033"/>
                  </a:lnTo>
                  <a:lnTo>
                    <a:pt x="857" y="1019"/>
                  </a:lnTo>
                  <a:lnTo>
                    <a:pt x="881" y="1003"/>
                  </a:lnTo>
                  <a:lnTo>
                    <a:pt x="904" y="987"/>
                  </a:lnTo>
                  <a:lnTo>
                    <a:pt x="925" y="969"/>
                  </a:lnTo>
                  <a:lnTo>
                    <a:pt x="946" y="950"/>
                  </a:lnTo>
                  <a:lnTo>
                    <a:pt x="966" y="931"/>
                  </a:lnTo>
                  <a:lnTo>
                    <a:pt x="983" y="910"/>
                  </a:lnTo>
                  <a:lnTo>
                    <a:pt x="999" y="889"/>
                  </a:lnTo>
                  <a:lnTo>
                    <a:pt x="1013" y="866"/>
                  </a:lnTo>
                  <a:lnTo>
                    <a:pt x="1027" y="843"/>
                  </a:lnTo>
                  <a:lnTo>
                    <a:pt x="1038" y="818"/>
                  </a:lnTo>
                  <a:lnTo>
                    <a:pt x="1048" y="794"/>
                  </a:lnTo>
                  <a:lnTo>
                    <a:pt x="1057" y="769"/>
                  </a:lnTo>
                  <a:lnTo>
                    <a:pt x="1066" y="743"/>
                  </a:lnTo>
                  <a:lnTo>
                    <a:pt x="1071" y="716"/>
                  </a:lnTo>
                  <a:lnTo>
                    <a:pt x="1075" y="690"/>
                  </a:lnTo>
                  <a:lnTo>
                    <a:pt x="1078" y="664"/>
                  </a:lnTo>
                  <a:lnTo>
                    <a:pt x="1080" y="637"/>
                  </a:lnTo>
                  <a:lnTo>
                    <a:pt x="1078" y="611"/>
                  </a:lnTo>
                  <a:lnTo>
                    <a:pt x="1076" y="583"/>
                  </a:lnTo>
                  <a:lnTo>
                    <a:pt x="1073" y="557"/>
                  </a:lnTo>
                  <a:lnTo>
                    <a:pt x="1068" y="530"/>
                  </a:lnTo>
                  <a:lnTo>
                    <a:pt x="1061" y="504"/>
                  </a:lnTo>
                  <a:lnTo>
                    <a:pt x="1054" y="479"/>
                  </a:lnTo>
                  <a:lnTo>
                    <a:pt x="1043" y="453"/>
                  </a:lnTo>
                  <a:lnTo>
                    <a:pt x="1031" y="428"/>
                  </a:lnTo>
                  <a:lnTo>
                    <a:pt x="1017" y="404"/>
                  </a:lnTo>
                  <a:lnTo>
                    <a:pt x="1003" y="379"/>
                  </a:lnTo>
                  <a:lnTo>
                    <a:pt x="985" y="356"/>
                  </a:lnTo>
                  <a:lnTo>
                    <a:pt x="968" y="335"/>
                  </a:lnTo>
                  <a:lnTo>
                    <a:pt x="946" y="312"/>
                  </a:lnTo>
                  <a:lnTo>
                    <a:pt x="946" y="312"/>
                  </a:lnTo>
                  <a:lnTo>
                    <a:pt x="931" y="298"/>
                  </a:lnTo>
                  <a:lnTo>
                    <a:pt x="915" y="284"/>
                  </a:lnTo>
                  <a:lnTo>
                    <a:pt x="880" y="258"/>
                  </a:lnTo>
                  <a:lnTo>
                    <a:pt x="843" y="237"/>
                  </a:lnTo>
                  <a:lnTo>
                    <a:pt x="804" y="219"/>
                  </a:lnTo>
                  <a:lnTo>
                    <a:pt x="804" y="219"/>
                  </a:lnTo>
                  <a:close/>
                  <a:moveTo>
                    <a:pt x="632" y="265"/>
                  </a:moveTo>
                  <a:lnTo>
                    <a:pt x="632" y="265"/>
                  </a:lnTo>
                  <a:lnTo>
                    <a:pt x="671" y="267"/>
                  </a:lnTo>
                  <a:lnTo>
                    <a:pt x="706" y="272"/>
                  </a:lnTo>
                  <a:lnTo>
                    <a:pt x="741" y="281"/>
                  </a:lnTo>
                  <a:lnTo>
                    <a:pt x="774" y="293"/>
                  </a:lnTo>
                  <a:lnTo>
                    <a:pt x="808" y="309"/>
                  </a:lnTo>
                  <a:lnTo>
                    <a:pt x="838" y="328"/>
                  </a:lnTo>
                  <a:lnTo>
                    <a:pt x="866" y="349"/>
                  </a:lnTo>
                  <a:lnTo>
                    <a:pt x="892" y="372"/>
                  </a:lnTo>
                  <a:lnTo>
                    <a:pt x="915" y="398"/>
                  </a:lnTo>
                  <a:lnTo>
                    <a:pt x="936" y="427"/>
                  </a:lnTo>
                  <a:lnTo>
                    <a:pt x="955" y="456"/>
                  </a:lnTo>
                  <a:lnTo>
                    <a:pt x="971" y="488"/>
                  </a:lnTo>
                  <a:lnTo>
                    <a:pt x="983" y="523"/>
                  </a:lnTo>
                  <a:lnTo>
                    <a:pt x="992" y="558"/>
                  </a:lnTo>
                  <a:lnTo>
                    <a:pt x="997" y="593"/>
                  </a:lnTo>
                  <a:lnTo>
                    <a:pt x="999" y="632"/>
                  </a:lnTo>
                  <a:lnTo>
                    <a:pt x="999" y="632"/>
                  </a:lnTo>
                  <a:lnTo>
                    <a:pt x="997" y="669"/>
                  </a:lnTo>
                  <a:lnTo>
                    <a:pt x="992" y="706"/>
                  </a:lnTo>
                  <a:lnTo>
                    <a:pt x="983" y="741"/>
                  </a:lnTo>
                  <a:lnTo>
                    <a:pt x="971" y="774"/>
                  </a:lnTo>
                  <a:lnTo>
                    <a:pt x="955" y="806"/>
                  </a:lnTo>
                  <a:lnTo>
                    <a:pt x="936" y="836"/>
                  </a:lnTo>
                  <a:lnTo>
                    <a:pt x="915" y="864"/>
                  </a:lnTo>
                  <a:lnTo>
                    <a:pt x="892" y="890"/>
                  </a:lnTo>
                  <a:lnTo>
                    <a:pt x="866" y="915"/>
                  </a:lnTo>
                  <a:lnTo>
                    <a:pt x="838" y="936"/>
                  </a:lnTo>
                  <a:lnTo>
                    <a:pt x="808" y="954"/>
                  </a:lnTo>
                  <a:lnTo>
                    <a:pt x="774" y="969"/>
                  </a:lnTo>
                  <a:lnTo>
                    <a:pt x="741" y="982"/>
                  </a:lnTo>
                  <a:lnTo>
                    <a:pt x="706" y="990"/>
                  </a:lnTo>
                  <a:lnTo>
                    <a:pt x="671" y="996"/>
                  </a:lnTo>
                  <a:lnTo>
                    <a:pt x="632" y="998"/>
                  </a:lnTo>
                  <a:lnTo>
                    <a:pt x="632" y="998"/>
                  </a:lnTo>
                  <a:lnTo>
                    <a:pt x="595" y="996"/>
                  </a:lnTo>
                  <a:lnTo>
                    <a:pt x="558" y="990"/>
                  </a:lnTo>
                  <a:lnTo>
                    <a:pt x="523" y="982"/>
                  </a:lnTo>
                  <a:lnTo>
                    <a:pt x="490" y="969"/>
                  </a:lnTo>
                  <a:lnTo>
                    <a:pt x="458" y="954"/>
                  </a:lnTo>
                  <a:lnTo>
                    <a:pt x="428" y="936"/>
                  </a:lnTo>
                  <a:lnTo>
                    <a:pt x="398" y="915"/>
                  </a:lnTo>
                  <a:lnTo>
                    <a:pt x="374" y="890"/>
                  </a:lnTo>
                  <a:lnTo>
                    <a:pt x="349" y="864"/>
                  </a:lnTo>
                  <a:lnTo>
                    <a:pt x="328" y="836"/>
                  </a:lnTo>
                  <a:lnTo>
                    <a:pt x="311" y="806"/>
                  </a:lnTo>
                  <a:lnTo>
                    <a:pt x="295" y="774"/>
                  </a:lnTo>
                  <a:lnTo>
                    <a:pt x="282" y="741"/>
                  </a:lnTo>
                  <a:lnTo>
                    <a:pt x="274" y="706"/>
                  </a:lnTo>
                  <a:lnTo>
                    <a:pt x="268" y="669"/>
                  </a:lnTo>
                  <a:lnTo>
                    <a:pt x="267" y="632"/>
                  </a:lnTo>
                  <a:lnTo>
                    <a:pt x="267" y="632"/>
                  </a:lnTo>
                  <a:lnTo>
                    <a:pt x="268" y="593"/>
                  </a:lnTo>
                  <a:lnTo>
                    <a:pt x="274" y="558"/>
                  </a:lnTo>
                  <a:lnTo>
                    <a:pt x="282" y="523"/>
                  </a:lnTo>
                  <a:lnTo>
                    <a:pt x="295" y="488"/>
                  </a:lnTo>
                  <a:lnTo>
                    <a:pt x="311" y="456"/>
                  </a:lnTo>
                  <a:lnTo>
                    <a:pt x="328" y="427"/>
                  </a:lnTo>
                  <a:lnTo>
                    <a:pt x="349" y="398"/>
                  </a:lnTo>
                  <a:lnTo>
                    <a:pt x="374" y="372"/>
                  </a:lnTo>
                  <a:lnTo>
                    <a:pt x="398" y="349"/>
                  </a:lnTo>
                  <a:lnTo>
                    <a:pt x="428" y="328"/>
                  </a:lnTo>
                  <a:lnTo>
                    <a:pt x="458" y="309"/>
                  </a:lnTo>
                  <a:lnTo>
                    <a:pt x="490" y="293"/>
                  </a:lnTo>
                  <a:lnTo>
                    <a:pt x="523" y="281"/>
                  </a:lnTo>
                  <a:lnTo>
                    <a:pt x="558" y="272"/>
                  </a:lnTo>
                  <a:lnTo>
                    <a:pt x="595" y="267"/>
                  </a:lnTo>
                  <a:lnTo>
                    <a:pt x="632" y="265"/>
                  </a:lnTo>
                  <a:lnTo>
                    <a:pt x="632" y="265"/>
                  </a:lnTo>
                  <a:close/>
                  <a:moveTo>
                    <a:pt x="657" y="376"/>
                  </a:moveTo>
                  <a:lnTo>
                    <a:pt x="720" y="511"/>
                  </a:lnTo>
                  <a:lnTo>
                    <a:pt x="867" y="528"/>
                  </a:lnTo>
                  <a:lnTo>
                    <a:pt x="867" y="528"/>
                  </a:lnTo>
                  <a:lnTo>
                    <a:pt x="876" y="530"/>
                  </a:lnTo>
                  <a:lnTo>
                    <a:pt x="881" y="534"/>
                  </a:lnTo>
                  <a:lnTo>
                    <a:pt x="887" y="539"/>
                  </a:lnTo>
                  <a:lnTo>
                    <a:pt x="890" y="546"/>
                  </a:lnTo>
                  <a:lnTo>
                    <a:pt x="890" y="546"/>
                  </a:lnTo>
                  <a:lnTo>
                    <a:pt x="892" y="555"/>
                  </a:lnTo>
                  <a:lnTo>
                    <a:pt x="890" y="562"/>
                  </a:lnTo>
                  <a:lnTo>
                    <a:pt x="889" y="569"/>
                  </a:lnTo>
                  <a:lnTo>
                    <a:pt x="883" y="574"/>
                  </a:lnTo>
                  <a:lnTo>
                    <a:pt x="773" y="676"/>
                  </a:lnTo>
                  <a:lnTo>
                    <a:pt x="802" y="824"/>
                  </a:lnTo>
                  <a:lnTo>
                    <a:pt x="802" y="824"/>
                  </a:lnTo>
                  <a:lnTo>
                    <a:pt x="802" y="831"/>
                  </a:lnTo>
                  <a:lnTo>
                    <a:pt x="801" y="838"/>
                  </a:lnTo>
                  <a:lnTo>
                    <a:pt x="797" y="845"/>
                  </a:lnTo>
                  <a:lnTo>
                    <a:pt x="792" y="850"/>
                  </a:lnTo>
                  <a:lnTo>
                    <a:pt x="792" y="850"/>
                  </a:lnTo>
                  <a:lnTo>
                    <a:pt x="785" y="853"/>
                  </a:lnTo>
                  <a:lnTo>
                    <a:pt x="778" y="855"/>
                  </a:lnTo>
                  <a:lnTo>
                    <a:pt x="771" y="853"/>
                  </a:lnTo>
                  <a:lnTo>
                    <a:pt x="764" y="852"/>
                  </a:lnTo>
                  <a:lnTo>
                    <a:pt x="632" y="778"/>
                  </a:lnTo>
                  <a:lnTo>
                    <a:pt x="502" y="852"/>
                  </a:lnTo>
                  <a:lnTo>
                    <a:pt x="502" y="852"/>
                  </a:lnTo>
                  <a:lnTo>
                    <a:pt x="495" y="853"/>
                  </a:lnTo>
                  <a:lnTo>
                    <a:pt x="488" y="855"/>
                  </a:lnTo>
                  <a:lnTo>
                    <a:pt x="479" y="853"/>
                  </a:lnTo>
                  <a:lnTo>
                    <a:pt x="472" y="850"/>
                  </a:lnTo>
                  <a:lnTo>
                    <a:pt x="472" y="850"/>
                  </a:lnTo>
                  <a:lnTo>
                    <a:pt x="467" y="845"/>
                  </a:lnTo>
                  <a:lnTo>
                    <a:pt x="463" y="838"/>
                  </a:lnTo>
                  <a:lnTo>
                    <a:pt x="462" y="831"/>
                  </a:lnTo>
                  <a:lnTo>
                    <a:pt x="462" y="824"/>
                  </a:lnTo>
                  <a:lnTo>
                    <a:pt x="491" y="676"/>
                  </a:lnTo>
                  <a:lnTo>
                    <a:pt x="383" y="574"/>
                  </a:lnTo>
                  <a:lnTo>
                    <a:pt x="383" y="574"/>
                  </a:lnTo>
                  <a:lnTo>
                    <a:pt x="377" y="569"/>
                  </a:lnTo>
                  <a:lnTo>
                    <a:pt x="374" y="562"/>
                  </a:lnTo>
                  <a:lnTo>
                    <a:pt x="374" y="555"/>
                  </a:lnTo>
                  <a:lnTo>
                    <a:pt x="374" y="546"/>
                  </a:lnTo>
                  <a:lnTo>
                    <a:pt x="374" y="546"/>
                  </a:lnTo>
                  <a:lnTo>
                    <a:pt x="377" y="539"/>
                  </a:lnTo>
                  <a:lnTo>
                    <a:pt x="383" y="534"/>
                  </a:lnTo>
                  <a:lnTo>
                    <a:pt x="390" y="530"/>
                  </a:lnTo>
                  <a:lnTo>
                    <a:pt x="397" y="528"/>
                  </a:lnTo>
                  <a:lnTo>
                    <a:pt x="546" y="511"/>
                  </a:lnTo>
                  <a:lnTo>
                    <a:pt x="607" y="376"/>
                  </a:lnTo>
                  <a:lnTo>
                    <a:pt x="607" y="376"/>
                  </a:lnTo>
                  <a:lnTo>
                    <a:pt x="613" y="369"/>
                  </a:lnTo>
                  <a:lnTo>
                    <a:pt x="618" y="363"/>
                  </a:lnTo>
                  <a:lnTo>
                    <a:pt x="625" y="360"/>
                  </a:lnTo>
                  <a:lnTo>
                    <a:pt x="632" y="360"/>
                  </a:lnTo>
                  <a:lnTo>
                    <a:pt x="632" y="360"/>
                  </a:lnTo>
                  <a:lnTo>
                    <a:pt x="641" y="360"/>
                  </a:lnTo>
                  <a:lnTo>
                    <a:pt x="648" y="363"/>
                  </a:lnTo>
                  <a:lnTo>
                    <a:pt x="653" y="369"/>
                  </a:lnTo>
                  <a:lnTo>
                    <a:pt x="657" y="376"/>
                  </a:lnTo>
                  <a:lnTo>
                    <a:pt x="657" y="376"/>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ko-KR" altLang="en-US" dirty="0">
                <a:solidFill>
                  <a:schemeClr val="bg1"/>
                </a:solidFill>
              </a:endParaRPr>
            </a:p>
          </p:txBody>
        </p:sp>
        <p:sp>
          <p:nvSpPr>
            <p:cNvPr id="107" name="图形 23">
              <a:extLst>
                <a:ext uri="{FF2B5EF4-FFF2-40B4-BE49-F238E27FC236}">
                  <a16:creationId xmlns:a16="http://schemas.microsoft.com/office/drawing/2014/main" id="{2E94D310-38A4-C8E7-B865-DC83EEE35833}"/>
                </a:ext>
              </a:extLst>
            </p:cNvPr>
            <p:cNvSpPr/>
            <p:nvPr/>
          </p:nvSpPr>
          <p:spPr>
            <a:xfrm>
              <a:off x="3165963" y="2604509"/>
              <a:ext cx="504168" cy="504168"/>
            </a:xfrm>
            <a:custGeom>
              <a:avLst/>
              <a:gdLst>
                <a:gd name="connsiteX0" fmla="*/ 243178 w 486356"/>
                <a:gd name="connsiteY0" fmla="*/ 0 h 486356"/>
                <a:gd name="connsiteX1" fmla="*/ 486357 w 486356"/>
                <a:gd name="connsiteY1" fmla="*/ 243178 h 486356"/>
                <a:gd name="connsiteX2" fmla="*/ 243178 w 486356"/>
                <a:gd name="connsiteY2" fmla="*/ 486357 h 486356"/>
                <a:gd name="connsiteX3" fmla="*/ 0 w 486356"/>
                <a:gd name="connsiteY3" fmla="*/ 243178 h 486356"/>
                <a:gd name="connsiteX4" fmla="*/ 243178 w 486356"/>
                <a:gd name="connsiteY4" fmla="*/ 0 h 486356"/>
                <a:gd name="connsiteX5" fmla="*/ 315451 w 486356"/>
                <a:gd name="connsiteY5" fmla="*/ 267496 h 486356"/>
                <a:gd name="connsiteX6" fmla="*/ 170906 w 486356"/>
                <a:gd name="connsiteY6" fmla="*/ 267496 h 486356"/>
                <a:gd name="connsiteX7" fmla="*/ 200695 w 486356"/>
                <a:gd name="connsiteY7" fmla="*/ 393390 h 486356"/>
                <a:gd name="connsiteX8" fmla="*/ 243178 w 486356"/>
                <a:gd name="connsiteY8" fmla="*/ 437721 h 486356"/>
                <a:gd name="connsiteX9" fmla="*/ 285662 w 486356"/>
                <a:gd name="connsiteY9" fmla="*/ 393390 h 486356"/>
                <a:gd name="connsiteX10" fmla="*/ 315451 w 486356"/>
                <a:gd name="connsiteY10" fmla="*/ 267521 h 486356"/>
                <a:gd name="connsiteX11" fmla="*/ 122197 w 486356"/>
                <a:gd name="connsiteY11" fmla="*/ 267496 h 486356"/>
                <a:gd name="connsiteX12" fmla="*/ 50143 w 486356"/>
                <a:gd name="connsiteY12" fmla="*/ 267521 h 486356"/>
                <a:gd name="connsiteX13" fmla="*/ 159014 w 486356"/>
                <a:gd name="connsiteY13" fmla="*/ 418607 h 486356"/>
                <a:gd name="connsiteX14" fmla="*/ 122197 w 486356"/>
                <a:gd name="connsiteY14" fmla="*/ 267496 h 486356"/>
                <a:gd name="connsiteX15" fmla="*/ 436213 w 486356"/>
                <a:gd name="connsiteY15" fmla="*/ 267521 h 486356"/>
                <a:gd name="connsiteX16" fmla="*/ 364160 w 486356"/>
                <a:gd name="connsiteY16" fmla="*/ 267521 h 486356"/>
                <a:gd name="connsiteX17" fmla="*/ 327367 w 486356"/>
                <a:gd name="connsiteY17" fmla="*/ 418632 h 486356"/>
                <a:gd name="connsiteX18" fmla="*/ 436213 w 486356"/>
                <a:gd name="connsiteY18" fmla="*/ 267521 h 486356"/>
                <a:gd name="connsiteX19" fmla="*/ 158990 w 486356"/>
                <a:gd name="connsiteY19" fmla="*/ 67725 h 486356"/>
                <a:gd name="connsiteX20" fmla="*/ 158358 w 486356"/>
                <a:gd name="connsiteY20" fmla="*/ 68041 h 486356"/>
                <a:gd name="connsiteX21" fmla="*/ 50143 w 486356"/>
                <a:gd name="connsiteY21" fmla="*/ 218860 h 486356"/>
                <a:gd name="connsiteX22" fmla="*/ 122197 w 486356"/>
                <a:gd name="connsiteY22" fmla="*/ 218861 h 486356"/>
                <a:gd name="connsiteX23" fmla="*/ 158990 w 486356"/>
                <a:gd name="connsiteY23" fmla="*/ 67725 h 486356"/>
                <a:gd name="connsiteX24" fmla="*/ 243178 w 486356"/>
                <a:gd name="connsiteY24" fmla="*/ 48636 h 486356"/>
                <a:gd name="connsiteX25" fmla="*/ 200695 w 486356"/>
                <a:gd name="connsiteY25" fmla="*/ 92967 h 486356"/>
                <a:gd name="connsiteX26" fmla="*/ 170881 w 486356"/>
                <a:gd name="connsiteY26" fmla="*/ 218861 h 486356"/>
                <a:gd name="connsiteX27" fmla="*/ 315475 w 486356"/>
                <a:gd name="connsiteY27" fmla="*/ 218861 h 486356"/>
                <a:gd name="connsiteX28" fmla="*/ 285662 w 486356"/>
                <a:gd name="connsiteY28" fmla="*/ 92967 h 486356"/>
                <a:gd name="connsiteX29" fmla="*/ 245148 w 486356"/>
                <a:gd name="connsiteY29" fmla="*/ 48782 h 486356"/>
                <a:gd name="connsiteX30" fmla="*/ 243178 w 486356"/>
                <a:gd name="connsiteY30" fmla="*/ 48636 h 486356"/>
                <a:gd name="connsiteX31" fmla="*/ 327342 w 486356"/>
                <a:gd name="connsiteY31" fmla="*/ 67749 h 486356"/>
                <a:gd name="connsiteX32" fmla="*/ 327902 w 486356"/>
                <a:gd name="connsiteY32" fmla="*/ 68747 h 486356"/>
                <a:gd name="connsiteX33" fmla="*/ 364160 w 486356"/>
                <a:gd name="connsiteY33" fmla="*/ 218885 h 486356"/>
                <a:gd name="connsiteX34" fmla="*/ 436213 w 486356"/>
                <a:gd name="connsiteY34" fmla="*/ 218861 h 486356"/>
                <a:gd name="connsiteX35" fmla="*/ 327342 w 486356"/>
                <a:gd name="connsiteY35" fmla="*/ 67749 h 4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86356" h="486356">
                  <a:moveTo>
                    <a:pt x="243178" y="0"/>
                  </a:moveTo>
                  <a:cubicBezTo>
                    <a:pt x="377486" y="0"/>
                    <a:pt x="486357" y="108871"/>
                    <a:pt x="486357" y="243178"/>
                  </a:cubicBezTo>
                  <a:cubicBezTo>
                    <a:pt x="486357" y="377486"/>
                    <a:pt x="377486" y="486357"/>
                    <a:pt x="243178" y="486357"/>
                  </a:cubicBezTo>
                  <a:cubicBezTo>
                    <a:pt x="108871" y="486357"/>
                    <a:pt x="0" y="377486"/>
                    <a:pt x="0" y="243178"/>
                  </a:cubicBezTo>
                  <a:cubicBezTo>
                    <a:pt x="0" y="108871"/>
                    <a:pt x="108871" y="0"/>
                    <a:pt x="243178" y="0"/>
                  </a:cubicBezTo>
                  <a:close/>
                  <a:moveTo>
                    <a:pt x="315451" y="267496"/>
                  </a:moveTo>
                  <a:lnTo>
                    <a:pt x="170906" y="267496"/>
                  </a:lnTo>
                  <a:cubicBezTo>
                    <a:pt x="173581" y="316229"/>
                    <a:pt x="184305" y="360585"/>
                    <a:pt x="200695" y="393390"/>
                  </a:cubicBezTo>
                  <a:cubicBezTo>
                    <a:pt x="215967" y="423909"/>
                    <a:pt x="232308" y="437721"/>
                    <a:pt x="243178" y="437721"/>
                  </a:cubicBezTo>
                  <a:cubicBezTo>
                    <a:pt x="254073" y="437721"/>
                    <a:pt x="270390" y="423909"/>
                    <a:pt x="285662" y="393390"/>
                  </a:cubicBezTo>
                  <a:cubicBezTo>
                    <a:pt x="302052" y="360585"/>
                    <a:pt x="312776" y="316229"/>
                    <a:pt x="315451" y="267521"/>
                  </a:cubicBezTo>
                  <a:close/>
                  <a:moveTo>
                    <a:pt x="122197" y="267496"/>
                  </a:moveTo>
                  <a:lnTo>
                    <a:pt x="50143" y="267521"/>
                  </a:lnTo>
                  <a:cubicBezTo>
                    <a:pt x="58437" y="333097"/>
                    <a:pt x="99432" y="389989"/>
                    <a:pt x="159014" y="418607"/>
                  </a:cubicBezTo>
                  <a:cubicBezTo>
                    <a:pt x="138685" y="379650"/>
                    <a:pt x="125140" y="326686"/>
                    <a:pt x="122197" y="267496"/>
                  </a:cubicBezTo>
                  <a:close/>
                  <a:moveTo>
                    <a:pt x="436213" y="267521"/>
                  </a:moveTo>
                  <a:lnTo>
                    <a:pt x="364160" y="267521"/>
                  </a:lnTo>
                  <a:cubicBezTo>
                    <a:pt x="361241" y="326710"/>
                    <a:pt x="347672" y="379650"/>
                    <a:pt x="327367" y="418632"/>
                  </a:cubicBezTo>
                  <a:cubicBezTo>
                    <a:pt x="386938" y="389992"/>
                    <a:pt x="427920" y="333096"/>
                    <a:pt x="436213" y="267521"/>
                  </a:cubicBezTo>
                  <a:close/>
                  <a:moveTo>
                    <a:pt x="158990" y="67725"/>
                  </a:moveTo>
                  <a:lnTo>
                    <a:pt x="158358" y="68041"/>
                  </a:lnTo>
                  <a:cubicBezTo>
                    <a:pt x="99102" y="96779"/>
                    <a:pt x="58388" y="153522"/>
                    <a:pt x="50143" y="218860"/>
                  </a:cubicBezTo>
                  <a:lnTo>
                    <a:pt x="122197" y="218861"/>
                  </a:lnTo>
                  <a:cubicBezTo>
                    <a:pt x="125115" y="159671"/>
                    <a:pt x="138685" y="106707"/>
                    <a:pt x="158990" y="67725"/>
                  </a:cubicBezTo>
                  <a:close/>
                  <a:moveTo>
                    <a:pt x="243178" y="48636"/>
                  </a:moveTo>
                  <a:cubicBezTo>
                    <a:pt x="232284" y="48636"/>
                    <a:pt x="215967" y="62448"/>
                    <a:pt x="200695" y="92967"/>
                  </a:cubicBezTo>
                  <a:cubicBezTo>
                    <a:pt x="184329" y="125772"/>
                    <a:pt x="173581" y="170128"/>
                    <a:pt x="170881" y="218861"/>
                  </a:cubicBezTo>
                  <a:lnTo>
                    <a:pt x="315475" y="218861"/>
                  </a:lnTo>
                  <a:cubicBezTo>
                    <a:pt x="312776" y="170128"/>
                    <a:pt x="302052" y="125772"/>
                    <a:pt x="285662" y="92967"/>
                  </a:cubicBezTo>
                  <a:cubicBezTo>
                    <a:pt x="271290" y="64223"/>
                    <a:pt x="255994" y="50314"/>
                    <a:pt x="245148" y="48782"/>
                  </a:cubicBezTo>
                  <a:lnTo>
                    <a:pt x="243178" y="48636"/>
                  </a:lnTo>
                  <a:close/>
                  <a:moveTo>
                    <a:pt x="327342" y="67749"/>
                  </a:moveTo>
                  <a:lnTo>
                    <a:pt x="327902" y="68747"/>
                  </a:lnTo>
                  <a:cubicBezTo>
                    <a:pt x="347915" y="107655"/>
                    <a:pt x="361266" y="160182"/>
                    <a:pt x="364160" y="218885"/>
                  </a:cubicBezTo>
                  <a:lnTo>
                    <a:pt x="436213" y="218861"/>
                  </a:lnTo>
                  <a:cubicBezTo>
                    <a:pt x="427928" y="153275"/>
                    <a:pt x="386932" y="96372"/>
                    <a:pt x="327342" y="67749"/>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108" name="图形 25">
              <a:extLst>
                <a:ext uri="{FF2B5EF4-FFF2-40B4-BE49-F238E27FC236}">
                  <a16:creationId xmlns:a16="http://schemas.microsoft.com/office/drawing/2014/main" id="{BE204E11-C7E6-D503-AA15-8AC1655771D5}"/>
                </a:ext>
              </a:extLst>
            </p:cNvPr>
            <p:cNvSpPr/>
            <p:nvPr/>
          </p:nvSpPr>
          <p:spPr>
            <a:xfrm>
              <a:off x="8316899" y="2630981"/>
              <a:ext cx="516391" cy="451225"/>
            </a:xfrm>
            <a:custGeom>
              <a:avLst/>
              <a:gdLst>
                <a:gd name="connsiteX0" fmla="*/ 42720 w 498145"/>
                <a:gd name="connsiteY0" fmla="*/ 42744 h 435284"/>
                <a:gd name="connsiteX1" fmla="*/ 249063 w 498145"/>
                <a:gd name="connsiteY1" fmla="*/ 42726 h 435284"/>
                <a:gd name="connsiteX2" fmla="*/ 249081 w 498145"/>
                <a:gd name="connsiteY2" fmla="*/ 42744 h 435284"/>
                <a:gd name="connsiteX3" fmla="*/ 455424 w 498145"/>
                <a:gd name="connsiteY3" fmla="*/ 42772 h 435284"/>
                <a:gd name="connsiteX4" fmla="*/ 459673 w 498145"/>
                <a:gd name="connsiteY4" fmla="*/ 244655 h 435284"/>
                <a:gd name="connsiteX5" fmla="*/ 455418 w 498145"/>
                <a:gd name="connsiteY5" fmla="*/ 249105 h 435284"/>
                <a:gd name="connsiteX6" fmla="*/ 283466 w 498145"/>
                <a:gd name="connsiteY6" fmla="*/ 421032 h 435284"/>
                <a:gd name="connsiteX7" fmla="*/ 214685 w 498145"/>
                <a:gd name="connsiteY7" fmla="*/ 421046 h 435284"/>
                <a:gd name="connsiteX8" fmla="*/ 214671 w 498145"/>
                <a:gd name="connsiteY8" fmla="*/ 421032 h 435284"/>
                <a:gd name="connsiteX9" fmla="*/ 42744 w 498145"/>
                <a:gd name="connsiteY9" fmla="*/ 249105 h 435284"/>
                <a:gd name="connsiteX10" fmla="*/ 42726 w 498145"/>
                <a:gd name="connsiteY10" fmla="*/ 42761 h 435284"/>
                <a:gd name="connsiteX11" fmla="*/ 42744 w 498145"/>
                <a:gd name="connsiteY11" fmla="*/ 42744 h 435284"/>
                <a:gd name="connsiteX12" fmla="*/ 77129 w 498145"/>
                <a:gd name="connsiteY12" fmla="*/ 77154 h 435284"/>
                <a:gd name="connsiteX13" fmla="*/ 73457 w 498145"/>
                <a:gd name="connsiteY13" fmla="*/ 210829 h 435284"/>
                <a:gd name="connsiteX14" fmla="*/ 77105 w 498145"/>
                <a:gd name="connsiteY14" fmla="*/ 214720 h 435284"/>
                <a:gd name="connsiteX15" fmla="*/ 249081 w 498145"/>
                <a:gd name="connsiteY15" fmla="*/ 386647 h 435284"/>
                <a:gd name="connsiteX16" fmla="*/ 386622 w 498145"/>
                <a:gd name="connsiteY16" fmla="*/ 249105 h 435284"/>
                <a:gd name="connsiteX17" fmla="*/ 335069 w 498145"/>
                <a:gd name="connsiteY17" fmla="*/ 197503 h 435284"/>
                <a:gd name="connsiteX18" fmla="*/ 292050 w 498145"/>
                <a:gd name="connsiteY18" fmla="*/ 240497 h 435284"/>
                <a:gd name="connsiteX19" fmla="*/ 178875 w 498145"/>
                <a:gd name="connsiteY19" fmla="*/ 246916 h 435284"/>
                <a:gd name="connsiteX20" fmla="*/ 175082 w 498145"/>
                <a:gd name="connsiteY20" fmla="*/ 243707 h 435284"/>
                <a:gd name="connsiteX21" fmla="*/ 171677 w 498145"/>
                <a:gd name="connsiteY21" fmla="*/ 240497 h 435284"/>
                <a:gd name="connsiteX22" fmla="*/ 165209 w 498145"/>
                <a:gd name="connsiteY22" fmla="*/ 127492 h 435284"/>
                <a:gd name="connsiteX23" fmla="*/ 168418 w 498145"/>
                <a:gd name="connsiteY23" fmla="*/ 123601 h 435284"/>
                <a:gd name="connsiteX24" fmla="*/ 171701 w 498145"/>
                <a:gd name="connsiteY24" fmla="*/ 120123 h 435284"/>
                <a:gd name="connsiteX25" fmla="*/ 214671 w 498145"/>
                <a:gd name="connsiteY25" fmla="*/ 77154 h 435284"/>
                <a:gd name="connsiteX26" fmla="*/ 84668 w 498145"/>
                <a:gd name="connsiteY26" fmla="*/ 70345 h 435284"/>
                <a:gd name="connsiteX27" fmla="*/ 80631 w 498145"/>
                <a:gd name="connsiteY27" fmla="*/ 73798 h 435284"/>
                <a:gd name="connsiteX28" fmla="*/ 77129 w 498145"/>
                <a:gd name="connsiteY28" fmla="*/ 77154 h 435284"/>
                <a:gd name="connsiteX29" fmla="*/ 206622 w 498145"/>
                <a:gd name="connsiteY29" fmla="*/ 153949 h 435284"/>
                <a:gd name="connsiteX30" fmla="*/ 204433 w 498145"/>
                <a:gd name="connsiteY30" fmla="*/ 156284 h 435284"/>
                <a:gd name="connsiteX31" fmla="*/ 207821 w 498145"/>
                <a:gd name="connsiteY31" fmla="*/ 207758 h 435284"/>
                <a:gd name="connsiteX32" fmla="*/ 254893 w 498145"/>
                <a:gd name="connsiteY32" fmla="*/ 208616 h 435284"/>
                <a:gd name="connsiteX33" fmla="*/ 257665 w 498145"/>
                <a:gd name="connsiteY33" fmla="*/ 206111 h 435284"/>
                <a:gd name="connsiteX34" fmla="*/ 317852 w 498145"/>
                <a:gd name="connsiteY34" fmla="*/ 145924 h 435284"/>
                <a:gd name="connsiteX35" fmla="*/ 352237 w 498145"/>
                <a:gd name="connsiteY35" fmla="*/ 145924 h 435284"/>
                <a:gd name="connsiteX36" fmla="*/ 421032 w 498145"/>
                <a:gd name="connsiteY36" fmla="*/ 214695 h 435284"/>
                <a:gd name="connsiteX37" fmla="*/ 424364 w 498145"/>
                <a:gd name="connsiteY37" fmla="*/ 211194 h 435284"/>
                <a:gd name="connsiteX38" fmla="*/ 427841 w 498145"/>
                <a:gd name="connsiteY38" fmla="*/ 84692 h 435284"/>
                <a:gd name="connsiteX39" fmla="*/ 424364 w 498145"/>
                <a:gd name="connsiteY39" fmla="*/ 80655 h 435284"/>
                <a:gd name="connsiteX40" fmla="*/ 421032 w 498145"/>
                <a:gd name="connsiteY40" fmla="*/ 77154 h 435284"/>
                <a:gd name="connsiteX41" fmla="*/ 287333 w 498145"/>
                <a:gd name="connsiteY41" fmla="*/ 73482 h 435284"/>
                <a:gd name="connsiteX42" fmla="*/ 283442 w 498145"/>
                <a:gd name="connsiteY42" fmla="*/ 77129 h 435284"/>
                <a:gd name="connsiteX43" fmla="*/ 206622 w 498145"/>
                <a:gd name="connsiteY43" fmla="*/ 153974 h 43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98145" h="435284">
                  <a:moveTo>
                    <a:pt x="42720" y="42744"/>
                  </a:moveTo>
                  <a:cubicBezTo>
                    <a:pt x="99695" y="-14241"/>
                    <a:pt x="192078" y="-14249"/>
                    <a:pt x="249063" y="42726"/>
                  </a:cubicBezTo>
                  <a:cubicBezTo>
                    <a:pt x="249069" y="42732"/>
                    <a:pt x="249075" y="42738"/>
                    <a:pt x="249081" y="42744"/>
                  </a:cubicBezTo>
                  <a:cubicBezTo>
                    <a:pt x="306069" y="-14228"/>
                    <a:pt x="398452" y="-14216"/>
                    <a:pt x="455424" y="42772"/>
                  </a:cubicBezTo>
                  <a:cubicBezTo>
                    <a:pt x="510698" y="98061"/>
                    <a:pt x="512571" y="187090"/>
                    <a:pt x="459673" y="244655"/>
                  </a:cubicBezTo>
                  <a:lnTo>
                    <a:pt x="455418" y="249105"/>
                  </a:lnTo>
                  <a:lnTo>
                    <a:pt x="283466" y="421032"/>
                  </a:lnTo>
                  <a:cubicBezTo>
                    <a:pt x="264477" y="440029"/>
                    <a:pt x="233682" y="440036"/>
                    <a:pt x="214685" y="421046"/>
                  </a:cubicBezTo>
                  <a:cubicBezTo>
                    <a:pt x="214680" y="421041"/>
                    <a:pt x="214676" y="421037"/>
                    <a:pt x="214671" y="421032"/>
                  </a:cubicBezTo>
                  <a:lnTo>
                    <a:pt x="42744" y="249105"/>
                  </a:lnTo>
                  <a:cubicBezTo>
                    <a:pt x="-14241" y="192130"/>
                    <a:pt x="-14249" y="99746"/>
                    <a:pt x="42726" y="42761"/>
                  </a:cubicBezTo>
                  <a:cubicBezTo>
                    <a:pt x="42732" y="42756"/>
                    <a:pt x="42738" y="42750"/>
                    <a:pt x="42744" y="42744"/>
                  </a:cubicBezTo>
                  <a:close/>
                  <a:moveTo>
                    <a:pt x="77129" y="77154"/>
                  </a:moveTo>
                  <a:cubicBezTo>
                    <a:pt x="40614" y="113672"/>
                    <a:pt x="39002" y="172360"/>
                    <a:pt x="73457" y="210829"/>
                  </a:cubicBezTo>
                  <a:lnTo>
                    <a:pt x="77105" y="214720"/>
                  </a:lnTo>
                  <a:lnTo>
                    <a:pt x="249081" y="386647"/>
                  </a:lnTo>
                  <a:lnTo>
                    <a:pt x="386622" y="249105"/>
                  </a:lnTo>
                  <a:lnTo>
                    <a:pt x="335069" y="197503"/>
                  </a:lnTo>
                  <a:lnTo>
                    <a:pt x="292050" y="240497"/>
                  </a:lnTo>
                  <a:cubicBezTo>
                    <a:pt x="261445" y="271102"/>
                    <a:pt x="212745" y="273864"/>
                    <a:pt x="178875" y="246916"/>
                  </a:cubicBezTo>
                  <a:lnTo>
                    <a:pt x="175082" y="243707"/>
                  </a:lnTo>
                  <a:lnTo>
                    <a:pt x="171677" y="240497"/>
                  </a:lnTo>
                  <a:cubicBezTo>
                    <a:pt x="141200" y="209908"/>
                    <a:pt x="138421" y="161358"/>
                    <a:pt x="165209" y="127492"/>
                  </a:cubicBezTo>
                  <a:lnTo>
                    <a:pt x="168418" y="123601"/>
                  </a:lnTo>
                  <a:lnTo>
                    <a:pt x="171701" y="120123"/>
                  </a:lnTo>
                  <a:lnTo>
                    <a:pt x="214671" y="77154"/>
                  </a:lnTo>
                  <a:cubicBezTo>
                    <a:pt x="179466" y="41947"/>
                    <a:pt x="123359" y="39008"/>
                    <a:pt x="84668" y="70345"/>
                  </a:cubicBezTo>
                  <a:lnTo>
                    <a:pt x="80631" y="73798"/>
                  </a:lnTo>
                  <a:lnTo>
                    <a:pt x="77129" y="77154"/>
                  </a:lnTo>
                  <a:close/>
                  <a:moveTo>
                    <a:pt x="206622" y="153949"/>
                  </a:moveTo>
                  <a:lnTo>
                    <a:pt x="204433" y="156284"/>
                  </a:lnTo>
                  <a:cubicBezTo>
                    <a:pt x="191155" y="171434"/>
                    <a:pt x="192672" y="194480"/>
                    <a:pt x="207821" y="207758"/>
                  </a:cubicBezTo>
                  <a:cubicBezTo>
                    <a:pt x="221203" y="219487"/>
                    <a:pt x="241093" y="219849"/>
                    <a:pt x="254893" y="208616"/>
                  </a:cubicBezTo>
                  <a:lnTo>
                    <a:pt x="257665" y="206111"/>
                  </a:lnTo>
                  <a:lnTo>
                    <a:pt x="317852" y="145924"/>
                  </a:lnTo>
                  <a:cubicBezTo>
                    <a:pt x="327348" y="136431"/>
                    <a:pt x="342741" y="136431"/>
                    <a:pt x="352237" y="145924"/>
                  </a:cubicBezTo>
                  <a:lnTo>
                    <a:pt x="421032" y="214695"/>
                  </a:lnTo>
                  <a:lnTo>
                    <a:pt x="424364" y="211194"/>
                  </a:lnTo>
                  <a:cubicBezTo>
                    <a:pt x="456543" y="175647"/>
                    <a:pt x="458019" y="121953"/>
                    <a:pt x="427841" y="84692"/>
                  </a:cubicBezTo>
                  <a:lnTo>
                    <a:pt x="424364" y="80655"/>
                  </a:lnTo>
                  <a:lnTo>
                    <a:pt x="421032" y="77154"/>
                  </a:lnTo>
                  <a:cubicBezTo>
                    <a:pt x="384510" y="40624"/>
                    <a:pt x="325805" y="39011"/>
                    <a:pt x="287333" y="73482"/>
                  </a:cubicBezTo>
                  <a:lnTo>
                    <a:pt x="283442" y="77129"/>
                  </a:lnTo>
                  <a:lnTo>
                    <a:pt x="206622" y="153974"/>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109" name="图形 27">
              <a:extLst>
                <a:ext uri="{FF2B5EF4-FFF2-40B4-BE49-F238E27FC236}">
                  <a16:creationId xmlns:a16="http://schemas.microsoft.com/office/drawing/2014/main" id="{08D1DA63-C7B0-A21F-7ADF-CB3679CA73A4}"/>
                </a:ext>
              </a:extLst>
            </p:cNvPr>
            <p:cNvSpPr/>
            <p:nvPr/>
          </p:nvSpPr>
          <p:spPr>
            <a:xfrm>
              <a:off x="10056958" y="2659670"/>
              <a:ext cx="433231" cy="393846"/>
            </a:xfrm>
            <a:custGeom>
              <a:avLst/>
              <a:gdLst>
                <a:gd name="connsiteX0" fmla="*/ 243178 w 534992"/>
                <a:gd name="connsiteY0" fmla="*/ 218861 h 486356"/>
                <a:gd name="connsiteX1" fmla="*/ 340450 w 534992"/>
                <a:gd name="connsiteY1" fmla="*/ 316132 h 486356"/>
                <a:gd name="connsiteX2" fmla="*/ 340450 w 534992"/>
                <a:gd name="connsiteY2" fmla="*/ 437721 h 486356"/>
                <a:gd name="connsiteX3" fmla="*/ 291814 w 534992"/>
                <a:gd name="connsiteY3" fmla="*/ 486357 h 486356"/>
                <a:gd name="connsiteX4" fmla="*/ 48636 w 534992"/>
                <a:gd name="connsiteY4" fmla="*/ 486357 h 486356"/>
                <a:gd name="connsiteX5" fmla="*/ 0 w 534992"/>
                <a:gd name="connsiteY5" fmla="*/ 437721 h 486356"/>
                <a:gd name="connsiteX6" fmla="*/ 0 w 534992"/>
                <a:gd name="connsiteY6" fmla="*/ 316132 h 486356"/>
                <a:gd name="connsiteX7" fmla="*/ 97271 w 534992"/>
                <a:gd name="connsiteY7" fmla="*/ 218861 h 486356"/>
                <a:gd name="connsiteX8" fmla="*/ 243178 w 534992"/>
                <a:gd name="connsiteY8" fmla="*/ 218861 h 486356"/>
                <a:gd name="connsiteX9" fmla="*/ 376926 w 534992"/>
                <a:gd name="connsiteY9" fmla="*/ 267496 h 486356"/>
                <a:gd name="connsiteX10" fmla="*/ 437721 w 534992"/>
                <a:gd name="connsiteY10" fmla="*/ 267496 h 486356"/>
                <a:gd name="connsiteX11" fmla="*/ 534992 w 534992"/>
                <a:gd name="connsiteY11" fmla="*/ 364768 h 486356"/>
                <a:gd name="connsiteX12" fmla="*/ 534992 w 534992"/>
                <a:gd name="connsiteY12" fmla="*/ 437721 h 486356"/>
                <a:gd name="connsiteX13" fmla="*/ 486357 w 534992"/>
                <a:gd name="connsiteY13" fmla="*/ 486357 h 486356"/>
                <a:gd name="connsiteX14" fmla="*/ 389085 w 534992"/>
                <a:gd name="connsiteY14" fmla="*/ 486357 h 486356"/>
                <a:gd name="connsiteX15" fmla="*/ 389085 w 534992"/>
                <a:gd name="connsiteY15" fmla="*/ 437721 h 486356"/>
                <a:gd name="connsiteX16" fmla="*/ 486357 w 534992"/>
                <a:gd name="connsiteY16" fmla="*/ 437721 h 486356"/>
                <a:gd name="connsiteX17" fmla="*/ 486357 w 534992"/>
                <a:gd name="connsiteY17" fmla="*/ 364768 h 486356"/>
                <a:gd name="connsiteX18" fmla="*/ 440153 w 534992"/>
                <a:gd name="connsiteY18" fmla="*/ 316132 h 486356"/>
                <a:gd name="connsiteX19" fmla="*/ 389085 w 534992"/>
                <a:gd name="connsiteY19" fmla="*/ 316132 h 486356"/>
                <a:gd name="connsiteX20" fmla="*/ 376926 w 534992"/>
                <a:gd name="connsiteY20" fmla="*/ 267496 h 486356"/>
                <a:gd name="connsiteX21" fmla="*/ 243178 w 534992"/>
                <a:gd name="connsiteY21" fmla="*/ 267496 h 486356"/>
                <a:gd name="connsiteX22" fmla="*/ 97271 w 534992"/>
                <a:gd name="connsiteY22" fmla="*/ 267496 h 486356"/>
                <a:gd name="connsiteX23" fmla="*/ 48636 w 534992"/>
                <a:gd name="connsiteY23" fmla="*/ 313700 h 486356"/>
                <a:gd name="connsiteX24" fmla="*/ 48636 w 534992"/>
                <a:gd name="connsiteY24" fmla="*/ 437721 h 486356"/>
                <a:gd name="connsiteX25" fmla="*/ 291814 w 534992"/>
                <a:gd name="connsiteY25" fmla="*/ 437721 h 486356"/>
                <a:gd name="connsiteX26" fmla="*/ 291814 w 534992"/>
                <a:gd name="connsiteY26" fmla="*/ 316132 h 486356"/>
                <a:gd name="connsiteX27" fmla="*/ 245610 w 534992"/>
                <a:gd name="connsiteY27" fmla="*/ 267496 h 486356"/>
                <a:gd name="connsiteX28" fmla="*/ 243178 w 534992"/>
                <a:gd name="connsiteY28" fmla="*/ 267496 h 486356"/>
                <a:gd name="connsiteX29" fmla="*/ 393949 w 534992"/>
                <a:gd name="connsiteY29" fmla="*/ 97271 h 486356"/>
                <a:gd name="connsiteX30" fmla="*/ 466902 w 534992"/>
                <a:gd name="connsiteY30" fmla="*/ 170225 h 486356"/>
                <a:gd name="connsiteX31" fmla="*/ 393949 w 534992"/>
                <a:gd name="connsiteY31" fmla="*/ 243178 h 486356"/>
                <a:gd name="connsiteX32" fmla="*/ 320995 w 534992"/>
                <a:gd name="connsiteY32" fmla="*/ 170225 h 486356"/>
                <a:gd name="connsiteX33" fmla="*/ 393949 w 534992"/>
                <a:gd name="connsiteY33" fmla="*/ 97271 h 486356"/>
                <a:gd name="connsiteX34" fmla="*/ 170225 w 534992"/>
                <a:gd name="connsiteY34" fmla="*/ 0 h 486356"/>
                <a:gd name="connsiteX35" fmla="*/ 267496 w 534992"/>
                <a:gd name="connsiteY35" fmla="*/ 97271 h 486356"/>
                <a:gd name="connsiteX36" fmla="*/ 170225 w 534992"/>
                <a:gd name="connsiteY36" fmla="*/ 194543 h 486356"/>
                <a:gd name="connsiteX37" fmla="*/ 72954 w 534992"/>
                <a:gd name="connsiteY37" fmla="*/ 97271 h 486356"/>
                <a:gd name="connsiteX38" fmla="*/ 170225 w 534992"/>
                <a:gd name="connsiteY38" fmla="*/ 0 h 486356"/>
                <a:gd name="connsiteX39" fmla="*/ 393949 w 534992"/>
                <a:gd name="connsiteY39" fmla="*/ 145907 h 486356"/>
                <a:gd name="connsiteX40" fmla="*/ 369631 w 534992"/>
                <a:gd name="connsiteY40" fmla="*/ 170225 h 486356"/>
                <a:gd name="connsiteX41" fmla="*/ 393949 w 534992"/>
                <a:gd name="connsiteY41" fmla="*/ 194543 h 486356"/>
                <a:gd name="connsiteX42" fmla="*/ 418267 w 534992"/>
                <a:gd name="connsiteY42" fmla="*/ 170225 h 486356"/>
                <a:gd name="connsiteX43" fmla="*/ 393949 w 534992"/>
                <a:gd name="connsiteY43" fmla="*/ 145907 h 486356"/>
                <a:gd name="connsiteX44" fmla="*/ 170225 w 534992"/>
                <a:gd name="connsiteY44" fmla="*/ 48636 h 486356"/>
                <a:gd name="connsiteX45" fmla="*/ 121589 w 534992"/>
                <a:gd name="connsiteY45" fmla="*/ 97271 h 486356"/>
                <a:gd name="connsiteX46" fmla="*/ 170225 w 534992"/>
                <a:gd name="connsiteY46" fmla="*/ 145907 h 486356"/>
                <a:gd name="connsiteX47" fmla="*/ 218861 w 534992"/>
                <a:gd name="connsiteY47" fmla="*/ 97271 h 486356"/>
                <a:gd name="connsiteX48" fmla="*/ 170225 w 534992"/>
                <a:gd name="connsiteY48" fmla="*/ 48636 h 4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4992" h="486356">
                  <a:moveTo>
                    <a:pt x="243178" y="218861"/>
                  </a:moveTo>
                  <a:cubicBezTo>
                    <a:pt x="296678" y="218861"/>
                    <a:pt x="340450" y="262633"/>
                    <a:pt x="340450" y="316132"/>
                  </a:cubicBezTo>
                  <a:lnTo>
                    <a:pt x="340450" y="437721"/>
                  </a:lnTo>
                  <a:cubicBezTo>
                    <a:pt x="340450" y="464471"/>
                    <a:pt x="318564" y="486357"/>
                    <a:pt x="291814" y="486357"/>
                  </a:cubicBezTo>
                  <a:lnTo>
                    <a:pt x="48636" y="486357"/>
                  </a:lnTo>
                  <a:cubicBezTo>
                    <a:pt x="21886" y="486357"/>
                    <a:pt x="0" y="464471"/>
                    <a:pt x="0" y="437721"/>
                  </a:cubicBezTo>
                  <a:lnTo>
                    <a:pt x="0" y="316132"/>
                  </a:lnTo>
                  <a:cubicBezTo>
                    <a:pt x="0" y="262633"/>
                    <a:pt x="43772" y="218861"/>
                    <a:pt x="97271" y="218861"/>
                  </a:cubicBezTo>
                  <a:lnTo>
                    <a:pt x="243178" y="218861"/>
                  </a:lnTo>
                  <a:close/>
                  <a:moveTo>
                    <a:pt x="376926" y="267496"/>
                  </a:moveTo>
                  <a:lnTo>
                    <a:pt x="437721" y="267496"/>
                  </a:lnTo>
                  <a:cubicBezTo>
                    <a:pt x="491220" y="267496"/>
                    <a:pt x="534992" y="311268"/>
                    <a:pt x="534992" y="364768"/>
                  </a:cubicBezTo>
                  <a:lnTo>
                    <a:pt x="534992" y="437721"/>
                  </a:lnTo>
                  <a:cubicBezTo>
                    <a:pt x="534992" y="464471"/>
                    <a:pt x="513106" y="486357"/>
                    <a:pt x="486357" y="486357"/>
                  </a:cubicBezTo>
                  <a:lnTo>
                    <a:pt x="389085" y="486357"/>
                  </a:lnTo>
                  <a:lnTo>
                    <a:pt x="389085" y="437721"/>
                  </a:lnTo>
                  <a:lnTo>
                    <a:pt x="486357" y="437721"/>
                  </a:lnTo>
                  <a:lnTo>
                    <a:pt x="486357" y="364768"/>
                  </a:lnTo>
                  <a:cubicBezTo>
                    <a:pt x="486357" y="338018"/>
                    <a:pt x="466902" y="318564"/>
                    <a:pt x="440153" y="316132"/>
                  </a:cubicBezTo>
                  <a:lnTo>
                    <a:pt x="389085" y="316132"/>
                  </a:lnTo>
                  <a:cubicBezTo>
                    <a:pt x="389085" y="299109"/>
                    <a:pt x="384222" y="282087"/>
                    <a:pt x="376926" y="267496"/>
                  </a:cubicBezTo>
                  <a:close/>
                  <a:moveTo>
                    <a:pt x="243178" y="267496"/>
                  </a:moveTo>
                  <a:lnTo>
                    <a:pt x="97271" y="267496"/>
                  </a:lnTo>
                  <a:cubicBezTo>
                    <a:pt x="70522" y="267496"/>
                    <a:pt x="51067" y="286950"/>
                    <a:pt x="48636" y="313700"/>
                  </a:cubicBezTo>
                  <a:lnTo>
                    <a:pt x="48636" y="437721"/>
                  </a:lnTo>
                  <a:lnTo>
                    <a:pt x="291814" y="437721"/>
                  </a:lnTo>
                  <a:lnTo>
                    <a:pt x="291814" y="316132"/>
                  </a:lnTo>
                  <a:cubicBezTo>
                    <a:pt x="291814" y="289382"/>
                    <a:pt x="272360" y="269928"/>
                    <a:pt x="245610" y="267496"/>
                  </a:cubicBezTo>
                  <a:lnTo>
                    <a:pt x="243178" y="267496"/>
                  </a:lnTo>
                  <a:close/>
                  <a:moveTo>
                    <a:pt x="393949" y="97271"/>
                  </a:moveTo>
                  <a:cubicBezTo>
                    <a:pt x="435289" y="97271"/>
                    <a:pt x="466902" y="128885"/>
                    <a:pt x="466902" y="170225"/>
                  </a:cubicBezTo>
                  <a:cubicBezTo>
                    <a:pt x="466902" y="211565"/>
                    <a:pt x="435289" y="243178"/>
                    <a:pt x="393949" y="243178"/>
                  </a:cubicBezTo>
                  <a:cubicBezTo>
                    <a:pt x="352609" y="243178"/>
                    <a:pt x="320995" y="211565"/>
                    <a:pt x="320995" y="170225"/>
                  </a:cubicBezTo>
                  <a:cubicBezTo>
                    <a:pt x="320995" y="128885"/>
                    <a:pt x="355040" y="97271"/>
                    <a:pt x="393949" y="97271"/>
                  </a:cubicBezTo>
                  <a:close/>
                  <a:moveTo>
                    <a:pt x="170225" y="0"/>
                  </a:moveTo>
                  <a:cubicBezTo>
                    <a:pt x="223724" y="0"/>
                    <a:pt x="267496" y="43772"/>
                    <a:pt x="267496" y="97271"/>
                  </a:cubicBezTo>
                  <a:cubicBezTo>
                    <a:pt x="267496" y="150771"/>
                    <a:pt x="223724" y="194543"/>
                    <a:pt x="170225" y="194543"/>
                  </a:cubicBezTo>
                  <a:cubicBezTo>
                    <a:pt x="116726" y="194543"/>
                    <a:pt x="72954" y="150771"/>
                    <a:pt x="72954" y="97271"/>
                  </a:cubicBezTo>
                  <a:cubicBezTo>
                    <a:pt x="72954" y="43772"/>
                    <a:pt x="116726" y="0"/>
                    <a:pt x="170225" y="0"/>
                  </a:cubicBezTo>
                  <a:close/>
                  <a:moveTo>
                    <a:pt x="393949" y="145907"/>
                  </a:moveTo>
                  <a:cubicBezTo>
                    <a:pt x="379358" y="145907"/>
                    <a:pt x="369631" y="155634"/>
                    <a:pt x="369631" y="170225"/>
                  </a:cubicBezTo>
                  <a:cubicBezTo>
                    <a:pt x="369631" y="184816"/>
                    <a:pt x="379358" y="194543"/>
                    <a:pt x="393949" y="194543"/>
                  </a:cubicBezTo>
                  <a:cubicBezTo>
                    <a:pt x="408540" y="194543"/>
                    <a:pt x="418267" y="184816"/>
                    <a:pt x="418267" y="170225"/>
                  </a:cubicBezTo>
                  <a:cubicBezTo>
                    <a:pt x="418267" y="155634"/>
                    <a:pt x="408540" y="145907"/>
                    <a:pt x="393949" y="145907"/>
                  </a:cubicBezTo>
                  <a:close/>
                  <a:moveTo>
                    <a:pt x="170225" y="48636"/>
                  </a:moveTo>
                  <a:cubicBezTo>
                    <a:pt x="143475" y="48636"/>
                    <a:pt x="121589" y="70522"/>
                    <a:pt x="121589" y="97271"/>
                  </a:cubicBezTo>
                  <a:cubicBezTo>
                    <a:pt x="121589" y="124021"/>
                    <a:pt x="143475" y="145907"/>
                    <a:pt x="170225" y="145907"/>
                  </a:cubicBezTo>
                  <a:cubicBezTo>
                    <a:pt x="196974" y="145907"/>
                    <a:pt x="218861" y="124021"/>
                    <a:pt x="218861" y="97271"/>
                  </a:cubicBezTo>
                  <a:cubicBezTo>
                    <a:pt x="218861" y="70522"/>
                    <a:pt x="196974" y="48636"/>
                    <a:pt x="170225" y="48636"/>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grpSp>
        <p:nvGrpSpPr>
          <p:cNvPr id="6" name="组合 5">
            <a:extLst>
              <a:ext uri="{FF2B5EF4-FFF2-40B4-BE49-F238E27FC236}">
                <a16:creationId xmlns:a16="http://schemas.microsoft.com/office/drawing/2014/main" id="{2C2A96BE-599C-4A8D-50C4-43A60E6060D1}"/>
              </a:ext>
            </a:extLst>
          </p:cNvPr>
          <p:cNvGrpSpPr/>
          <p:nvPr/>
        </p:nvGrpSpPr>
        <p:grpSpPr>
          <a:xfrm>
            <a:off x="1370911" y="4578565"/>
            <a:ext cx="8801784" cy="663963"/>
            <a:chOff x="1423805" y="4819246"/>
            <a:chExt cx="9144000" cy="689778"/>
          </a:xfrm>
        </p:grpSpPr>
        <p:sp>
          <p:nvSpPr>
            <p:cNvPr id="54" name="2">
              <a:extLst>
                <a:ext uri="{FF2B5EF4-FFF2-40B4-BE49-F238E27FC236}">
                  <a16:creationId xmlns:a16="http://schemas.microsoft.com/office/drawing/2014/main" id="{725797B1-234A-52C3-C2BB-36455BBB706F}"/>
                </a:ext>
              </a:extLst>
            </p:cNvPr>
            <p:cNvSpPr/>
            <p:nvPr/>
          </p:nvSpPr>
          <p:spPr>
            <a:xfrm>
              <a:off x="1423805" y="4929971"/>
              <a:ext cx="424107" cy="468329"/>
            </a:xfrm>
            <a:custGeom>
              <a:avLst/>
              <a:gdLst>
                <a:gd name="connsiteX0" fmla="*/ 303508 w 316524"/>
                <a:gd name="connsiteY0" fmla="*/ 113188 h 349527"/>
                <a:gd name="connsiteX1" fmla="*/ 316524 w 316524"/>
                <a:gd name="connsiteY1" fmla="*/ 128994 h 349527"/>
                <a:gd name="connsiteX2" fmla="*/ 316524 w 316524"/>
                <a:gd name="connsiteY2" fmla="*/ 336180 h 349527"/>
                <a:gd name="connsiteX3" fmla="*/ 303606 w 316524"/>
                <a:gd name="connsiteY3" fmla="*/ 349509 h 349527"/>
                <a:gd name="connsiteX4" fmla="*/ 303606 w 316524"/>
                <a:gd name="connsiteY4" fmla="*/ 349527 h 349527"/>
                <a:gd name="connsiteX5" fmla="*/ 13328 w 316524"/>
                <a:gd name="connsiteY5" fmla="*/ 349527 h 349527"/>
                <a:gd name="connsiteX6" fmla="*/ 0 w 316524"/>
                <a:gd name="connsiteY6" fmla="*/ 336199 h 349527"/>
                <a:gd name="connsiteX7" fmla="*/ 0 w 316524"/>
                <a:gd name="connsiteY7" fmla="*/ 264943 h 349527"/>
                <a:gd name="connsiteX8" fmla="*/ 13756 w 316524"/>
                <a:gd name="connsiteY8" fmla="*/ 251287 h 349527"/>
                <a:gd name="connsiteX9" fmla="*/ 53021 w 316524"/>
                <a:gd name="connsiteY9" fmla="*/ 273911 h 349527"/>
                <a:gd name="connsiteX10" fmla="*/ 70628 w 316524"/>
                <a:gd name="connsiteY10" fmla="*/ 276459 h 349527"/>
                <a:gd name="connsiteX11" fmla="*/ 115619 w 316524"/>
                <a:gd name="connsiteY11" fmla="*/ 221836 h 349527"/>
                <a:gd name="connsiteX12" fmla="*/ 133308 w 316524"/>
                <a:gd name="connsiteY12" fmla="*/ 213387 h 349527"/>
                <a:gd name="connsiteX13" fmla="*/ 172027 w 316524"/>
                <a:gd name="connsiteY13" fmla="*/ 247072 h 349527"/>
                <a:gd name="connsiteX14" fmla="*/ 192665 w 316524"/>
                <a:gd name="connsiteY14" fmla="*/ 253900 h 349527"/>
                <a:gd name="connsiteX15" fmla="*/ 280728 w 316524"/>
                <a:gd name="connsiteY15" fmla="*/ 122167 h 349527"/>
                <a:gd name="connsiteX16" fmla="*/ 303508 w 316524"/>
                <a:gd name="connsiteY16" fmla="*/ 113188 h 349527"/>
                <a:gd name="connsiteX17" fmla="*/ 282339 w 316524"/>
                <a:gd name="connsiteY17" fmla="*/ 26048 h 349527"/>
                <a:gd name="connsiteX18" fmla="*/ 280976 w 316524"/>
                <a:gd name="connsiteY18" fmla="*/ 26231 h 349527"/>
                <a:gd name="connsiteX19" fmla="*/ 282684 w 316524"/>
                <a:gd name="connsiteY19" fmla="*/ 28706 h 349527"/>
                <a:gd name="connsiteX20" fmla="*/ 291407 w 316524"/>
                <a:gd name="connsiteY20" fmla="*/ 111 h 349527"/>
                <a:gd name="connsiteX21" fmla="*/ 300601 w 316524"/>
                <a:gd name="connsiteY21" fmla="*/ 2606 h 349527"/>
                <a:gd name="connsiteX22" fmla="*/ 305308 w 316524"/>
                <a:gd name="connsiteY22" fmla="*/ 11309 h 349527"/>
                <a:gd name="connsiteX23" fmla="*/ 310706 w 316524"/>
                <a:gd name="connsiteY23" fmla="*/ 55061 h 349527"/>
                <a:gd name="connsiteX24" fmla="*/ 299509 w 316524"/>
                <a:gd name="connsiteY24" fmla="*/ 68963 h 349527"/>
                <a:gd name="connsiteX25" fmla="*/ 296404 w 316524"/>
                <a:gd name="connsiteY25" fmla="*/ 68317 h 349527"/>
                <a:gd name="connsiteX26" fmla="*/ 286390 w 316524"/>
                <a:gd name="connsiteY26" fmla="*/ 57238 h 349527"/>
                <a:gd name="connsiteX27" fmla="*/ 284203 w 316524"/>
                <a:gd name="connsiteY27" fmla="*/ 40397 h 349527"/>
                <a:gd name="connsiteX28" fmla="*/ 283668 w 316524"/>
                <a:gd name="connsiteY28" fmla="*/ 43309 h 349527"/>
                <a:gd name="connsiteX29" fmla="*/ 28905 w 316524"/>
                <a:gd name="connsiteY29" fmla="*/ 190000 h 349527"/>
                <a:gd name="connsiteX30" fmla="*/ 28905 w 316524"/>
                <a:gd name="connsiteY30" fmla="*/ 189991 h 349527"/>
                <a:gd name="connsiteX31" fmla="*/ 17980 w 316524"/>
                <a:gd name="connsiteY31" fmla="*/ 189308 h 349527"/>
                <a:gd name="connsiteX32" fmla="*/ 6081 w 316524"/>
                <a:gd name="connsiteY32" fmla="*/ 173969 h 349527"/>
                <a:gd name="connsiteX33" fmla="*/ 20711 w 316524"/>
                <a:gd name="connsiteY33" fmla="*/ 161997 h 349527"/>
                <a:gd name="connsiteX34" fmla="*/ 221542 w 316524"/>
                <a:gd name="connsiteY34" fmla="*/ 80339 h 349527"/>
                <a:gd name="connsiteX35" fmla="*/ 259854 w 316524"/>
                <a:gd name="connsiteY35" fmla="*/ 29077 h 349527"/>
                <a:gd name="connsiteX36" fmla="*/ 247744 w 316524"/>
                <a:gd name="connsiteY36" fmla="*/ 30709 h 349527"/>
                <a:gd name="connsiteX37" fmla="*/ 234107 w 316524"/>
                <a:gd name="connsiteY37" fmla="*/ 19647 h 349527"/>
                <a:gd name="connsiteX38" fmla="*/ 244304 w 316524"/>
                <a:gd name="connsiteY38" fmla="*/ 6128 h 34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6524" h="349527">
                  <a:moveTo>
                    <a:pt x="303508" y="113188"/>
                  </a:moveTo>
                  <a:cubicBezTo>
                    <a:pt x="310830" y="114476"/>
                    <a:pt x="316524" y="119895"/>
                    <a:pt x="316524" y="128994"/>
                  </a:cubicBezTo>
                  <a:lnTo>
                    <a:pt x="316524" y="336180"/>
                  </a:lnTo>
                  <a:cubicBezTo>
                    <a:pt x="316524" y="343118"/>
                    <a:pt x="310552" y="349509"/>
                    <a:pt x="303606" y="349509"/>
                  </a:cubicBezTo>
                  <a:lnTo>
                    <a:pt x="303606" y="349527"/>
                  </a:lnTo>
                  <a:lnTo>
                    <a:pt x="13328" y="349527"/>
                  </a:lnTo>
                  <a:cubicBezTo>
                    <a:pt x="6382" y="349527"/>
                    <a:pt x="19" y="343154"/>
                    <a:pt x="0" y="336199"/>
                  </a:cubicBezTo>
                  <a:lnTo>
                    <a:pt x="0" y="264943"/>
                  </a:lnTo>
                  <a:cubicBezTo>
                    <a:pt x="0" y="251579"/>
                    <a:pt x="6710" y="244586"/>
                    <a:pt x="13756" y="251287"/>
                  </a:cubicBezTo>
                  <a:lnTo>
                    <a:pt x="53021" y="273911"/>
                  </a:lnTo>
                  <a:cubicBezTo>
                    <a:pt x="58292" y="278462"/>
                    <a:pt x="66222" y="281812"/>
                    <a:pt x="70628" y="276459"/>
                  </a:cubicBezTo>
                  <a:lnTo>
                    <a:pt x="115619" y="221836"/>
                  </a:lnTo>
                  <a:cubicBezTo>
                    <a:pt x="120035" y="216474"/>
                    <a:pt x="127992" y="208917"/>
                    <a:pt x="133308" y="213387"/>
                  </a:cubicBezTo>
                  <a:lnTo>
                    <a:pt x="172027" y="247072"/>
                  </a:lnTo>
                  <a:cubicBezTo>
                    <a:pt x="177344" y="251533"/>
                    <a:pt x="188341" y="259325"/>
                    <a:pt x="192665" y="253900"/>
                  </a:cubicBezTo>
                  <a:lnTo>
                    <a:pt x="280728" y="122167"/>
                  </a:lnTo>
                  <a:cubicBezTo>
                    <a:pt x="287238" y="114743"/>
                    <a:pt x="296187" y="111900"/>
                    <a:pt x="303508" y="113188"/>
                  </a:cubicBezTo>
                  <a:close/>
                  <a:moveTo>
                    <a:pt x="282339" y="26048"/>
                  </a:moveTo>
                  <a:lnTo>
                    <a:pt x="280976" y="26231"/>
                  </a:lnTo>
                  <a:lnTo>
                    <a:pt x="282684" y="28706"/>
                  </a:lnTo>
                  <a:close/>
                  <a:moveTo>
                    <a:pt x="291407" y="111"/>
                  </a:moveTo>
                  <a:cubicBezTo>
                    <a:pt x="294684" y="-335"/>
                    <a:pt x="297997" y="566"/>
                    <a:pt x="300601" y="2606"/>
                  </a:cubicBezTo>
                  <a:cubicBezTo>
                    <a:pt x="303460" y="4426"/>
                    <a:pt x="304689" y="7959"/>
                    <a:pt x="305308" y="11309"/>
                  </a:cubicBezTo>
                  <a:lnTo>
                    <a:pt x="310706" y="55061"/>
                  </a:lnTo>
                  <a:cubicBezTo>
                    <a:pt x="311945" y="61771"/>
                    <a:pt x="306710" y="68471"/>
                    <a:pt x="299509" y="68963"/>
                  </a:cubicBezTo>
                  <a:lnTo>
                    <a:pt x="296404" y="68317"/>
                  </a:lnTo>
                  <a:cubicBezTo>
                    <a:pt x="291024" y="67170"/>
                    <a:pt x="286991" y="62709"/>
                    <a:pt x="286390" y="57238"/>
                  </a:cubicBezTo>
                  <a:lnTo>
                    <a:pt x="284203" y="40397"/>
                  </a:lnTo>
                  <a:lnTo>
                    <a:pt x="283668" y="43309"/>
                  </a:lnTo>
                  <a:cubicBezTo>
                    <a:pt x="190098" y="194252"/>
                    <a:pt x="66477" y="190000"/>
                    <a:pt x="28905" y="190000"/>
                  </a:cubicBezTo>
                  <a:lnTo>
                    <a:pt x="28905" y="189991"/>
                  </a:lnTo>
                  <a:cubicBezTo>
                    <a:pt x="22759" y="189991"/>
                    <a:pt x="19345" y="189991"/>
                    <a:pt x="17980" y="189308"/>
                  </a:cubicBezTo>
                  <a:cubicBezTo>
                    <a:pt x="10460" y="188353"/>
                    <a:pt x="5134" y="181489"/>
                    <a:pt x="6081" y="173969"/>
                  </a:cubicBezTo>
                  <a:cubicBezTo>
                    <a:pt x="7001" y="166722"/>
                    <a:pt x="13428" y="161460"/>
                    <a:pt x="20711" y="161997"/>
                  </a:cubicBezTo>
                  <a:cubicBezTo>
                    <a:pt x="25491" y="162594"/>
                    <a:pt x="128584" y="183182"/>
                    <a:pt x="221542" y="80339"/>
                  </a:cubicBezTo>
                  <a:lnTo>
                    <a:pt x="259854" y="29077"/>
                  </a:lnTo>
                  <a:lnTo>
                    <a:pt x="247744" y="30709"/>
                  </a:lnTo>
                  <a:cubicBezTo>
                    <a:pt x="240926" y="31419"/>
                    <a:pt x="234818" y="26467"/>
                    <a:pt x="234107" y="19647"/>
                  </a:cubicBezTo>
                  <a:cubicBezTo>
                    <a:pt x="233424" y="13166"/>
                    <a:pt x="237885" y="7258"/>
                    <a:pt x="244304" y="6128"/>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1">
              <a:extLst>
                <a:ext uri="{FF2B5EF4-FFF2-40B4-BE49-F238E27FC236}">
                  <a16:creationId xmlns:a16="http://schemas.microsoft.com/office/drawing/2014/main" id="{5F708D09-BCB3-0B21-2DD5-C14AE638B216}"/>
                </a:ext>
              </a:extLst>
            </p:cNvPr>
            <p:cNvSpPr/>
            <p:nvPr/>
          </p:nvSpPr>
          <p:spPr>
            <a:xfrm>
              <a:off x="6680976" y="4933417"/>
              <a:ext cx="468328" cy="461437"/>
            </a:xfrm>
            <a:custGeom>
              <a:avLst/>
              <a:gdLst>
                <a:gd name="connsiteX0" fmla="*/ 6164 w 349590"/>
                <a:gd name="connsiteY0" fmla="*/ 319765 h 344446"/>
                <a:gd name="connsiteX1" fmla="*/ 343418 w 349590"/>
                <a:gd name="connsiteY1" fmla="*/ 319765 h 344446"/>
                <a:gd name="connsiteX2" fmla="*/ 349590 w 349590"/>
                <a:gd name="connsiteY2" fmla="*/ 325938 h 344446"/>
                <a:gd name="connsiteX3" fmla="*/ 349590 w 349590"/>
                <a:gd name="connsiteY3" fmla="*/ 339302 h 344446"/>
                <a:gd name="connsiteX4" fmla="*/ 343418 w 349590"/>
                <a:gd name="connsiteY4" fmla="*/ 344446 h 344446"/>
                <a:gd name="connsiteX5" fmla="*/ 6164 w 349590"/>
                <a:gd name="connsiteY5" fmla="*/ 344446 h 344446"/>
                <a:gd name="connsiteX6" fmla="*/ 0 w 349590"/>
                <a:gd name="connsiteY6" fmla="*/ 338273 h 344446"/>
                <a:gd name="connsiteX7" fmla="*/ 0 w 349590"/>
                <a:gd name="connsiteY7" fmla="*/ 325938 h 344446"/>
                <a:gd name="connsiteX8" fmla="*/ 6164 w 349590"/>
                <a:gd name="connsiteY8" fmla="*/ 319765 h 344446"/>
                <a:gd name="connsiteX9" fmla="*/ 16452 w 349590"/>
                <a:gd name="connsiteY9" fmla="*/ 212321 h 344446"/>
                <a:gd name="connsiteX10" fmla="*/ 68891 w 349590"/>
                <a:gd name="connsiteY10" fmla="*/ 212321 h 344446"/>
                <a:gd name="connsiteX11" fmla="*/ 75063 w 349590"/>
                <a:gd name="connsiteY11" fmla="*/ 217237 h 344446"/>
                <a:gd name="connsiteX12" fmla="*/ 75063 w 349590"/>
                <a:gd name="connsiteY12" fmla="*/ 294283 h 344446"/>
                <a:gd name="connsiteX13" fmla="*/ 68891 w 349590"/>
                <a:gd name="connsiteY13" fmla="*/ 299209 h 344446"/>
                <a:gd name="connsiteX14" fmla="*/ 16452 w 349590"/>
                <a:gd name="connsiteY14" fmla="*/ 299209 h 344446"/>
                <a:gd name="connsiteX15" fmla="*/ 10280 w 349590"/>
                <a:gd name="connsiteY15" fmla="*/ 294283 h 344446"/>
                <a:gd name="connsiteX16" fmla="*/ 10280 w 349590"/>
                <a:gd name="connsiteY16" fmla="*/ 217237 h 344446"/>
                <a:gd name="connsiteX17" fmla="*/ 16452 w 349590"/>
                <a:gd name="connsiteY17" fmla="*/ 212321 h 344446"/>
                <a:gd name="connsiteX18" fmla="*/ 192275 w 349590"/>
                <a:gd name="connsiteY18" fmla="*/ 125433 h 344446"/>
                <a:gd name="connsiteX19" fmla="*/ 245742 w 349590"/>
                <a:gd name="connsiteY19" fmla="*/ 125433 h 344446"/>
                <a:gd name="connsiteX20" fmla="*/ 251905 w 349590"/>
                <a:gd name="connsiteY20" fmla="*/ 131606 h 344446"/>
                <a:gd name="connsiteX21" fmla="*/ 251905 w 349590"/>
                <a:gd name="connsiteY21" fmla="*/ 293035 h 344446"/>
                <a:gd name="connsiteX22" fmla="*/ 245742 w 349590"/>
                <a:gd name="connsiteY22" fmla="*/ 299208 h 344446"/>
                <a:gd name="connsiteX23" fmla="*/ 192275 w 349590"/>
                <a:gd name="connsiteY23" fmla="*/ 299208 h 344446"/>
                <a:gd name="connsiteX24" fmla="*/ 186103 w 349590"/>
                <a:gd name="connsiteY24" fmla="*/ 293035 h 344446"/>
                <a:gd name="connsiteX25" fmla="*/ 186103 w 349590"/>
                <a:gd name="connsiteY25" fmla="*/ 131606 h 344446"/>
                <a:gd name="connsiteX26" fmla="*/ 192275 w 349590"/>
                <a:gd name="connsiteY26" fmla="*/ 125433 h 344446"/>
                <a:gd name="connsiteX27" fmla="*/ 103849 w 349590"/>
                <a:gd name="connsiteY27" fmla="*/ 80451 h 344446"/>
                <a:gd name="connsiteX28" fmla="*/ 157316 w 349590"/>
                <a:gd name="connsiteY28" fmla="*/ 80451 h 344446"/>
                <a:gd name="connsiteX29" fmla="*/ 163479 w 349590"/>
                <a:gd name="connsiteY29" fmla="*/ 86159 h 344446"/>
                <a:gd name="connsiteX30" fmla="*/ 163479 w 349590"/>
                <a:gd name="connsiteY30" fmla="*/ 293463 h 344446"/>
                <a:gd name="connsiteX31" fmla="*/ 157316 w 349590"/>
                <a:gd name="connsiteY31" fmla="*/ 299172 h 344446"/>
                <a:gd name="connsiteX32" fmla="*/ 157316 w 349590"/>
                <a:gd name="connsiteY32" fmla="*/ 299209 h 344446"/>
                <a:gd name="connsiteX33" fmla="*/ 103849 w 349590"/>
                <a:gd name="connsiteY33" fmla="*/ 299209 h 344446"/>
                <a:gd name="connsiteX34" fmla="*/ 97677 w 349590"/>
                <a:gd name="connsiteY34" fmla="*/ 293500 h 344446"/>
                <a:gd name="connsiteX35" fmla="*/ 97677 w 349590"/>
                <a:gd name="connsiteY35" fmla="*/ 86159 h 344446"/>
                <a:gd name="connsiteX36" fmla="*/ 103849 w 349590"/>
                <a:gd name="connsiteY36" fmla="*/ 80451 h 344446"/>
                <a:gd name="connsiteX37" fmla="*/ 280701 w 349590"/>
                <a:gd name="connsiteY37" fmla="*/ 0 h 344446"/>
                <a:gd name="connsiteX38" fmla="*/ 334168 w 349590"/>
                <a:gd name="connsiteY38" fmla="*/ 0 h 344446"/>
                <a:gd name="connsiteX39" fmla="*/ 340331 w 349590"/>
                <a:gd name="connsiteY39" fmla="*/ 6164 h 344446"/>
                <a:gd name="connsiteX40" fmla="*/ 340331 w 349590"/>
                <a:gd name="connsiteY40" fmla="*/ 293036 h 344446"/>
                <a:gd name="connsiteX41" fmla="*/ 334168 w 349590"/>
                <a:gd name="connsiteY41" fmla="*/ 299209 h 344446"/>
                <a:gd name="connsiteX42" fmla="*/ 280701 w 349590"/>
                <a:gd name="connsiteY42" fmla="*/ 299209 h 344446"/>
                <a:gd name="connsiteX43" fmla="*/ 274529 w 349590"/>
                <a:gd name="connsiteY43" fmla="*/ 293036 h 344446"/>
                <a:gd name="connsiteX44" fmla="*/ 274529 w 349590"/>
                <a:gd name="connsiteY44" fmla="*/ 6164 h 344446"/>
                <a:gd name="connsiteX45" fmla="*/ 280701 w 349590"/>
                <a:gd name="connsiteY45" fmla="*/ 0 h 34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49590" h="344446">
                  <a:moveTo>
                    <a:pt x="6164" y="319765"/>
                  </a:moveTo>
                  <a:lnTo>
                    <a:pt x="343418" y="319765"/>
                  </a:lnTo>
                  <a:cubicBezTo>
                    <a:pt x="346731" y="319992"/>
                    <a:pt x="349362" y="322624"/>
                    <a:pt x="349590" y="325938"/>
                  </a:cubicBezTo>
                  <a:lnTo>
                    <a:pt x="349590" y="339302"/>
                  </a:lnTo>
                  <a:cubicBezTo>
                    <a:pt x="349590" y="342388"/>
                    <a:pt x="347533" y="344446"/>
                    <a:pt x="343418" y="344446"/>
                  </a:cubicBezTo>
                  <a:lnTo>
                    <a:pt x="6164" y="344446"/>
                  </a:lnTo>
                  <a:cubicBezTo>
                    <a:pt x="2859" y="344218"/>
                    <a:pt x="228" y="341578"/>
                    <a:pt x="0" y="338273"/>
                  </a:cubicBezTo>
                  <a:lnTo>
                    <a:pt x="0" y="325938"/>
                  </a:lnTo>
                  <a:cubicBezTo>
                    <a:pt x="228" y="322633"/>
                    <a:pt x="2859" y="319992"/>
                    <a:pt x="6164" y="319765"/>
                  </a:cubicBezTo>
                  <a:close/>
                  <a:moveTo>
                    <a:pt x="16452" y="212321"/>
                  </a:moveTo>
                  <a:lnTo>
                    <a:pt x="68891" y="212321"/>
                  </a:lnTo>
                  <a:cubicBezTo>
                    <a:pt x="71976" y="212321"/>
                    <a:pt x="75063" y="214779"/>
                    <a:pt x="75063" y="217237"/>
                  </a:cubicBezTo>
                  <a:lnTo>
                    <a:pt x="75063" y="294283"/>
                  </a:lnTo>
                  <a:cubicBezTo>
                    <a:pt x="75063" y="296741"/>
                    <a:pt x="73006" y="299209"/>
                    <a:pt x="68891" y="299209"/>
                  </a:cubicBezTo>
                  <a:lnTo>
                    <a:pt x="16452" y="299209"/>
                  </a:lnTo>
                  <a:cubicBezTo>
                    <a:pt x="13365" y="299209"/>
                    <a:pt x="10280" y="296741"/>
                    <a:pt x="10280" y="294283"/>
                  </a:cubicBezTo>
                  <a:lnTo>
                    <a:pt x="10280" y="217237"/>
                  </a:lnTo>
                  <a:cubicBezTo>
                    <a:pt x="10280" y="214779"/>
                    <a:pt x="13365" y="212321"/>
                    <a:pt x="16452" y="212321"/>
                  </a:cubicBezTo>
                  <a:close/>
                  <a:moveTo>
                    <a:pt x="192275" y="125433"/>
                  </a:moveTo>
                  <a:lnTo>
                    <a:pt x="245742" y="125433"/>
                  </a:lnTo>
                  <a:cubicBezTo>
                    <a:pt x="249056" y="125660"/>
                    <a:pt x="251686" y="128292"/>
                    <a:pt x="251905" y="131606"/>
                  </a:cubicBezTo>
                  <a:lnTo>
                    <a:pt x="251905" y="293035"/>
                  </a:lnTo>
                  <a:cubicBezTo>
                    <a:pt x="251686" y="296349"/>
                    <a:pt x="249056" y="298980"/>
                    <a:pt x="245742" y="299208"/>
                  </a:cubicBezTo>
                  <a:lnTo>
                    <a:pt x="192275" y="299208"/>
                  </a:lnTo>
                  <a:cubicBezTo>
                    <a:pt x="188961" y="298980"/>
                    <a:pt x="186330" y="296349"/>
                    <a:pt x="186103" y="293035"/>
                  </a:cubicBezTo>
                  <a:lnTo>
                    <a:pt x="186103" y="131606"/>
                  </a:lnTo>
                  <a:cubicBezTo>
                    <a:pt x="186330" y="128292"/>
                    <a:pt x="188961" y="125660"/>
                    <a:pt x="192275" y="125433"/>
                  </a:cubicBezTo>
                  <a:close/>
                  <a:moveTo>
                    <a:pt x="103849" y="80451"/>
                  </a:moveTo>
                  <a:lnTo>
                    <a:pt x="157316" y="80451"/>
                  </a:lnTo>
                  <a:cubicBezTo>
                    <a:pt x="160402" y="80451"/>
                    <a:pt x="163479" y="83310"/>
                    <a:pt x="163479" y="86159"/>
                  </a:cubicBezTo>
                  <a:lnTo>
                    <a:pt x="163479" y="293463"/>
                  </a:lnTo>
                  <a:cubicBezTo>
                    <a:pt x="163479" y="296313"/>
                    <a:pt x="160402" y="299172"/>
                    <a:pt x="157316" y="299172"/>
                  </a:cubicBezTo>
                  <a:lnTo>
                    <a:pt x="157316" y="299209"/>
                  </a:lnTo>
                  <a:lnTo>
                    <a:pt x="103849" y="299209"/>
                  </a:lnTo>
                  <a:cubicBezTo>
                    <a:pt x="100762" y="299209"/>
                    <a:pt x="97677" y="296350"/>
                    <a:pt x="97677" y="293500"/>
                  </a:cubicBezTo>
                  <a:lnTo>
                    <a:pt x="97677" y="86159"/>
                  </a:lnTo>
                  <a:cubicBezTo>
                    <a:pt x="97677" y="83310"/>
                    <a:pt x="100762" y="80451"/>
                    <a:pt x="103849" y="80451"/>
                  </a:cubicBezTo>
                  <a:close/>
                  <a:moveTo>
                    <a:pt x="280701" y="0"/>
                  </a:moveTo>
                  <a:lnTo>
                    <a:pt x="334168" y="0"/>
                  </a:lnTo>
                  <a:cubicBezTo>
                    <a:pt x="337473" y="218"/>
                    <a:pt x="340112" y="2859"/>
                    <a:pt x="340331" y="6164"/>
                  </a:cubicBezTo>
                  <a:lnTo>
                    <a:pt x="340331" y="293036"/>
                  </a:lnTo>
                  <a:cubicBezTo>
                    <a:pt x="340112" y="296350"/>
                    <a:pt x="337482" y="298981"/>
                    <a:pt x="334168" y="299209"/>
                  </a:cubicBezTo>
                  <a:lnTo>
                    <a:pt x="280701" y="299209"/>
                  </a:lnTo>
                  <a:cubicBezTo>
                    <a:pt x="277387" y="298981"/>
                    <a:pt x="274756" y="296350"/>
                    <a:pt x="274529" y="293036"/>
                  </a:cubicBezTo>
                  <a:lnTo>
                    <a:pt x="274529" y="6164"/>
                  </a:lnTo>
                  <a:cubicBezTo>
                    <a:pt x="274756" y="2849"/>
                    <a:pt x="277387" y="218"/>
                    <a:pt x="280701"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图形 2">
              <a:extLst>
                <a:ext uri="{FF2B5EF4-FFF2-40B4-BE49-F238E27FC236}">
                  <a16:creationId xmlns:a16="http://schemas.microsoft.com/office/drawing/2014/main" id="{65D0C45A-94C6-31A7-E1B0-5E4E22DA1754}"/>
                </a:ext>
              </a:extLst>
            </p:cNvPr>
            <p:cNvSpPr/>
            <p:nvPr/>
          </p:nvSpPr>
          <p:spPr>
            <a:xfrm>
              <a:off x="4797224" y="4819246"/>
              <a:ext cx="692680" cy="689778"/>
            </a:xfrm>
            <a:custGeom>
              <a:avLst/>
              <a:gdLst>
                <a:gd name="connsiteX0" fmla="*/ 834390 w 6819900"/>
                <a:gd name="connsiteY0" fmla="*/ 3169074 h 6791325"/>
                <a:gd name="connsiteX1" fmla="*/ 229553 w 6819900"/>
                <a:gd name="connsiteY1" fmla="*/ 3169074 h 6791325"/>
                <a:gd name="connsiteX2" fmla="*/ 0 w 6819900"/>
                <a:gd name="connsiteY2" fmla="*/ 3398626 h 6791325"/>
                <a:gd name="connsiteX3" fmla="*/ 229553 w 6819900"/>
                <a:gd name="connsiteY3" fmla="*/ 3628179 h 6791325"/>
                <a:gd name="connsiteX4" fmla="*/ 834390 w 6819900"/>
                <a:gd name="connsiteY4" fmla="*/ 3628179 h 6791325"/>
                <a:gd name="connsiteX5" fmla="*/ 1063943 w 6819900"/>
                <a:gd name="connsiteY5" fmla="*/ 3398626 h 6791325"/>
                <a:gd name="connsiteX6" fmla="*/ 834390 w 6819900"/>
                <a:gd name="connsiteY6" fmla="*/ 3169074 h 6791325"/>
                <a:gd name="connsiteX7" fmla="*/ 834390 w 6819900"/>
                <a:gd name="connsiteY7" fmla="*/ 3169074 h 6791325"/>
                <a:gd name="connsiteX8" fmla="*/ 1619250 w 6819900"/>
                <a:gd name="connsiteY8" fmla="*/ 1613641 h 6791325"/>
                <a:gd name="connsiteX9" fmla="*/ 1687830 w 6819900"/>
                <a:gd name="connsiteY9" fmla="*/ 1449811 h 6791325"/>
                <a:gd name="connsiteX10" fmla="*/ 1619250 w 6819900"/>
                <a:gd name="connsiteY10" fmla="*/ 1285981 h 6791325"/>
                <a:gd name="connsiteX11" fmla="*/ 1200150 w 6819900"/>
                <a:gd name="connsiteY11" fmla="*/ 851641 h 6791325"/>
                <a:gd name="connsiteX12" fmla="*/ 1039178 w 6819900"/>
                <a:gd name="connsiteY12" fmla="*/ 784014 h 6791325"/>
                <a:gd name="connsiteX13" fmla="*/ 878205 w 6819900"/>
                <a:gd name="connsiteY13" fmla="*/ 851641 h 6791325"/>
                <a:gd name="connsiteX14" fmla="*/ 804863 w 6819900"/>
                <a:gd name="connsiteY14" fmla="*/ 1012614 h 6791325"/>
                <a:gd name="connsiteX15" fmla="*/ 868680 w 6819900"/>
                <a:gd name="connsiteY15" fmla="*/ 1178349 h 6791325"/>
                <a:gd name="connsiteX16" fmla="*/ 1298258 w 6819900"/>
                <a:gd name="connsiteY16" fmla="*/ 1587924 h 6791325"/>
                <a:gd name="connsiteX17" fmla="*/ 1620203 w 6819900"/>
                <a:gd name="connsiteY17" fmla="*/ 1587924 h 6791325"/>
                <a:gd name="connsiteX18" fmla="*/ 1620203 w 6819900"/>
                <a:gd name="connsiteY18" fmla="*/ 1613641 h 6791325"/>
                <a:gd name="connsiteX19" fmla="*/ 3609023 w 6819900"/>
                <a:gd name="connsiteY19" fmla="*/ 6354234 h 6791325"/>
                <a:gd name="connsiteX20" fmla="*/ 3204210 w 6819900"/>
                <a:gd name="connsiteY20" fmla="*/ 6354234 h 6791325"/>
                <a:gd name="connsiteX21" fmla="*/ 2979420 w 6819900"/>
                <a:gd name="connsiteY21" fmla="*/ 6579024 h 6791325"/>
                <a:gd name="connsiteX22" fmla="*/ 3045143 w 6819900"/>
                <a:gd name="connsiteY22" fmla="*/ 6736186 h 6791325"/>
                <a:gd name="connsiteX23" fmla="*/ 3203258 w 6819900"/>
                <a:gd name="connsiteY23" fmla="*/ 6799051 h 6791325"/>
                <a:gd name="connsiteX24" fmla="*/ 3608070 w 6819900"/>
                <a:gd name="connsiteY24" fmla="*/ 6799051 h 6791325"/>
                <a:gd name="connsiteX25" fmla="*/ 3768090 w 6819900"/>
                <a:gd name="connsiteY25" fmla="*/ 6738092 h 6791325"/>
                <a:gd name="connsiteX26" fmla="*/ 3832860 w 6819900"/>
                <a:gd name="connsiteY26" fmla="*/ 6579976 h 6791325"/>
                <a:gd name="connsiteX27" fmla="*/ 3767138 w 6819900"/>
                <a:gd name="connsiteY27" fmla="*/ 6420909 h 6791325"/>
                <a:gd name="connsiteX28" fmla="*/ 3609023 w 6819900"/>
                <a:gd name="connsiteY28" fmla="*/ 6354234 h 6791325"/>
                <a:gd name="connsiteX29" fmla="*/ 3609023 w 6819900"/>
                <a:gd name="connsiteY29" fmla="*/ 6354234 h 6791325"/>
                <a:gd name="connsiteX30" fmla="*/ 6574155 w 6819900"/>
                <a:gd name="connsiteY30" fmla="*/ 3179551 h 6791325"/>
                <a:gd name="connsiteX31" fmla="*/ 5969318 w 6819900"/>
                <a:gd name="connsiteY31" fmla="*/ 3179551 h 6791325"/>
                <a:gd name="connsiteX32" fmla="*/ 5739765 w 6819900"/>
                <a:gd name="connsiteY32" fmla="*/ 3404341 h 6791325"/>
                <a:gd name="connsiteX33" fmla="*/ 5808345 w 6819900"/>
                <a:gd name="connsiteY33" fmla="*/ 3570076 h 6791325"/>
                <a:gd name="connsiteX34" fmla="*/ 5969318 w 6819900"/>
                <a:gd name="connsiteY34" fmla="*/ 3633894 h 6791325"/>
                <a:gd name="connsiteX35" fmla="*/ 6574155 w 6819900"/>
                <a:gd name="connsiteY35" fmla="*/ 3633894 h 6791325"/>
                <a:gd name="connsiteX36" fmla="*/ 6752273 w 6819900"/>
                <a:gd name="connsiteY36" fmla="*/ 3575791 h 6791325"/>
                <a:gd name="connsiteX37" fmla="*/ 6827520 w 6819900"/>
                <a:gd name="connsiteY37" fmla="*/ 3404341 h 6791325"/>
                <a:gd name="connsiteX38" fmla="*/ 6761798 w 6819900"/>
                <a:gd name="connsiteY38" fmla="*/ 3242416 h 6791325"/>
                <a:gd name="connsiteX39" fmla="*/ 6598920 w 6819900"/>
                <a:gd name="connsiteY39" fmla="*/ 3179551 h 6791325"/>
                <a:gd name="connsiteX40" fmla="*/ 6574155 w 6819900"/>
                <a:gd name="connsiteY40" fmla="*/ 3179551 h 6791325"/>
                <a:gd name="connsiteX41" fmla="*/ 3413760 w 6819900"/>
                <a:gd name="connsiteY41" fmla="*/ 1272646 h 6791325"/>
                <a:gd name="connsiteX42" fmla="*/ 1331595 w 6819900"/>
                <a:gd name="connsiteY42" fmla="*/ 3418629 h 6791325"/>
                <a:gd name="connsiteX43" fmla="*/ 2536508 w 6819900"/>
                <a:gd name="connsiteY43" fmla="*/ 5305531 h 6791325"/>
                <a:gd name="connsiteX44" fmla="*/ 2536508 w 6819900"/>
                <a:gd name="connsiteY44" fmla="*/ 5866554 h 6791325"/>
                <a:gd name="connsiteX45" fmla="*/ 2766060 w 6819900"/>
                <a:gd name="connsiteY45" fmla="*/ 6076104 h 6791325"/>
                <a:gd name="connsiteX46" fmla="*/ 4038600 w 6819900"/>
                <a:gd name="connsiteY46" fmla="*/ 6076104 h 6791325"/>
                <a:gd name="connsiteX47" fmla="*/ 4146233 w 6819900"/>
                <a:gd name="connsiteY47" fmla="*/ 6076104 h 6791325"/>
                <a:gd name="connsiteX48" fmla="*/ 4287203 w 6819900"/>
                <a:gd name="connsiteY48" fmla="*/ 5890367 h 6791325"/>
                <a:gd name="connsiteX49" fmla="*/ 4287203 w 6819900"/>
                <a:gd name="connsiteY49" fmla="*/ 5305531 h 6791325"/>
                <a:gd name="connsiteX50" fmla="*/ 5496878 w 6819900"/>
                <a:gd name="connsiteY50" fmla="*/ 3418629 h 6791325"/>
                <a:gd name="connsiteX51" fmla="*/ 3413760 w 6819900"/>
                <a:gd name="connsiteY51" fmla="*/ 1272646 h 6791325"/>
                <a:gd name="connsiteX52" fmla="*/ 3413760 w 6819900"/>
                <a:gd name="connsiteY52" fmla="*/ 1272646 h 6791325"/>
                <a:gd name="connsiteX53" fmla="*/ 3832860 w 6819900"/>
                <a:gd name="connsiteY53" fmla="*/ 4930247 h 6791325"/>
                <a:gd name="connsiteX54" fmla="*/ 3832860 w 6819900"/>
                <a:gd name="connsiteY54" fmla="*/ 5647479 h 6791325"/>
                <a:gd name="connsiteX55" fmla="*/ 2984183 w 6819900"/>
                <a:gd name="connsiteY55" fmla="*/ 5647479 h 6791325"/>
                <a:gd name="connsiteX56" fmla="*/ 2984183 w 6819900"/>
                <a:gd name="connsiteY56" fmla="*/ 5525559 h 6791325"/>
                <a:gd name="connsiteX57" fmla="*/ 2984183 w 6819900"/>
                <a:gd name="connsiteY57" fmla="*/ 5461742 h 6791325"/>
                <a:gd name="connsiteX58" fmla="*/ 2984183 w 6819900"/>
                <a:gd name="connsiteY58" fmla="*/ 4925484 h 6791325"/>
                <a:gd name="connsiteX59" fmla="*/ 1833563 w 6819900"/>
                <a:gd name="connsiteY59" fmla="*/ 3418629 h 6791325"/>
                <a:gd name="connsiteX60" fmla="*/ 3413760 w 6819900"/>
                <a:gd name="connsiteY60" fmla="*/ 1789854 h 6791325"/>
                <a:gd name="connsiteX61" fmla="*/ 4973955 w 6819900"/>
                <a:gd name="connsiteY61" fmla="*/ 3418629 h 6791325"/>
                <a:gd name="connsiteX62" fmla="*/ 3823335 w 6819900"/>
                <a:gd name="connsiteY62" fmla="*/ 4930247 h 6791325"/>
                <a:gd name="connsiteX63" fmla="*/ 3832860 w 6819900"/>
                <a:gd name="connsiteY63" fmla="*/ 4930247 h 6791325"/>
                <a:gd name="connsiteX64" fmla="*/ 5969318 w 6819900"/>
                <a:gd name="connsiteY64" fmla="*/ 852594 h 6791325"/>
                <a:gd name="connsiteX65" fmla="*/ 5642610 w 6819900"/>
                <a:gd name="connsiteY65" fmla="*/ 852594 h 6791325"/>
                <a:gd name="connsiteX66" fmla="*/ 5213033 w 6819900"/>
                <a:gd name="connsiteY66" fmla="*/ 1276456 h 6791325"/>
                <a:gd name="connsiteX67" fmla="*/ 5149215 w 6819900"/>
                <a:gd name="connsiteY67" fmla="*/ 1442191 h 6791325"/>
                <a:gd name="connsiteX68" fmla="*/ 5213033 w 6819900"/>
                <a:gd name="connsiteY68" fmla="*/ 1603164 h 6791325"/>
                <a:gd name="connsiteX69" fmla="*/ 5539740 w 6819900"/>
                <a:gd name="connsiteY69" fmla="*/ 1603164 h 6791325"/>
                <a:gd name="connsiteX70" fmla="*/ 5969318 w 6819900"/>
                <a:gd name="connsiteY70" fmla="*/ 1173586 h 6791325"/>
                <a:gd name="connsiteX71" fmla="*/ 5969318 w 6819900"/>
                <a:gd name="connsiteY71" fmla="*/ 852594 h 6791325"/>
                <a:gd name="connsiteX72" fmla="*/ 5969318 w 6819900"/>
                <a:gd name="connsiteY72" fmla="*/ 852594 h 6791325"/>
                <a:gd name="connsiteX73" fmla="*/ 3413760 w 6819900"/>
                <a:gd name="connsiteY73" fmla="*/ 1052619 h 6791325"/>
                <a:gd name="connsiteX74" fmla="*/ 3575685 w 6819900"/>
                <a:gd name="connsiteY74" fmla="*/ 985944 h 6791325"/>
                <a:gd name="connsiteX75" fmla="*/ 3643313 w 6819900"/>
                <a:gd name="connsiteY75" fmla="*/ 824019 h 6791325"/>
                <a:gd name="connsiteX76" fmla="*/ 3643313 w 6819900"/>
                <a:gd name="connsiteY76" fmla="*/ 223944 h 6791325"/>
                <a:gd name="connsiteX77" fmla="*/ 3575685 w 6819900"/>
                <a:gd name="connsiteY77" fmla="*/ 63924 h 6791325"/>
                <a:gd name="connsiteX78" fmla="*/ 3413760 w 6819900"/>
                <a:gd name="connsiteY78" fmla="*/ 106 h 6791325"/>
                <a:gd name="connsiteX79" fmla="*/ 3184208 w 6819900"/>
                <a:gd name="connsiteY79" fmla="*/ 224896 h 6791325"/>
                <a:gd name="connsiteX80" fmla="*/ 3184208 w 6819900"/>
                <a:gd name="connsiteY80" fmla="*/ 824971 h 6791325"/>
                <a:gd name="connsiteX81" fmla="*/ 3250883 w 6819900"/>
                <a:gd name="connsiteY81" fmla="*/ 986896 h 6791325"/>
                <a:gd name="connsiteX82" fmla="*/ 3413760 w 6819900"/>
                <a:gd name="connsiteY82" fmla="*/ 1052619 h 6791325"/>
                <a:gd name="connsiteX83" fmla="*/ 3413760 w 6819900"/>
                <a:gd name="connsiteY83" fmla="*/ 1052619 h 679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819900" h="6791325">
                  <a:moveTo>
                    <a:pt x="834390" y="3169074"/>
                  </a:moveTo>
                  <a:lnTo>
                    <a:pt x="229553" y="3169074"/>
                  </a:lnTo>
                  <a:cubicBezTo>
                    <a:pt x="102870" y="3169074"/>
                    <a:pt x="0" y="3271944"/>
                    <a:pt x="0" y="3398626"/>
                  </a:cubicBezTo>
                  <a:cubicBezTo>
                    <a:pt x="0" y="3525309"/>
                    <a:pt x="102870" y="3628179"/>
                    <a:pt x="229553" y="3628179"/>
                  </a:cubicBezTo>
                  <a:lnTo>
                    <a:pt x="834390" y="3628179"/>
                  </a:lnTo>
                  <a:cubicBezTo>
                    <a:pt x="961073" y="3628179"/>
                    <a:pt x="1063943" y="3525309"/>
                    <a:pt x="1063943" y="3398626"/>
                  </a:cubicBezTo>
                  <a:cubicBezTo>
                    <a:pt x="1062990" y="3271944"/>
                    <a:pt x="960120" y="3169074"/>
                    <a:pt x="834390" y="3169074"/>
                  </a:cubicBezTo>
                  <a:lnTo>
                    <a:pt x="834390" y="3169074"/>
                  </a:lnTo>
                  <a:close/>
                  <a:moveTo>
                    <a:pt x="1619250" y="1613641"/>
                  </a:moveTo>
                  <a:cubicBezTo>
                    <a:pt x="1663065" y="1570779"/>
                    <a:pt x="1687830" y="1511724"/>
                    <a:pt x="1687830" y="1449811"/>
                  </a:cubicBezTo>
                  <a:cubicBezTo>
                    <a:pt x="1687830" y="1388851"/>
                    <a:pt x="1663065" y="1329796"/>
                    <a:pt x="1619250" y="1285981"/>
                  </a:cubicBezTo>
                  <a:lnTo>
                    <a:pt x="1200150" y="851641"/>
                  </a:lnTo>
                  <a:cubicBezTo>
                    <a:pt x="1158240" y="807826"/>
                    <a:pt x="1100138" y="784014"/>
                    <a:pt x="1039178" y="784014"/>
                  </a:cubicBezTo>
                  <a:cubicBezTo>
                    <a:pt x="978218" y="784014"/>
                    <a:pt x="920115" y="808779"/>
                    <a:pt x="878205" y="851641"/>
                  </a:cubicBezTo>
                  <a:cubicBezTo>
                    <a:pt x="833438" y="893551"/>
                    <a:pt x="807720" y="951654"/>
                    <a:pt x="804863" y="1012614"/>
                  </a:cubicBezTo>
                  <a:cubicBezTo>
                    <a:pt x="805815" y="1073574"/>
                    <a:pt x="828675" y="1132629"/>
                    <a:pt x="868680" y="1178349"/>
                  </a:cubicBezTo>
                  <a:lnTo>
                    <a:pt x="1298258" y="1587924"/>
                  </a:lnTo>
                  <a:cubicBezTo>
                    <a:pt x="1387793" y="1675554"/>
                    <a:pt x="1530668" y="1675554"/>
                    <a:pt x="1620203" y="1587924"/>
                  </a:cubicBezTo>
                  <a:lnTo>
                    <a:pt x="1620203" y="1613641"/>
                  </a:lnTo>
                  <a:close/>
                  <a:moveTo>
                    <a:pt x="3609023" y="6354234"/>
                  </a:moveTo>
                  <a:lnTo>
                    <a:pt x="3204210" y="6354234"/>
                  </a:lnTo>
                  <a:cubicBezTo>
                    <a:pt x="3081338" y="6357092"/>
                    <a:pt x="2982278" y="6456151"/>
                    <a:pt x="2979420" y="6579024"/>
                  </a:cubicBezTo>
                  <a:cubicBezTo>
                    <a:pt x="2979420" y="6638079"/>
                    <a:pt x="3003233" y="6694276"/>
                    <a:pt x="3045143" y="6736186"/>
                  </a:cubicBezTo>
                  <a:cubicBezTo>
                    <a:pt x="3087053" y="6777144"/>
                    <a:pt x="3144203" y="6800004"/>
                    <a:pt x="3203258" y="6799051"/>
                  </a:cubicBezTo>
                  <a:lnTo>
                    <a:pt x="3608070" y="6799051"/>
                  </a:lnTo>
                  <a:cubicBezTo>
                    <a:pt x="3667125" y="6801909"/>
                    <a:pt x="3725228" y="6780001"/>
                    <a:pt x="3768090" y="6738092"/>
                  </a:cubicBezTo>
                  <a:cubicBezTo>
                    <a:pt x="3810953" y="6696181"/>
                    <a:pt x="3833813" y="6639031"/>
                    <a:pt x="3832860" y="6579976"/>
                  </a:cubicBezTo>
                  <a:cubicBezTo>
                    <a:pt x="3832860" y="6519969"/>
                    <a:pt x="3809048" y="6463772"/>
                    <a:pt x="3767138" y="6420909"/>
                  </a:cubicBezTo>
                  <a:cubicBezTo>
                    <a:pt x="3725228" y="6378047"/>
                    <a:pt x="3668078" y="6354234"/>
                    <a:pt x="3609023" y="6354234"/>
                  </a:cubicBezTo>
                  <a:lnTo>
                    <a:pt x="3609023" y="6354234"/>
                  </a:lnTo>
                  <a:close/>
                  <a:moveTo>
                    <a:pt x="6574155" y="3179551"/>
                  </a:moveTo>
                  <a:lnTo>
                    <a:pt x="5969318" y="3179551"/>
                  </a:lnTo>
                  <a:cubicBezTo>
                    <a:pt x="5844540" y="3179551"/>
                    <a:pt x="5742623" y="3279564"/>
                    <a:pt x="5739765" y="3404341"/>
                  </a:cubicBezTo>
                  <a:cubicBezTo>
                    <a:pt x="5739765" y="3466254"/>
                    <a:pt x="5764530" y="3526261"/>
                    <a:pt x="5808345" y="3570076"/>
                  </a:cubicBezTo>
                  <a:cubicBezTo>
                    <a:pt x="5853113" y="3610081"/>
                    <a:pt x="5909310" y="3631989"/>
                    <a:pt x="5969318" y="3633894"/>
                  </a:cubicBezTo>
                  <a:lnTo>
                    <a:pt x="6574155" y="3633894"/>
                  </a:lnTo>
                  <a:cubicBezTo>
                    <a:pt x="6638925" y="3640561"/>
                    <a:pt x="6703695" y="3619606"/>
                    <a:pt x="6752273" y="3575791"/>
                  </a:cubicBezTo>
                  <a:cubicBezTo>
                    <a:pt x="6800850" y="3531976"/>
                    <a:pt x="6828473" y="3470064"/>
                    <a:pt x="6827520" y="3404341"/>
                  </a:cubicBezTo>
                  <a:cubicBezTo>
                    <a:pt x="6828473" y="3343381"/>
                    <a:pt x="6804660" y="3285279"/>
                    <a:pt x="6761798" y="3242416"/>
                  </a:cubicBezTo>
                  <a:cubicBezTo>
                    <a:pt x="6717983" y="3199554"/>
                    <a:pt x="6658928" y="3177646"/>
                    <a:pt x="6598920" y="3179551"/>
                  </a:cubicBezTo>
                  <a:lnTo>
                    <a:pt x="6574155" y="3179551"/>
                  </a:lnTo>
                  <a:close/>
                  <a:moveTo>
                    <a:pt x="3413760" y="1272646"/>
                  </a:moveTo>
                  <a:cubicBezTo>
                    <a:pt x="2252663" y="1304079"/>
                    <a:pt x="1328738" y="2256579"/>
                    <a:pt x="1331595" y="3418629"/>
                  </a:cubicBezTo>
                  <a:cubicBezTo>
                    <a:pt x="1331595" y="4228254"/>
                    <a:pt x="1802130" y="4964536"/>
                    <a:pt x="2536508" y="5305531"/>
                  </a:cubicBezTo>
                  <a:lnTo>
                    <a:pt x="2536508" y="5866554"/>
                  </a:lnTo>
                  <a:cubicBezTo>
                    <a:pt x="2544128" y="5986569"/>
                    <a:pt x="2645093" y="6078961"/>
                    <a:pt x="2766060" y="6076104"/>
                  </a:cubicBezTo>
                  <a:lnTo>
                    <a:pt x="4038600" y="6076104"/>
                  </a:lnTo>
                  <a:cubicBezTo>
                    <a:pt x="4073843" y="6083724"/>
                    <a:pt x="4110990" y="6083724"/>
                    <a:pt x="4146233" y="6076104"/>
                  </a:cubicBezTo>
                  <a:cubicBezTo>
                    <a:pt x="4228148" y="6051339"/>
                    <a:pt x="4285298" y="5976092"/>
                    <a:pt x="4287203" y="5890367"/>
                  </a:cubicBezTo>
                  <a:lnTo>
                    <a:pt x="4287203" y="5305531"/>
                  </a:lnTo>
                  <a:cubicBezTo>
                    <a:pt x="5024438" y="4966442"/>
                    <a:pt x="5496878" y="4229206"/>
                    <a:pt x="5496878" y="3418629"/>
                  </a:cubicBezTo>
                  <a:cubicBezTo>
                    <a:pt x="5498783" y="2256579"/>
                    <a:pt x="4574858" y="1304079"/>
                    <a:pt x="3413760" y="1272646"/>
                  </a:cubicBezTo>
                  <a:lnTo>
                    <a:pt x="3413760" y="1272646"/>
                  </a:lnTo>
                  <a:close/>
                  <a:moveTo>
                    <a:pt x="3832860" y="4930247"/>
                  </a:moveTo>
                  <a:lnTo>
                    <a:pt x="3832860" y="5647479"/>
                  </a:lnTo>
                  <a:lnTo>
                    <a:pt x="2984183" y="5647479"/>
                  </a:lnTo>
                  <a:lnTo>
                    <a:pt x="2984183" y="5525559"/>
                  </a:lnTo>
                  <a:cubicBezTo>
                    <a:pt x="2981325" y="5504604"/>
                    <a:pt x="2981325" y="5483649"/>
                    <a:pt x="2984183" y="5461742"/>
                  </a:cubicBezTo>
                  <a:lnTo>
                    <a:pt x="2984183" y="4925484"/>
                  </a:lnTo>
                  <a:cubicBezTo>
                    <a:pt x="2305050" y="4738794"/>
                    <a:pt x="1834515" y="4122526"/>
                    <a:pt x="1833563" y="3418629"/>
                  </a:cubicBezTo>
                  <a:cubicBezTo>
                    <a:pt x="1830705" y="2536614"/>
                    <a:pt x="2531745" y="1813666"/>
                    <a:pt x="3413760" y="1789854"/>
                  </a:cubicBezTo>
                  <a:cubicBezTo>
                    <a:pt x="4288155" y="1824144"/>
                    <a:pt x="4977765" y="2544234"/>
                    <a:pt x="4973955" y="3418629"/>
                  </a:cubicBezTo>
                  <a:cubicBezTo>
                    <a:pt x="4973003" y="4123479"/>
                    <a:pt x="4502468" y="4741652"/>
                    <a:pt x="3823335" y="4930247"/>
                  </a:cubicBezTo>
                  <a:lnTo>
                    <a:pt x="3832860" y="4930247"/>
                  </a:lnTo>
                  <a:close/>
                  <a:moveTo>
                    <a:pt x="5969318" y="852594"/>
                  </a:moveTo>
                  <a:cubicBezTo>
                    <a:pt x="5878830" y="764011"/>
                    <a:pt x="5733098" y="764011"/>
                    <a:pt x="5642610" y="852594"/>
                  </a:cubicBezTo>
                  <a:lnTo>
                    <a:pt x="5213033" y="1276456"/>
                  </a:lnTo>
                  <a:cubicBezTo>
                    <a:pt x="5172075" y="1322176"/>
                    <a:pt x="5149215" y="1381231"/>
                    <a:pt x="5149215" y="1442191"/>
                  </a:cubicBezTo>
                  <a:cubicBezTo>
                    <a:pt x="5150168" y="1501246"/>
                    <a:pt x="5173028" y="1558396"/>
                    <a:pt x="5213033" y="1603164"/>
                  </a:cubicBezTo>
                  <a:cubicBezTo>
                    <a:pt x="5303520" y="1691746"/>
                    <a:pt x="5449253" y="1691746"/>
                    <a:pt x="5539740" y="1603164"/>
                  </a:cubicBezTo>
                  <a:lnTo>
                    <a:pt x="5969318" y="1173586"/>
                  </a:lnTo>
                  <a:cubicBezTo>
                    <a:pt x="6056948" y="1085956"/>
                    <a:pt x="6056948" y="942129"/>
                    <a:pt x="5969318" y="852594"/>
                  </a:cubicBezTo>
                  <a:lnTo>
                    <a:pt x="5969318" y="852594"/>
                  </a:lnTo>
                  <a:close/>
                  <a:moveTo>
                    <a:pt x="3413760" y="1052619"/>
                  </a:moveTo>
                  <a:cubicBezTo>
                    <a:pt x="3474720" y="1052619"/>
                    <a:pt x="3532823" y="1028806"/>
                    <a:pt x="3575685" y="985944"/>
                  </a:cubicBezTo>
                  <a:cubicBezTo>
                    <a:pt x="3618548" y="943081"/>
                    <a:pt x="3643313" y="884979"/>
                    <a:pt x="3643313" y="824019"/>
                  </a:cubicBezTo>
                  <a:lnTo>
                    <a:pt x="3643313" y="223944"/>
                  </a:lnTo>
                  <a:cubicBezTo>
                    <a:pt x="3643313" y="163936"/>
                    <a:pt x="3618548" y="105834"/>
                    <a:pt x="3575685" y="63924"/>
                  </a:cubicBezTo>
                  <a:cubicBezTo>
                    <a:pt x="3532823" y="22014"/>
                    <a:pt x="3473768" y="-1799"/>
                    <a:pt x="3413760" y="106"/>
                  </a:cubicBezTo>
                  <a:cubicBezTo>
                    <a:pt x="3288983" y="106"/>
                    <a:pt x="3187065" y="100119"/>
                    <a:pt x="3184208" y="224896"/>
                  </a:cubicBezTo>
                  <a:lnTo>
                    <a:pt x="3184208" y="824971"/>
                  </a:lnTo>
                  <a:cubicBezTo>
                    <a:pt x="3184208" y="885931"/>
                    <a:pt x="3208020" y="944034"/>
                    <a:pt x="3250883" y="986896"/>
                  </a:cubicBezTo>
                  <a:cubicBezTo>
                    <a:pt x="3294698" y="1028806"/>
                    <a:pt x="3352800" y="1052619"/>
                    <a:pt x="3413760" y="1052619"/>
                  </a:cubicBezTo>
                  <a:lnTo>
                    <a:pt x="3413760" y="1052619"/>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100" name="0">
              <a:extLst>
                <a:ext uri="{FF2B5EF4-FFF2-40B4-BE49-F238E27FC236}">
                  <a16:creationId xmlns:a16="http://schemas.microsoft.com/office/drawing/2014/main" id="{29728DD6-D245-A51C-E4E7-13F2BF7132DC}"/>
                </a:ext>
              </a:extLst>
            </p:cNvPr>
            <p:cNvSpPr>
              <a:spLocks noEditPoints="1"/>
            </p:cNvSpPr>
            <p:nvPr/>
          </p:nvSpPr>
          <p:spPr bwMode="auto">
            <a:xfrm>
              <a:off x="8340376" y="4905939"/>
              <a:ext cx="516392" cy="516392"/>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gradFill>
              <a:gsLst>
                <a:gs pos="0">
                  <a:schemeClr val="accent2"/>
                </a:gs>
                <a:gs pos="100000">
                  <a:schemeClr val="accent1">
                    <a:lumMod val="60000"/>
                    <a:lumOff val="40000"/>
                  </a:schemeClr>
                </a:gs>
              </a:gsLst>
              <a:lin ang="2700000" scaled="0"/>
            </a:gradFill>
            <a:ln w="9525">
              <a:noFill/>
              <a:round/>
            </a:ln>
          </p:spPr>
          <p:txBody>
            <a:bodyPr lIns="121920" tIns="60960" rIns="121920" bIns="6096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7735" dirty="0">
                <a:cs typeface="+mn-ea"/>
                <a:sym typeface="+mn-lt"/>
              </a:endParaRPr>
            </a:p>
          </p:txBody>
        </p:sp>
        <p:sp>
          <p:nvSpPr>
            <p:cNvPr id="110" name="图形 23">
              <a:extLst>
                <a:ext uri="{FF2B5EF4-FFF2-40B4-BE49-F238E27FC236}">
                  <a16:creationId xmlns:a16="http://schemas.microsoft.com/office/drawing/2014/main" id="{2BCE218B-8AC6-B755-124A-9A26140E1B83}"/>
                </a:ext>
              </a:extLst>
            </p:cNvPr>
            <p:cNvSpPr/>
            <p:nvPr/>
          </p:nvSpPr>
          <p:spPr>
            <a:xfrm>
              <a:off x="9948884" y="4915929"/>
              <a:ext cx="618921" cy="496412"/>
            </a:xfrm>
            <a:custGeom>
              <a:avLst/>
              <a:gdLst>
                <a:gd name="T0" fmla="*/ 285195 h 606761"/>
                <a:gd name="T1" fmla="*/ 285195 h 606761"/>
                <a:gd name="T2" fmla="*/ 323122 h 606761"/>
                <a:gd name="T3" fmla="*/ 323122 h 606761"/>
                <a:gd name="T4" fmla="*/ 323122 h 606761"/>
                <a:gd name="T5" fmla="*/ 323122 h 606761"/>
                <a:gd name="T6" fmla="*/ 323122 h 606761"/>
                <a:gd name="T7" fmla="*/ 323122 h 606761"/>
                <a:gd name="T8" fmla="*/ 323122 h 606761"/>
                <a:gd name="T9" fmla="*/ 323122 h 606761"/>
                <a:gd name="T10" fmla="*/ 323122 h 606761"/>
                <a:gd name="T11" fmla="*/ 323122 h 606761"/>
                <a:gd name="T12" fmla="*/ 323122 h 606761"/>
                <a:gd name="T13" fmla="*/ 323122 h 606761"/>
                <a:gd name="T14" fmla="*/ 323122 h 606761"/>
                <a:gd name="T15" fmla="*/ 323122 h 606761"/>
                <a:gd name="T16" fmla="*/ 323122 h 606761"/>
                <a:gd name="T17" fmla="*/ 323122 h 606761"/>
                <a:gd name="T18" fmla="*/ 323122 h 606761"/>
                <a:gd name="T19" fmla="*/ 323122 h 606761"/>
                <a:gd name="T20" fmla="*/ 323122 h 606761"/>
                <a:gd name="T21" fmla="*/ 323122 h 606761"/>
                <a:gd name="T22" fmla="*/ 323122 h 606761"/>
                <a:gd name="T23" fmla="*/ 323122 h 606761"/>
                <a:gd name="T24" fmla="*/ 323122 h 606761"/>
                <a:gd name="T25" fmla="*/ 323122 h 606761"/>
                <a:gd name="T26" fmla="*/ 285195 h 606761"/>
                <a:gd name="T27" fmla="*/ 285195 h 606761"/>
                <a:gd name="T28" fmla="*/ 323122 h 606761"/>
                <a:gd name="T29" fmla="*/ 323122 h 606761"/>
                <a:gd name="T30" fmla="*/ 323122 h 606761"/>
                <a:gd name="T31" fmla="*/ 323122 h 606761"/>
                <a:gd name="T32" fmla="*/ 323122 h 606761"/>
                <a:gd name="T33" fmla="*/ 323122 h 606761"/>
                <a:gd name="T34" fmla="*/ 323122 h 606761"/>
                <a:gd name="T35" fmla="*/ 323122 h 606761"/>
                <a:gd name="T36" fmla="*/ 323122 h 606761"/>
                <a:gd name="T37" fmla="*/ 323122 h 606761"/>
                <a:gd name="T38" fmla="*/ 323122 h 606761"/>
                <a:gd name="T39" fmla="*/ 323122 h 606761"/>
                <a:gd name="T40" fmla="*/ 323122 h 606761"/>
                <a:gd name="T41" fmla="*/ 323122 h 606761"/>
                <a:gd name="T42" fmla="*/ 323122 h 606761"/>
                <a:gd name="T43" fmla="*/ 323122 h 606761"/>
                <a:gd name="T44" fmla="*/ 323122 h 606761"/>
                <a:gd name="T45" fmla="*/ 323122 h 606761"/>
                <a:gd name="T46" fmla="*/ 323122 h 606761"/>
                <a:gd name="T47" fmla="*/ 323122 h 606761"/>
                <a:gd name="T48" fmla="*/ 323122 h 606761"/>
                <a:gd name="T49" fmla="*/ 323122 h 606761"/>
                <a:gd name="T50" fmla="*/ 323122 h 606761"/>
                <a:gd name="T51" fmla="*/ 323122 h 606761"/>
                <a:gd name="T52" fmla="*/ 323122 h 606761"/>
                <a:gd name="T53" fmla="*/ 323122 h 606761"/>
                <a:gd name="T54" fmla="*/ 323122 h 606761"/>
                <a:gd name="T55" fmla="*/ 323122 h 606761"/>
                <a:gd name="T56" fmla="*/ 323122 h 606761"/>
                <a:gd name="T57" fmla="*/ 323122 h 606761"/>
                <a:gd name="T58" fmla="*/ 323122 h 606761"/>
                <a:gd name="T59" fmla="*/ 323122 h 606761"/>
                <a:gd name="T60" fmla="*/ 285195 h 606761"/>
                <a:gd name="T61" fmla="*/ 285195 h 606761"/>
                <a:gd name="T62" fmla="*/ 323122 h 606761"/>
                <a:gd name="T63" fmla="*/ 323122 h 606761"/>
                <a:gd name="T64" fmla="*/ 323122 h 606761"/>
                <a:gd name="T65" fmla="*/ 323122 h 606761"/>
                <a:gd name="T66" fmla="*/ 323122 h 606761"/>
                <a:gd name="T67" fmla="*/ 323122 h 606761"/>
                <a:gd name="T68" fmla="*/ 323122 h 606761"/>
                <a:gd name="T69" fmla="*/ 323122 h 606761"/>
                <a:gd name="T70" fmla="*/ 323122 h 606761"/>
                <a:gd name="T71" fmla="*/ 323122 h 606761"/>
                <a:gd name="T72" fmla="*/ 323122 h 606761"/>
                <a:gd name="T73" fmla="*/ 323122 h 606761"/>
                <a:gd name="T74" fmla="*/ 285195 h 606761"/>
                <a:gd name="T75" fmla="*/ 285195 h 606761"/>
                <a:gd name="T76" fmla="*/ 323122 h 606761"/>
                <a:gd name="T77" fmla="*/ 323122 h 606761"/>
                <a:gd name="T78" fmla="*/ 323122 h 606761"/>
                <a:gd name="T79" fmla="*/ 323122 h 606761"/>
                <a:gd name="T80" fmla="*/ 323122 h 606761"/>
                <a:gd name="T81" fmla="*/ 323122 h 606761"/>
                <a:gd name="T82" fmla="*/ 323122 h 606761"/>
                <a:gd name="T83" fmla="*/ 323122 h 606761"/>
                <a:gd name="T84" fmla="*/ 323122 h 606761"/>
                <a:gd name="T85" fmla="*/ 323122 h 606761"/>
                <a:gd name="T86" fmla="*/ 323122 h 606761"/>
                <a:gd name="T87" fmla="*/ 323122 h 606761"/>
                <a:gd name="T88" fmla="*/ 323122 h 606761"/>
                <a:gd name="T89" fmla="*/ 323122 h 606761"/>
                <a:gd name="T90" fmla="*/ 323122 h 606761"/>
                <a:gd name="T91" fmla="*/ 323122 h 606761"/>
                <a:gd name="T92" fmla="*/ 323122 h 606761"/>
                <a:gd name="T93" fmla="*/ 323122 h 606761"/>
                <a:gd name="T94" fmla="*/ 323122 h 606761"/>
                <a:gd name="T95" fmla="*/ 323122 h 606761"/>
                <a:gd name="T96" fmla="*/ 323122 h 606761"/>
                <a:gd name="T97" fmla="*/ 323122 h 606761"/>
                <a:gd name="T98" fmla="*/ 323122 h 606761"/>
                <a:gd name="T99" fmla="*/ 323122 h 606761"/>
                <a:gd name="T100" fmla="*/ 323122 h 606761"/>
                <a:gd name="T101" fmla="*/ 323122 h 606761"/>
                <a:gd name="T102" fmla="*/ 323122 h 606761"/>
                <a:gd name="T103" fmla="*/ 323122 h 606761"/>
                <a:gd name="T104" fmla="*/ 323122 h 606761"/>
                <a:gd name="T105" fmla="*/ 323122 h 606761"/>
                <a:gd name="T106" fmla="*/ 323122 h 606761"/>
                <a:gd name="T107" fmla="*/ 323122 h 606761"/>
                <a:gd name="T108" fmla="*/ 323122 h 606761"/>
                <a:gd name="T109" fmla="*/ 323122 h 606761"/>
                <a:gd name="T110" fmla="*/ 323122 h 606761"/>
                <a:gd name="T111" fmla="*/ 323122 h 606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600">
                  <a:moveTo>
                    <a:pt x="640" y="187"/>
                  </a:moveTo>
                  <a:lnTo>
                    <a:pt x="640" y="94"/>
                  </a:lnTo>
                  <a:lnTo>
                    <a:pt x="560" y="94"/>
                  </a:lnTo>
                  <a:lnTo>
                    <a:pt x="560" y="0"/>
                  </a:lnTo>
                  <a:lnTo>
                    <a:pt x="0" y="0"/>
                  </a:lnTo>
                  <a:lnTo>
                    <a:pt x="0" y="400"/>
                  </a:lnTo>
                  <a:lnTo>
                    <a:pt x="93" y="400"/>
                  </a:lnTo>
                  <a:lnTo>
                    <a:pt x="93" y="507"/>
                  </a:lnTo>
                  <a:lnTo>
                    <a:pt x="187" y="507"/>
                  </a:lnTo>
                  <a:lnTo>
                    <a:pt x="187" y="600"/>
                  </a:lnTo>
                  <a:lnTo>
                    <a:pt x="747" y="600"/>
                  </a:lnTo>
                  <a:lnTo>
                    <a:pt x="747" y="187"/>
                  </a:lnTo>
                  <a:lnTo>
                    <a:pt x="640" y="187"/>
                  </a:lnTo>
                  <a:close/>
                  <a:moveTo>
                    <a:pt x="693" y="547"/>
                  </a:moveTo>
                  <a:lnTo>
                    <a:pt x="240" y="547"/>
                  </a:lnTo>
                  <a:lnTo>
                    <a:pt x="240" y="507"/>
                  </a:lnTo>
                  <a:lnTo>
                    <a:pt x="240" y="480"/>
                  </a:lnTo>
                  <a:lnTo>
                    <a:pt x="240" y="454"/>
                  </a:lnTo>
                  <a:lnTo>
                    <a:pt x="240" y="400"/>
                  </a:lnTo>
                  <a:lnTo>
                    <a:pt x="240" y="374"/>
                  </a:lnTo>
                  <a:lnTo>
                    <a:pt x="240" y="347"/>
                  </a:lnTo>
                  <a:lnTo>
                    <a:pt x="240" y="240"/>
                  </a:lnTo>
                  <a:lnTo>
                    <a:pt x="507" y="240"/>
                  </a:lnTo>
                  <a:lnTo>
                    <a:pt x="533" y="240"/>
                  </a:lnTo>
                  <a:lnTo>
                    <a:pt x="560" y="240"/>
                  </a:lnTo>
                  <a:lnTo>
                    <a:pt x="587" y="240"/>
                  </a:lnTo>
                  <a:lnTo>
                    <a:pt x="613" y="240"/>
                  </a:lnTo>
                  <a:lnTo>
                    <a:pt x="640" y="240"/>
                  </a:lnTo>
                  <a:lnTo>
                    <a:pt x="693" y="240"/>
                  </a:lnTo>
                  <a:lnTo>
                    <a:pt x="693" y="547"/>
                  </a:lnTo>
                  <a:close/>
                  <a:moveTo>
                    <a:pt x="53" y="54"/>
                  </a:moveTo>
                  <a:lnTo>
                    <a:pt x="507" y="54"/>
                  </a:lnTo>
                  <a:lnTo>
                    <a:pt x="507" y="94"/>
                  </a:lnTo>
                  <a:lnTo>
                    <a:pt x="93" y="94"/>
                  </a:lnTo>
                  <a:lnTo>
                    <a:pt x="93" y="347"/>
                  </a:lnTo>
                  <a:lnTo>
                    <a:pt x="53" y="347"/>
                  </a:lnTo>
                  <a:lnTo>
                    <a:pt x="53" y="54"/>
                  </a:lnTo>
                  <a:close/>
                  <a:moveTo>
                    <a:pt x="147" y="400"/>
                  </a:moveTo>
                  <a:lnTo>
                    <a:pt x="147" y="374"/>
                  </a:lnTo>
                  <a:lnTo>
                    <a:pt x="147" y="347"/>
                  </a:lnTo>
                  <a:lnTo>
                    <a:pt x="147" y="147"/>
                  </a:lnTo>
                  <a:lnTo>
                    <a:pt x="507" y="147"/>
                  </a:lnTo>
                  <a:lnTo>
                    <a:pt x="533" y="147"/>
                  </a:lnTo>
                  <a:lnTo>
                    <a:pt x="560" y="147"/>
                  </a:lnTo>
                  <a:lnTo>
                    <a:pt x="587" y="147"/>
                  </a:lnTo>
                  <a:lnTo>
                    <a:pt x="587" y="187"/>
                  </a:lnTo>
                  <a:lnTo>
                    <a:pt x="560" y="187"/>
                  </a:lnTo>
                  <a:lnTo>
                    <a:pt x="533" y="187"/>
                  </a:lnTo>
                  <a:lnTo>
                    <a:pt x="507" y="187"/>
                  </a:lnTo>
                  <a:lnTo>
                    <a:pt x="187" y="187"/>
                  </a:lnTo>
                  <a:lnTo>
                    <a:pt x="187" y="347"/>
                  </a:lnTo>
                  <a:lnTo>
                    <a:pt x="187" y="374"/>
                  </a:lnTo>
                  <a:lnTo>
                    <a:pt x="187" y="400"/>
                  </a:lnTo>
                  <a:lnTo>
                    <a:pt x="187" y="454"/>
                  </a:lnTo>
                  <a:lnTo>
                    <a:pt x="147" y="454"/>
                  </a:lnTo>
                  <a:lnTo>
                    <a:pt x="147" y="400"/>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solidFill>
                  <a:schemeClr val="bg1"/>
                </a:solidFill>
              </a:endParaRPr>
            </a:p>
          </p:txBody>
        </p:sp>
        <p:sp>
          <p:nvSpPr>
            <p:cNvPr id="111" name="图形 21">
              <a:extLst>
                <a:ext uri="{FF2B5EF4-FFF2-40B4-BE49-F238E27FC236}">
                  <a16:creationId xmlns:a16="http://schemas.microsoft.com/office/drawing/2014/main" id="{771CF537-BE82-59B7-AA88-A0D01E3E8D8D}"/>
                </a:ext>
              </a:extLst>
            </p:cNvPr>
            <p:cNvSpPr/>
            <p:nvPr/>
          </p:nvSpPr>
          <p:spPr>
            <a:xfrm>
              <a:off x="3100705" y="4898522"/>
              <a:ext cx="567168" cy="610502"/>
            </a:xfrm>
            <a:custGeom>
              <a:avLst/>
              <a:gdLst>
                <a:gd name="T0" fmla="*/ 8506 w 11943"/>
                <a:gd name="T1" fmla="*/ 10438 h 12854"/>
                <a:gd name="T2" fmla="*/ 8423 w 11943"/>
                <a:gd name="T3" fmla="*/ 10563 h 12854"/>
                <a:gd name="T4" fmla="*/ 6465 w 11943"/>
                <a:gd name="T5" fmla="*/ 12522 h 12854"/>
                <a:gd name="T6" fmla="*/ 6386 w 11943"/>
                <a:gd name="T7" fmla="*/ 12641 h 12854"/>
                <a:gd name="T8" fmla="*/ 5556 w 11943"/>
                <a:gd name="T9" fmla="*/ 12641 h 12854"/>
                <a:gd name="T10" fmla="*/ 5480 w 11943"/>
                <a:gd name="T11" fmla="*/ 12524 h 12854"/>
                <a:gd name="T12" fmla="*/ 3511 w 11943"/>
                <a:gd name="T13" fmla="*/ 10555 h 12854"/>
                <a:gd name="T14" fmla="*/ 3429 w 11943"/>
                <a:gd name="T15" fmla="*/ 10433 h 12854"/>
                <a:gd name="T16" fmla="*/ 605 w 11943"/>
                <a:gd name="T17" fmla="*/ 4216 h 12854"/>
                <a:gd name="T18" fmla="*/ 5978 w 11943"/>
                <a:gd name="T19" fmla="*/ 3 h 12854"/>
                <a:gd name="T20" fmla="*/ 11343 w 11943"/>
                <a:gd name="T21" fmla="*/ 4226 h 12854"/>
                <a:gd name="T22" fmla="*/ 8506 w 11943"/>
                <a:gd name="T23" fmla="*/ 10438 h 12854"/>
                <a:gd name="T24" fmla="*/ 5971 w 11943"/>
                <a:gd name="T25" fmla="*/ 1173 h 12854"/>
                <a:gd name="T26" fmla="*/ 1739 w 11943"/>
                <a:gd name="T27" fmla="*/ 4487 h 12854"/>
                <a:gd name="T28" fmla="*/ 3935 w 11943"/>
                <a:gd name="T29" fmla="*/ 9393 h 12854"/>
                <a:gd name="T30" fmla="*/ 3935 w 11943"/>
                <a:gd name="T31" fmla="*/ 9608 h 12854"/>
                <a:gd name="T32" fmla="*/ 4302 w 11943"/>
                <a:gd name="T33" fmla="*/ 9766 h 12854"/>
                <a:gd name="T34" fmla="*/ 5971 w 11943"/>
                <a:gd name="T35" fmla="*/ 11435 h 12854"/>
                <a:gd name="T36" fmla="*/ 7633 w 11943"/>
                <a:gd name="T37" fmla="*/ 9773 h 12854"/>
                <a:gd name="T38" fmla="*/ 8006 w 11943"/>
                <a:gd name="T39" fmla="*/ 9614 h 12854"/>
                <a:gd name="T40" fmla="*/ 8006 w 11943"/>
                <a:gd name="T41" fmla="*/ 9393 h 12854"/>
                <a:gd name="T42" fmla="*/ 10202 w 11943"/>
                <a:gd name="T43" fmla="*/ 4488 h 12854"/>
                <a:gd name="T44" fmla="*/ 5971 w 11943"/>
                <a:gd name="T45" fmla="*/ 1173 h 12854"/>
                <a:gd name="T46" fmla="*/ 5971 w 11943"/>
                <a:gd name="T47" fmla="*/ 8153 h 12854"/>
                <a:gd name="T48" fmla="*/ 3553 w 11943"/>
                <a:gd name="T49" fmla="*/ 6538 h 12854"/>
                <a:gd name="T50" fmla="*/ 4120 w 11943"/>
                <a:gd name="T51" fmla="*/ 3685 h 12854"/>
                <a:gd name="T52" fmla="*/ 6973 w 11943"/>
                <a:gd name="T53" fmla="*/ 3118 h 12854"/>
                <a:gd name="T54" fmla="*/ 8588 w 11943"/>
                <a:gd name="T55" fmla="*/ 5536 h 12854"/>
                <a:gd name="T56" fmla="*/ 5971 w 11943"/>
                <a:gd name="T57" fmla="*/ 8153 h 12854"/>
                <a:gd name="T58" fmla="*/ 5971 w 11943"/>
                <a:gd name="T59" fmla="*/ 3500 h 12854"/>
                <a:gd name="T60" fmla="*/ 4090 w 11943"/>
                <a:gd name="T61" fmla="*/ 4757 h 12854"/>
                <a:gd name="T62" fmla="*/ 4532 w 11943"/>
                <a:gd name="T63" fmla="*/ 6975 h 12854"/>
                <a:gd name="T64" fmla="*/ 6750 w 11943"/>
                <a:gd name="T65" fmla="*/ 7417 h 12854"/>
                <a:gd name="T66" fmla="*/ 8007 w 11943"/>
                <a:gd name="T67" fmla="*/ 5536 h 12854"/>
                <a:gd name="T68" fmla="*/ 5971 w 11943"/>
                <a:gd name="T69" fmla="*/ 3500 h 12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43" h="12854">
                  <a:moveTo>
                    <a:pt x="8506" y="10438"/>
                  </a:moveTo>
                  <a:cubicBezTo>
                    <a:pt x="8485" y="10483"/>
                    <a:pt x="8457" y="10525"/>
                    <a:pt x="8423" y="10563"/>
                  </a:cubicBezTo>
                  <a:lnTo>
                    <a:pt x="6465" y="12522"/>
                  </a:lnTo>
                  <a:cubicBezTo>
                    <a:pt x="6444" y="12565"/>
                    <a:pt x="6418" y="12605"/>
                    <a:pt x="6386" y="12641"/>
                  </a:cubicBezTo>
                  <a:cubicBezTo>
                    <a:pt x="6151" y="12854"/>
                    <a:pt x="5792" y="12854"/>
                    <a:pt x="5556" y="12641"/>
                  </a:cubicBezTo>
                  <a:cubicBezTo>
                    <a:pt x="5526" y="12605"/>
                    <a:pt x="5500" y="12566"/>
                    <a:pt x="5480" y="12524"/>
                  </a:cubicBezTo>
                  <a:lnTo>
                    <a:pt x="3511" y="10555"/>
                  </a:lnTo>
                  <a:cubicBezTo>
                    <a:pt x="3478" y="10518"/>
                    <a:pt x="3451" y="10477"/>
                    <a:pt x="3429" y="10433"/>
                  </a:cubicBezTo>
                  <a:cubicBezTo>
                    <a:pt x="1167" y="9260"/>
                    <a:pt x="0" y="6691"/>
                    <a:pt x="605" y="4216"/>
                  </a:cubicBezTo>
                  <a:cubicBezTo>
                    <a:pt x="1210" y="1740"/>
                    <a:pt x="3430" y="0"/>
                    <a:pt x="5978" y="3"/>
                  </a:cubicBezTo>
                  <a:cubicBezTo>
                    <a:pt x="8527" y="5"/>
                    <a:pt x="10743" y="1750"/>
                    <a:pt x="11343" y="4226"/>
                  </a:cubicBezTo>
                  <a:cubicBezTo>
                    <a:pt x="11943" y="6703"/>
                    <a:pt x="10771" y="9269"/>
                    <a:pt x="8506" y="10438"/>
                  </a:cubicBezTo>
                  <a:close/>
                  <a:moveTo>
                    <a:pt x="5971" y="1173"/>
                  </a:moveTo>
                  <a:cubicBezTo>
                    <a:pt x="3967" y="1175"/>
                    <a:pt x="2221" y="2542"/>
                    <a:pt x="1739" y="4487"/>
                  </a:cubicBezTo>
                  <a:cubicBezTo>
                    <a:pt x="1257" y="6433"/>
                    <a:pt x="2163" y="8456"/>
                    <a:pt x="3935" y="9393"/>
                  </a:cubicBezTo>
                  <a:lnTo>
                    <a:pt x="3935" y="9608"/>
                  </a:lnTo>
                  <a:cubicBezTo>
                    <a:pt x="4073" y="9613"/>
                    <a:pt x="4203" y="9669"/>
                    <a:pt x="4302" y="9766"/>
                  </a:cubicBezTo>
                  <a:lnTo>
                    <a:pt x="5971" y="11435"/>
                  </a:lnTo>
                  <a:lnTo>
                    <a:pt x="7633" y="9773"/>
                  </a:lnTo>
                  <a:cubicBezTo>
                    <a:pt x="7732" y="9675"/>
                    <a:pt x="7866" y="9618"/>
                    <a:pt x="8006" y="9614"/>
                  </a:cubicBezTo>
                  <a:lnTo>
                    <a:pt x="8006" y="9393"/>
                  </a:lnTo>
                  <a:cubicBezTo>
                    <a:pt x="9778" y="8456"/>
                    <a:pt x="10684" y="6433"/>
                    <a:pt x="10202" y="4488"/>
                  </a:cubicBezTo>
                  <a:cubicBezTo>
                    <a:pt x="9720" y="2542"/>
                    <a:pt x="7975" y="1175"/>
                    <a:pt x="5971" y="1173"/>
                  </a:cubicBezTo>
                  <a:close/>
                  <a:moveTo>
                    <a:pt x="5971" y="8153"/>
                  </a:moveTo>
                  <a:cubicBezTo>
                    <a:pt x="4912" y="8153"/>
                    <a:pt x="3958" y="7516"/>
                    <a:pt x="3553" y="6538"/>
                  </a:cubicBezTo>
                  <a:cubicBezTo>
                    <a:pt x="3148" y="5560"/>
                    <a:pt x="3372" y="4434"/>
                    <a:pt x="4120" y="3685"/>
                  </a:cubicBezTo>
                  <a:cubicBezTo>
                    <a:pt x="4869" y="2937"/>
                    <a:pt x="5995" y="2713"/>
                    <a:pt x="6973" y="3118"/>
                  </a:cubicBezTo>
                  <a:cubicBezTo>
                    <a:pt x="7951" y="3523"/>
                    <a:pt x="8588" y="4477"/>
                    <a:pt x="8588" y="5536"/>
                  </a:cubicBezTo>
                  <a:cubicBezTo>
                    <a:pt x="8588" y="6982"/>
                    <a:pt x="7417" y="8153"/>
                    <a:pt x="5971" y="8153"/>
                  </a:cubicBezTo>
                  <a:close/>
                  <a:moveTo>
                    <a:pt x="5971" y="3500"/>
                  </a:moveTo>
                  <a:cubicBezTo>
                    <a:pt x="5148" y="3500"/>
                    <a:pt x="4405" y="3996"/>
                    <a:pt x="4090" y="4757"/>
                  </a:cubicBezTo>
                  <a:cubicBezTo>
                    <a:pt x="3775" y="5518"/>
                    <a:pt x="3949" y="6393"/>
                    <a:pt x="4532" y="6975"/>
                  </a:cubicBezTo>
                  <a:cubicBezTo>
                    <a:pt x="5114" y="7558"/>
                    <a:pt x="5989" y="7732"/>
                    <a:pt x="6750" y="7417"/>
                  </a:cubicBezTo>
                  <a:cubicBezTo>
                    <a:pt x="7511" y="7102"/>
                    <a:pt x="8007" y="6359"/>
                    <a:pt x="8007" y="5536"/>
                  </a:cubicBezTo>
                  <a:cubicBezTo>
                    <a:pt x="8007" y="4412"/>
                    <a:pt x="7095" y="3500"/>
                    <a:pt x="5971" y="350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grpSp>
        <p:nvGrpSpPr>
          <p:cNvPr id="7" name="组合 6">
            <a:extLst>
              <a:ext uri="{FF2B5EF4-FFF2-40B4-BE49-F238E27FC236}">
                <a16:creationId xmlns:a16="http://schemas.microsoft.com/office/drawing/2014/main" id="{2A128811-C816-AEA1-73BE-E8FFFD81F9DD}"/>
              </a:ext>
            </a:extLst>
          </p:cNvPr>
          <p:cNvGrpSpPr/>
          <p:nvPr/>
        </p:nvGrpSpPr>
        <p:grpSpPr>
          <a:xfrm>
            <a:off x="1370911" y="5746669"/>
            <a:ext cx="2082255" cy="476896"/>
            <a:chOff x="1449938" y="5851444"/>
            <a:chExt cx="2163213" cy="495438"/>
          </a:xfrm>
        </p:grpSpPr>
        <p:sp>
          <p:nvSpPr>
            <p:cNvPr id="112" name="图形 25">
              <a:extLst>
                <a:ext uri="{FF2B5EF4-FFF2-40B4-BE49-F238E27FC236}">
                  <a16:creationId xmlns:a16="http://schemas.microsoft.com/office/drawing/2014/main" id="{5ABFE5ED-E148-2A10-0961-2D7A7641A600}"/>
                </a:ext>
              </a:extLst>
            </p:cNvPr>
            <p:cNvSpPr/>
            <p:nvPr/>
          </p:nvSpPr>
          <p:spPr>
            <a:xfrm>
              <a:off x="1449938" y="5851444"/>
              <a:ext cx="479439" cy="495438"/>
            </a:xfrm>
            <a:custGeom>
              <a:avLst/>
              <a:gdLst>
                <a:gd name="connsiteX0" fmla="*/ 201045 w 587108"/>
                <a:gd name="connsiteY0" fmla="*/ 374989 h 606698"/>
                <a:gd name="connsiteX1" fmla="*/ 401729 w 587108"/>
                <a:gd name="connsiteY1" fmla="*/ 374989 h 606698"/>
                <a:gd name="connsiteX2" fmla="*/ 432462 w 587108"/>
                <a:gd name="connsiteY2" fmla="*/ 405650 h 606698"/>
                <a:gd name="connsiteX3" fmla="*/ 401729 w 587108"/>
                <a:gd name="connsiteY3" fmla="*/ 436310 h 606698"/>
                <a:gd name="connsiteX4" fmla="*/ 201045 w 587108"/>
                <a:gd name="connsiteY4" fmla="*/ 436310 h 606698"/>
                <a:gd name="connsiteX5" fmla="*/ 170312 w 587108"/>
                <a:gd name="connsiteY5" fmla="*/ 405650 h 606698"/>
                <a:gd name="connsiteX6" fmla="*/ 201045 w 587108"/>
                <a:gd name="connsiteY6" fmla="*/ 374989 h 606698"/>
                <a:gd name="connsiteX7" fmla="*/ 201041 w 587108"/>
                <a:gd name="connsiteY7" fmla="*/ 247195 h 606698"/>
                <a:gd name="connsiteX8" fmla="*/ 539054 w 587108"/>
                <a:gd name="connsiteY8" fmla="*/ 247195 h 606698"/>
                <a:gd name="connsiteX9" fmla="*/ 569783 w 587108"/>
                <a:gd name="connsiteY9" fmla="*/ 277856 h 606698"/>
                <a:gd name="connsiteX10" fmla="*/ 539054 w 587108"/>
                <a:gd name="connsiteY10" fmla="*/ 308516 h 606698"/>
                <a:gd name="connsiteX11" fmla="*/ 201041 w 587108"/>
                <a:gd name="connsiteY11" fmla="*/ 308516 h 606698"/>
                <a:gd name="connsiteX12" fmla="*/ 170312 w 587108"/>
                <a:gd name="connsiteY12" fmla="*/ 277856 h 606698"/>
                <a:gd name="connsiteX13" fmla="*/ 201041 w 587108"/>
                <a:gd name="connsiteY13" fmla="*/ 247195 h 606698"/>
                <a:gd name="connsiteX14" fmla="*/ 201045 w 587108"/>
                <a:gd name="connsiteY14" fmla="*/ 119189 h 606698"/>
                <a:gd name="connsiteX15" fmla="*/ 356709 w 587108"/>
                <a:gd name="connsiteY15" fmla="*/ 119189 h 606698"/>
                <a:gd name="connsiteX16" fmla="*/ 387442 w 587108"/>
                <a:gd name="connsiteY16" fmla="*/ 149885 h 606698"/>
                <a:gd name="connsiteX17" fmla="*/ 356709 w 587108"/>
                <a:gd name="connsiteY17" fmla="*/ 180581 h 606698"/>
                <a:gd name="connsiteX18" fmla="*/ 201045 w 587108"/>
                <a:gd name="connsiteY18" fmla="*/ 180581 h 606698"/>
                <a:gd name="connsiteX19" fmla="*/ 170312 w 587108"/>
                <a:gd name="connsiteY19" fmla="*/ 149885 h 606698"/>
                <a:gd name="connsiteX20" fmla="*/ 201045 w 587108"/>
                <a:gd name="connsiteY20" fmla="*/ 119189 h 606698"/>
                <a:gd name="connsiteX21" fmla="*/ 87274 w 587108"/>
                <a:gd name="connsiteY21" fmla="*/ 0 h 606698"/>
                <a:gd name="connsiteX22" fmla="*/ 109016 w 587108"/>
                <a:gd name="connsiteY22" fmla="*/ 9089 h 606698"/>
                <a:gd name="connsiteX23" fmla="*/ 165407 w 587108"/>
                <a:gd name="connsiteY23" fmla="*/ 65391 h 606698"/>
                <a:gd name="connsiteX24" fmla="*/ 165407 w 587108"/>
                <a:gd name="connsiteY24" fmla="*/ 108806 h 606698"/>
                <a:gd name="connsiteX25" fmla="*/ 122077 w 587108"/>
                <a:gd name="connsiteY25" fmla="*/ 108806 h 606698"/>
                <a:gd name="connsiteX26" fmla="*/ 117928 w 587108"/>
                <a:gd name="connsiteY26" fmla="*/ 104817 h 606698"/>
                <a:gd name="connsiteX27" fmla="*/ 117928 w 587108"/>
                <a:gd name="connsiteY27" fmla="*/ 488956 h 606698"/>
                <a:gd name="connsiteX28" fmla="*/ 482240 w 587108"/>
                <a:gd name="connsiteY28" fmla="*/ 488956 h 606698"/>
                <a:gd name="connsiteX29" fmla="*/ 478245 w 587108"/>
                <a:gd name="connsiteY29" fmla="*/ 484814 h 606698"/>
                <a:gd name="connsiteX30" fmla="*/ 478245 w 587108"/>
                <a:gd name="connsiteY30" fmla="*/ 441553 h 606698"/>
                <a:gd name="connsiteX31" fmla="*/ 521576 w 587108"/>
                <a:gd name="connsiteY31" fmla="*/ 441553 h 606698"/>
                <a:gd name="connsiteX32" fmla="*/ 578120 w 587108"/>
                <a:gd name="connsiteY32" fmla="*/ 497854 h 606698"/>
                <a:gd name="connsiteX33" fmla="*/ 578120 w 587108"/>
                <a:gd name="connsiteY33" fmla="*/ 541269 h 606698"/>
                <a:gd name="connsiteX34" fmla="*/ 521576 w 587108"/>
                <a:gd name="connsiteY34" fmla="*/ 597724 h 606698"/>
                <a:gd name="connsiteX35" fmla="*/ 478245 w 587108"/>
                <a:gd name="connsiteY35" fmla="*/ 597724 h 606698"/>
                <a:gd name="connsiteX36" fmla="*/ 478245 w 587108"/>
                <a:gd name="connsiteY36" fmla="*/ 554309 h 606698"/>
                <a:gd name="connsiteX37" fmla="*/ 482240 w 587108"/>
                <a:gd name="connsiteY37" fmla="*/ 550320 h 606698"/>
                <a:gd name="connsiteX38" fmla="*/ 87198 w 587108"/>
                <a:gd name="connsiteY38" fmla="*/ 550320 h 606698"/>
                <a:gd name="connsiteX39" fmla="*/ 56467 w 587108"/>
                <a:gd name="connsiteY39" fmla="*/ 519638 h 606698"/>
                <a:gd name="connsiteX40" fmla="*/ 56467 w 587108"/>
                <a:gd name="connsiteY40" fmla="*/ 104817 h 606698"/>
                <a:gd name="connsiteX41" fmla="*/ 52472 w 587108"/>
                <a:gd name="connsiteY41" fmla="*/ 108806 h 606698"/>
                <a:gd name="connsiteX42" fmla="*/ 8988 w 587108"/>
                <a:gd name="connsiteY42" fmla="*/ 108806 h 606698"/>
                <a:gd name="connsiteX43" fmla="*/ 8988 w 587108"/>
                <a:gd name="connsiteY43" fmla="*/ 65391 h 606698"/>
                <a:gd name="connsiteX44" fmla="*/ 65532 w 587108"/>
                <a:gd name="connsiteY44" fmla="*/ 9089 h 606698"/>
                <a:gd name="connsiteX45" fmla="*/ 87274 w 587108"/>
                <a:gd name="connsiteY45" fmla="*/ 0 h 60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7108" h="606698">
                  <a:moveTo>
                    <a:pt x="201045" y="374989"/>
                  </a:moveTo>
                  <a:lnTo>
                    <a:pt x="401729" y="374989"/>
                  </a:lnTo>
                  <a:cubicBezTo>
                    <a:pt x="418786" y="374989"/>
                    <a:pt x="432462" y="388633"/>
                    <a:pt x="432462" y="405650"/>
                  </a:cubicBezTo>
                  <a:cubicBezTo>
                    <a:pt x="432462" y="422513"/>
                    <a:pt x="418786" y="436310"/>
                    <a:pt x="401729" y="436310"/>
                  </a:cubicBezTo>
                  <a:lnTo>
                    <a:pt x="201045" y="436310"/>
                  </a:lnTo>
                  <a:cubicBezTo>
                    <a:pt x="183988" y="436310"/>
                    <a:pt x="170312" y="422513"/>
                    <a:pt x="170312" y="405650"/>
                  </a:cubicBezTo>
                  <a:cubicBezTo>
                    <a:pt x="170312" y="388633"/>
                    <a:pt x="183988" y="374989"/>
                    <a:pt x="201045" y="374989"/>
                  </a:cubicBezTo>
                  <a:close/>
                  <a:moveTo>
                    <a:pt x="201041" y="247195"/>
                  </a:moveTo>
                  <a:lnTo>
                    <a:pt x="539054" y="247195"/>
                  </a:lnTo>
                  <a:cubicBezTo>
                    <a:pt x="555955" y="247195"/>
                    <a:pt x="569783" y="260839"/>
                    <a:pt x="569783" y="277856"/>
                  </a:cubicBezTo>
                  <a:cubicBezTo>
                    <a:pt x="569783" y="294719"/>
                    <a:pt x="555955" y="308516"/>
                    <a:pt x="539054" y="308516"/>
                  </a:cubicBezTo>
                  <a:lnTo>
                    <a:pt x="201041" y="308516"/>
                  </a:lnTo>
                  <a:cubicBezTo>
                    <a:pt x="183986" y="308516"/>
                    <a:pt x="170312" y="294719"/>
                    <a:pt x="170312" y="277856"/>
                  </a:cubicBezTo>
                  <a:cubicBezTo>
                    <a:pt x="170312" y="260839"/>
                    <a:pt x="183986" y="247195"/>
                    <a:pt x="201041" y="247195"/>
                  </a:cubicBezTo>
                  <a:close/>
                  <a:moveTo>
                    <a:pt x="201045" y="119189"/>
                  </a:moveTo>
                  <a:lnTo>
                    <a:pt x="356709" y="119189"/>
                  </a:lnTo>
                  <a:cubicBezTo>
                    <a:pt x="373612" y="119189"/>
                    <a:pt x="387442" y="133002"/>
                    <a:pt x="387442" y="149885"/>
                  </a:cubicBezTo>
                  <a:cubicBezTo>
                    <a:pt x="387442" y="166921"/>
                    <a:pt x="373612" y="180581"/>
                    <a:pt x="356709" y="180581"/>
                  </a:cubicBezTo>
                  <a:lnTo>
                    <a:pt x="201045" y="180581"/>
                  </a:lnTo>
                  <a:cubicBezTo>
                    <a:pt x="183988" y="180581"/>
                    <a:pt x="170312" y="166921"/>
                    <a:pt x="170312" y="149885"/>
                  </a:cubicBezTo>
                  <a:cubicBezTo>
                    <a:pt x="170312" y="133002"/>
                    <a:pt x="183988" y="119189"/>
                    <a:pt x="201045" y="119189"/>
                  </a:cubicBezTo>
                  <a:close/>
                  <a:moveTo>
                    <a:pt x="87274" y="0"/>
                  </a:moveTo>
                  <a:cubicBezTo>
                    <a:pt x="95149" y="0"/>
                    <a:pt x="103024" y="3030"/>
                    <a:pt x="109016" y="9089"/>
                  </a:cubicBezTo>
                  <a:lnTo>
                    <a:pt x="165407" y="65391"/>
                  </a:lnTo>
                  <a:cubicBezTo>
                    <a:pt x="177546" y="77357"/>
                    <a:pt x="177546" y="96840"/>
                    <a:pt x="165407" y="108806"/>
                  </a:cubicBezTo>
                  <a:cubicBezTo>
                    <a:pt x="153422" y="120772"/>
                    <a:pt x="134062" y="120772"/>
                    <a:pt x="122077" y="108806"/>
                  </a:cubicBezTo>
                  <a:lnTo>
                    <a:pt x="117928" y="104817"/>
                  </a:lnTo>
                  <a:lnTo>
                    <a:pt x="117928" y="488956"/>
                  </a:lnTo>
                  <a:lnTo>
                    <a:pt x="482240" y="488956"/>
                  </a:lnTo>
                  <a:lnTo>
                    <a:pt x="478245" y="484814"/>
                  </a:lnTo>
                  <a:cubicBezTo>
                    <a:pt x="466107" y="472848"/>
                    <a:pt x="466107" y="453519"/>
                    <a:pt x="478245" y="441553"/>
                  </a:cubicBezTo>
                  <a:cubicBezTo>
                    <a:pt x="490230" y="429433"/>
                    <a:pt x="509591" y="429433"/>
                    <a:pt x="521576" y="441553"/>
                  </a:cubicBezTo>
                  <a:lnTo>
                    <a:pt x="578120" y="497854"/>
                  </a:lnTo>
                  <a:cubicBezTo>
                    <a:pt x="590105" y="509820"/>
                    <a:pt x="590105" y="529303"/>
                    <a:pt x="578120" y="541269"/>
                  </a:cubicBezTo>
                  <a:lnTo>
                    <a:pt x="521576" y="597724"/>
                  </a:lnTo>
                  <a:cubicBezTo>
                    <a:pt x="509591" y="609690"/>
                    <a:pt x="490230" y="609690"/>
                    <a:pt x="478245" y="597724"/>
                  </a:cubicBezTo>
                  <a:cubicBezTo>
                    <a:pt x="466107" y="585758"/>
                    <a:pt x="466107" y="566275"/>
                    <a:pt x="478245" y="554309"/>
                  </a:cubicBezTo>
                  <a:lnTo>
                    <a:pt x="482240" y="550320"/>
                  </a:lnTo>
                  <a:lnTo>
                    <a:pt x="87198" y="550320"/>
                  </a:lnTo>
                  <a:cubicBezTo>
                    <a:pt x="70296" y="550320"/>
                    <a:pt x="56467" y="536514"/>
                    <a:pt x="56467" y="519638"/>
                  </a:cubicBezTo>
                  <a:lnTo>
                    <a:pt x="56467" y="104817"/>
                  </a:lnTo>
                  <a:lnTo>
                    <a:pt x="52472" y="108806"/>
                  </a:lnTo>
                  <a:cubicBezTo>
                    <a:pt x="40487" y="120772"/>
                    <a:pt x="20973" y="120772"/>
                    <a:pt x="8988" y="108806"/>
                  </a:cubicBezTo>
                  <a:cubicBezTo>
                    <a:pt x="-2997" y="96840"/>
                    <a:pt x="-2997" y="77357"/>
                    <a:pt x="8988" y="65391"/>
                  </a:cubicBezTo>
                  <a:lnTo>
                    <a:pt x="65532" y="9089"/>
                  </a:lnTo>
                  <a:cubicBezTo>
                    <a:pt x="71525" y="3030"/>
                    <a:pt x="79399" y="0"/>
                    <a:pt x="87274"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113" name="图形 27">
              <a:extLst>
                <a:ext uri="{FF2B5EF4-FFF2-40B4-BE49-F238E27FC236}">
                  <a16:creationId xmlns:a16="http://schemas.microsoft.com/office/drawing/2014/main" id="{55B3223B-D1AD-1BB3-F334-7A913CE45994}"/>
                </a:ext>
              </a:extLst>
            </p:cNvPr>
            <p:cNvSpPr/>
            <p:nvPr/>
          </p:nvSpPr>
          <p:spPr>
            <a:xfrm>
              <a:off x="3133712" y="5866848"/>
              <a:ext cx="479439" cy="479439"/>
            </a:xfrm>
            <a:custGeom>
              <a:avLst/>
              <a:gdLst>
                <a:gd name="connsiteX0" fmla="*/ 219765 w 476342"/>
                <a:gd name="connsiteY0" fmla="*/ 415603 h 476342"/>
                <a:gd name="connsiteX1" fmla="*/ 221237 w 476342"/>
                <a:gd name="connsiteY1" fmla="*/ 417443 h 476342"/>
                <a:gd name="connsiteX2" fmla="*/ 219765 w 476342"/>
                <a:gd name="connsiteY2" fmla="*/ 429959 h 476342"/>
                <a:gd name="connsiteX3" fmla="*/ 218293 w 476342"/>
                <a:gd name="connsiteY3" fmla="*/ 431800 h 476342"/>
                <a:gd name="connsiteX4" fmla="*/ 216452 w 476342"/>
                <a:gd name="connsiteY4" fmla="*/ 429591 h 476342"/>
                <a:gd name="connsiteX5" fmla="*/ 217924 w 476342"/>
                <a:gd name="connsiteY5" fmla="*/ 417075 h 476342"/>
                <a:gd name="connsiteX6" fmla="*/ 219765 w 476342"/>
                <a:gd name="connsiteY6" fmla="*/ 415603 h 476342"/>
                <a:gd name="connsiteX7" fmla="*/ 200991 w 476342"/>
                <a:gd name="connsiteY7" fmla="*/ 412290 h 476342"/>
                <a:gd name="connsiteX8" fmla="*/ 202464 w 476342"/>
                <a:gd name="connsiteY8" fmla="*/ 414499 h 476342"/>
                <a:gd name="connsiteX9" fmla="*/ 199887 w 476342"/>
                <a:gd name="connsiteY9" fmla="*/ 427015 h 476342"/>
                <a:gd name="connsiteX10" fmla="*/ 198047 w 476342"/>
                <a:gd name="connsiteY10" fmla="*/ 428487 h 476342"/>
                <a:gd name="connsiteX11" fmla="*/ 197678 w 476342"/>
                <a:gd name="connsiteY11" fmla="*/ 428487 h 476342"/>
                <a:gd name="connsiteX12" fmla="*/ 196206 w 476342"/>
                <a:gd name="connsiteY12" fmla="*/ 426279 h 476342"/>
                <a:gd name="connsiteX13" fmla="*/ 198783 w 476342"/>
                <a:gd name="connsiteY13" fmla="*/ 413763 h 476342"/>
                <a:gd name="connsiteX14" fmla="*/ 200991 w 476342"/>
                <a:gd name="connsiteY14" fmla="*/ 412290 h 476342"/>
                <a:gd name="connsiteX15" fmla="*/ 182954 w 476342"/>
                <a:gd name="connsiteY15" fmla="*/ 407872 h 476342"/>
                <a:gd name="connsiteX16" fmla="*/ 184058 w 476342"/>
                <a:gd name="connsiteY16" fmla="*/ 410081 h 476342"/>
                <a:gd name="connsiteX17" fmla="*/ 180009 w 476342"/>
                <a:gd name="connsiteY17" fmla="*/ 422229 h 476342"/>
                <a:gd name="connsiteX18" fmla="*/ 178537 w 476342"/>
                <a:gd name="connsiteY18" fmla="*/ 423333 h 476342"/>
                <a:gd name="connsiteX19" fmla="*/ 177800 w 476342"/>
                <a:gd name="connsiteY19" fmla="*/ 423333 h 476342"/>
                <a:gd name="connsiteX20" fmla="*/ 176696 w 476342"/>
                <a:gd name="connsiteY20" fmla="*/ 421124 h 476342"/>
                <a:gd name="connsiteX21" fmla="*/ 180745 w 476342"/>
                <a:gd name="connsiteY21" fmla="*/ 408977 h 476342"/>
                <a:gd name="connsiteX22" fmla="*/ 182954 w 476342"/>
                <a:gd name="connsiteY22" fmla="*/ 407872 h 476342"/>
                <a:gd name="connsiteX23" fmla="*/ 238171 w 476342"/>
                <a:gd name="connsiteY23" fmla="*/ 401615 h 476342"/>
                <a:gd name="connsiteX24" fmla="*/ 241852 w 476342"/>
                <a:gd name="connsiteY24" fmla="*/ 405296 h 476342"/>
                <a:gd name="connsiteX25" fmla="*/ 241852 w 476342"/>
                <a:gd name="connsiteY25" fmla="*/ 430696 h 476342"/>
                <a:gd name="connsiteX26" fmla="*/ 238171 w 476342"/>
                <a:gd name="connsiteY26" fmla="*/ 434377 h 476342"/>
                <a:gd name="connsiteX27" fmla="*/ 234490 w 476342"/>
                <a:gd name="connsiteY27" fmla="*/ 430696 h 476342"/>
                <a:gd name="connsiteX28" fmla="*/ 234490 w 476342"/>
                <a:gd name="connsiteY28" fmla="*/ 405296 h 476342"/>
                <a:gd name="connsiteX29" fmla="*/ 238171 w 476342"/>
                <a:gd name="connsiteY29" fmla="*/ 401615 h 476342"/>
                <a:gd name="connsiteX30" fmla="*/ 165653 w 476342"/>
                <a:gd name="connsiteY30" fmla="*/ 400510 h 476342"/>
                <a:gd name="connsiteX31" fmla="*/ 166757 w 476342"/>
                <a:gd name="connsiteY31" fmla="*/ 403087 h 476342"/>
                <a:gd name="connsiteX32" fmla="*/ 161603 w 476342"/>
                <a:gd name="connsiteY32" fmla="*/ 414867 h 476342"/>
                <a:gd name="connsiteX33" fmla="*/ 159763 w 476342"/>
                <a:gd name="connsiteY33" fmla="*/ 415971 h 476342"/>
                <a:gd name="connsiteX34" fmla="*/ 159026 w 476342"/>
                <a:gd name="connsiteY34" fmla="*/ 415971 h 476342"/>
                <a:gd name="connsiteX35" fmla="*/ 157922 w 476342"/>
                <a:gd name="connsiteY35" fmla="*/ 413394 h 476342"/>
                <a:gd name="connsiteX36" fmla="*/ 163076 w 476342"/>
                <a:gd name="connsiteY36" fmla="*/ 401615 h 476342"/>
                <a:gd name="connsiteX37" fmla="*/ 165653 w 476342"/>
                <a:gd name="connsiteY37" fmla="*/ 400510 h 476342"/>
                <a:gd name="connsiteX38" fmla="*/ 133257 w 476342"/>
                <a:gd name="connsiteY38" fmla="*/ 382104 h 476342"/>
                <a:gd name="connsiteX39" fmla="*/ 133626 w 476342"/>
                <a:gd name="connsiteY39" fmla="*/ 384681 h 476342"/>
                <a:gd name="connsiteX40" fmla="*/ 126263 w 476342"/>
                <a:gd name="connsiteY40" fmla="*/ 394988 h 476342"/>
                <a:gd name="connsiteX41" fmla="*/ 124791 w 476342"/>
                <a:gd name="connsiteY41" fmla="*/ 395724 h 476342"/>
                <a:gd name="connsiteX42" fmla="*/ 123686 w 476342"/>
                <a:gd name="connsiteY42" fmla="*/ 395356 h 476342"/>
                <a:gd name="connsiteX43" fmla="*/ 123318 w 476342"/>
                <a:gd name="connsiteY43" fmla="*/ 392780 h 476342"/>
                <a:gd name="connsiteX44" fmla="*/ 130681 w 476342"/>
                <a:gd name="connsiteY44" fmla="*/ 382472 h 476342"/>
                <a:gd name="connsiteX45" fmla="*/ 133257 w 476342"/>
                <a:gd name="connsiteY45" fmla="*/ 382104 h 476342"/>
                <a:gd name="connsiteX46" fmla="*/ 156449 w 476342"/>
                <a:gd name="connsiteY46" fmla="*/ 379528 h 476342"/>
                <a:gd name="connsiteX47" fmla="*/ 157922 w 476342"/>
                <a:gd name="connsiteY47" fmla="*/ 384681 h 476342"/>
                <a:gd name="connsiteX48" fmla="*/ 145038 w 476342"/>
                <a:gd name="connsiteY48" fmla="*/ 406768 h 476342"/>
                <a:gd name="connsiteX49" fmla="*/ 141725 w 476342"/>
                <a:gd name="connsiteY49" fmla="*/ 408609 h 476342"/>
                <a:gd name="connsiteX50" fmla="*/ 139884 w 476342"/>
                <a:gd name="connsiteY50" fmla="*/ 408240 h 476342"/>
                <a:gd name="connsiteX51" fmla="*/ 138411 w 476342"/>
                <a:gd name="connsiteY51" fmla="*/ 403087 h 476342"/>
                <a:gd name="connsiteX52" fmla="*/ 151296 w 476342"/>
                <a:gd name="connsiteY52" fmla="*/ 381000 h 476342"/>
                <a:gd name="connsiteX53" fmla="*/ 156449 w 476342"/>
                <a:gd name="connsiteY53" fmla="*/ 379528 h 476342"/>
                <a:gd name="connsiteX54" fmla="*/ 116693 w 476342"/>
                <a:gd name="connsiteY54" fmla="*/ 370692 h 476342"/>
                <a:gd name="connsiteX55" fmla="*/ 119270 w 476342"/>
                <a:gd name="connsiteY55" fmla="*/ 370692 h 476342"/>
                <a:gd name="connsiteX56" fmla="*/ 119270 w 476342"/>
                <a:gd name="connsiteY56" fmla="*/ 373269 h 476342"/>
                <a:gd name="connsiteX57" fmla="*/ 110803 w 476342"/>
                <a:gd name="connsiteY57" fmla="*/ 382840 h 476342"/>
                <a:gd name="connsiteX58" fmla="*/ 109331 w 476342"/>
                <a:gd name="connsiteY58" fmla="*/ 383208 h 476342"/>
                <a:gd name="connsiteX59" fmla="*/ 108226 w 476342"/>
                <a:gd name="connsiteY59" fmla="*/ 382840 h 476342"/>
                <a:gd name="connsiteX60" fmla="*/ 108226 w 476342"/>
                <a:gd name="connsiteY60" fmla="*/ 380263 h 476342"/>
                <a:gd name="connsiteX61" fmla="*/ 103072 w 476342"/>
                <a:gd name="connsiteY61" fmla="*/ 357072 h 476342"/>
                <a:gd name="connsiteX62" fmla="*/ 105649 w 476342"/>
                <a:gd name="connsiteY62" fmla="*/ 357072 h 476342"/>
                <a:gd name="connsiteX63" fmla="*/ 105649 w 476342"/>
                <a:gd name="connsiteY63" fmla="*/ 359649 h 476342"/>
                <a:gd name="connsiteX64" fmla="*/ 96078 w 476342"/>
                <a:gd name="connsiteY64" fmla="*/ 368116 h 476342"/>
                <a:gd name="connsiteX65" fmla="*/ 94974 w 476342"/>
                <a:gd name="connsiteY65" fmla="*/ 368852 h 476342"/>
                <a:gd name="connsiteX66" fmla="*/ 93501 w 476342"/>
                <a:gd name="connsiteY66" fmla="*/ 368116 h 476342"/>
                <a:gd name="connsiteX67" fmla="*/ 93501 w 476342"/>
                <a:gd name="connsiteY67" fmla="*/ 365539 h 476342"/>
                <a:gd name="connsiteX68" fmla="*/ 91293 w 476342"/>
                <a:gd name="connsiteY68" fmla="*/ 342347 h 476342"/>
                <a:gd name="connsiteX69" fmla="*/ 93870 w 476342"/>
                <a:gd name="connsiteY69" fmla="*/ 342716 h 476342"/>
                <a:gd name="connsiteX70" fmla="*/ 93501 w 476342"/>
                <a:gd name="connsiteY70" fmla="*/ 345292 h 476342"/>
                <a:gd name="connsiteX71" fmla="*/ 83194 w 476342"/>
                <a:gd name="connsiteY71" fmla="*/ 352655 h 476342"/>
                <a:gd name="connsiteX72" fmla="*/ 82090 w 476342"/>
                <a:gd name="connsiteY72" fmla="*/ 353023 h 476342"/>
                <a:gd name="connsiteX73" fmla="*/ 80617 w 476342"/>
                <a:gd name="connsiteY73" fmla="*/ 352287 h 476342"/>
                <a:gd name="connsiteX74" fmla="*/ 80985 w 476342"/>
                <a:gd name="connsiteY74" fmla="*/ 349710 h 476342"/>
                <a:gd name="connsiteX75" fmla="*/ 91660 w 476342"/>
                <a:gd name="connsiteY75" fmla="*/ 318052 h 476342"/>
                <a:gd name="connsiteX76" fmla="*/ 96814 w 476342"/>
                <a:gd name="connsiteY76" fmla="*/ 319524 h 476342"/>
                <a:gd name="connsiteX77" fmla="*/ 95341 w 476342"/>
                <a:gd name="connsiteY77" fmla="*/ 324678 h 476342"/>
                <a:gd name="connsiteX78" fmla="*/ 73255 w 476342"/>
                <a:gd name="connsiteY78" fmla="*/ 337562 h 476342"/>
                <a:gd name="connsiteX79" fmla="*/ 71414 w 476342"/>
                <a:gd name="connsiteY79" fmla="*/ 337930 h 476342"/>
                <a:gd name="connsiteX80" fmla="*/ 68101 w 476342"/>
                <a:gd name="connsiteY80" fmla="*/ 336090 h 476342"/>
                <a:gd name="connsiteX81" fmla="*/ 69573 w 476342"/>
                <a:gd name="connsiteY81" fmla="*/ 330936 h 476342"/>
                <a:gd name="connsiteX82" fmla="*/ 390939 w 476342"/>
                <a:gd name="connsiteY82" fmla="*/ 316580 h 476342"/>
                <a:gd name="connsiteX83" fmla="*/ 344556 w 476342"/>
                <a:gd name="connsiteY83" fmla="*/ 362963 h 476342"/>
                <a:gd name="connsiteX84" fmla="*/ 344556 w 476342"/>
                <a:gd name="connsiteY84" fmla="*/ 374006 h 476342"/>
                <a:gd name="connsiteX85" fmla="*/ 324678 w 476342"/>
                <a:gd name="connsiteY85" fmla="*/ 444316 h 476342"/>
                <a:gd name="connsiteX86" fmla="*/ 457200 w 476342"/>
                <a:gd name="connsiteY86" fmla="*/ 444316 h 476342"/>
                <a:gd name="connsiteX87" fmla="*/ 437321 w 476342"/>
                <a:gd name="connsiteY87" fmla="*/ 373638 h 476342"/>
                <a:gd name="connsiteX88" fmla="*/ 437321 w 476342"/>
                <a:gd name="connsiteY88" fmla="*/ 362963 h 476342"/>
                <a:gd name="connsiteX89" fmla="*/ 390939 w 476342"/>
                <a:gd name="connsiteY89" fmla="*/ 316580 h 476342"/>
                <a:gd name="connsiteX90" fmla="*/ 73255 w 476342"/>
                <a:gd name="connsiteY90" fmla="*/ 309585 h 476342"/>
                <a:gd name="connsiteX91" fmla="*/ 75832 w 476342"/>
                <a:gd name="connsiteY91" fmla="*/ 310689 h 476342"/>
                <a:gd name="connsiteX92" fmla="*/ 74728 w 476342"/>
                <a:gd name="connsiteY92" fmla="*/ 313266 h 476342"/>
                <a:gd name="connsiteX93" fmla="*/ 62948 w 476342"/>
                <a:gd name="connsiteY93" fmla="*/ 318420 h 476342"/>
                <a:gd name="connsiteX94" fmla="*/ 62212 w 476342"/>
                <a:gd name="connsiteY94" fmla="*/ 318420 h 476342"/>
                <a:gd name="connsiteX95" fmla="*/ 60371 w 476342"/>
                <a:gd name="connsiteY95" fmla="*/ 317316 h 476342"/>
                <a:gd name="connsiteX96" fmla="*/ 61475 w 476342"/>
                <a:gd name="connsiteY96" fmla="*/ 314738 h 476342"/>
                <a:gd name="connsiteX97" fmla="*/ 66261 w 476342"/>
                <a:gd name="connsiteY97" fmla="*/ 291916 h 476342"/>
                <a:gd name="connsiteX98" fmla="*/ 68470 w 476342"/>
                <a:gd name="connsiteY98" fmla="*/ 293020 h 476342"/>
                <a:gd name="connsiteX99" fmla="*/ 67365 w 476342"/>
                <a:gd name="connsiteY99" fmla="*/ 295229 h 476342"/>
                <a:gd name="connsiteX100" fmla="*/ 55218 w 476342"/>
                <a:gd name="connsiteY100" fmla="*/ 299278 h 476342"/>
                <a:gd name="connsiteX101" fmla="*/ 54850 w 476342"/>
                <a:gd name="connsiteY101" fmla="*/ 299278 h 476342"/>
                <a:gd name="connsiteX102" fmla="*/ 53009 w 476342"/>
                <a:gd name="connsiteY102" fmla="*/ 298174 h 476342"/>
                <a:gd name="connsiteX103" fmla="*/ 54113 w 476342"/>
                <a:gd name="connsiteY103" fmla="*/ 295965 h 476342"/>
                <a:gd name="connsiteX104" fmla="*/ 390571 w 476342"/>
                <a:gd name="connsiteY104" fmla="*/ 285658 h 476342"/>
                <a:gd name="connsiteX105" fmla="*/ 406400 w 476342"/>
                <a:gd name="connsiteY105" fmla="*/ 301119 h 476342"/>
                <a:gd name="connsiteX106" fmla="*/ 406400 w 476342"/>
                <a:gd name="connsiteY106" fmla="*/ 305067 h 476342"/>
                <a:gd name="connsiteX107" fmla="*/ 414406 w 476342"/>
                <a:gd name="connsiteY107" fmla="*/ 306692 h 476342"/>
                <a:gd name="connsiteX108" fmla="*/ 451678 w 476342"/>
                <a:gd name="connsiteY108" fmla="*/ 362963 h 476342"/>
                <a:gd name="connsiteX109" fmla="*/ 451678 w 476342"/>
                <a:gd name="connsiteY109" fmla="*/ 373638 h 476342"/>
                <a:gd name="connsiteX110" fmla="*/ 471924 w 476342"/>
                <a:gd name="connsiteY110" fmla="*/ 440267 h 476342"/>
                <a:gd name="connsiteX111" fmla="*/ 473397 w 476342"/>
                <a:gd name="connsiteY111" fmla="*/ 442476 h 476342"/>
                <a:gd name="connsiteX112" fmla="*/ 473765 w 476342"/>
                <a:gd name="connsiteY112" fmla="*/ 453519 h 476342"/>
                <a:gd name="connsiteX113" fmla="*/ 464562 w 476342"/>
                <a:gd name="connsiteY113" fmla="*/ 459041 h 476342"/>
                <a:gd name="connsiteX114" fmla="*/ 404578 w 476342"/>
                <a:gd name="connsiteY114" fmla="*/ 459041 h 476342"/>
                <a:gd name="connsiteX115" fmla="*/ 404560 w 476342"/>
                <a:gd name="connsiteY115" fmla="*/ 462354 h 476342"/>
                <a:gd name="connsiteX116" fmla="*/ 390939 w 476342"/>
                <a:gd name="connsiteY116" fmla="*/ 475974 h 476342"/>
                <a:gd name="connsiteX117" fmla="*/ 377319 w 476342"/>
                <a:gd name="connsiteY117" fmla="*/ 462354 h 476342"/>
                <a:gd name="connsiteX118" fmla="*/ 377319 w 476342"/>
                <a:gd name="connsiteY118" fmla="*/ 459041 h 476342"/>
                <a:gd name="connsiteX119" fmla="*/ 317316 w 476342"/>
                <a:gd name="connsiteY119" fmla="*/ 459041 h 476342"/>
                <a:gd name="connsiteX120" fmla="*/ 307744 w 476342"/>
                <a:gd name="connsiteY120" fmla="*/ 453519 h 476342"/>
                <a:gd name="connsiteX121" fmla="*/ 308481 w 476342"/>
                <a:gd name="connsiteY121" fmla="*/ 442476 h 476342"/>
                <a:gd name="connsiteX122" fmla="*/ 308849 w 476342"/>
                <a:gd name="connsiteY122" fmla="*/ 441739 h 476342"/>
                <a:gd name="connsiteX123" fmla="*/ 329463 w 476342"/>
                <a:gd name="connsiteY123" fmla="*/ 374006 h 476342"/>
                <a:gd name="connsiteX124" fmla="*/ 329463 w 476342"/>
                <a:gd name="connsiteY124" fmla="*/ 362963 h 476342"/>
                <a:gd name="connsiteX125" fmla="*/ 366890 w 476342"/>
                <a:gd name="connsiteY125" fmla="*/ 306640 h 476342"/>
                <a:gd name="connsiteX126" fmla="*/ 375364 w 476342"/>
                <a:gd name="connsiteY126" fmla="*/ 304928 h 476342"/>
                <a:gd name="connsiteX127" fmla="*/ 375110 w 476342"/>
                <a:gd name="connsiteY127" fmla="*/ 301119 h 476342"/>
                <a:gd name="connsiteX128" fmla="*/ 390571 w 476342"/>
                <a:gd name="connsiteY128" fmla="*/ 285658 h 476342"/>
                <a:gd name="connsiteX129" fmla="*/ 61843 w 476342"/>
                <a:gd name="connsiteY129" fmla="*/ 273510 h 476342"/>
                <a:gd name="connsiteX130" fmla="*/ 64052 w 476342"/>
                <a:gd name="connsiteY130" fmla="*/ 274982 h 476342"/>
                <a:gd name="connsiteX131" fmla="*/ 62579 w 476342"/>
                <a:gd name="connsiteY131" fmla="*/ 277191 h 476342"/>
                <a:gd name="connsiteX132" fmla="*/ 50063 w 476342"/>
                <a:gd name="connsiteY132" fmla="*/ 279768 h 476342"/>
                <a:gd name="connsiteX133" fmla="*/ 49695 w 476342"/>
                <a:gd name="connsiteY133" fmla="*/ 279768 h 476342"/>
                <a:gd name="connsiteX134" fmla="*/ 47855 w 476342"/>
                <a:gd name="connsiteY134" fmla="*/ 278295 h 476342"/>
                <a:gd name="connsiteX135" fmla="*/ 49327 w 476342"/>
                <a:gd name="connsiteY135" fmla="*/ 276086 h 476342"/>
                <a:gd name="connsiteX136" fmla="*/ 58530 w 476342"/>
                <a:gd name="connsiteY136" fmla="*/ 255104 h 476342"/>
                <a:gd name="connsiteX137" fmla="*/ 60371 w 476342"/>
                <a:gd name="connsiteY137" fmla="*/ 256577 h 476342"/>
                <a:gd name="connsiteX138" fmla="*/ 58899 w 476342"/>
                <a:gd name="connsiteY138" fmla="*/ 258417 h 476342"/>
                <a:gd name="connsiteX139" fmla="*/ 46383 w 476342"/>
                <a:gd name="connsiteY139" fmla="*/ 259890 h 476342"/>
                <a:gd name="connsiteX140" fmla="*/ 44542 w 476342"/>
                <a:gd name="connsiteY140" fmla="*/ 258417 h 476342"/>
                <a:gd name="connsiteX141" fmla="*/ 46015 w 476342"/>
                <a:gd name="connsiteY141" fmla="*/ 256577 h 476342"/>
                <a:gd name="connsiteX142" fmla="*/ 405663 w 476342"/>
                <a:gd name="connsiteY142" fmla="*/ 234122 h 476342"/>
                <a:gd name="connsiteX143" fmla="*/ 431063 w 476342"/>
                <a:gd name="connsiteY143" fmla="*/ 234122 h 476342"/>
                <a:gd name="connsiteX144" fmla="*/ 434744 w 476342"/>
                <a:gd name="connsiteY144" fmla="*/ 237803 h 476342"/>
                <a:gd name="connsiteX145" fmla="*/ 431063 w 476342"/>
                <a:gd name="connsiteY145" fmla="*/ 241484 h 476342"/>
                <a:gd name="connsiteX146" fmla="*/ 405663 w 476342"/>
                <a:gd name="connsiteY146" fmla="*/ 241484 h 476342"/>
                <a:gd name="connsiteX147" fmla="*/ 401982 w 476342"/>
                <a:gd name="connsiteY147" fmla="*/ 237803 h 476342"/>
                <a:gd name="connsiteX148" fmla="*/ 405663 w 476342"/>
                <a:gd name="connsiteY148" fmla="*/ 234122 h 476342"/>
                <a:gd name="connsiteX149" fmla="*/ 45646 w 476342"/>
                <a:gd name="connsiteY149" fmla="*/ 234122 h 476342"/>
                <a:gd name="connsiteX150" fmla="*/ 71046 w 476342"/>
                <a:gd name="connsiteY150" fmla="*/ 234122 h 476342"/>
                <a:gd name="connsiteX151" fmla="*/ 74727 w 476342"/>
                <a:gd name="connsiteY151" fmla="*/ 237803 h 476342"/>
                <a:gd name="connsiteX152" fmla="*/ 71046 w 476342"/>
                <a:gd name="connsiteY152" fmla="*/ 241484 h 476342"/>
                <a:gd name="connsiteX153" fmla="*/ 45646 w 476342"/>
                <a:gd name="connsiteY153" fmla="*/ 241484 h 476342"/>
                <a:gd name="connsiteX154" fmla="*/ 41965 w 476342"/>
                <a:gd name="connsiteY154" fmla="*/ 237803 h 476342"/>
                <a:gd name="connsiteX155" fmla="*/ 45646 w 476342"/>
                <a:gd name="connsiteY155" fmla="*/ 234122 h 476342"/>
                <a:gd name="connsiteX156" fmla="*/ 429591 w 476342"/>
                <a:gd name="connsiteY156" fmla="*/ 216084 h 476342"/>
                <a:gd name="connsiteX157" fmla="*/ 431432 w 476342"/>
                <a:gd name="connsiteY157" fmla="*/ 217557 h 476342"/>
                <a:gd name="connsiteX158" fmla="*/ 429959 w 476342"/>
                <a:gd name="connsiteY158" fmla="*/ 219397 h 476342"/>
                <a:gd name="connsiteX159" fmla="*/ 417444 w 476342"/>
                <a:gd name="connsiteY159" fmla="*/ 220869 h 476342"/>
                <a:gd name="connsiteX160" fmla="*/ 415603 w 476342"/>
                <a:gd name="connsiteY160" fmla="*/ 219397 h 476342"/>
                <a:gd name="connsiteX161" fmla="*/ 417075 w 476342"/>
                <a:gd name="connsiteY161" fmla="*/ 217557 h 476342"/>
                <a:gd name="connsiteX162" fmla="*/ 46750 w 476342"/>
                <a:gd name="connsiteY162" fmla="*/ 216084 h 476342"/>
                <a:gd name="connsiteX163" fmla="*/ 59266 w 476342"/>
                <a:gd name="connsiteY163" fmla="*/ 217557 h 476342"/>
                <a:gd name="connsiteX164" fmla="*/ 60739 w 476342"/>
                <a:gd name="connsiteY164" fmla="*/ 219397 h 476342"/>
                <a:gd name="connsiteX165" fmla="*/ 59266 w 476342"/>
                <a:gd name="connsiteY165" fmla="*/ 220869 h 476342"/>
                <a:gd name="connsiteX166" fmla="*/ 46382 w 476342"/>
                <a:gd name="connsiteY166" fmla="*/ 219397 h 476342"/>
                <a:gd name="connsiteX167" fmla="*/ 44910 w 476342"/>
                <a:gd name="connsiteY167" fmla="*/ 217557 h 476342"/>
                <a:gd name="connsiteX168" fmla="*/ 46750 w 476342"/>
                <a:gd name="connsiteY168" fmla="*/ 216084 h 476342"/>
                <a:gd name="connsiteX169" fmla="*/ 426646 w 476342"/>
                <a:gd name="connsiteY169" fmla="*/ 196206 h 476342"/>
                <a:gd name="connsiteX170" fmla="*/ 428855 w 476342"/>
                <a:gd name="connsiteY170" fmla="*/ 197678 h 476342"/>
                <a:gd name="connsiteX171" fmla="*/ 427382 w 476342"/>
                <a:gd name="connsiteY171" fmla="*/ 199887 h 476342"/>
                <a:gd name="connsiteX172" fmla="*/ 414866 w 476342"/>
                <a:gd name="connsiteY172" fmla="*/ 202464 h 476342"/>
                <a:gd name="connsiteX173" fmla="*/ 414498 w 476342"/>
                <a:gd name="connsiteY173" fmla="*/ 202464 h 476342"/>
                <a:gd name="connsiteX174" fmla="*/ 412658 w 476342"/>
                <a:gd name="connsiteY174" fmla="*/ 200991 h 476342"/>
                <a:gd name="connsiteX175" fmla="*/ 414130 w 476342"/>
                <a:gd name="connsiteY175" fmla="*/ 198782 h 476342"/>
                <a:gd name="connsiteX176" fmla="*/ 50064 w 476342"/>
                <a:gd name="connsiteY176" fmla="*/ 196206 h 476342"/>
                <a:gd name="connsiteX177" fmla="*/ 62580 w 476342"/>
                <a:gd name="connsiteY177" fmla="*/ 198783 h 476342"/>
                <a:gd name="connsiteX178" fmla="*/ 64052 w 476342"/>
                <a:gd name="connsiteY178" fmla="*/ 200992 h 476342"/>
                <a:gd name="connsiteX179" fmla="*/ 62211 w 476342"/>
                <a:gd name="connsiteY179" fmla="*/ 202464 h 476342"/>
                <a:gd name="connsiteX180" fmla="*/ 61843 w 476342"/>
                <a:gd name="connsiteY180" fmla="*/ 202464 h 476342"/>
                <a:gd name="connsiteX181" fmla="*/ 49327 w 476342"/>
                <a:gd name="connsiteY181" fmla="*/ 199887 h 476342"/>
                <a:gd name="connsiteX182" fmla="*/ 47855 w 476342"/>
                <a:gd name="connsiteY182" fmla="*/ 197679 h 476342"/>
                <a:gd name="connsiteX183" fmla="*/ 50064 w 476342"/>
                <a:gd name="connsiteY183" fmla="*/ 196206 h 476342"/>
                <a:gd name="connsiteX184" fmla="*/ 421124 w 476342"/>
                <a:gd name="connsiteY184" fmla="*/ 176696 h 476342"/>
                <a:gd name="connsiteX185" fmla="*/ 423333 w 476342"/>
                <a:gd name="connsiteY185" fmla="*/ 177800 h 476342"/>
                <a:gd name="connsiteX186" fmla="*/ 422228 w 476342"/>
                <a:gd name="connsiteY186" fmla="*/ 180009 h 476342"/>
                <a:gd name="connsiteX187" fmla="*/ 410081 w 476342"/>
                <a:gd name="connsiteY187" fmla="*/ 184058 h 476342"/>
                <a:gd name="connsiteX188" fmla="*/ 409713 w 476342"/>
                <a:gd name="connsiteY188" fmla="*/ 184058 h 476342"/>
                <a:gd name="connsiteX189" fmla="*/ 407872 w 476342"/>
                <a:gd name="connsiteY189" fmla="*/ 182954 h 476342"/>
                <a:gd name="connsiteX190" fmla="*/ 408976 w 476342"/>
                <a:gd name="connsiteY190" fmla="*/ 180745 h 476342"/>
                <a:gd name="connsiteX191" fmla="*/ 55218 w 476342"/>
                <a:gd name="connsiteY191" fmla="*/ 176695 h 476342"/>
                <a:gd name="connsiteX192" fmla="*/ 67366 w 476342"/>
                <a:gd name="connsiteY192" fmla="*/ 180745 h 476342"/>
                <a:gd name="connsiteX193" fmla="*/ 68470 w 476342"/>
                <a:gd name="connsiteY193" fmla="*/ 182953 h 476342"/>
                <a:gd name="connsiteX194" fmla="*/ 66997 w 476342"/>
                <a:gd name="connsiteY194" fmla="*/ 184057 h 476342"/>
                <a:gd name="connsiteX195" fmla="*/ 66261 w 476342"/>
                <a:gd name="connsiteY195" fmla="*/ 184057 h 476342"/>
                <a:gd name="connsiteX196" fmla="*/ 54113 w 476342"/>
                <a:gd name="connsiteY196" fmla="*/ 180008 h 476342"/>
                <a:gd name="connsiteX197" fmla="*/ 53009 w 476342"/>
                <a:gd name="connsiteY197" fmla="*/ 177800 h 476342"/>
                <a:gd name="connsiteX198" fmla="*/ 55218 w 476342"/>
                <a:gd name="connsiteY198" fmla="*/ 176695 h 476342"/>
                <a:gd name="connsiteX199" fmla="*/ 414130 w 476342"/>
                <a:gd name="connsiteY199" fmla="*/ 157554 h 476342"/>
                <a:gd name="connsiteX200" fmla="*/ 416707 w 476342"/>
                <a:gd name="connsiteY200" fmla="*/ 158659 h 476342"/>
                <a:gd name="connsiteX201" fmla="*/ 415603 w 476342"/>
                <a:gd name="connsiteY201" fmla="*/ 161235 h 476342"/>
                <a:gd name="connsiteX202" fmla="*/ 403823 w 476342"/>
                <a:gd name="connsiteY202" fmla="*/ 166389 h 476342"/>
                <a:gd name="connsiteX203" fmla="*/ 403087 w 476342"/>
                <a:gd name="connsiteY203" fmla="*/ 166389 h 476342"/>
                <a:gd name="connsiteX204" fmla="*/ 401246 w 476342"/>
                <a:gd name="connsiteY204" fmla="*/ 165284 h 476342"/>
                <a:gd name="connsiteX205" fmla="*/ 402350 w 476342"/>
                <a:gd name="connsiteY205" fmla="*/ 162708 h 476342"/>
                <a:gd name="connsiteX206" fmla="*/ 62580 w 476342"/>
                <a:gd name="connsiteY206" fmla="*/ 157554 h 476342"/>
                <a:gd name="connsiteX207" fmla="*/ 74360 w 476342"/>
                <a:gd name="connsiteY207" fmla="*/ 162708 h 476342"/>
                <a:gd name="connsiteX208" fmla="*/ 75464 w 476342"/>
                <a:gd name="connsiteY208" fmla="*/ 165284 h 476342"/>
                <a:gd name="connsiteX209" fmla="*/ 73623 w 476342"/>
                <a:gd name="connsiteY209" fmla="*/ 166389 h 476342"/>
                <a:gd name="connsiteX210" fmla="*/ 72887 w 476342"/>
                <a:gd name="connsiteY210" fmla="*/ 166389 h 476342"/>
                <a:gd name="connsiteX211" fmla="*/ 61107 w 476342"/>
                <a:gd name="connsiteY211" fmla="*/ 161235 h 476342"/>
                <a:gd name="connsiteX212" fmla="*/ 60003 w 476342"/>
                <a:gd name="connsiteY212" fmla="*/ 158659 h 476342"/>
                <a:gd name="connsiteX213" fmla="*/ 62580 w 476342"/>
                <a:gd name="connsiteY213" fmla="*/ 157554 h 476342"/>
                <a:gd name="connsiteX214" fmla="*/ 403455 w 476342"/>
                <a:gd name="connsiteY214" fmla="*/ 138044 h 476342"/>
                <a:gd name="connsiteX215" fmla="*/ 408609 w 476342"/>
                <a:gd name="connsiteY215" fmla="*/ 139516 h 476342"/>
                <a:gd name="connsiteX216" fmla="*/ 407136 w 476342"/>
                <a:gd name="connsiteY216" fmla="*/ 144670 h 476342"/>
                <a:gd name="connsiteX217" fmla="*/ 385049 w 476342"/>
                <a:gd name="connsiteY217" fmla="*/ 157554 h 476342"/>
                <a:gd name="connsiteX218" fmla="*/ 383209 w 476342"/>
                <a:gd name="connsiteY218" fmla="*/ 157922 h 476342"/>
                <a:gd name="connsiteX219" fmla="*/ 379896 w 476342"/>
                <a:gd name="connsiteY219" fmla="*/ 156082 h 476342"/>
                <a:gd name="connsiteX220" fmla="*/ 381368 w 476342"/>
                <a:gd name="connsiteY220" fmla="*/ 150928 h 476342"/>
                <a:gd name="connsiteX221" fmla="*/ 73255 w 476342"/>
                <a:gd name="connsiteY221" fmla="*/ 138043 h 476342"/>
                <a:gd name="connsiteX222" fmla="*/ 95342 w 476342"/>
                <a:gd name="connsiteY222" fmla="*/ 150927 h 476342"/>
                <a:gd name="connsiteX223" fmla="*/ 96815 w 476342"/>
                <a:gd name="connsiteY223" fmla="*/ 156081 h 476342"/>
                <a:gd name="connsiteX224" fmla="*/ 93502 w 476342"/>
                <a:gd name="connsiteY224" fmla="*/ 157922 h 476342"/>
                <a:gd name="connsiteX225" fmla="*/ 91661 w 476342"/>
                <a:gd name="connsiteY225" fmla="*/ 157554 h 476342"/>
                <a:gd name="connsiteX226" fmla="*/ 69574 w 476342"/>
                <a:gd name="connsiteY226" fmla="*/ 144670 h 476342"/>
                <a:gd name="connsiteX227" fmla="*/ 68102 w 476342"/>
                <a:gd name="connsiteY227" fmla="*/ 139516 h 476342"/>
                <a:gd name="connsiteX228" fmla="*/ 73255 w 476342"/>
                <a:gd name="connsiteY228" fmla="*/ 138043 h 476342"/>
                <a:gd name="connsiteX229" fmla="*/ 393148 w 476342"/>
                <a:gd name="connsiteY229" fmla="*/ 123318 h 476342"/>
                <a:gd name="connsiteX230" fmla="*/ 395725 w 476342"/>
                <a:gd name="connsiteY230" fmla="*/ 123687 h 476342"/>
                <a:gd name="connsiteX231" fmla="*/ 395356 w 476342"/>
                <a:gd name="connsiteY231" fmla="*/ 126263 h 476342"/>
                <a:gd name="connsiteX232" fmla="*/ 385049 w 476342"/>
                <a:gd name="connsiteY232" fmla="*/ 133626 h 476342"/>
                <a:gd name="connsiteX233" fmla="*/ 383945 w 476342"/>
                <a:gd name="connsiteY233" fmla="*/ 133994 h 476342"/>
                <a:gd name="connsiteX234" fmla="*/ 382472 w 476342"/>
                <a:gd name="connsiteY234" fmla="*/ 133258 h 476342"/>
                <a:gd name="connsiteX235" fmla="*/ 382840 w 476342"/>
                <a:gd name="connsiteY235" fmla="*/ 130681 h 476342"/>
                <a:gd name="connsiteX236" fmla="*/ 83194 w 476342"/>
                <a:gd name="connsiteY236" fmla="*/ 123318 h 476342"/>
                <a:gd name="connsiteX237" fmla="*/ 93501 w 476342"/>
                <a:gd name="connsiteY237" fmla="*/ 130681 h 476342"/>
                <a:gd name="connsiteX238" fmla="*/ 93870 w 476342"/>
                <a:gd name="connsiteY238" fmla="*/ 133258 h 476342"/>
                <a:gd name="connsiteX239" fmla="*/ 92397 w 476342"/>
                <a:gd name="connsiteY239" fmla="*/ 133994 h 476342"/>
                <a:gd name="connsiteX240" fmla="*/ 91293 w 476342"/>
                <a:gd name="connsiteY240" fmla="*/ 133626 h 476342"/>
                <a:gd name="connsiteX241" fmla="*/ 80985 w 476342"/>
                <a:gd name="connsiteY241" fmla="*/ 126263 h 476342"/>
                <a:gd name="connsiteX242" fmla="*/ 80617 w 476342"/>
                <a:gd name="connsiteY242" fmla="*/ 123687 h 476342"/>
                <a:gd name="connsiteX243" fmla="*/ 83194 w 476342"/>
                <a:gd name="connsiteY243" fmla="*/ 123318 h 476342"/>
                <a:gd name="connsiteX244" fmla="*/ 93869 w 476342"/>
                <a:gd name="connsiteY244" fmla="*/ 107858 h 476342"/>
                <a:gd name="connsiteX245" fmla="*/ 96446 w 476342"/>
                <a:gd name="connsiteY245" fmla="*/ 107858 h 476342"/>
                <a:gd name="connsiteX246" fmla="*/ 106017 w 476342"/>
                <a:gd name="connsiteY246" fmla="*/ 116325 h 476342"/>
                <a:gd name="connsiteX247" fmla="*/ 106017 w 476342"/>
                <a:gd name="connsiteY247" fmla="*/ 118902 h 476342"/>
                <a:gd name="connsiteX248" fmla="*/ 104545 w 476342"/>
                <a:gd name="connsiteY248" fmla="*/ 119270 h 476342"/>
                <a:gd name="connsiteX249" fmla="*/ 103440 w 476342"/>
                <a:gd name="connsiteY249" fmla="*/ 118902 h 476342"/>
                <a:gd name="connsiteX250" fmla="*/ 93869 w 476342"/>
                <a:gd name="connsiteY250" fmla="*/ 110435 h 476342"/>
                <a:gd name="connsiteX251" fmla="*/ 93869 w 476342"/>
                <a:gd name="connsiteY251" fmla="*/ 107858 h 476342"/>
                <a:gd name="connsiteX252" fmla="*/ 380263 w 476342"/>
                <a:gd name="connsiteY252" fmla="*/ 107490 h 476342"/>
                <a:gd name="connsiteX253" fmla="*/ 382840 w 476342"/>
                <a:gd name="connsiteY253" fmla="*/ 107490 h 476342"/>
                <a:gd name="connsiteX254" fmla="*/ 382840 w 476342"/>
                <a:gd name="connsiteY254" fmla="*/ 110067 h 476342"/>
                <a:gd name="connsiteX255" fmla="*/ 373269 w 476342"/>
                <a:gd name="connsiteY255" fmla="*/ 118534 h 476342"/>
                <a:gd name="connsiteX256" fmla="*/ 372165 w 476342"/>
                <a:gd name="connsiteY256" fmla="*/ 119270 h 476342"/>
                <a:gd name="connsiteX257" fmla="*/ 370692 w 476342"/>
                <a:gd name="connsiteY257" fmla="*/ 118534 h 476342"/>
                <a:gd name="connsiteX258" fmla="*/ 370692 w 476342"/>
                <a:gd name="connsiteY258" fmla="*/ 115957 h 476342"/>
                <a:gd name="connsiteX259" fmla="*/ 366275 w 476342"/>
                <a:gd name="connsiteY259" fmla="*/ 93501 h 476342"/>
                <a:gd name="connsiteX260" fmla="*/ 368852 w 476342"/>
                <a:gd name="connsiteY260" fmla="*/ 93501 h 476342"/>
                <a:gd name="connsiteX261" fmla="*/ 368852 w 476342"/>
                <a:gd name="connsiteY261" fmla="*/ 96078 h 476342"/>
                <a:gd name="connsiteX262" fmla="*/ 360385 w 476342"/>
                <a:gd name="connsiteY262" fmla="*/ 105649 h 476342"/>
                <a:gd name="connsiteX263" fmla="*/ 358913 w 476342"/>
                <a:gd name="connsiteY263" fmla="*/ 106017 h 476342"/>
                <a:gd name="connsiteX264" fmla="*/ 357808 w 476342"/>
                <a:gd name="connsiteY264" fmla="*/ 105649 h 476342"/>
                <a:gd name="connsiteX265" fmla="*/ 357808 w 476342"/>
                <a:gd name="connsiteY265" fmla="*/ 103072 h 476342"/>
                <a:gd name="connsiteX266" fmla="*/ 107858 w 476342"/>
                <a:gd name="connsiteY266" fmla="*/ 93133 h 476342"/>
                <a:gd name="connsiteX267" fmla="*/ 110435 w 476342"/>
                <a:gd name="connsiteY267" fmla="*/ 93133 h 476342"/>
                <a:gd name="connsiteX268" fmla="*/ 118902 w 476342"/>
                <a:gd name="connsiteY268" fmla="*/ 102704 h 476342"/>
                <a:gd name="connsiteX269" fmla="*/ 118902 w 476342"/>
                <a:gd name="connsiteY269" fmla="*/ 105281 h 476342"/>
                <a:gd name="connsiteX270" fmla="*/ 117797 w 476342"/>
                <a:gd name="connsiteY270" fmla="*/ 106017 h 476342"/>
                <a:gd name="connsiteX271" fmla="*/ 116325 w 476342"/>
                <a:gd name="connsiteY271" fmla="*/ 105281 h 476342"/>
                <a:gd name="connsiteX272" fmla="*/ 107858 w 476342"/>
                <a:gd name="connsiteY272" fmla="*/ 95710 h 476342"/>
                <a:gd name="connsiteX273" fmla="*/ 107858 w 476342"/>
                <a:gd name="connsiteY273" fmla="*/ 93133 h 476342"/>
                <a:gd name="connsiteX274" fmla="*/ 238908 w 476342"/>
                <a:gd name="connsiteY274" fmla="*/ 85771 h 476342"/>
                <a:gd name="connsiteX275" fmla="*/ 240380 w 476342"/>
                <a:gd name="connsiteY275" fmla="*/ 87244 h 476342"/>
                <a:gd name="connsiteX276" fmla="*/ 247793 w 476342"/>
                <a:gd name="connsiteY276" fmla="*/ 213874 h 476342"/>
                <a:gd name="connsiteX277" fmla="*/ 258429 w 476342"/>
                <a:gd name="connsiteY277" fmla="*/ 218280 h 476342"/>
                <a:gd name="connsiteX278" fmla="*/ 266515 w 476342"/>
                <a:gd name="connsiteY278" fmla="*/ 237803 h 476342"/>
                <a:gd name="connsiteX279" fmla="*/ 238907 w 476342"/>
                <a:gd name="connsiteY279" fmla="*/ 265412 h 476342"/>
                <a:gd name="connsiteX280" fmla="*/ 235708 w 476342"/>
                <a:gd name="connsiteY280" fmla="*/ 264087 h 476342"/>
                <a:gd name="connsiteX281" fmla="*/ 180745 w 476342"/>
                <a:gd name="connsiteY281" fmla="*/ 333881 h 476342"/>
                <a:gd name="connsiteX282" fmla="*/ 178536 w 476342"/>
                <a:gd name="connsiteY282" fmla="*/ 334249 h 476342"/>
                <a:gd name="connsiteX283" fmla="*/ 178168 w 476342"/>
                <a:gd name="connsiteY283" fmla="*/ 332408 h 476342"/>
                <a:gd name="connsiteX284" fmla="*/ 216302 w 476342"/>
                <a:gd name="connsiteY284" fmla="*/ 249884 h 476342"/>
                <a:gd name="connsiteX285" fmla="*/ 211298 w 476342"/>
                <a:gd name="connsiteY285" fmla="*/ 237803 h 476342"/>
                <a:gd name="connsiteX286" fmla="*/ 219384 w 476342"/>
                <a:gd name="connsiteY286" fmla="*/ 218280 h 476342"/>
                <a:gd name="connsiteX287" fmla="*/ 229104 w 476342"/>
                <a:gd name="connsiteY287" fmla="*/ 214254 h 476342"/>
                <a:gd name="connsiteX288" fmla="*/ 237803 w 476342"/>
                <a:gd name="connsiteY288" fmla="*/ 86876 h 476342"/>
                <a:gd name="connsiteX289" fmla="*/ 238908 w 476342"/>
                <a:gd name="connsiteY289" fmla="*/ 85771 h 476342"/>
                <a:gd name="connsiteX290" fmla="*/ 352655 w 476342"/>
                <a:gd name="connsiteY290" fmla="*/ 80249 h 476342"/>
                <a:gd name="connsiteX291" fmla="*/ 353024 w 476342"/>
                <a:gd name="connsiteY291" fmla="*/ 82826 h 476342"/>
                <a:gd name="connsiteX292" fmla="*/ 345661 w 476342"/>
                <a:gd name="connsiteY292" fmla="*/ 93133 h 476342"/>
                <a:gd name="connsiteX293" fmla="*/ 344189 w 476342"/>
                <a:gd name="connsiteY293" fmla="*/ 93869 h 476342"/>
                <a:gd name="connsiteX294" fmla="*/ 343084 w 476342"/>
                <a:gd name="connsiteY294" fmla="*/ 93501 h 476342"/>
                <a:gd name="connsiteX295" fmla="*/ 342716 w 476342"/>
                <a:gd name="connsiteY295" fmla="*/ 90925 h 476342"/>
                <a:gd name="connsiteX296" fmla="*/ 350079 w 476342"/>
                <a:gd name="connsiteY296" fmla="*/ 80617 h 476342"/>
                <a:gd name="connsiteX297" fmla="*/ 352655 w 476342"/>
                <a:gd name="connsiteY297" fmla="*/ 80249 h 476342"/>
                <a:gd name="connsiteX298" fmla="*/ 124055 w 476342"/>
                <a:gd name="connsiteY298" fmla="*/ 80249 h 476342"/>
                <a:gd name="connsiteX299" fmla="*/ 126632 w 476342"/>
                <a:gd name="connsiteY299" fmla="*/ 80617 h 476342"/>
                <a:gd name="connsiteX300" fmla="*/ 133995 w 476342"/>
                <a:gd name="connsiteY300" fmla="*/ 90925 h 476342"/>
                <a:gd name="connsiteX301" fmla="*/ 133626 w 476342"/>
                <a:gd name="connsiteY301" fmla="*/ 93501 h 476342"/>
                <a:gd name="connsiteX302" fmla="*/ 132522 w 476342"/>
                <a:gd name="connsiteY302" fmla="*/ 93869 h 476342"/>
                <a:gd name="connsiteX303" fmla="*/ 131050 w 476342"/>
                <a:gd name="connsiteY303" fmla="*/ 93133 h 476342"/>
                <a:gd name="connsiteX304" fmla="*/ 123687 w 476342"/>
                <a:gd name="connsiteY304" fmla="*/ 82826 h 476342"/>
                <a:gd name="connsiteX305" fmla="*/ 124055 w 476342"/>
                <a:gd name="connsiteY305" fmla="*/ 80249 h 476342"/>
                <a:gd name="connsiteX306" fmla="*/ 139884 w 476342"/>
                <a:gd name="connsiteY306" fmla="*/ 67734 h 476342"/>
                <a:gd name="connsiteX307" fmla="*/ 145038 w 476342"/>
                <a:gd name="connsiteY307" fmla="*/ 69206 h 476342"/>
                <a:gd name="connsiteX308" fmla="*/ 157922 w 476342"/>
                <a:gd name="connsiteY308" fmla="*/ 91293 h 476342"/>
                <a:gd name="connsiteX309" fmla="*/ 156450 w 476342"/>
                <a:gd name="connsiteY309" fmla="*/ 96447 h 476342"/>
                <a:gd name="connsiteX310" fmla="*/ 154609 w 476342"/>
                <a:gd name="connsiteY310" fmla="*/ 96815 h 476342"/>
                <a:gd name="connsiteX311" fmla="*/ 151296 w 476342"/>
                <a:gd name="connsiteY311" fmla="*/ 94974 h 476342"/>
                <a:gd name="connsiteX312" fmla="*/ 138412 w 476342"/>
                <a:gd name="connsiteY312" fmla="*/ 72887 h 476342"/>
                <a:gd name="connsiteX313" fmla="*/ 139884 w 476342"/>
                <a:gd name="connsiteY313" fmla="*/ 67734 h 476342"/>
                <a:gd name="connsiteX314" fmla="*/ 336826 w 476342"/>
                <a:gd name="connsiteY314" fmla="*/ 67733 h 476342"/>
                <a:gd name="connsiteX315" fmla="*/ 338299 w 476342"/>
                <a:gd name="connsiteY315" fmla="*/ 72887 h 476342"/>
                <a:gd name="connsiteX316" fmla="*/ 325415 w 476342"/>
                <a:gd name="connsiteY316" fmla="*/ 94974 h 476342"/>
                <a:gd name="connsiteX317" fmla="*/ 322102 w 476342"/>
                <a:gd name="connsiteY317" fmla="*/ 96815 h 476342"/>
                <a:gd name="connsiteX318" fmla="*/ 320261 w 476342"/>
                <a:gd name="connsiteY318" fmla="*/ 96447 h 476342"/>
                <a:gd name="connsiteX319" fmla="*/ 318788 w 476342"/>
                <a:gd name="connsiteY319" fmla="*/ 91293 h 476342"/>
                <a:gd name="connsiteX320" fmla="*/ 331673 w 476342"/>
                <a:gd name="connsiteY320" fmla="*/ 69206 h 476342"/>
                <a:gd name="connsiteX321" fmla="*/ 336826 w 476342"/>
                <a:gd name="connsiteY321" fmla="*/ 67733 h 476342"/>
                <a:gd name="connsiteX322" fmla="*/ 317684 w 476342"/>
                <a:gd name="connsiteY322" fmla="*/ 59635 h 476342"/>
                <a:gd name="connsiteX323" fmla="*/ 318788 w 476342"/>
                <a:gd name="connsiteY323" fmla="*/ 62212 h 476342"/>
                <a:gd name="connsiteX324" fmla="*/ 313634 w 476342"/>
                <a:gd name="connsiteY324" fmla="*/ 73992 h 476342"/>
                <a:gd name="connsiteX325" fmla="*/ 311794 w 476342"/>
                <a:gd name="connsiteY325" fmla="*/ 75096 h 476342"/>
                <a:gd name="connsiteX326" fmla="*/ 311057 w 476342"/>
                <a:gd name="connsiteY326" fmla="*/ 75096 h 476342"/>
                <a:gd name="connsiteX327" fmla="*/ 309953 w 476342"/>
                <a:gd name="connsiteY327" fmla="*/ 72519 h 476342"/>
                <a:gd name="connsiteX328" fmla="*/ 315107 w 476342"/>
                <a:gd name="connsiteY328" fmla="*/ 60739 h 476342"/>
                <a:gd name="connsiteX329" fmla="*/ 317684 w 476342"/>
                <a:gd name="connsiteY329" fmla="*/ 59635 h 476342"/>
                <a:gd name="connsiteX330" fmla="*/ 159026 w 476342"/>
                <a:gd name="connsiteY330" fmla="*/ 59635 h 476342"/>
                <a:gd name="connsiteX331" fmla="*/ 161603 w 476342"/>
                <a:gd name="connsiteY331" fmla="*/ 60739 h 476342"/>
                <a:gd name="connsiteX332" fmla="*/ 166757 w 476342"/>
                <a:gd name="connsiteY332" fmla="*/ 72519 h 476342"/>
                <a:gd name="connsiteX333" fmla="*/ 165653 w 476342"/>
                <a:gd name="connsiteY333" fmla="*/ 75096 h 476342"/>
                <a:gd name="connsiteX334" fmla="*/ 164916 w 476342"/>
                <a:gd name="connsiteY334" fmla="*/ 75096 h 476342"/>
                <a:gd name="connsiteX335" fmla="*/ 163076 w 476342"/>
                <a:gd name="connsiteY335" fmla="*/ 73992 h 476342"/>
                <a:gd name="connsiteX336" fmla="*/ 157922 w 476342"/>
                <a:gd name="connsiteY336" fmla="*/ 62212 h 476342"/>
                <a:gd name="connsiteX337" fmla="*/ 159026 w 476342"/>
                <a:gd name="connsiteY337" fmla="*/ 59635 h 476342"/>
                <a:gd name="connsiteX338" fmla="*/ 298542 w 476342"/>
                <a:gd name="connsiteY338" fmla="*/ 53009 h 476342"/>
                <a:gd name="connsiteX339" fmla="*/ 299646 w 476342"/>
                <a:gd name="connsiteY339" fmla="*/ 55218 h 476342"/>
                <a:gd name="connsiteX340" fmla="*/ 295597 w 476342"/>
                <a:gd name="connsiteY340" fmla="*/ 67366 h 476342"/>
                <a:gd name="connsiteX341" fmla="*/ 294125 w 476342"/>
                <a:gd name="connsiteY341" fmla="*/ 68470 h 476342"/>
                <a:gd name="connsiteX342" fmla="*/ 293388 w 476342"/>
                <a:gd name="connsiteY342" fmla="*/ 68470 h 476342"/>
                <a:gd name="connsiteX343" fmla="*/ 292284 w 476342"/>
                <a:gd name="connsiteY343" fmla="*/ 66261 h 476342"/>
                <a:gd name="connsiteX344" fmla="*/ 296333 w 476342"/>
                <a:gd name="connsiteY344" fmla="*/ 54114 h 476342"/>
                <a:gd name="connsiteX345" fmla="*/ 298542 w 476342"/>
                <a:gd name="connsiteY345" fmla="*/ 53009 h 476342"/>
                <a:gd name="connsiteX346" fmla="*/ 177800 w 476342"/>
                <a:gd name="connsiteY346" fmla="*/ 53009 h 476342"/>
                <a:gd name="connsiteX347" fmla="*/ 180009 w 476342"/>
                <a:gd name="connsiteY347" fmla="*/ 54113 h 476342"/>
                <a:gd name="connsiteX348" fmla="*/ 184058 w 476342"/>
                <a:gd name="connsiteY348" fmla="*/ 66261 h 476342"/>
                <a:gd name="connsiteX349" fmla="*/ 182954 w 476342"/>
                <a:gd name="connsiteY349" fmla="*/ 68470 h 476342"/>
                <a:gd name="connsiteX350" fmla="*/ 182586 w 476342"/>
                <a:gd name="connsiteY350" fmla="*/ 68470 h 476342"/>
                <a:gd name="connsiteX351" fmla="*/ 180745 w 476342"/>
                <a:gd name="connsiteY351" fmla="*/ 67365 h 476342"/>
                <a:gd name="connsiteX352" fmla="*/ 176696 w 476342"/>
                <a:gd name="connsiteY352" fmla="*/ 55217 h 476342"/>
                <a:gd name="connsiteX353" fmla="*/ 177800 w 476342"/>
                <a:gd name="connsiteY353" fmla="*/ 53009 h 476342"/>
                <a:gd name="connsiteX354" fmla="*/ 278663 w 476342"/>
                <a:gd name="connsiteY354" fmla="*/ 47487 h 476342"/>
                <a:gd name="connsiteX355" fmla="*/ 280136 w 476342"/>
                <a:gd name="connsiteY355" fmla="*/ 49696 h 476342"/>
                <a:gd name="connsiteX356" fmla="*/ 277559 w 476342"/>
                <a:gd name="connsiteY356" fmla="*/ 62212 h 476342"/>
                <a:gd name="connsiteX357" fmla="*/ 275719 w 476342"/>
                <a:gd name="connsiteY357" fmla="*/ 63684 h 476342"/>
                <a:gd name="connsiteX358" fmla="*/ 275350 w 476342"/>
                <a:gd name="connsiteY358" fmla="*/ 63684 h 476342"/>
                <a:gd name="connsiteX359" fmla="*/ 273878 w 476342"/>
                <a:gd name="connsiteY359" fmla="*/ 61476 h 476342"/>
                <a:gd name="connsiteX360" fmla="*/ 276455 w 476342"/>
                <a:gd name="connsiteY360" fmla="*/ 48960 h 476342"/>
                <a:gd name="connsiteX361" fmla="*/ 278663 w 476342"/>
                <a:gd name="connsiteY361" fmla="*/ 47487 h 476342"/>
                <a:gd name="connsiteX362" fmla="*/ 198046 w 476342"/>
                <a:gd name="connsiteY362" fmla="*/ 47487 h 476342"/>
                <a:gd name="connsiteX363" fmla="*/ 200255 w 476342"/>
                <a:gd name="connsiteY363" fmla="*/ 48959 h 476342"/>
                <a:gd name="connsiteX364" fmla="*/ 202832 w 476342"/>
                <a:gd name="connsiteY364" fmla="*/ 61475 h 476342"/>
                <a:gd name="connsiteX365" fmla="*/ 201359 w 476342"/>
                <a:gd name="connsiteY365" fmla="*/ 63684 h 476342"/>
                <a:gd name="connsiteX366" fmla="*/ 200991 w 476342"/>
                <a:gd name="connsiteY366" fmla="*/ 63684 h 476342"/>
                <a:gd name="connsiteX367" fmla="*/ 199151 w 476342"/>
                <a:gd name="connsiteY367" fmla="*/ 62211 h 476342"/>
                <a:gd name="connsiteX368" fmla="*/ 196574 w 476342"/>
                <a:gd name="connsiteY368" fmla="*/ 49695 h 476342"/>
                <a:gd name="connsiteX369" fmla="*/ 198046 w 476342"/>
                <a:gd name="connsiteY369" fmla="*/ 47487 h 476342"/>
                <a:gd name="connsiteX370" fmla="*/ 217556 w 476342"/>
                <a:gd name="connsiteY370" fmla="*/ 44910 h 476342"/>
                <a:gd name="connsiteX371" fmla="*/ 219397 w 476342"/>
                <a:gd name="connsiteY371" fmla="*/ 46383 h 476342"/>
                <a:gd name="connsiteX372" fmla="*/ 220870 w 476342"/>
                <a:gd name="connsiteY372" fmla="*/ 58898 h 476342"/>
                <a:gd name="connsiteX373" fmla="*/ 219397 w 476342"/>
                <a:gd name="connsiteY373" fmla="*/ 60739 h 476342"/>
                <a:gd name="connsiteX374" fmla="*/ 217556 w 476342"/>
                <a:gd name="connsiteY374" fmla="*/ 59267 h 476342"/>
                <a:gd name="connsiteX375" fmla="*/ 216084 w 476342"/>
                <a:gd name="connsiteY375" fmla="*/ 46751 h 476342"/>
                <a:gd name="connsiteX376" fmla="*/ 217556 w 476342"/>
                <a:gd name="connsiteY376" fmla="*/ 44910 h 476342"/>
                <a:gd name="connsiteX377" fmla="*/ 258785 w 476342"/>
                <a:gd name="connsiteY377" fmla="*/ 44542 h 476342"/>
                <a:gd name="connsiteX378" fmla="*/ 260257 w 476342"/>
                <a:gd name="connsiteY378" fmla="*/ 46382 h 476342"/>
                <a:gd name="connsiteX379" fmla="*/ 258785 w 476342"/>
                <a:gd name="connsiteY379" fmla="*/ 58898 h 476342"/>
                <a:gd name="connsiteX380" fmla="*/ 257313 w 476342"/>
                <a:gd name="connsiteY380" fmla="*/ 60739 h 476342"/>
                <a:gd name="connsiteX381" fmla="*/ 255472 w 476342"/>
                <a:gd name="connsiteY381" fmla="*/ 58530 h 476342"/>
                <a:gd name="connsiteX382" fmla="*/ 256944 w 476342"/>
                <a:gd name="connsiteY382" fmla="*/ 46014 h 476342"/>
                <a:gd name="connsiteX383" fmla="*/ 258785 w 476342"/>
                <a:gd name="connsiteY383" fmla="*/ 44542 h 476342"/>
                <a:gd name="connsiteX384" fmla="*/ 238171 w 476342"/>
                <a:gd name="connsiteY384" fmla="*/ 41597 h 476342"/>
                <a:gd name="connsiteX385" fmla="*/ 241852 w 476342"/>
                <a:gd name="connsiteY385" fmla="*/ 45278 h 476342"/>
                <a:gd name="connsiteX386" fmla="*/ 241852 w 476342"/>
                <a:gd name="connsiteY386" fmla="*/ 70678 h 476342"/>
                <a:gd name="connsiteX387" fmla="*/ 238171 w 476342"/>
                <a:gd name="connsiteY387" fmla="*/ 74359 h 476342"/>
                <a:gd name="connsiteX388" fmla="*/ 234490 w 476342"/>
                <a:gd name="connsiteY388" fmla="*/ 70678 h 476342"/>
                <a:gd name="connsiteX389" fmla="*/ 234490 w 476342"/>
                <a:gd name="connsiteY389" fmla="*/ 45278 h 476342"/>
                <a:gd name="connsiteX390" fmla="*/ 238171 w 476342"/>
                <a:gd name="connsiteY390" fmla="*/ 41597 h 476342"/>
                <a:gd name="connsiteX391" fmla="*/ 238171 w 476342"/>
                <a:gd name="connsiteY391" fmla="*/ 0 h 476342"/>
                <a:gd name="connsiteX392" fmla="*/ 476342 w 476342"/>
                <a:gd name="connsiteY392" fmla="*/ 238171 h 476342"/>
                <a:gd name="connsiteX393" fmla="*/ 476342 w 476342"/>
                <a:gd name="connsiteY393" fmla="*/ 276455 h 476342"/>
                <a:gd name="connsiteX394" fmla="*/ 446893 w 476342"/>
                <a:gd name="connsiteY394" fmla="*/ 276455 h 476342"/>
                <a:gd name="connsiteX395" fmla="*/ 446893 w 476342"/>
                <a:gd name="connsiteY395" fmla="*/ 238171 h 476342"/>
                <a:gd name="connsiteX396" fmla="*/ 238171 w 476342"/>
                <a:gd name="connsiteY396" fmla="*/ 29449 h 476342"/>
                <a:gd name="connsiteX397" fmla="*/ 29449 w 476342"/>
                <a:gd name="connsiteY397" fmla="*/ 238171 h 476342"/>
                <a:gd name="connsiteX398" fmla="*/ 238171 w 476342"/>
                <a:gd name="connsiteY398" fmla="*/ 446893 h 476342"/>
                <a:gd name="connsiteX399" fmla="*/ 277928 w 476342"/>
                <a:gd name="connsiteY399" fmla="*/ 446893 h 476342"/>
                <a:gd name="connsiteX400" fmla="*/ 277928 w 476342"/>
                <a:gd name="connsiteY400" fmla="*/ 476342 h 476342"/>
                <a:gd name="connsiteX401" fmla="*/ 238171 w 476342"/>
                <a:gd name="connsiteY401" fmla="*/ 476342 h 476342"/>
                <a:gd name="connsiteX402" fmla="*/ 0 w 476342"/>
                <a:gd name="connsiteY402" fmla="*/ 238171 h 476342"/>
                <a:gd name="connsiteX403" fmla="*/ 238171 w 476342"/>
                <a:gd name="connsiteY403" fmla="*/ 0 h 47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476342" h="476342">
                  <a:moveTo>
                    <a:pt x="219765" y="415603"/>
                  </a:moveTo>
                  <a:cubicBezTo>
                    <a:pt x="220869" y="415603"/>
                    <a:pt x="221606" y="416707"/>
                    <a:pt x="221237" y="417443"/>
                  </a:cubicBezTo>
                  <a:lnTo>
                    <a:pt x="219765" y="429959"/>
                  </a:lnTo>
                  <a:cubicBezTo>
                    <a:pt x="219765" y="431064"/>
                    <a:pt x="219029" y="431800"/>
                    <a:pt x="218293" y="431800"/>
                  </a:cubicBezTo>
                  <a:cubicBezTo>
                    <a:pt x="217188" y="431800"/>
                    <a:pt x="216452" y="430695"/>
                    <a:pt x="216452" y="429591"/>
                  </a:cubicBezTo>
                  <a:lnTo>
                    <a:pt x="217924" y="417075"/>
                  </a:lnTo>
                  <a:cubicBezTo>
                    <a:pt x="217924" y="415971"/>
                    <a:pt x="219029" y="415235"/>
                    <a:pt x="219765" y="415603"/>
                  </a:cubicBezTo>
                  <a:close/>
                  <a:moveTo>
                    <a:pt x="200991" y="412290"/>
                  </a:moveTo>
                  <a:cubicBezTo>
                    <a:pt x="202096" y="412658"/>
                    <a:pt x="202464" y="413395"/>
                    <a:pt x="202464" y="414499"/>
                  </a:cubicBezTo>
                  <a:lnTo>
                    <a:pt x="199887" y="427015"/>
                  </a:lnTo>
                  <a:cubicBezTo>
                    <a:pt x="199887" y="427751"/>
                    <a:pt x="199151" y="428487"/>
                    <a:pt x="198047" y="428487"/>
                  </a:cubicBezTo>
                  <a:cubicBezTo>
                    <a:pt x="198047" y="428487"/>
                    <a:pt x="197678" y="428487"/>
                    <a:pt x="197678" y="428487"/>
                  </a:cubicBezTo>
                  <a:cubicBezTo>
                    <a:pt x="196574" y="428119"/>
                    <a:pt x="196206" y="427383"/>
                    <a:pt x="196206" y="426279"/>
                  </a:cubicBezTo>
                  <a:lnTo>
                    <a:pt x="198783" y="413763"/>
                  </a:lnTo>
                  <a:cubicBezTo>
                    <a:pt x="199151" y="412658"/>
                    <a:pt x="199887" y="412290"/>
                    <a:pt x="200991" y="412290"/>
                  </a:cubicBezTo>
                  <a:close/>
                  <a:moveTo>
                    <a:pt x="182954" y="407872"/>
                  </a:moveTo>
                  <a:cubicBezTo>
                    <a:pt x="184058" y="408240"/>
                    <a:pt x="184426" y="409345"/>
                    <a:pt x="184058" y="410081"/>
                  </a:cubicBezTo>
                  <a:lnTo>
                    <a:pt x="180009" y="422229"/>
                  </a:lnTo>
                  <a:cubicBezTo>
                    <a:pt x="180377" y="422597"/>
                    <a:pt x="179641" y="423333"/>
                    <a:pt x="178537" y="423333"/>
                  </a:cubicBezTo>
                  <a:cubicBezTo>
                    <a:pt x="178168" y="423333"/>
                    <a:pt x="178168" y="423333"/>
                    <a:pt x="177800" y="423333"/>
                  </a:cubicBezTo>
                  <a:cubicBezTo>
                    <a:pt x="176696" y="422965"/>
                    <a:pt x="176328" y="421861"/>
                    <a:pt x="176696" y="421124"/>
                  </a:cubicBezTo>
                  <a:lnTo>
                    <a:pt x="180745" y="408977"/>
                  </a:lnTo>
                  <a:cubicBezTo>
                    <a:pt x="181113" y="407872"/>
                    <a:pt x="182218" y="407504"/>
                    <a:pt x="182954" y="407872"/>
                  </a:cubicBezTo>
                  <a:close/>
                  <a:moveTo>
                    <a:pt x="238171" y="401615"/>
                  </a:moveTo>
                  <a:cubicBezTo>
                    <a:pt x="240380" y="401615"/>
                    <a:pt x="241852" y="403087"/>
                    <a:pt x="241852" y="405296"/>
                  </a:cubicBezTo>
                  <a:lnTo>
                    <a:pt x="241852" y="430696"/>
                  </a:lnTo>
                  <a:cubicBezTo>
                    <a:pt x="241852" y="432905"/>
                    <a:pt x="240380" y="434377"/>
                    <a:pt x="238171" y="434377"/>
                  </a:cubicBezTo>
                  <a:cubicBezTo>
                    <a:pt x="235962" y="434377"/>
                    <a:pt x="234490" y="432905"/>
                    <a:pt x="234490" y="430696"/>
                  </a:cubicBezTo>
                  <a:lnTo>
                    <a:pt x="234490" y="405296"/>
                  </a:lnTo>
                  <a:cubicBezTo>
                    <a:pt x="234490" y="403087"/>
                    <a:pt x="235962" y="401615"/>
                    <a:pt x="238171" y="401615"/>
                  </a:cubicBezTo>
                  <a:close/>
                  <a:moveTo>
                    <a:pt x="165653" y="400510"/>
                  </a:moveTo>
                  <a:cubicBezTo>
                    <a:pt x="166757" y="400878"/>
                    <a:pt x="167125" y="401983"/>
                    <a:pt x="166757" y="403087"/>
                  </a:cubicBezTo>
                  <a:lnTo>
                    <a:pt x="161603" y="414867"/>
                  </a:lnTo>
                  <a:cubicBezTo>
                    <a:pt x="161235" y="415603"/>
                    <a:pt x="160499" y="415971"/>
                    <a:pt x="159763" y="415971"/>
                  </a:cubicBezTo>
                  <a:cubicBezTo>
                    <a:pt x="159394" y="415971"/>
                    <a:pt x="159394" y="415971"/>
                    <a:pt x="159026" y="415971"/>
                  </a:cubicBezTo>
                  <a:cubicBezTo>
                    <a:pt x="157922" y="415603"/>
                    <a:pt x="157554" y="414499"/>
                    <a:pt x="157922" y="413394"/>
                  </a:cubicBezTo>
                  <a:lnTo>
                    <a:pt x="163076" y="401615"/>
                  </a:lnTo>
                  <a:cubicBezTo>
                    <a:pt x="163444" y="400510"/>
                    <a:pt x="164548" y="400142"/>
                    <a:pt x="165653" y="400510"/>
                  </a:cubicBezTo>
                  <a:close/>
                  <a:moveTo>
                    <a:pt x="133257" y="382104"/>
                  </a:moveTo>
                  <a:cubicBezTo>
                    <a:pt x="133994" y="382840"/>
                    <a:pt x="134362" y="383945"/>
                    <a:pt x="133626" y="384681"/>
                  </a:cubicBezTo>
                  <a:lnTo>
                    <a:pt x="126263" y="394988"/>
                  </a:lnTo>
                  <a:cubicBezTo>
                    <a:pt x="125895" y="395724"/>
                    <a:pt x="125527" y="395724"/>
                    <a:pt x="124791" y="395724"/>
                  </a:cubicBezTo>
                  <a:cubicBezTo>
                    <a:pt x="124423" y="395724"/>
                    <a:pt x="124055" y="395724"/>
                    <a:pt x="123686" y="395356"/>
                  </a:cubicBezTo>
                  <a:cubicBezTo>
                    <a:pt x="122950" y="394620"/>
                    <a:pt x="122582" y="393516"/>
                    <a:pt x="123318" y="392780"/>
                  </a:cubicBezTo>
                  <a:lnTo>
                    <a:pt x="130681" y="382472"/>
                  </a:lnTo>
                  <a:cubicBezTo>
                    <a:pt x="131417" y="381736"/>
                    <a:pt x="132521" y="381368"/>
                    <a:pt x="133257" y="382104"/>
                  </a:cubicBezTo>
                  <a:close/>
                  <a:moveTo>
                    <a:pt x="156449" y="379528"/>
                  </a:moveTo>
                  <a:cubicBezTo>
                    <a:pt x="158290" y="380632"/>
                    <a:pt x="158658" y="382840"/>
                    <a:pt x="157922" y="384681"/>
                  </a:cubicBezTo>
                  <a:lnTo>
                    <a:pt x="145038" y="406768"/>
                  </a:lnTo>
                  <a:cubicBezTo>
                    <a:pt x="144301" y="407872"/>
                    <a:pt x="143197" y="408609"/>
                    <a:pt x="141725" y="408609"/>
                  </a:cubicBezTo>
                  <a:cubicBezTo>
                    <a:pt x="140988" y="408609"/>
                    <a:pt x="140620" y="408609"/>
                    <a:pt x="139884" y="408240"/>
                  </a:cubicBezTo>
                  <a:cubicBezTo>
                    <a:pt x="138043" y="407136"/>
                    <a:pt x="137675" y="404927"/>
                    <a:pt x="138411" y="403087"/>
                  </a:cubicBezTo>
                  <a:lnTo>
                    <a:pt x="151296" y="381000"/>
                  </a:lnTo>
                  <a:cubicBezTo>
                    <a:pt x="152400" y="379159"/>
                    <a:pt x="154609" y="378791"/>
                    <a:pt x="156449" y="379528"/>
                  </a:cubicBezTo>
                  <a:close/>
                  <a:moveTo>
                    <a:pt x="116693" y="370692"/>
                  </a:moveTo>
                  <a:cubicBezTo>
                    <a:pt x="117429" y="369956"/>
                    <a:pt x="118533" y="369956"/>
                    <a:pt x="119270" y="370692"/>
                  </a:cubicBezTo>
                  <a:cubicBezTo>
                    <a:pt x="120006" y="371428"/>
                    <a:pt x="120006" y="372533"/>
                    <a:pt x="119270" y="373269"/>
                  </a:cubicBezTo>
                  <a:lnTo>
                    <a:pt x="110803" y="382840"/>
                  </a:lnTo>
                  <a:cubicBezTo>
                    <a:pt x="110067" y="382840"/>
                    <a:pt x="109699" y="383208"/>
                    <a:pt x="109331" y="383208"/>
                  </a:cubicBezTo>
                  <a:cubicBezTo>
                    <a:pt x="108962" y="383208"/>
                    <a:pt x="108594" y="383208"/>
                    <a:pt x="108226" y="382840"/>
                  </a:cubicBezTo>
                  <a:cubicBezTo>
                    <a:pt x="107490" y="382104"/>
                    <a:pt x="107490" y="380999"/>
                    <a:pt x="108226" y="380263"/>
                  </a:cubicBezTo>
                  <a:close/>
                  <a:moveTo>
                    <a:pt x="103072" y="357072"/>
                  </a:moveTo>
                  <a:cubicBezTo>
                    <a:pt x="103808" y="356336"/>
                    <a:pt x="104913" y="356336"/>
                    <a:pt x="105649" y="357072"/>
                  </a:cubicBezTo>
                  <a:cubicBezTo>
                    <a:pt x="106385" y="357809"/>
                    <a:pt x="106385" y="358913"/>
                    <a:pt x="105649" y="359649"/>
                  </a:cubicBezTo>
                  <a:lnTo>
                    <a:pt x="96078" y="368116"/>
                  </a:lnTo>
                  <a:cubicBezTo>
                    <a:pt x="95710" y="368852"/>
                    <a:pt x="95342" y="368852"/>
                    <a:pt x="94974" y="368852"/>
                  </a:cubicBezTo>
                  <a:cubicBezTo>
                    <a:pt x="94606" y="368852"/>
                    <a:pt x="93869" y="368484"/>
                    <a:pt x="93501" y="368116"/>
                  </a:cubicBezTo>
                  <a:cubicBezTo>
                    <a:pt x="92765" y="367379"/>
                    <a:pt x="92765" y="366275"/>
                    <a:pt x="93501" y="365539"/>
                  </a:cubicBezTo>
                  <a:close/>
                  <a:moveTo>
                    <a:pt x="91293" y="342347"/>
                  </a:moveTo>
                  <a:cubicBezTo>
                    <a:pt x="92029" y="341611"/>
                    <a:pt x="93133" y="341979"/>
                    <a:pt x="93870" y="342716"/>
                  </a:cubicBezTo>
                  <a:cubicBezTo>
                    <a:pt x="94606" y="343452"/>
                    <a:pt x="94238" y="344556"/>
                    <a:pt x="93501" y="345292"/>
                  </a:cubicBezTo>
                  <a:lnTo>
                    <a:pt x="83194" y="352655"/>
                  </a:lnTo>
                  <a:cubicBezTo>
                    <a:pt x="83194" y="353023"/>
                    <a:pt x="82458" y="353023"/>
                    <a:pt x="82090" y="353023"/>
                  </a:cubicBezTo>
                  <a:cubicBezTo>
                    <a:pt x="81353" y="353023"/>
                    <a:pt x="80985" y="352655"/>
                    <a:pt x="80617" y="352287"/>
                  </a:cubicBezTo>
                  <a:cubicBezTo>
                    <a:pt x="79881" y="351550"/>
                    <a:pt x="80249" y="350446"/>
                    <a:pt x="80985" y="349710"/>
                  </a:cubicBezTo>
                  <a:close/>
                  <a:moveTo>
                    <a:pt x="91660" y="318052"/>
                  </a:moveTo>
                  <a:cubicBezTo>
                    <a:pt x="93501" y="316948"/>
                    <a:pt x="95710" y="317684"/>
                    <a:pt x="96814" y="319524"/>
                  </a:cubicBezTo>
                  <a:cubicBezTo>
                    <a:pt x="97918" y="321365"/>
                    <a:pt x="97182" y="323573"/>
                    <a:pt x="95341" y="324678"/>
                  </a:cubicBezTo>
                  <a:lnTo>
                    <a:pt x="73255" y="337562"/>
                  </a:lnTo>
                  <a:cubicBezTo>
                    <a:pt x="72518" y="337930"/>
                    <a:pt x="71782" y="337930"/>
                    <a:pt x="71414" y="337930"/>
                  </a:cubicBezTo>
                  <a:cubicBezTo>
                    <a:pt x="70310" y="337930"/>
                    <a:pt x="68837" y="337194"/>
                    <a:pt x="68101" y="336090"/>
                  </a:cubicBezTo>
                  <a:cubicBezTo>
                    <a:pt x="66996" y="334249"/>
                    <a:pt x="67733" y="332040"/>
                    <a:pt x="69573" y="330936"/>
                  </a:cubicBezTo>
                  <a:close/>
                  <a:moveTo>
                    <a:pt x="390939" y="316580"/>
                  </a:moveTo>
                  <a:cubicBezTo>
                    <a:pt x="365171" y="316580"/>
                    <a:pt x="344556" y="337563"/>
                    <a:pt x="344556" y="362963"/>
                  </a:cubicBezTo>
                  <a:lnTo>
                    <a:pt x="344556" y="374006"/>
                  </a:lnTo>
                  <a:cubicBezTo>
                    <a:pt x="344188" y="398670"/>
                    <a:pt x="337562" y="422965"/>
                    <a:pt x="324678" y="444316"/>
                  </a:cubicBezTo>
                  <a:lnTo>
                    <a:pt x="457200" y="444316"/>
                  </a:lnTo>
                  <a:cubicBezTo>
                    <a:pt x="444316" y="422965"/>
                    <a:pt x="437321" y="398670"/>
                    <a:pt x="437321" y="373638"/>
                  </a:cubicBezTo>
                  <a:lnTo>
                    <a:pt x="437321" y="362963"/>
                  </a:lnTo>
                  <a:cubicBezTo>
                    <a:pt x="437321" y="337194"/>
                    <a:pt x="416339" y="316580"/>
                    <a:pt x="390939" y="316580"/>
                  </a:cubicBezTo>
                  <a:close/>
                  <a:moveTo>
                    <a:pt x="73255" y="309585"/>
                  </a:moveTo>
                  <a:cubicBezTo>
                    <a:pt x="74359" y="309217"/>
                    <a:pt x="75096" y="309585"/>
                    <a:pt x="75832" y="310689"/>
                  </a:cubicBezTo>
                  <a:cubicBezTo>
                    <a:pt x="76200" y="311794"/>
                    <a:pt x="75832" y="312530"/>
                    <a:pt x="74728" y="313266"/>
                  </a:cubicBezTo>
                  <a:lnTo>
                    <a:pt x="62948" y="318420"/>
                  </a:lnTo>
                  <a:cubicBezTo>
                    <a:pt x="62580" y="318052"/>
                    <a:pt x="62212" y="318420"/>
                    <a:pt x="62212" y="318420"/>
                  </a:cubicBezTo>
                  <a:cubicBezTo>
                    <a:pt x="61475" y="318420"/>
                    <a:pt x="60739" y="318052"/>
                    <a:pt x="60371" y="317316"/>
                  </a:cubicBezTo>
                  <a:cubicBezTo>
                    <a:pt x="60003" y="316211"/>
                    <a:pt x="60371" y="315475"/>
                    <a:pt x="61475" y="314738"/>
                  </a:cubicBezTo>
                  <a:close/>
                  <a:moveTo>
                    <a:pt x="66261" y="291916"/>
                  </a:moveTo>
                  <a:cubicBezTo>
                    <a:pt x="67365" y="291548"/>
                    <a:pt x="68102" y="292284"/>
                    <a:pt x="68470" y="293020"/>
                  </a:cubicBezTo>
                  <a:cubicBezTo>
                    <a:pt x="68838" y="294124"/>
                    <a:pt x="68102" y="294861"/>
                    <a:pt x="67365" y="295229"/>
                  </a:cubicBezTo>
                  <a:lnTo>
                    <a:pt x="55218" y="299278"/>
                  </a:lnTo>
                  <a:cubicBezTo>
                    <a:pt x="55218" y="299278"/>
                    <a:pt x="55218" y="299278"/>
                    <a:pt x="54850" y="299278"/>
                  </a:cubicBezTo>
                  <a:cubicBezTo>
                    <a:pt x="54113" y="299278"/>
                    <a:pt x="53377" y="298910"/>
                    <a:pt x="53009" y="298174"/>
                  </a:cubicBezTo>
                  <a:cubicBezTo>
                    <a:pt x="52641" y="297070"/>
                    <a:pt x="53377" y="296333"/>
                    <a:pt x="54113" y="295965"/>
                  </a:cubicBezTo>
                  <a:close/>
                  <a:moveTo>
                    <a:pt x="390571" y="285658"/>
                  </a:moveTo>
                  <a:cubicBezTo>
                    <a:pt x="399406" y="285658"/>
                    <a:pt x="406400" y="292652"/>
                    <a:pt x="406400" y="301119"/>
                  </a:cubicBezTo>
                  <a:lnTo>
                    <a:pt x="406400" y="305067"/>
                  </a:lnTo>
                  <a:lnTo>
                    <a:pt x="414406" y="306692"/>
                  </a:lnTo>
                  <a:cubicBezTo>
                    <a:pt x="436355" y="316027"/>
                    <a:pt x="451678" y="337838"/>
                    <a:pt x="451678" y="362963"/>
                  </a:cubicBezTo>
                  <a:lnTo>
                    <a:pt x="451678" y="373638"/>
                  </a:lnTo>
                  <a:cubicBezTo>
                    <a:pt x="451678" y="397565"/>
                    <a:pt x="458672" y="420389"/>
                    <a:pt x="471924" y="440267"/>
                  </a:cubicBezTo>
                  <a:lnTo>
                    <a:pt x="473397" y="442476"/>
                  </a:lnTo>
                  <a:cubicBezTo>
                    <a:pt x="475605" y="445789"/>
                    <a:pt x="475605" y="449838"/>
                    <a:pt x="473765" y="453519"/>
                  </a:cubicBezTo>
                  <a:cubicBezTo>
                    <a:pt x="471924" y="456832"/>
                    <a:pt x="468243" y="459041"/>
                    <a:pt x="464562" y="459041"/>
                  </a:cubicBezTo>
                  <a:lnTo>
                    <a:pt x="404578" y="459041"/>
                  </a:lnTo>
                  <a:lnTo>
                    <a:pt x="404560" y="462354"/>
                  </a:lnTo>
                  <a:cubicBezTo>
                    <a:pt x="404560" y="470084"/>
                    <a:pt x="398302" y="475974"/>
                    <a:pt x="390939" y="475974"/>
                  </a:cubicBezTo>
                  <a:cubicBezTo>
                    <a:pt x="383209" y="475974"/>
                    <a:pt x="377319" y="469716"/>
                    <a:pt x="377319" y="462354"/>
                  </a:cubicBezTo>
                  <a:lnTo>
                    <a:pt x="377319" y="459041"/>
                  </a:lnTo>
                  <a:lnTo>
                    <a:pt x="317316" y="459041"/>
                  </a:lnTo>
                  <a:cubicBezTo>
                    <a:pt x="313266" y="459041"/>
                    <a:pt x="309585" y="456832"/>
                    <a:pt x="307744" y="453519"/>
                  </a:cubicBezTo>
                  <a:cubicBezTo>
                    <a:pt x="305904" y="449838"/>
                    <a:pt x="306272" y="445789"/>
                    <a:pt x="308481" y="442476"/>
                  </a:cubicBezTo>
                  <a:lnTo>
                    <a:pt x="308849" y="441739"/>
                  </a:lnTo>
                  <a:cubicBezTo>
                    <a:pt x="322469" y="421493"/>
                    <a:pt x="329463" y="398302"/>
                    <a:pt x="329463" y="374006"/>
                  </a:cubicBezTo>
                  <a:lnTo>
                    <a:pt x="329463" y="362963"/>
                  </a:lnTo>
                  <a:cubicBezTo>
                    <a:pt x="329463" y="337562"/>
                    <a:pt x="344993" y="315889"/>
                    <a:pt x="366890" y="306640"/>
                  </a:cubicBezTo>
                  <a:lnTo>
                    <a:pt x="375364" y="304928"/>
                  </a:lnTo>
                  <a:lnTo>
                    <a:pt x="375110" y="301119"/>
                  </a:lnTo>
                  <a:cubicBezTo>
                    <a:pt x="375110" y="292652"/>
                    <a:pt x="382104" y="285658"/>
                    <a:pt x="390571" y="285658"/>
                  </a:cubicBezTo>
                  <a:close/>
                  <a:moveTo>
                    <a:pt x="61843" y="273510"/>
                  </a:moveTo>
                  <a:cubicBezTo>
                    <a:pt x="62947" y="273142"/>
                    <a:pt x="63684" y="273878"/>
                    <a:pt x="64052" y="274982"/>
                  </a:cubicBezTo>
                  <a:cubicBezTo>
                    <a:pt x="64420" y="276086"/>
                    <a:pt x="63684" y="276823"/>
                    <a:pt x="62579" y="277191"/>
                  </a:cubicBezTo>
                  <a:lnTo>
                    <a:pt x="50063" y="279768"/>
                  </a:lnTo>
                  <a:cubicBezTo>
                    <a:pt x="50063" y="279768"/>
                    <a:pt x="49695" y="279768"/>
                    <a:pt x="49695" y="279768"/>
                  </a:cubicBezTo>
                  <a:cubicBezTo>
                    <a:pt x="48959" y="279768"/>
                    <a:pt x="48223" y="279031"/>
                    <a:pt x="47855" y="278295"/>
                  </a:cubicBezTo>
                  <a:cubicBezTo>
                    <a:pt x="47487" y="277191"/>
                    <a:pt x="48223" y="276455"/>
                    <a:pt x="49327" y="276086"/>
                  </a:cubicBezTo>
                  <a:close/>
                  <a:moveTo>
                    <a:pt x="58530" y="255104"/>
                  </a:moveTo>
                  <a:cubicBezTo>
                    <a:pt x="59635" y="255104"/>
                    <a:pt x="60371" y="255840"/>
                    <a:pt x="60371" y="256577"/>
                  </a:cubicBezTo>
                  <a:cubicBezTo>
                    <a:pt x="60371" y="257681"/>
                    <a:pt x="59635" y="258417"/>
                    <a:pt x="58899" y="258417"/>
                  </a:cubicBezTo>
                  <a:lnTo>
                    <a:pt x="46383" y="259890"/>
                  </a:lnTo>
                  <a:cubicBezTo>
                    <a:pt x="45278" y="259890"/>
                    <a:pt x="44542" y="259153"/>
                    <a:pt x="44542" y="258417"/>
                  </a:cubicBezTo>
                  <a:cubicBezTo>
                    <a:pt x="44542" y="257313"/>
                    <a:pt x="45278" y="256577"/>
                    <a:pt x="46015" y="256577"/>
                  </a:cubicBezTo>
                  <a:close/>
                  <a:moveTo>
                    <a:pt x="405663" y="234122"/>
                  </a:moveTo>
                  <a:lnTo>
                    <a:pt x="431063" y="234122"/>
                  </a:lnTo>
                  <a:cubicBezTo>
                    <a:pt x="433272" y="234122"/>
                    <a:pt x="434744" y="235594"/>
                    <a:pt x="434744" y="237803"/>
                  </a:cubicBezTo>
                  <a:cubicBezTo>
                    <a:pt x="434744" y="240012"/>
                    <a:pt x="433272" y="241484"/>
                    <a:pt x="431063" y="241484"/>
                  </a:cubicBezTo>
                  <a:lnTo>
                    <a:pt x="405663" y="241484"/>
                  </a:lnTo>
                  <a:cubicBezTo>
                    <a:pt x="403454" y="241484"/>
                    <a:pt x="401982" y="240012"/>
                    <a:pt x="401982" y="237803"/>
                  </a:cubicBezTo>
                  <a:cubicBezTo>
                    <a:pt x="401982" y="235594"/>
                    <a:pt x="403454" y="234122"/>
                    <a:pt x="405663" y="234122"/>
                  </a:cubicBezTo>
                  <a:close/>
                  <a:moveTo>
                    <a:pt x="45646" y="234122"/>
                  </a:moveTo>
                  <a:lnTo>
                    <a:pt x="71046" y="234122"/>
                  </a:lnTo>
                  <a:cubicBezTo>
                    <a:pt x="73255" y="234122"/>
                    <a:pt x="74727" y="235594"/>
                    <a:pt x="74727" y="237803"/>
                  </a:cubicBezTo>
                  <a:cubicBezTo>
                    <a:pt x="74727" y="240012"/>
                    <a:pt x="72887" y="241484"/>
                    <a:pt x="71046" y="241484"/>
                  </a:cubicBezTo>
                  <a:lnTo>
                    <a:pt x="45646" y="241484"/>
                  </a:lnTo>
                  <a:cubicBezTo>
                    <a:pt x="43437" y="241484"/>
                    <a:pt x="41965" y="240012"/>
                    <a:pt x="41965" y="237803"/>
                  </a:cubicBezTo>
                  <a:cubicBezTo>
                    <a:pt x="41965" y="235594"/>
                    <a:pt x="43437" y="234122"/>
                    <a:pt x="45646" y="234122"/>
                  </a:cubicBezTo>
                  <a:close/>
                  <a:moveTo>
                    <a:pt x="429591" y="216084"/>
                  </a:moveTo>
                  <a:cubicBezTo>
                    <a:pt x="430696" y="216084"/>
                    <a:pt x="431432" y="216820"/>
                    <a:pt x="431432" y="217557"/>
                  </a:cubicBezTo>
                  <a:cubicBezTo>
                    <a:pt x="431432" y="218661"/>
                    <a:pt x="430696" y="219397"/>
                    <a:pt x="429959" y="219397"/>
                  </a:cubicBezTo>
                  <a:lnTo>
                    <a:pt x="417444" y="220869"/>
                  </a:lnTo>
                  <a:cubicBezTo>
                    <a:pt x="416339" y="220869"/>
                    <a:pt x="415603" y="220133"/>
                    <a:pt x="415603" y="219397"/>
                  </a:cubicBezTo>
                  <a:cubicBezTo>
                    <a:pt x="415603" y="218293"/>
                    <a:pt x="416339" y="217557"/>
                    <a:pt x="417075" y="217557"/>
                  </a:cubicBezTo>
                  <a:close/>
                  <a:moveTo>
                    <a:pt x="46750" y="216084"/>
                  </a:moveTo>
                  <a:lnTo>
                    <a:pt x="59266" y="217557"/>
                  </a:lnTo>
                  <a:cubicBezTo>
                    <a:pt x="60371" y="217557"/>
                    <a:pt x="61107" y="218661"/>
                    <a:pt x="60739" y="219397"/>
                  </a:cubicBezTo>
                  <a:cubicBezTo>
                    <a:pt x="60739" y="220133"/>
                    <a:pt x="60003" y="220869"/>
                    <a:pt x="59266" y="220869"/>
                  </a:cubicBezTo>
                  <a:lnTo>
                    <a:pt x="46382" y="219397"/>
                  </a:lnTo>
                  <a:cubicBezTo>
                    <a:pt x="45278" y="219397"/>
                    <a:pt x="44542" y="218293"/>
                    <a:pt x="44910" y="217557"/>
                  </a:cubicBezTo>
                  <a:cubicBezTo>
                    <a:pt x="45278" y="216820"/>
                    <a:pt x="46014" y="215716"/>
                    <a:pt x="46750" y="216084"/>
                  </a:cubicBezTo>
                  <a:close/>
                  <a:moveTo>
                    <a:pt x="426646" y="196206"/>
                  </a:moveTo>
                  <a:cubicBezTo>
                    <a:pt x="427750" y="195838"/>
                    <a:pt x="428487" y="196574"/>
                    <a:pt x="428855" y="197678"/>
                  </a:cubicBezTo>
                  <a:cubicBezTo>
                    <a:pt x="429223" y="198782"/>
                    <a:pt x="428487" y="199519"/>
                    <a:pt x="427382" y="199887"/>
                  </a:cubicBezTo>
                  <a:lnTo>
                    <a:pt x="414866" y="202464"/>
                  </a:lnTo>
                  <a:cubicBezTo>
                    <a:pt x="414866" y="202464"/>
                    <a:pt x="414866" y="202464"/>
                    <a:pt x="414498" y="202464"/>
                  </a:cubicBezTo>
                  <a:cubicBezTo>
                    <a:pt x="413762" y="202464"/>
                    <a:pt x="413026" y="201727"/>
                    <a:pt x="412658" y="200991"/>
                  </a:cubicBezTo>
                  <a:cubicBezTo>
                    <a:pt x="412290" y="199887"/>
                    <a:pt x="413026" y="199151"/>
                    <a:pt x="414130" y="198782"/>
                  </a:cubicBezTo>
                  <a:close/>
                  <a:moveTo>
                    <a:pt x="50064" y="196206"/>
                  </a:moveTo>
                  <a:lnTo>
                    <a:pt x="62580" y="198783"/>
                  </a:lnTo>
                  <a:cubicBezTo>
                    <a:pt x="63684" y="199151"/>
                    <a:pt x="64052" y="199887"/>
                    <a:pt x="64052" y="200992"/>
                  </a:cubicBezTo>
                  <a:cubicBezTo>
                    <a:pt x="63684" y="201728"/>
                    <a:pt x="62948" y="202464"/>
                    <a:pt x="62211" y="202464"/>
                  </a:cubicBezTo>
                  <a:cubicBezTo>
                    <a:pt x="62211" y="202464"/>
                    <a:pt x="61843" y="202464"/>
                    <a:pt x="61843" y="202464"/>
                  </a:cubicBezTo>
                  <a:lnTo>
                    <a:pt x="49327" y="199887"/>
                  </a:lnTo>
                  <a:cubicBezTo>
                    <a:pt x="48223" y="199519"/>
                    <a:pt x="47855" y="198783"/>
                    <a:pt x="47855" y="197679"/>
                  </a:cubicBezTo>
                  <a:cubicBezTo>
                    <a:pt x="48223" y="196574"/>
                    <a:pt x="48959" y="196206"/>
                    <a:pt x="50064" y="196206"/>
                  </a:cubicBezTo>
                  <a:close/>
                  <a:moveTo>
                    <a:pt x="421124" y="176696"/>
                  </a:moveTo>
                  <a:cubicBezTo>
                    <a:pt x="422228" y="176328"/>
                    <a:pt x="422965" y="177064"/>
                    <a:pt x="423333" y="177800"/>
                  </a:cubicBezTo>
                  <a:cubicBezTo>
                    <a:pt x="423701" y="178905"/>
                    <a:pt x="422965" y="179641"/>
                    <a:pt x="422228" y="180009"/>
                  </a:cubicBezTo>
                  <a:lnTo>
                    <a:pt x="410081" y="184058"/>
                  </a:lnTo>
                  <a:cubicBezTo>
                    <a:pt x="410081" y="184058"/>
                    <a:pt x="409713" y="184058"/>
                    <a:pt x="409713" y="184058"/>
                  </a:cubicBezTo>
                  <a:cubicBezTo>
                    <a:pt x="408976" y="184058"/>
                    <a:pt x="408240" y="183690"/>
                    <a:pt x="407872" y="182954"/>
                  </a:cubicBezTo>
                  <a:cubicBezTo>
                    <a:pt x="407504" y="181850"/>
                    <a:pt x="408240" y="181114"/>
                    <a:pt x="408976" y="180745"/>
                  </a:cubicBezTo>
                  <a:close/>
                  <a:moveTo>
                    <a:pt x="55218" y="176695"/>
                  </a:moveTo>
                  <a:lnTo>
                    <a:pt x="67366" y="180745"/>
                  </a:lnTo>
                  <a:cubicBezTo>
                    <a:pt x="68470" y="181113"/>
                    <a:pt x="68838" y="182217"/>
                    <a:pt x="68470" y="182953"/>
                  </a:cubicBezTo>
                  <a:cubicBezTo>
                    <a:pt x="68470" y="183689"/>
                    <a:pt x="67734" y="184057"/>
                    <a:pt x="66997" y="184057"/>
                  </a:cubicBezTo>
                  <a:cubicBezTo>
                    <a:pt x="66629" y="184057"/>
                    <a:pt x="66629" y="184057"/>
                    <a:pt x="66261" y="184057"/>
                  </a:cubicBezTo>
                  <a:lnTo>
                    <a:pt x="54113" y="180008"/>
                  </a:lnTo>
                  <a:cubicBezTo>
                    <a:pt x="53009" y="179640"/>
                    <a:pt x="52641" y="178536"/>
                    <a:pt x="53009" y="177800"/>
                  </a:cubicBezTo>
                  <a:cubicBezTo>
                    <a:pt x="53377" y="176695"/>
                    <a:pt x="54481" y="176327"/>
                    <a:pt x="55218" y="176695"/>
                  </a:cubicBezTo>
                  <a:close/>
                  <a:moveTo>
                    <a:pt x="414130" y="157554"/>
                  </a:moveTo>
                  <a:cubicBezTo>
                    <a:pt x="415234" y="157186"/>
                    <a:pt x="415971" y="157554"/>
                    <a:pt x="416707" y="158659"/>
                  </a:cubicBezTo>
                  <a:cubicBezTo>
                    <a:pt x="417075" y="159763"/>
                    <a:pt x="416707" y="160499"/>
                    <a:pt x="415603" y="161235"/>
                  </a:cubicBezTo>
                  <a:lnTo>
                    <a:pt x="403823" y="166389"/>
                  </a:lnTo>
                  <a:cubicBezTo>
                    <a:pt x="403455" y="166389"/>
                    <a:pt x="403087" y="166389"/>
                    <a:pt x="403087" y="166389"/>
                  </a:cubicBezTo>
                  <a:cubicBezTo>
                    <a:pt x="402350" y="166389"/>
                    <a:pt x="401614" y="166021"/>
                    <a:pt x="401246" y="165284"/>
                  </a:cubicBezTo>
                  <a:cubicBezTo>
                    <a:pt x="400878" y="164180"/>
                    <a:pt x="401246" y="163444"/>
                    <a:pt x="402350" y="162708"/>
                  </a:cubicBezTo>
                  <a:close/>
                  <a:moveTo>
                    <a:pt x="62580" y="157554"/>
                  </a:moveTo>
                  <a:lnTo>
                    <a:pt x="74360" y="162708"/>
                  </a:lnTo>
                  <a:cubicBezTo>
                    <a:pt x="75464" y="163076"/>
                    <a:pt x="75832" y="164180"/>
                    <a:pt x="75464" y="165284"/>
                  </a:cubicBezTo>
                  <a:cubicBezTo>
                    <a:pt x="75096" y="166021"/>
                    <a:pt x="74360" y="166389"/>
                    <a:pt x="73623" y="166389"/>
                  </a:cubicBezTo>
                  <a:cubicBezTo>
                    <a:pt x="73255" y="166389"/>
                    <a:pt x="73255" y="166389"/>
                    <a:pt x="72887" y="166389"/>
                  </a:cubicBezTo>
                  <a:lnTo>
                    <a:pt x="61107" y="161235"/>
                  </a:lnTo>
                  <a:cubicBezTo>
                    <a:pt x="60003" y="160867"/>
                    <a:pt x="59635" y="159763"/>
                    <a:pt x="60003" y="158659"/>
                  </a:cubicBezTo>
                  <a:cubicBezTo>
                    <a:pt x="60371" y="157554"/>
                    <a:pt x="61475" y="157186"/>
                    <a:pt x="62580" y="157554"/>
                  </a:cubicBezTo>
                  <a:close/>
                  <a:moveTo>
                    <a:pt x="403455" y="138044"/>
                  </a:moveTo>
                  <a:cubicBezTo>
                    <a:pt x="405296" y="136940"/>
                    <a:pt x="407505" y="137676"/>
                    <a:pt x="408609" y="139516"/>
                  </a:cubicBezTo>
                  <a:cubicBezTo>
                    <a:pt x="409713" y="141357"/>
                    <a:pt x="408977" y="143565"/>
                    <a:pt x="407136" y="144670"/>
                  </a:cubicBezTo>
                  <a:lnTo>
                    <a:pt x="385049" y="157554"/>
                  </a:lnTo>
                  <a:cubicBezTo>
                    <a:pt x="384681" y="157922"/>
                    <a:pt x="383945" y="157922"/>
                    <a:pt x="383209" y="157922"/>
                  </a:cubicBezTo>
                  <a:cubicBezTo>
                    <a:pt x="382105" y="157922"/>
                    <a:pt x="380632" y="157186"/>
                    <a:pt x="379896" y="156082"/>
                  </a:cubicBezTo>
                  <a:cubicBezTo>
                    <a:pt x="378792" y="154241"/>
                    <a:pt x="379528" y="152032"/>
                    <a:pt x="381368" y="150928"/>
                  </a:cubicBezTo>
                  <a:close/>
                  <a:moveTo>
                    <a:pt x="73255" y="138043"/>
                  </a:moveTo>
                  <a:lnTo>
                    <a:pt x="95342" y="150927"/>
                  </a:lnTo>
                  <a:cubicBezTo>
                    <a:pt x="97183" y="152032"/>
                    <a:pt x="97551" y="154241"/>
                    <a:pt x="96815" y="156081"/>
                  </a:cubicBezTo>
                  <a:cubicBezTo>
                    <a:pt x="95710" y="157186"/>
                    <a:pt x="94606" y="157922"/>
                    <a:pt x="93502" y="157922"/>
                  </a:cubicBezTo>
                  <a:cubicBezTo>
                    <a:pt x="92765" y="157922"/>
                    <a:pt x="92397" y="157922"/>
                    <a:pt x="91661" y="157554"/>
                  </a:cubicBezTo>
                  <a:lnTo>
                    <a:pt x="69574" y="144670"/>
                  </a:lnTo>
                  <a:cubicBezTo>
                    <a:pt x="67733" y="143565"/>
                    <a:pt x="67365" y="141357"/>
                    <a:pt x="68102" y="139516"/>
                  </a:cubicBezTo>
                  <a:cubicBezTo>
                    <a:pt x="69206" y="137675"/>
                    <a:pt x="71415" y="137307"/>
                    <a:pt x="73255" y="138043"/>
                  </a:cubicBezTo>
                  <a:close/>
                  <a:moveTo>
                    <a:pt x="393148" y="123318"/>
                  </a:moveTo>
                  <a:cubicBezTo>
                    <a:pt x="393884" y="122582"/>
                    <a:pt x="394988" y="122950"/>
                    <a:pt x="395725" y="123687"/>
                  </a:cubicBezTo>
                  <a:cubicBezTo>
                    <a:pt x="396461" y="124423"/>
                    <a:pt x="396093" y="125527"/>
                    <a:pt x="395356" y="126263"/>
                  </a:cubicBezTo>
                  <a:lnTo>
                    <a:pt x="385049" y="133626"/>
                  </a:lnTo>
                  <a:cubicBezTo>
                    <a:pt x="384681" y="133626"/>
                    <a:pt x="384313" y="133994"/>
                    <a:pt x="383945" y="133994"/>
                  </a:cubicBezTo>
                  <a:cubicBezTo>
                    <a:pt x="383208" y="133994"/>
                    <a:pt x="382840" y="133626"/>
                    <a:pt x="382472" y="133258"/>
                  </a:cubicBezTo>
                  <a:cubicBezTo>
                    <a:pt x="381736" y="132521"/>
                    <a:pt x="382104" y="131417"/>
                    <a:pt x="382840" y="130681"/>
                  </a:cubicBezTo>
                  <a:close/>
                  <a:moveTo>
                    <a:pt x="83194" y="123318"/>
                  </a:moveTo>
                  <a:lnTo>
                    <a:pt x="93501" y="130681"/>
                  </a:lnTo>
                  <a:cubicBezTo>
                    <a:pt x="94238" y="131417"/>
                    <a:pt x="94606" y="132521"/>
                    <a:pt x="93870" y="133258"/>
                  </a:cubicBezTo>
                  <a:cubicBezTo>
                    <a:pt x="93870" y="133626"/>
                    <a:pt x="93133" y="133994"/>
                    <a:pt x="92397" y="133994"/>
                  </a:cubicBezTo>
                  <a:cubicBezTo>
                    <a:pt x="92029" y="133994"/>
                    <a:pt x="91661" y="133994"/>
                    <a:pt x="91293" y="133626"/>
                  </a:cubicBezTo>
                  <a:lnTo>
                    <a:pt x="80985" y="126263"/>
                  </a:lnTo>
                  <a:cubicBezTo>
                    <a:pt x="80249" y="125527"/>
                    <a:pt x="79881" y="124423"/>
                    <a:pt x="80617" y="123687"/>
                  </a:cubicBezTo>
                  <a:cubicBezTo>
                    <a:pt x="81353" y="122950"/>
                    <a:pt x="82458" y="122582"/>
                    <a:pt x="83194" y="123318"/>
                  </a:cubicBezTo>
                  <a:close/>
                  <a:moveTo>
                    <a:pt x="93869" y="107858"/>
                  </a:moveTo>
                  <a:cubicBezTo>
                    <a:pt x="94605" y="107122"/>
                    <a:pt x="95710" y="107122"/>
                    <a:pt x="96446" y="107858"/>
                  </a:cubicBezTo>
                  <a:lnTo>
                    <a:pt x="106017" y="116325"/>
                  </a:lnTo>
                  <a:cubicBezTo>
                    <a:pt x="106753" y="117061"/>
                    <a:pt x="106753" y="118165"/>
                    <a:pt x="106017" y="118902"/>
                  </a:cubicBezTo>
                  <a:cubicBezTo>
                    <a:pt x="105281" y="118902"/>
                    <a:pt x="104913" y="119270"/>
                    <a:pt x="104545" y="119270"/>
                  </a:cubicBezTo>
                  <a:cubicBezTo>
                    <a:pt x="104176" y="119270"/>
                    <a:pt x="103808" y="119270"/>
                    <a:pt x="103440" y="118902"/>
                  </a:cubicBezTo>
                  <a:lnTo>
                    <a:pt x="93869" y="110435"/>
                  </a:lnTo>
                  <a:cubicBezTo>
                    <a:pt x="93133" y="109699"/>
                    <a:pt x="93133" y="108594"/>
                    <a:pt x="93869" y="107858"/>
                  </a:cubicBezTo>
                  <a:close/>
                  <a:moveTo>
                    <a:pt x="380263" y="107490"/>
                  </a:moveTo>
                  <a:cubicBezTo>
                    <a:pt x="380999" y="106754"/>
                    <a:pt x="382104" y="106754"/>
                    <a:pt x="382840" y="107490"/>
                  </a:cubicBezTo>
                  <a:cubicBezTo>
                    <a:pt x="383576" y="108226"/>
                    <a:pt x="383576" y="109331"/>
                    <a:pt x="382840" y="110067"/>
                  </a:cubicBezTo>
                  <a:lnTo>
                    <a:pt x="373269" y="118534"/>
                  </a:lnTo>
                  <a:cubicBezTo>
                    <a:pt x="373269" y="118902"/>
                    <a:pt x="372533" y="119270"/>
                    <a:pt x="372165" y="119270"/>
                  </a:cubicBezTo>
                  <a:cubicBezTo>
                    <a:pt x="371797" y="119270"/>
                    <a:pt x="371060" y="118902"/>
                    <a:pt x="370692" y="118534"/>
                  </a:cubicBezTo>
                  <a:cubicBezTo>
                    <a:pt x="369956" y="117797"/>
                    <a:pt x="369956" y="116693"/>
                    <a:pt x="370692" y="115957"/>
                  </a:cubicBezTo>
                  <a:close/>
                  <a:moveTo>
                    <a:pt x="366275" y="93501"/>
                  </a:moveTo>
                  <a:cubicBezTo>
                    <a:pt x="367011" y="92765"/>
                    <a:pt x="368115" y="92765"/>
                    <a:pt x="368852" y="93501"/>
                  </a:cubicBezTo>
                  <a:cubicBezTo>
                    <a:pt x="369588" y="94238"/>
                    <a:pt x="369588" y="95342"/>
                    <a:pt x="368852" y="96078"/>
                  </a:cubicBezTo>
                  <a:lnTo>
                    <a:pt x="360385" y="105649"/>
                  </a:lnTo>
                  <a:cubicBezTo>
                    <a:pt x="360017" y="105649"/>
                    <a:pt x="359281" y="106017"/>
                    <a:pt x="358913" y="106017"/>
                  </a:cubicBezTo>
                  <a:cubicBezTo>
                    <a:pt x="358544" y="106017"/>
                    <a:pt x="358176" y="106017"/>
                    <a:pt x="357808" y="105649"/>
                  </a:cubicBezTo>
                  <a:cubicBezTo>
                    <a:pt x="357072" y="104913"/>
                    <a:pt x="357072" y="103808"/>
                    <a:pt x="357808" y="103072"/>
                  </a:cubicBezTo>
                  <a:close/>
                  <a:moveTo>
                    <a:pt x="107858" y="93133"/>
                  </a:moveTo>
                  <a:cubicBezTo>
                    <a:pt x="108594" y="92397"/>
                    <a:pt x="109699" y="92397"/>
                    <a:pt x="110435" y="93133"/>
                  </a:cubicBezTo>
                  <a:lnTo>
                    <a:pt x="118902" y="102704"/>
                  </a:lnTo>
                  <a:cubicBezTo>
                    <a:pt x="119638" y="103440"/>
                    <a:pt x="119638" y="104545"/>
                    <a:pt x="118902" y="105281"/>
                  </a:cubicBezTo>
                  <a:cubicBezTo>
                    <a:pt x="118534" y="105649"/>
                    <a:pt x="118165" y="106017"/>
                    <a:pt x="117797" y="106017"/>
                  </a:cubicBezTo>
                  <a:cubicBezTo>
                    <a:pt x="117429" y="106017"/>
                    <a:pt x="116693" y="105649"/>
                    <a:pt x="116325" y="105281"/>
                  </a:cubicBezTo>
                  <a:lnTo>
                    <a:pt x="107858" y="95710"/>
                  </a:lnTo>
                  <a:cubicBezTo>
                    <a:pt x="107122" y="94974"/>
                    <a:pt x="107122" y="93869"/>
                    <a:pt x="107858" y="93133"/>
                  </a:cubicBezTo>
                  <a:close/>
                  <a:moveTo>
                    <a:pt x="238908" y="85771"/>
                  </a:moveTo>
                  <a:cubicBezTo>
                    <a:pt x="240012" y="86139"/>
                    <a:pt x="240380" y="86507"/>
                    <a:pt x="240380" y="87244"/>
                  </a:cubicBezTo>
                  <a:lnTo>
                    <a:pt x="247793" y="213874"/>
                  </a:lnTo>
                  <a:lnTo>
                    <a:pt x="258429" y="218280"/>
                  </a:lnTo>
                  <a:cubicBezTo>
                    <a:pt x="263425" y="223277"/>
                    <a:pt x="266515" y="230179"/>
                    <a:pt x="266515" y="237803"/>
                  </a:cubicBezTo>
                  <a:cubicBezTo>
                    <a:pt x="266515" y="253051"/>
                    <a:pt x="254155" y="265412"/>
                    <a:pt x="238907" y="265412"/>
                  </a:cubicBezTo>
                  <a:lnTo>
                    <a:pt x="235708" y="264087"/>
                  </a:lnTo>
                  <a:lnTo>
                    <a:pt x="180745" y="333881"/>
                  </a:lnTo>
                  <a:cubicBezTo>
                    <a:pt x="180377" y="334617"/>
                    <a:pt x="179272" y="334617"/>
                    <a:pt x="178536" y="334249"/>
                  </a:cubicBezTo>
                  <a:cubicBezTo>
                    <a:pt x="178168" y="333881"/>
                    <a:pt x="178168" y="332776"/>
                    <a:pt x="178168" y="332408"/>
                  </a:cubicBezTo>
                  <a:lnTo>
                    <a:pt x="216302" y="249884"/>
                  </a:lnTo>
                  <a:lnTo>
                    <a:pt x="211298" y="237803"/>
                  </a:lnTo>
                  <a:cubicBezTo>
                    <a:pt x="211298" y="230179"/>
                    <a:pt x="214388" y="223277"/>
                    <a:pt x="219384" y="218280"/>
                  </a:cubicBezTo>
                  <a:lnTo>
                    <a:pt x="229104" y="214254"/>
                  </a:lnTo>
                  <a:lnTo>
                    <a:pt x="237803" y="86876"/>
                  </a:lnTo>
                  <a:cubicBezTo>
                    <a:pt x="237803" y="86139"/>
                    <a:pt x="238539" y="85771"/>
                    <a:pt x="238908" y="85771"/>
                  </a:cubicBezTo>
                  <a:close/>
                  <a:moveTo>
                    <a:pt x="352655" y="80249"/>
                  </a:moveTo>
                  <a:cubicBezTo>
                    <a:pt x="353392" y="80985"/>
                    <a:pt x="353760" y="82090"/>
                    <a:pt x="353024" y="82826"/>
                  </a:cubicBezTo>
                  <a:lnTo>
                    <a:pt x="345661" y="93133"/>
                  </a:lnTo>
                  <a:cubicBezTo>
                    <a:pt x="345293" y="93869"/>
                    <a:pt x="344925" y="93869"/>
                    <a:pt x="344189" y="93869"/>
                  </a:cubicBezTo>
                  <a:cubicBezTo>
                    <a:pt x="343821" y="93869"/>
                    <a:pt x="343453" y="93869"/>
                    <a:pt x="343084" y="93501"/>
                  </a:cubicBezTo>
                  <a:cubicBezTo>
                    <a:pt x="342348" y="92765"/>
                    <a:pt x="341980" y="91661"/>
                    <a:pt x="342716" y="90925"/>
                  </a:cubicBezTo>
                  <a:lnTo>
                    <a:pt x="350079" y="80617"/>
                  </a:lnTo>
                  <a:cubicBezTo>
                    <a:pt x="350815" y="79881"/>
                    <a:pt x="351919" y="79513"/>
                    <a:pt x="352655" y="80249"/>
                  </a:cubicBezTo>
                  <a:close/>
                  <a:moveTo>
                    <a:pt x="124055" y="80249"/>
                  </a:moveTo>
                  <a:cubicBezTo>
                    <a:pt x="124792" y="79513"/>
                    <a:pt x="125896" y="79881"/>
                    <a:pt x="126632" y="80617"/>
                  </a:cubicBezTo>
                  <a:lnTo>
                    <a:pt x="133995" y="90925"/>
                  </a:lnTo>
                  <a:cubicBezTo>
                    <a:pt x="134731" y="91661"/>
                    <a:pt x="134363" y="92765"/>
                    <a:pt x="133626" y="93501"/>
                  </a:cubicBezTo>
                  <a:cubicBezTo>
                    <a:pt x="133258" y="93869"/>
                    <a:pt x="132890" y="93869"/>
                    <a:pt x="132522" y="93869"/>
                  </a:cubicBezTo>
                  <a:cubicBezTo>
                    <a:pt x="131786" y="93869"/>
                    <a:pt x="131418" y="93501"/>
                    <a:pt x="131050" y="93133"/>
                  </a:cubicBezTo>
                  <a:lnTo>
                    <a:pt x="123687" y="82826"/>
                  </a:lnTo>
                  <a:cubicBezTo>
                    <a:pt x="122951" y="82090"/>
                    <a:pt x="123319" y="80985"/>
                    <a:pt x="124055" y="80249"/>
                  </a:cubicBezTo>
                  <a:close/>
                  <a:moveTo>
                    <a:pt x="139884" y="67734"/>
                  </a:moveTo>
                  <a:cubicBezTo>
                    <a:pt x="141725" y="66630"/>
                    <a:pt x="143934" y="67366"/>
                    <a:pt x="145038" y="69206"/>
                  </a:cubicBezTo>
                  <a:lnTo>
                    <a:pt x="157922" y="91293"/>
                  </a:lnTo>
                  <a:cubicBezTo>
                    <a:pt x="159026" y="93134"/>
                    <a:pt x="158290" y="95342"/>
                    <a:pt x="156450" y="96447"/>
                  </a:cubicBezTo>
                  <a:cubicBezTo>
                    <a:pt x="155713" y="96447"/>
                    <a:pt x="155345" y="96815"/>
                    <a:pt x="154609" y="96815"/>
                  </a:cubicBezTo>
                  <a:cubicBezTo>
                    <a:pt x="153505" y="96815"/>
                    <a:pt x="152032" y="96079"/>
                    <a:pt x="151296" y="94974"/>
                  </a:cubicBezTo>
                  <a:lnTo>
                    <a:pt x="138412" y="72887"/>
                  </a:lnTo>
                  <a:cubicBezTo>
                    <a:pt x="137308" y="71047"/>
                    <a:pt x="138044" y="68838"/>
                    <a:pt x="139884" y="67734"/>
                  </a:cubicBezTo>
                  <a:close/>
                  <a:moveTo>
                    <a:pt x="336826" y="67733"/>
                  </a:moveTo>
                  <a:cubicBezTo>
                    <a:pt x="338667" y="68838"/>
                    <a:pt x="339035" y="71047"/>
                    <a:pt x="338299" y="72887"/>
                  </a:cubicBezTo>
                  <a:lnTo>
                    <a:pt x="325415" y="94974"/>
                  </a:lnTo>
                  <a:cubicBezTo>
                    <a:pt x="324678" y="96079"/>
                    <a:pt x="323206" y="96815"/>
                    <a:pt x="322102" y="96815"/>
                  </a:cubicBezTo>
                  <a:cubicBezTo>
                    <a:pt x="321365" y="96815"/>
                    <a:pt x="320997" y="96815"/>
                    <a:pt x="320261" y="96447"/>
                  </a:cubicBezTo>
                  <a:cubicBezTo>
                    <a:pt x="318420" y="95342"/>
                    <a:pt x="318052" y="93133"/>
                    <a:pt x="318788" y="91293"/>
                  </a:cubicBezTo>
                  <a:lnTo>
                    <a:pt x="331673" y="69206"/>
                  </a:lnTo>
                  <a:cubicBezTo>
                    <a:pt x="332777" y="67365"/>
                    <a:pt x="334986" y="66997"/>
                    <a:pt x="336826" y="67733"/>
                  </a:cubicBezTo>
                  <a:close/>
                  <a:moveTo>
                    <a:pt x="317684" y="59635"/>
                  </a:moveTo>
                  <a:cubicBezTo>
                    <a:pt x="318788" y="60003"/>
                    <a:pt x="319156" y="61108"/>
                    <a:pt x="318788" y="62212"/>
                  </a:cubicBezTo>
                  <a:lnTo>
                    <a:pt x="313634" y="73992"/>
                  </a:lnTo>
                  <a:cubicBezTo>
                    <a:pt x="312898" y="74728"/>
                    <a:pt x="312162" y="75096"/>
                    <a:pt x="311794" y="75096"/>
                  </a:cubicBezTo>
                  <a:cubicBezTo>
                    <a:pt x="311425" y="75096"/>
                    <a:pt x="311425" y="75096"/>
                    <a:pt x="311057" y="75096"/>
                  </a:cubicBezTo>
                  <a:cubicBezTo>
                    <a:pt x="309953" y="74728"/>
                    <a:pt x="309585" y="73623"/>
                    <a:pt x="309953" y="72519"/>
                  </a:cubicBezTo>
                  <a:lnTo>
                    <a:pt x="315107" y="60739"/>
                  </a:lnTo>
                  <a:cubicBezTo>
                    <a:pt x="315475" y="59635"/>
                    <a:pt x="316579" y="59267"/>
                    <a:pt x="317684" y="59635"/>
                  </a:cubicBezTo>
                  <a:close/>
                  <a:moveTo>
                    <a:pt x="159026" y="59635"/>
                  </a:moveTo>
                  <a:cubicBezTo>
                    <a:pt x="160131" y="59267"/>
                    <a:pt x="160867" y="59635"/>
                    <a:pt x="161603" y="60739"/>
                  </a:cubicBezTo>
                  <a:lnTo>
                    <a:pt x="166757" y="72519"/>
                  </a:lnTo>
                  <a:cubicBezTo>
                    <a:pt x="167125" y="73623"/>
                    <a:pt x="166757" y="74360"/>
                    <a:pt x="165653" y="75096"/>
                  </a:cubicBezTo>
                  <a:cubicBezTo>
                    <a:pt x="165653" y="75096"/>
                    <a:pt x="165284" y="75096"/>
                    <a:pt x="164916" y="75096"/>
                  </a:cubicBezTo>
                  <a:cubicBezTo>
                    <a:pt x="164180" y="75096"/>
                    <a:pt x="163444" y="74728"/>
                    <a:pt x="163076" y="73992"/>
                  </a:cubicBezTo>
                  <a:lnTo>
                    <a:pt x="157922" y="62212"/>
                  </a:lnTo>
                  <a:cubicBezTo>
                    <a:pt x="157554" y="61108"/>
                    <a:pt x="157922" y="60371"/>
                    <a:pt x="159026" y="59635"/>
                  </a:cubicBezTo>
                  <a:close/>
                  <a:moveTo>
                    <a:pt x="298542" y="53009"/>
                  </a:moveTo>
                  <a:cubicBezTo>
                    <a:pt x="299646" y="53377"/>
                    <a:pt x="300015" y="54482"/>
                    <a:pt x="299646" y="55218"/>
                  </a:cubicBezTo>
                  <a:lnTo>
                    <a:pt x="295597" y="67366"/>
                  </a:lnTo>
                  <a:cubicBezTo>
                    <a:pt x="295597" y="68102"/>
                    <a:pt x="294861" y="68470"/>
                    <a:pt x="294125" y="68470"/>
                  </a:cubicBezTo>
                  <a:cubicBezTo>
                    <a:pt x="293756" y="68470"/>
                    <a:pt x="293756" y="68470"/>
                    <a:pt x="293388" y="68470"/>
                  </a:cubicBezTo>
                  <a:cubicBezTo>
                    <a:pt x="292284" y="68102"/>
                    <a:pt x="291916" y="66998"/>
                    <a:pt x="292284" y="66261"/>
                  </a:cubicBezTo>
                  <a:lnTo>
                    <a:pt x="296333" y="54114"/>
                  </a:lnTo>
                  <a:cubicBezTo>
                    <a:pt x="296701" y="53009"/>
                    <a:pt x="297806" y="52641"/>
                    <a:pt x="298542" y="53009"/>
                  </a:cubicBezTo>
                  <a:close/>
                  <a:moveTo>
                    <a:pt x="177800" y="53009"/>
                  </a:moveTo>
                  <a:cubicBezTo>
                    <a:pt x="178905" y="52641"/>
                    <a:pt x="179641" y="53377"/>
                    <a:pt x="180009" y="54113"/>
                  </a:cubicBezTo>
                  <a:lnTo>
                    <a:pt x="184058" y="66261"/>
                  </a:lnTo>
                  <a:cubicBezTo>
                    <a:pt x="184426" y="67365"/>
                    <a:pt x="183690" y="68102"/>
                    <a:pt x="182954" y="68470"/>
                  </a:cubicBezTo>
                  <a:cubicBezTo>
                    <a:pt x="182954" y="68470"/>
                    <a:pt x="182954" y="68470"/>
                    <a:pt x="182586" y="68470"/>
                  </a:cubicBezTo>
                  <a:cubicBezTo>
                    <a:pt x="181850" y="68470"/>
                    <a:pt x="181113" y="68102"/>
                    <a:pt x="180745" y="67365"/>
                  </a:cubicBezTo>
                  <a:lnTo>
                    <a:pt x="176696" y="55217"/>
                  </a:lnTo>
                  <a:cubicBezTo>
                    <a:pt x="176328" y="54113"/>
                    <a:pt x="177064" y="53377"/>
                    <a:pt x="177800" y="53009"/>
                  </a:cubicBezTo>
                  <a:close/>
                  <a:moveTo>
                    <a:pt x="278663" y="47487"/>
                  </a:moveTo>
                  <a:cubicBezTo>
                    <a:pt x="279768" y="47855"/>
                    <a:pt x="280136" y="48592"/>
                    <a:pt x="280136" y="49696"/>
                  </a:cubicBezTo>
                  <a:lnTo>
                    <a:pt x="277559" y="62212"/>
                  </a:lnTo>
                  <a:cubicBezTo>
                    <a:pt x="277559" y="62948"/>
                    <a:pt x="276823" y="63684"/>
                    <a:pt x="275719" y="63684"/>
                  </a:cubicBezTo>
                  <a:cubicBezTo>
                    <a:pt x="275719" y="63684"/>
                    <a:pt x="275350" y="63684"/>
                    <a:pt x="275350" y="63684"/>
                  </a:cubicBezTo>
                  <a:cubicBezTo>
                    <a:pt x="274246" y="63316"/>
                    <a:pt x="273878" y="62580"/>
                    <a:pt x="273878" y="61476"/>
                  </a:cubicBezTo>
                  <a:lnTo>
                    <a:pt x="276455" y="48960"/>
                  </a:lnTo>
                  <a:cubicBezTo>
                    <a:pt x="276823" y="47855"/>
                    <a:pt x="277559" y="47487"/>
                    <a:pt x="278663" y="47487"/>
                  </a:cubicBezTo>
                  <a:close/>
                  <a:moveTo>
                    <a:pt x="198046" y="47487"/>
                  </a:moveTo>
                  <a:cubicBezTo>
                    <a:pt x="199151" y="47119"/>
                    <a:pt x="199887" y="47855"/>
                    <a:pt x="200255" y="48959"/>
                  </a:cubicBezTo>
                  <a:lnTo>
                    <a:pt x="202832" y="61475"/>
                  </a:lnTo>
                  <a:cubicBezTo>
                    <a:pt x="203200" y="62579"/>
                    <a:pt x="202464" y="63316"/>
                    <a:pt x="201359" y="63684"/>
                  </a:cubicBezTo>
                  <a:cubicBezTo>
                    <a:pt x="200991" y="63684"/>
                    <a:pt x="200991" y="63684"/>
                    <a:pt x="200991" y="63684"/>
                  </a:cubicBezTo>
                  <a:cubicBezTo>
                    <a:pt x="200255" y="63684"/>
                    <a:pt x="199519" y="62948"/>
                    <a:pt x="199151" y="62211"/>
                  </a:cubicBezTo>
                  <a:lnTo>
                    <a:pt x="196574" y="49695"/>
                  </a:lnTo>
                  <a:cubicBezTo>
                    <a:pt x="196206" y="48591"/>
                    <a:pt x="196942" y="47855"/>
                    <a:pt x="198046" y="47487"/>
                  </a:cubicBezTo>
                  <a:close/>
                  <a:moveTo>
                    <a:pt x="217556" y="44910"/>
                  </a:moveTo>
                  <a:cubicBezTo>
                    <a:pt x="218661" y="44910"/>
                    <a:pt x="219397" y="45646"/>
                    <a:pt x="219397" y="46383"/>
                  </a:cubicBezTo>
                  <a:lnTo>
                    <a:pt x="220870" y="58898"/>
                  </a:lnTo>
                  <a:cubicBezTo>
                    <a:pt x="221606" y="59635"/>
                    <a:pt x="220870" y="60371"/>
                    <a:pt x="219397" y="60739"/>
                  </a:cubicBezTo>
                  <a:cubicBezTo>
                    <a:pt x="218293" y="60739"/>
                    <a:pt x="217556" y="60003"/>
                    <a:pt x="217556" y="59267"/>
                  </a:cubicBezTo>
                  <a:lnTo>
                    <a:pt x="216084" y="46751"/>
                  </a:lnTo>
                  <a:cubicBezTo>
                    <a:pt x="216084" y="45646"/>
                    <a:pt x="216820" y="44910"/>
                    <a:pt x="217556" y="44910"/>
                  </a:cubicBezTo>
                  <a:close/>
                  <a:moveTo>
                    <a:pt x="258785" y="44542"/>
                  </a:moveTo>
                  <a:cubicBezTo>
                    <a:pt x="259889" y="44542"/>
                    <a:pt x="260626" y="45646"/>
                    <a:pt x="260257" y="46382"/>
                  </a:cubicBezTo>
                  <a:lnTo>
                    <a:pt x="258785" y="58898"/>
                  </a:lnTo>
                  <a:cubicBezTo>
                    <a:pt x="258785" y="60003"/>
                    <a:pt x="258049" y="60739"/>
                    <a:pt x="257313" y="60739"/>
                  </a:cubicBezTo>
                  <a:cubicBezTo>
                    <a:pt x="256208" y="60739"/>
                    <a:pt x="255472" y="59635"/>
                    <a:pt x="255472" y="58530"/>
                  </a:cubicBezTo>
                  <a:lnTo>
                    <a:pt x="256944" y="46014"/>
                  </a:lnTo>
                  <a:cubicBezTo>
                    <a:pt x="256944" y="44910"/>
                    <a:pt x="258049" y="44173"/>
                    <a:pt x="258785" y="44542"/>
                  </a:cubicBezTo>
                  <a:close/>
                  <a:moveTo>
                    <a:pt x="238171" y="41597"/>
                  </a:moveTo>
                  <a:cubicBezTo>
                    <a:pt x="240380" y="41597"/>
                    <a:pt x="241852" y="43070"/>
                    <a:pt x="241852" y="45278"/>
                  </a:cubicBezTo>
                  <a:lnTo>
                    <a:pt x="241852" y="70678"/>
                  </a:lnTo>
                  <a:cubicBezTo>
                    <a:pt x="241852" y="72519"/>
                    <a:pt x="240380" y="74359"/>
                    <a:pt x="238171" y="74359"/>
                  </a:cubicBezTo>
                  <a:cubicBezTo>
                    <a:pt x="235962" y="74359"/>
                    <a:pt x="234490" y="72887"/>
                    <a:pt x="234490" y="70678"/>
                  </a:cubicBezTo>
                  <a:lnTo>
                    <a:pt x="234490" y="45278"/>
                  </a:lnTo>
                  <a:cubicBezTo>
                    <a:pt x="234490" y="43070"/>
                    <a:pt x="235962" y="41597"/>
                    <a:pt x="238171" y="41597"/>
                  </a:cubicBezTo>
                  <a:close/>
                  <a:moveTo>
                    <a:pt x="238171" y="0"/>
                  </a:moveTo>
                  <a:cubicBezTo>
                    <a:pt x="369588" y="0"/>
                    <a:pt x="476342" y="106754"/>
                    <a:pt x="476342" y="238171"/>
                  </a:cubicBezTo>
                  <a:lnTo>
                    <a:pt x="476342" y="276455"/>
                  </a:lnTo>
                  <a:lnTo>
                    <a:pt x="446893" y="276455"/>
                  </a:lnTo>
                  <a:lnTo>
                    <a:pt x="446893" y="238171"/>
                  </a:lnTo>
                  <a:cubicBezTo>
                    <a:pt x="446893" y="122951"/>
                    <a:pt x="353023" y="29449"/>
                    <a:pt x="238171" y="29449"/>
                  </a:cubicBezTo>
                  <a:cubicBezTo>
                    <a:pt x="123319" y="29449"/>
                    <a:pt x="29449" y="123319"/>
                    <a:pt x="29449" y="238171"/>
                  </a:cubicBezTo>
                  <a:cubicBezTo>
                    <a:pt x="29449" y="353391"/>
                    <a:pt x="123319" y="446893"/>
                    <a:pt x="238171" y="446893"/>
                  </a:cubicBezTo>
                  <a:lnTo>
                    <a:pt x="277928" y="446893"/>
                  </a:lnTo>
                  <a:lnTo>
                    <a:pt x="277928" y="476342"/>
                  </a:lnTo>
                  <a:lnTo>
                    <a:pt x="238171" y="476342"/>
                  </a:lnTo>
                  <a:cubicBezTo>
                    <a:pt x="106754" y="476342"/>
                    <a:pt x="0" y="369589"/>
                    <a:pt x="0" y="238171"/>
                  </a:cubicBezTo>
                  <a:cubicBezTo>
                    <a:pt x="0" y="106754"/>
                    <a:pt x="106754" y="0"/>
                    <a:pt x="238171"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spTree>
    <p:extLst>
      <p:ext uri="{BB962C8B-B14F-4D97-AF65-F5344CB8AC3E}">
        <p14:creationId xmlns:p14="http://schemas.microsoft.com/office/powerpoint/2010/main" val="391522130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819380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a:extLst>
              <a:ext uri="{FF2B5EF4-FFF2-40B4-BE49-F238E27FC236}">
                <a16:creationId xmlns:a16="http://schemas.microsoft.com/office/drawing/2014/main" id="{1C643DFF-642B-1E1E-E8E1-1BC7469F6F15}"/>
              </a:ext>
            </a:extLst>
          </p:cNvPr>
          <p:cNvSpPr txBox="1"/>
          <p:nvPr/>
        </p:nvSpPr>
        <p:spPr>
          <a:xfrm>
            <a:off x="1625176" y="1890662"/>
            <a:ext cx="5581650" cy="3554819"/>
          </a:xfrm>
          <a:prstGeom prst="rect">
            <a:avLst/>
          </a:prstGeom>
          <a:noFill/>
        </p:spPr>
        <p:txBody>
          <a:bodyPr wrap="square" rtlCol="0">
            <a:noAutofit/>
          </a:bodyPr>
          <a:lstStyle/>
          <a:p>
            <a:pPr algn="ctr"/>
            <a:r>
              <a:rPr lang="en-US" altLang="zh-CN" sz="22500" dirty="0">
                <a:ln w="15875">
                  <a:gradFill>
                    <a:gsLst>
                      <a:gs pos="0">
                        <a:schemeClr val="bg1"/>
                      </a:gs>
                      <a:gs pos="79000">
                        <a:schemeClr val="bg1">
                          <a:alpha val="0"/>
                        </a:schemeClr>
                      </a:gs>
                    </a:gsLst>
                    <a:lin ang="5400000" scaled="1"/>
                  </a:gradFill>
                </a:ln>
                <a:noFill/>
                <a:latin typeface="+mj-ea"/>
                <a:ea typeface="+mj-ea"/>
              </a:rPr>
              <a:t>01</a:t>
            </a:r>
            <a:endParaRPr lang="zh-CN" altLang="en-US" sz="22500" dirty="0">
              <a:ln w="15875">
                <a:gradFill>
                  <a:gsLst>
                    <a:gs pos="0">
                      <a:schemeClr val="bg1"/>
                    </a:gs>
                    <a:gs pos="79000">
                      <a:schemeClr val="bg1">
                        <a:alpha val="0"/>
                      </a:schemeClr>
                    </a:gs>
                  </a:gsLst>
                  <a:lin ang="5400000" scaled="1"/>
                </a:gradFill>
              </a:ln>
              <a:noFill/>
              <a:latin typeface="+mj-ea"/>
              <a:ea typeface="+mj-ea"/>
            </a:endParaRPr>
          </a:p>
        </p:txBody>
      </p:sp>
      <p:sp>
        <p:nvSpPr>
          <p:cNvPr id="13" name="文本框 12">
            <a:extLst>
              <a:ext uri="{FF2B5EF4-FFF2-40B4-BE49-F238E27FC236}">
                <a16:creationId xmlns:a16="http://schemas.microsoft.com/office/drawing/2014/main" id="{5E116658-B9C5-1FBC-A170-F73830C09B60}"/>
              </a:ext>
            </a:extLst>
          </p:cNvPr>
          <p:cNvSpPr txBox="1"/>
          <p:nvPr/>
        </p:nvSpPr>
        <p:spPr>
          <a:xfrm>
            <a:off x="6900436" y="2987953"/>
            <a:ext cx="2952014" cy="479530"/>
          </a:xfrm>
          <a:prstGeom prst="rect">
            <a:avLst/>
          </a:prstGeom>
          <a:noFill/>
        </p:spPr>
        <p:txBody>
          <a:bodyPr wrap="none" rtlCol="0">
            <a:noAutofit/>
          </a:bodyPr>
          <a:lstStyle/>
          <a:p>
            <a:r>
              <a:rPr lang="zh-CN" altLang="en-US" sz="5400" dirty="0">
                <a:solidFill>
                  <a:schemeClr val="accent3"/>
                </a:solidFill>
                <a:latin typeface="+mj-ea"/>
                <a:ea typeface="+mj-ea"/>
              </a:rPr>
              <a:t>工作业绩</a:t>
            </a:r>
          </a:p>
        </p:txBody>
      </p:sp>
      <p:sp>
        <p:nvSpPr>
          <p:cNvPr id="15" name="文本框 14">
            <a:extLst>
              <a:ext uri="{FF2B5EF4-FFF2-40B4-BE49-F238E27FC236}">
                <a16:creationId xmlns:a16="http://schemas.microsoft.com/office/drawing/2014/main" id="{3C6C1C6B-47CC-BE05-6B8C-9B5677037F93}"/>
              </a:ext>
            </a:extLst>
          </p:cNvPr>
          <p:cNvSpPr txBox="1"/>
          <p:nvPr/>
        </p:nvSpPr>
        <p:spPr>
          <a:xfrm>
            <a:off x="7033418" y="3779143"/>
            <a:ext cx="2686050" cy="338554"/>
          </a:xfrm>
          <a:prstGeom prst="rect">
            <a:avLst/>
          </a:prstGeom>
          <a:noFill/>
        </p:spPr>
        <p:txBody>
          <a:bodyPr wrap="square" rtlCol="0">
            <a:noAutofit/>
          </a:bodyPr>
          <a:lstStyle/>
          <a:p>
            <a:pPr algn="dist"/>
            <a:r>
              <a:rPr lang="en-US" altLang="zh-CN" sz="1600" kern="100" dirty="0">
                <a:solidFill>
                  <a:schemeClr val="bg1"/>
                </a:solidFill>
                <a:ea typeface="+mj-ea"/>
                <a:cs typeface="Times New Roman" panose="02020603050405020304" pitchFamily="18" charset="0"/>
              </a:rPr>
              <a:t>Achievement</a:t>
            </a:r>
          </a:p>
        </p:txBody>
      </p:sp>
      <p:grpSp>
        <p:nvGrpSpPr>
          <p:cNvPr id="6" name="组合 5">
            <a:extLst>
              <a:ext uri="{FF2B5EF4-FFF2-40B4-BE49-F238E27FC236}">
                <a16:creationId xmlns:a16="http://schemas.microsoft.com/office/drawing/2014/main" id="{DDC878B6-A352-96B2-FDDD-06E32DBFAD34}"/>
              </a:ext>
            </a:extLst>
          </p:cNvPr>
          <p:cNvGrpSpPr/>
          <p:nvPr/>
        </p:nvGrpSpPr>
        <p:grpSpPr>
          <a:xfrm>
            <a:off x="6400281" y="3379583"/>
            <a:ext cx="364771" cy="364770"/>
            <a:chOff x="5731948" y="3277319"/>
            <a:chExt cx="303361" cy="303361"/>
          </a:xfrm>
        </p:grpSpPr>
        <p:sp>
          <p:nvSpPr>
            <p:cNvPr id="38" name="椭圆 37">
              <a:extLst>
                <a:ext uri="{FF2B5EF4-FFF2-40B4-BE49-F238E27FC236}">
                  <a16:creationId xmlns:a16="http://schemas.microsoft.com/office/drawing/2014/main" id="{63A60B92-1314-04B4-20CF-CAAFC410B38A}"/>
                </a:ext>
              </a:extLst>
            </p:cNvPr>
            <p:cNvSpPr/>
            <p:nvPr/>
          </p:nvSpPr>
          <p:spPr>
            <a:xfrm>
              <a:off x="5731948" y="3277319"/>
              <a:ext cx="303361" cy="303361"/>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9" name="L 形 38">
              <a:extLst>
                <a:ext uri="{FF2B5EF4-FFF2-40B4-BE49-F238E27FC236}">
                  <a16:creationId xmlns:a16="http://schemas.microsoft.com/office/drawing/2014/main" id="{64D93BF1-7A68-DAC6-89CF-70E3B886AC17}"/>
                </a:ext>
              </a:extLst>
            </p:cNvPr>
            <p:cNvSpPr/>
            <p:nvPr/>
          </p:nvSpPr>
          <p:spPr>
            <a:xfrm rot="13196385">
              <a:off x="5805233" y="3370434"/>
              <a:ext cx="121897" cy="121897"/>
            </a:xfrm>
            <a:prstGeom prst="corner">
              <a:avLst>
                <a:gd name="adj1" fmla="val 26143"/>
                <a:gd name="adj2" fmla="val 27228"/>
              </a:avLst>
            </a:prstGeom>
            <a:solidFill>
              <a:schemeClr val="accent1"/>
            </a:soli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accent1"/>
                </a:solidFill>
              </a:endParaRPr>
            </a:p>
          </p:txBody>
        </p:sp>
      </p:grpSp>
    </p:spTree>
    <p:extLst>
      <p:ext uri="{BB962C8B-B14F-4D97-AF65-F5344CB8AC3E}">
        <p14:creationId xmlns:p14="http://schemas.microsoft.com/office/powerpoint/2010/main" val="26994106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矩形: 圆角 14">
            <a:extLst>
              <a:ext uri="{FF2B5EF4-FFF2-40B4-BE49-F238E27FC236}">
                <a16:creationId xmlns:a16="http://schemas.microsoft.com/office/drawing/2014/main" id="{07DDF307-89F6-4E90-8171-176D2240C4B1}"/>
              </a:ext>
            </a:extLst>
          </p:cNvPr>
          <p:cNvSpPr/>
          <p:nvPr/>
        </p:nvSpPr>
        <p:spPr>
          <a:xfrm>
            <a:off x="8789179" y="1648714"/>
            <a:ext cx="2431762" cy="2431762"/>
          </a:xfrm>
          <a:prstGeom prst="roundRect">
            <a:avLst>
              <a:gd name="adj" fmla="val 75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16" name="任意多边形: 形状 15">
            <a:extLst>
              <a:ext uri="{FF2B5EF4-FFF2-40B4-BE49-F238E27FC236}">
                <a16:creationId xmlns:a16="http://schemas.microsoft.com/office/drawing/2014/main" id="{56FAF6C8-53F4-9295-BCC1-2E1E3771FE78}"/>
              </a:ext>
            </a:extLst>
          </p:cNvPr>
          <p:cNvSpPr/>
          <p:nvPr/>
        </p:nvSpPr>
        <p:spPr>
          <a:xfrm>
            <a:off x="9051726" y="1905591"/>
            <a:ext cx="1906670" cy="3741845"/>
          </a:xfrm>
          <a:custGeom>
            <a:avLst/>
            <a:gdLst>
              <a:gd name="connsiteX0" fmla="*/ 953336 w 1906670"/>
              <a:gd name="connsiteY0" fmla="*/ 0 h 3741845"/>
              <a:gd name="connsiteX1" fmla="*/ 1901748 w 1906670"/>
              <a:gd name="connsiteY1" fmla="*/ 855860 h 3741845"/>
              <a:gd name="connsiteX2" fmla="*/ 1904556 w 1906670"/>
              <a:gd name="connsiteY2" fmla="*/ 911469 h 3741845"/>
              <a:gd name="connsiteX3" fmla="*/ 1906667 w 1906670"/>
              <a:gd name="connsiteY3" fmla="*/ 911469 h 3741845"/>
              <a:gd name="connsiteX4" fmla="*/ 1906667 w 1906670"/>
              <a:gd name="connsiteY4" fmla="*/ 953283 h 3741845"/>
              <a:gd name="connsiteX5" fmla="*/ 1906670 w 1906670"/>
              <a:gd name="connsiteY5" fmla="*/ 953334 h 3741845"/>
              <a:gd name="connsiteX6" fmla="*/ 1906667 w 1906670"/>
              <a:gd name="connsiteY6" fmla="*/ 953384 h 3741845"/>
              <a:gd name="connsiteX7" fmla="*/ 1906667 w 1906670"/>
              <a:gd name="connsiteY7" fmla="*/ 1361412 h 3741845"/>
              <a:gd name="connsiteX8" fmla="*/ 1906667 w 1906670"/>
              <a:gd name="connsiteY8" fmla="*/ 1403226 h 3741845"/>
              <a:gd name="connsiteX9" fmla="*/ 1906670 w 1906670"/>
              <a:gd name="connsiteY9" fmla="*/ 1403277 h 3741845"/>
              <a:gd name="connsiteX10" fmla="*/ 1906667 w 1906670"/>
              <a:gd name="connsiteY10" fmla="*/ 1403327 h 3741845"/>
              <a:gd name="connsiteX11" fmla="*/ 1906667 w 1906670"/>
              <a:gd name="connsiteY11" fmla="*/ 3291902 h 3741845"/>
              <a:gd name="connsiteX12" fmla="*/ 1906667 w 1906670"/>
              <a:gd name="connsiteY12" fmla="*/ 3741845 h 3741845"/>
              <a:gd name="connsiteX13" fmla="*/ 0 w 1906670"/>
              <a:gd name="connsiteY13" fmla="*/ 3741845 h 3741845"/>
              <a:gd name="connsiteX14" fmla="*/ 0 w 1906670"/>
              <a:gd name="connsiteY14" fmla="*/ 3291902 h 3741845"/>
              <a:gd name="connsiteX15" fmla="*/ 0 w 1906670"/>
              <a:gd name="connsiteY15" fmla="*/ 1361412 h 3741845"/>
              <a:gd name="connsiteX16" fmla="*/ 0 w 1906670"/>
              <a:gd name="connsiteY16" fmla="*/ 911469 h 3741845"/>
              <a:gd name="connsiteX17" fmla="*/ 2115 w 1906670"/>
              <a:gd name="connsiteY17" fmla="*/ 911469 h 3741845"/>
              <a:gd name="connsiteX18" fmla="*/ 4923 w 1906670"/>
              <a:gd name="connsiteY18" fmla="*/ 855860 h 3741845"/>
              <a:gd name="connsiteX19" fmla="*/ 953336 w 1906670"/>
              <a:gd name="connsiteY19" fmla="*/ 0 h 374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6670" h="3741845">
                <a:moveTo>
                  <a:pt x="953336" y="0"/>
                </a:moveTo>
                <a:cubicBezTo>
                  <a:pt x="1446942" y="0"/>
                  <a:pt x="1852928" y="375137"/>
                  <a:pt x="1901748" y="855860"/>
                </a:cubicBezTo>
                <a:lnTo>
                  <a:pt x="1904556" y="911469"/>
                </a:lnTo>
                <a:lnTo>
                  <a:pt x="1906667" y="911469"/>
                </a:lnTo>
                <a:lnTo>
                  <a:pt x="1906667" y="953283"/>
                </a:lnTo>
                <a:lnTo>
                  <a:pt x="1906670" y="953334"/>
                </a:lnTo>
                <a:lnTo>
                  <a:pt x="1906667" y="953384"/>
                </a:lnTo>
                <a:lnTo>
                  <a:pt x="1906667" y="1361412"/>
                </a:lnTo>
                <a:lnTo>
                  <a:pt x="1906667" y="1403226"/>
                </a:lnTo>
                <a:lnTo>
                  <a:pt x="1906670" y="1403277"/>
                </a:lnTo>
                <a:lnTo>
                  <a:pt x="1906667" y="1403327"/>
                </a:lnTo>
                <a:lnTo>
                  <a:pt x="1906667" y="3291902"/>
                </a:lnTo>
                <a:lnTo>
                  <a:pt x="1906667" y="3741845"/>
                </a:lnTo>
                <a:lnTo>
                  <a:pt x="0" y="3741845"/>
                </a:lnTo>
                <a:lnTo>
                  <a:pt x="0" y="3291902"/>
                </a:lnTo>
                <a:lnTo>
                  <a:pt x="0" y="1361412"/>
                </a:lnTo>
                <a:lnTo>
                  <a:pt x="0" y="911469"/>
                </a:lnTo>
                <a:lnTo>
                  <a:pt x="2115" y="911469"/>
                </a:lnTo>
                <a:lnTo>
                  <a:pt x="4923" y="855860"/>
                </a:lnTo>
                <a:cubicBezTo>
                  <a:pt x="53743" y="375137"/>
                  <a:pt x="459731" y="0"/>
                  <a:pt x="953336" y="0"/>
                </a:cubicBezTo>
                <a:close/>
              </a:path>
            </a:pathLst>
          </a:custGeom>
          <a:solidFill>
            <a:schemeClr val="bg1"/>
          </a:solidFill>
          <a:ln>
            <a:noFill/>
          </a:ln>
          <a:effectLst>
            <a:outerShdw blurRad="127000" dist="63500" dir="16200000"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3800" b="0" i="0" u="none" strike="noStrike" kern="1200" cap="none" spc="0" normalizeH="0" baseline="0" noProof="0">
              <a:ln>
                <a:noFill/>
              </a:ln>
              <a:gradFill>
                <a:gsLst>
                  <a:gs pos="0">
                    <a:srgbClr val="02ACB6">
                      <a:lumMod val="20000"/>
                      <a:lumOff val="80000"/>
                    </a:srgbClr>
                  </a:gs>
                  <a:gs pos="100000">
                    <a:prstClr val="white"/>
                  </a:gs>
                </a:gsLst>
                <a:lin ang="16200000" scaled="0"/>
              </a:gradFill>
              <a:effectLst>
                <a:outerShdw blurRad="127000" dist="38100" dir="2700000" algn="tl" rotWithShape="0">
                  <a:srgbClr val="F9AC01">
                    <a:lumMod val="50000"/>
                    <a:alpha val="35000"/>
                  </a:srgbClr>
                </a:outerShdw>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50" name="椭圆 49">
            <a:extLst>
              <a:ext uri="{FF2B5EF4-FFF2-40B4-BE49-F238E27FC236}">
                <a16:creationId xmlns:a16="http://schemas.microsoft.com/office/drawing/2014/main" id="{34AA8255-BC5E-CA09-C580-61DA7FD06E6D}"/>
              </a:ext>
            </a:extLst>
          </p:cNvPr>
          <p:cNvSpPr/>
          <p:nvPr/>
        </p:nvSpPr>
        <p:spPr>
          <a:xfrm>
            <a:off x="9547772" y="2407307"/>
            <a:ext cx="914576" cy="9145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p:txBody>
          <a:bodyPr>
            <a:noAutofit/>
          </a:bodyPr>
          <a:lstStyle/>
          <a:p>
            <a:r>
              <a:rPr lang="zh-CN" altLang="en-US" dirty="0"/>
              <a:t>工作概述</a:t>
            </a:r>
          </a:p>
        </p:txBody>
      </p:sp>
      <p:sp>
        <p:nvSpPr>
          <p:cNvPr id="6" name="矩形: 圆角 5">
            <a:extLst>
              <a:ext uri="{FF2B5EF4-FFF2-40B4-BE49-F238E27FC236}">
                <a16:creationId xmlns:a16="http://schemas.microsoft.com/office/drawing/2014/main" id="{E60FB4DB-3838-0A07-249F-3E9BA25105AD}"/>
              </a:ext>
            </a:extLst>
          </p:cNvPr>
          <p:cNvSpPr/>
          <p:nvPr/>
        </p:nvSpPr>
        <p:spPr>
          <a:xfrm>
            <a:off x="971059" y="1648714"/>
            <a:ext cx="2431762" cy="2431762"/>
          </a:xfrm>
          <a:prstGeom prst="roundRect">
            <a:avLst>
              <a:gd name="adj" fmla="val 75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7" name="任意多边形: 形状 6">
            <a:extLst>
              <a:ext uri="{FF2B5EF4-FFF2-40B4-BE49-F238E27FC236}">
                <a16:creationId xmlns:a16="http://schemas.microsoft.com/office/drawing/2014/main" id="{C6F6E180-0B7C-E672-4B65-BB8E6232621C}"/>
              </a:ext>
            </a:extLst>
          </p:cNvPr>
          <p:cNvSpPr/>
          <p:nvPr/>
        </p:nvSpPr>
        <p:spPr>
          <a:xfrm>
            <a:off x="1233606" y="1905591"/>
            <a:ext cx="1906670" cy="3741845"/>
          </a:xfrm>
          <a:custGeom>
            <a:avLst/>
            <a:gdLst>
              <a:gd name="connsiteX0" fmla="*/ 953336 w 1906670"/>
              <a:gd name="connsiteY0" fmla="*/ 0 h 3741845"/>
              <a:gd name="connsiteX1" fmla="*/ 1901748 w 1906670"/>
              <a:gd name="connsiteY1" fmla="*/ 855860 h 3741845"/>
              <a:gd name="connsiteX2" fmla="*/ 1904556 w 1906670"/>
              <a:gd name="connsiteY2" fmla="*/ 911469 h 3741845"/>
              <a:gd name="connsiteX3" fmla="*/ 1906668 w 1906670"/>
              <a:gd name="connsiteY3" fmla="*/ 911469 h 3741845"/>
              <a:gd name="connsiteX4" fmla="*/ 1906668 w 1906670"/>
              <a:gd name="connsiteY4" fmla="*/ 953283 h 3741845"/>
              <a:gd name="connsiteX5" fmla="*/ 1906670 w 1906670"/>
              <a:gd name="connsiteY5" fmla="*/ 953334 h 3741845"/>
              <a:gd name="connsiteX6" fmla="*/ 1906668 w 1906670"/>
              <a:gd name="connsiteY6" fmla="*/ 953384 h 3741845"/>
              <a:gd name="connsiteX7" fmla="*/ 1906668 w 1906670"/>
              <a:gd name="connsiteY7" fmla="*/ 1361412 h 3741845"/>
              <a:gd name="connsiteX8" fmla="*/ 1906668 w 1906670"/>
              <a:gd name="connsiteY8" fmla="*/ 1403226 h 3741845"/>
              <a:gd name="connsiteX9" fmla="*/ 1906670 w 1906670"/>
              <a:gd name="connsiteY9" fmla="*/ 1403277 h 3741845"/>
              <a:gd name="connsiteX10" fmla="*/ 1906668 w 1906670"/>
              <a:gd name="connsiteY10" fmla="*/ 1403327 h 3741845"/>
              <a:gd name="connsiteX11" fmla="*/ 1906668 w 1906670"/>
              <a:gd name="connsiteY11" fmla="*/ 3291902 h 3741845"/>
              <a:gd name="connsiteX12" fmla="*/ 1906668 w 1906670"/>
              <a:gd name="connsiteY12" fmla="*/ 3741845 h 3741845"/>
              <a:gd name="connsiteX13" fmla="*/ 0 w 1906670"/>
              <a:gd name="connsiteY13" fmla="*/ 3741845 h 3741845"/>
              <a:gd name="connsiteX14" fmla="*/ 0 w 1906670"/>
              <a:gd name="connsiteY14" fmla="*/ 3291902 h 3741845"/>
              <a:gd name="connsiteX15" fmla="*/ 0 w 1906670"/>
              <a:gd name="connsiteY15" fmla="*/ 1361412 h 3741845"/>
              <a:gd name="connsiteX16" fmla="*/ 0 w 1906670"/>
              <a:gd name="connsiteY16" fmla="*/ 911469 h 3741845"/>
              <a:gd name="connsiteX17" fmla="*/ 2115 w 1906670"/>
              <a:gd name="connsiteY17" fmla="*/ 911469 h 3741845"/>
              <a:gd name="connsiteX18" fmla="*/ 4923 w 1906670"/>
              <a:gd name="connsiteY18" fmla="*/ 855860 h 3741845"/>
              <a:gd name="connsiteX19" fmla="*/ 953336 w 1906670"/>
              <a:gd name="connsiteY19" fmla="*/ 0 h 374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6670" h="3741845">
                <a:moveTo>
                  <a:pt x="953336" y="0"/>
                </a:moveTo>
                <a:cubicBezTo>
                  <a:pt x="1446942" y="0"/>
                  <a:pt x="1852928" y="375137"/>
                  <a:pt x="1901748" y="855860"/>
                </a:cubicBezTo>
                <a:lnTo>
                  <a:pt x="1904556" y="911469"/>
                </a:lnTo>
                <a:lnTo>
                  <a:pt x="1906668" y="911469"/>
                </a:lnTo>
                <a:lnTo>
                  <a:pt x="1906668" y="953283"/>
                </a:lnTo>
                <a:lnTo>
                  <a:pt x="1906670" y="953334"/>
                </a:lnTo>
                <a:lnTo>
                  <a:pt x="1906668" y="953384"/>
                </a:lnTo>
                <a:lnTo>
                  <a:pt x="1906668" y="1361412"/>
                </a:lnTo>
                <a:lnTo>
                  <a:pt x="1906668" y="1403226"/>
                </a:lnTo>
                <a:lnTo>
                  <a:pt x="1906670" y="1403277"/>
                </a:lnTo>
                <a:lnTo>
                  <a:pt x="1906668" y="1403327"/>
                </a:lnTo>
                <a:lnTo>
                  <a:pt x="1906668" y="3291902"/>
                </a:lnTo>
                <a:lnTo>
                  <a:pt x="1906668" y="3741845"/>
                </a:lnTo>
                <a:lnTo>
                  <a:pt x="0" y="3741845"/>
                </a:lnTo>
                <a:lnTo>
                  <a:pt x="0" y="3291902"/>
                </a:lnTo>
                <a:lnTo>
                  <a:pt x="0" y="1361412"/>
                </a:lnTo>
                <a:lnTo>
                  <a:pt x="0" y="911469"/>
                </a:lnTo>
                <a:lnTo>
                  <a:pt x="2115" y="911469"/>
                </a:lnTo>
                <a:lnTo>
                  <a:pt x="4923" y="855860"/>
                </a:lnTo>
                <a:cubicBezTo>
                  <a:pt x="53743" y="375137"/>
                  <a:pt x="459731" y="0"/>
                  <a:pt x="953336" y="0"/>
                </a:cubicBezTo>
                <a:close/>
              </a:path>
            </a:pathLst>
          </a:custGeom>
          <a:solidFill>
            <a:schemeClr val="bg1"/>
          </a:solidFill>
          <a:ln>
            <a:noFill/>
          </a:ln>
          <a:effectLst>
            <a:outerShdw blurRad="127000" dist="63500" dir="16200000"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3800" b="0" i="0" u="none" strike="noStrike" kern="1200" cap="none" spc="0" normalizeH="0" baseline="0" noProof="0">
              <a:ln>
                <a:noFill/>
              </a:ln>
              <a:gradFill>
                <a:gsLst>
                  <a:gs pos="0">
                    <a:srgbClr val="02ACB6">
                      <a:lumMod val="20000"/>
                      <a:lumOff val="80000"/>
                    </a:srgbClr>
                  </a:gs>
                  <a:gs pos="100000">
                    <a:prstClr val="white"/>
                  </a:gs>
                </a:gsLst>
                <a:lin ang="16200000" scaled="0"/>
              </a:gradFill>
              <a:effectLst>
                <a:outerShdw blurRad="127000" dist="38100" dir="2700000" algn="tl" rotWithShape="0">
                  <a:srgbClr val="F9AC01">
                    <a:lumMod val="50000"/>
                    <a:alpha val="35000"/>
                  </a:srgbClr>
                </a:outerShdw>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8" name="椭圆 7">
            <a:extLst>
              <a:ext uri="{FF2B5EF4-FFF2-40B4-BE49-F238E27FC236}">
                <a16:creationId xmlns:a16="http://schemas.microsoft.com/office/drawing/2014/main" id="{1FA66CB7-58D3-120A-83ED-179A77F82EB3}"/>
              </a:ext>
            </a:extLst>
          </p:cNvPr>
          <p:cNvSpPr/>
          <p:nvPr/>
        </p:nvSpPr>
        <p:spPr>
          <a:xfrm>
            <a:off x="1729652" y="2407307"/>
            <a:ext cx="914576" cy="9145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9" name="矩形: 圆角 8">
            <a:extLst>
              <a:ext uri="{FF2B5EF4-FFF2-40B4-BE49-F238E27FC236}">
                <a16:creationId xmlns:a16="http://schemas.microsoft.com/office/drawing/2014/main" id="{075F37F8-7F77-7EDF-525D-374F9CE39C1C}"/>
              </a:ext>
            </a:extLst>
          </p:cNvPr>
          <p:cNvSpPr/>
          <p:nvPr/>
        </p:nvSpPr>
        <p:spPr>
          <a:xfrm>
            <a:off x="3577099" y="1648714"/>
            <a:ext cx="2431762" cy="2431762"/>
          </a:xfrm>
          <a:prstGeom prst="roundRect">
            <a:avLst>
              <a:gd name="adj" fmla="val 75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10" name="任意多边形: 形状 9">
            <a:extLst>
              <a:ext uri="{FF2B5EF4-FFF2-40B4-BE49-F238E27FC236}">
                <a16:creationId xmlns:a16="http://schemas.microsoft.com/office/drawing/2014/main" id="{5AC4998C-07BA-968E-8B40-92AABCA80FB5}"/>
              </a:ext>
            </a:extLst>
          </p:cNvPr>
          <p:cNvSpPr/>
          <p:nvPr/>
        </p:nvSpPr>
        <p:spPr>
          <a:xfrm>
            <a:off x="3839646" y="1905591"/>
            <a:ext cx="1906670" cy="3741845"/>
          </a:xfrm>
          <a:custGeom>
            <a:avLst/>
            <a:gdLst>
              <a:gd name="connsiteX0" fmla="*/ 953336 w 1906670"/>
              <a:gd name="connsiteY0" fmla="*/ 0 h 3741845"/>
              <a:gd name="connsiteX1" fmla="*/ 1901748 w 1906670"/>
              <a:gd name="connsiteY1" fmla="*/ 855860 h 3741845"/>
              <a:gd name="connsiteX2" fmla="*/ 1904556 w 1906670"/>
              <a:gd name="connsiteY2" fmla="*/ 911469 h 3741845"/>
              <a:gd name="connsiteX3" fmla="*/ 1906668 w 1906670"/>
              <a:gd name="connsiteY3" fmla="*/ 911469 h 3741845"/>
              <a:gd name="connsiteX4" fmla="*/ 1906668 w 1906670"/>
              <a:gd name="connsiteY4" fmla="*/ 953283 h 3741845"/>
              <a:gd name="connsiteX5" fmla="*/ 1906670 w 1906670"/>
              <a:gd name="connsiteY5" fmla="*/ 953334 h 3741845"/>
              <a:gd name="connsiteX6" fmla="*/ 1906668 w 1906670"/>
              <a:gd name="connsiteY6" fmla="*/ 953384 h 3741845"/>
              <a:gd name="connsiteX7" fmla="*/ 1906668 w 1906670"/>
              <a:gd name="connsiteY7" fmla="*/ 1361412 h 3741845"/>
              <a:gd name="connsiteX8" fmla="*/ 1906668 w 1906670"/>
              <a:gd name="connsiteY8" fmla="*/ 1403226 h 3741845"/>
              <a:gd name="connsiteX9" fmla="*/ 1906670 w 1906670"/>
              <a:gd name="connsiteY9" fmla="*/ 1403277 h 3741845"/>
              <a:gd name="connsiteX10" fmla="*/ 1906668 w 1906670"/>
              <a:gd name="connsiteY10" fmla="*/ 1403327 h 3741845"/>
              <a:gd name="connsiteX11" fmla="*/ 1906668 w 1906670"/>
              <a:gd name="connsiteY11" fmla="*/ 3291902 h 3741845"/>
              <a:gd name="connsiteX12" fmla="*/ 1906668 w 1906670"/>
              <a:gd name="connsiteY12" fmla="*/ 3741845 h 3741845"/>
              <a:gd name="connsiteX13" fmla="*/ 0 w 1906670"/>
              <a:gd name="connsiteY13" fmla="*/ 3741845 h 3741845"/>
              <a:gd name="connsiteX14" fmla="*/ 0 w 1906670"/>
              <a:gd name="connsiteY14" fmla="*/ 3291902 h 3741845"/>
              <a:gd name="connsiteX15" fmla="*/ 0 w 1906670"/>
              <a:gd name="connsiteY15" fmla="*/ 1361412 h 3741845"/>
              <a:gd name="connsiteX16" fmla="*/ 0 w 1906670"/>
              <a:gd name="connsiteY16" fmla="*/ 911469 h 3741845"/>
              <a:gd name="connsiteX17" fmla="*/ 2115 w 1906670"/>
              <a:gd name="connsiteY17" fmla="*/ 911469 h 3741845"/>
              <a:gd name="connsiteX18" fmla="*/ 4923 w 1906670"/>
              <a:gd name="connsiteY18" fmla="*/ 855860 h 3741845"/>
              <a:gd name="connsiteX19" fmla="*/ 953336 w 1906670"/>
              <a:gd name="connsiteY19" fmla="*/ 0 h 374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6670" h="3741845">
                <a:moveTo>
                  <a:pt x="953336" y="0"/>
                </a:moveTo>
                <a:cubicBezTo>
                  <a:pt x="1446942" y="0"/>
                  <a:pt x="1852928" y="375137"/>
                  <a:pt x="1901748" y="855860"/>
                </a:cubicBezTo>
                <a:lnTo>
                  <a:pt x="1904556" y="911469"/>
                </a:lnTo>
                <a:lnTo>
                  <a:pt x="1906668" y="911469"/>
                </a:lnTo>
                <a:lnTo>
                  <a:pt x="1906668" y="953283"/>
                </a:lnTo>
                <a:lnTo>
                  <a:pt x="1906670" y="953334"/>
                </a:lnTo>
                <a:lnTo>
                  <a:pt x="1906668" y="953384"/>
                </a:lnTo>
                <a:lnTo>
                  <a:pt x="1906668" y="1361412"/>
                </a:lnTo>
                <a:lnTo>
                  <a:pt x="1906668" y="1403226"/>
                </a:lnTo>
                <a:lnTo>
                  <a:pt x="1906670" y="1403277"/>
                </a:lnTo>
                <a:lnTo>
                  <a:pt x="1906668" y="1403327"/>
                </a:lnTo>
                <a:lnTo>
                  <a:pt x="1906668" y="3291902"/>
                </a:lnTo>
                <a:lnTo>
                  <a:pt x="1906668" y="3741845"/>
                </a:lnTo>
                <a:lnTo>
                  <a:pt x="0" y="3741845"/>
                </a:lnTo>
                <a:lnTo>
                  <a:pt x="0" y="3291902"/>
                </a:lnTo>
                <a:lnTo>
                  <a:pt x="0" y="1361412"/>
                </a:lnTo>
                <a:lnTo>
                  <a:pt x="0" y="911469"/>
                </a:lnTo>
                <a:lnTo>
                  <a:pt x="2115" y="911469"/>
                </a:lnTo>
                <a:lnTo>
                  <a:pt x="4923" y="855860"/>
                </a:lnTo>
                <a:cubicBezTo>
                  <a:pt x="53744" y="375137"/>
                  <a:pt x="459731" y="0"/>
                  <a:pt x="953336" y="0"/>
                </a:cubicBezTo>
                <a:close/>
              </a:path>
            </a:pathLst>
          </a:custGeom>
          <a:solidFill>
            <a:schemeClr val="bg1"/>
          </a:solidFill>
          <a:ln>
            <a:noFill/>
          </a:ln>
          <a:effectLst>
            <a:outerShdw blurRad="127000" dist="63500" dir="16200000"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3800" b="0" i="0" u="none" strike="noStrike" kern="1200" cap="none" spc="0" normalizeH="0" baseline="0" noProof="0">
              <a:ln>
                <a:noFill/>
              </a:ln>
              <a:gradFill>
                <a:gsLst>
                  <a:gs pos="0">
                    <a:srgbClr val="02ACB6">
                      <a:lumMod val="20000"/>
                      <a:lumOff val="80000"/>
                    </a:srgbClr>
                  </a:gs>
                  <a:gs pos="100000">
                    <a:prstClr val="white"/>
                  </a:gs>
                </a:gsLst>
                <a:lin ang="16200000" scaled="0"/>
              </a:gradFill>
              <a:effectLst>
                <a:outerShdw blurRad="127000" dist="38100" dir="2700000" algn="tl" rotWithShape="0">
                  <a:srgbClr val="F9AC01">
                    <a:lumMod val="50000"/>
                    <a:alpha val="35000"/>
                  </a:srgbClr>
                </a:outerShdw>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11" name="椭圆 10">
            <a:extLst>
              <a:ext uri="{FF2B5EF4-FFF2-40B4-BE49-F238E27FC236}">
                <a16:creationId xmlns:a16="http://schemas.microsoft.com/office/drawing/2014/main" id="{3BA52417-1068-8A1B-E9E0-155173868846}"/>
              </a:ext>
            </a:extLst>
          </p:cNvPr>
          <p:cNvSpPr/>
          <p:nvPr/>
        </p:nvSpPr>
        <p:spPr>
          <a:xfrm>
            <a:off x="4330878" y="2407307"/>
            <a:ext cx="914576" cy="9145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12" name="矩形: 圆角 11">
            <a:extLst>
              <a:ext uri="{FF2B5EF4-FFF2-40B4-BE49-F238E27FC236}">
                <a16:creationId xmlns:a16="http://schemas.microsoft.com/office/drawing/2014/main" id="{0A497063-5706-BB21-EE62-0A5CF543A118}"/>
              </a:ext>
            </a:extLst>
          </p:cNvPr>
          <p:cNvSpPr/>
          <p:nvPr/>
        </p:nvSpPr>
        <p:spPr>
          <a:xfrm>
            <a:off x="6183139" y="1648714"/>
            <a:ext cx="2431762" cy="2431762"/>
          </a:xfrm>
          <a:prstGeom prst="roundRect">
            <a:avLst>
              <a:gd name="adj" fmla="val 75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13" name="任意多边形: 形状 12">
            <a:extLst>
              <a:ext uri="{FF2B5EF4-FFF2-40B4-BE49-F238E27FC236}">
                <a16:creationId xmlns:a16="http://schemas.microsoft.com/office/drawing/2014/main" id="{3D0F3B1F-4F13-C0C2-F481-0DAFB2C527D3}"/>
              </a:ext>
            </a:extLst>
          </p:cNvPr>
          <p:cNvSpPr/>
          <p:nvPr/>
        </p:nvSpPr>
        <p:spPr>
          <a:xfrm>
            <a:off x="6445686" y="1905591"/>
            <a:ext cx="1906670" cy="3741845"/>
          </a:xfrm>
          <a:custGeom>
            <a:avLst/>
            <a:gdLst>
              <a:gd name="connsiteX0" fmla="*/ 953336 w 1906670"/>
              <a:gd name="connsiteY0" fmla="*/ 0 h 3741845"/>
              <a:gd name="connsiteX1" fmla="*/ 1901748 w 1906670"/>
              <a:gd name="connsiteY1" fmla="*/ 855860 h 3741845"/>
              <a:gd name="connsiteX2" fmla="*/ 1904556 w 1906670"/>
              <a:gd name="connsiteY2" fmla="*/ 911469 h 3741845"/>
              <a:gd name="connsiteX3" fmla="*/ 1906668 w 1906670"/>
              <a:gd name="connsiteY3" fmla="*/ 911469 h 3741845"/>
              <a:gd name="connsiteX4" fmla="*/ 1906668 w 1906670"/>
              <a:gd name="connsiteY4" fmla="*/ 953283 h 3741845"/>
              <a:gd name="connsiteX5" fmla="*/ 1906670 w 1906670"/>
              <a:gd name="connsiteY5" fmla="*/ 953334 h 3741845"/>
              <a:gd name="connsiteX6" fmla="*/ 1906668 w 1906670"/>
              <a:gd name="connsiteY6" fmla="*/ 953384 h 3741845"/>
              <a:gd name="connsiteX7" fmla="*/ 1906668 w 1906670"/>
              <a:gd name="connsiteY7" fmla="*/ 1361412 h 3741845"/>
              <a:gd name="connsiteX8" fmla="*/ 1906668 w 1906670"/>
              <a:gd name="connsiteY8" fmla="*/ 1403226 h 3741845"/>
              <a:gd name="connsiteX9" fmla="*/ 1906670 w 1906670"/>
              <a:gd name="connsiteY9" fmla="*/ 1403277 h 3741845"/>
              <a:gd name="connsiteX10" fmla="*/ 1906668 w 1906670"/>
              <a:gd name="connsiteY10" fmla="*/ 1403327 h 3741845"/>
              <a:gd name="connsiteX11" fmla="*/ 1906668 w 1906670"/>
              <a:gd name="connsiteY11" fmla="*/ 3291902 h 3741845"/>
              <a:gd name="connsiteX12" fmla="*/ 1906668 w 1906670"/>
              <a:gd name="connsiteY12" fmla="*/ 3741845 h 3741845"/>
              <a:gd name="connsiteX13" fmla="*/ 0 w 1906670"/>
              <a:gd name="connsiteY13" fmla="*/ 3741845 h 3741845"/>
              <a:gd name="connsiteX14" fmla="*/ 0 w 1906670"/>
              <a:gd name="connsiteY14" fmla="*/ 3291902 h 3741845"/>
              <a:gd name="connsiteX15" fmla="*/ 0 w 1906670"/>
              <a:gd name="connsiteY15" fmla="*/ 1361412 h 3741845"/>
              <a:gd name="connsiteX16" fmla="*/ 0 w 1906670"/>
              <a:gd name="connsiteY16" fmla="*/ 911469 h 3741845"/>
              <a:gd name="connsiteX17" fmla="*/ 2115 w 1906670"/>
              <a:gd name="connsiteY17" fmla="*/ 911469 h 3741845"/>
              <a:gd name="connsiteX18" fmla="*/ 4923 w 1906670"/>
              <a:gd name="connsiteY18" fmla="*/ 855860 h 3741845"/>
              <a:gd name="connsiteX19" fmla="*/ 953336 w 1906670"/>
              <a:gd name="connsiteY19" fmla="*/ 0 h 374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6670" h="3741845">
                <a:moveTo>
                  <a:pt x="953336" y="0"/>
                </a:moveTo>
                <a:cubicBezTo>
                  <a:pt x="1446942" y="0"/>
                  <a:pt x="1852928" y="375137"/>
                  <a:pt x="1901748" y="855860"/>
                </a:cubicBezTo>
                <a:lnTo>
                  <a:pt x="1904556" y="911469"/>
                </a:lnTo>
                <a:lnTo>
                  <a:pt x="1906668" y="911469"/>
                </a:lnTo>
                <a:lnTo>
                  <a:pt x="1906668" y="953283"/>
                </a:lnTo>
                <a:lnTo>
                  <a:pt x="1906670" y="953334"/>
                </a:lnTo>
                <a:lnTo>
                  <a:pt x="1906668" y="953384"/>
                </a:lnTo>
                <a:lnTo>
                  <a:pt x="1906668" y="1361412"/>
                </a:lnTo>
                <a:lnTo>
                  <a:pt x="1906668" y="1403226"/>
                </a:lnTo>
                <a:lnTo>
                  <a:pt x="1906670" y="1403277"/>
                </a:lnTo>
                <a:lnTo>
                  <a:pt x="1906668" y="1403327"/>
                </a:lnTo>
                <a:lnTo>
                  <a:pt x="1906668" y="3291902"/>
                </a:lnTo>
                <a:lnTo>
                  <a:pt x="1906668" y="3741845"/>
                </a:lnTo>
                <a:lnTo>
                  <a:pt x="0" y="3741845"/>
                </a:lnTo>
                <a:lnTo>
                  <a:pt x="0" y="3291902"/>
                </a:lnTo>
                <a:lnTo>
                  <a:pt x="0" y="1361412"/>
                </a:lnTo>
                <a:lnTo>
                  <a:pt x="0" y="911469"/>
                </a:lnTo>
                <a:lnTo>
                  <a:pt x="2115" y="911469"/>
                </a:lnTo>
                <a:lnTo>
                  <a:pt x="4923" y="855860"/>
                </a:lnTo>
                <a:cubicBezTo>
                  <a:pt x="53744" y="375137"/>
                  <a:pt x="459731" y="0"/>
                  <a:pt x="953336" y="0"/>
                </a:cubicBezTo>
                <a:close/>
              </a:path>
            </a:pathLst>
          </a:custGeom>
          <a:solidFill>
            <a:schemeClr val="bg1"/>
          </a:solidFill>
          <a:ln>
            <a:noFill/>
          </a:ln>
          <a:effectLst>
            <a:outerShdw blurRad="127000" dist="63500" dir="16200000"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3800" b="0" i="0" u="none" strike="noStrike" kern="1200" cap="none" spc="0" normalizeH="0" baseline="0" noProof="0">
              <a:ln>
                <a:noFill/>
              </a:ln>
              <a:gradFill>
                <a:gsLst>
                  <a:gs pos="0">
                    <a:srgbClr val="02ACB6">
                      <a:lumMod val="20000"/>
                      <a:lumOff val="80000"/>
                    </a:srgbClr>
                  </a:gs>
                  <a:gs pos="100000">
                    <a:prstClr val="white"/>
                  </a:gs>
                </a:gsLst>
                <a:lin ang="16200000" scaled="0"/>
              </a:gradFill>
              <a:effectLst>
                <a:outerShdw blurRad="127000" dist="38100" dir="2700000" algn="tl" rotWithShape="0">
                  <a:srgbClr val="F9AC01">
                    <a:lumMod val="50000"/>
                    <a:alpha val="35000"/>
                  </a:srgbClr>
                </a:outerShdw>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14" name="椭圆 13">
            <a:extLst>
              <a:ext uri="{FF2B5EF4-FFF2-40B4-BE49-F238E27FC236}">
                <a16:creationId xmlns:a16="http://schemas.microsoft.com/office/drawing/2014/main" id="{5E958996-1232-1A7B-B5CC-B937440CCF5B}"/>
              </a:ext>
            </a:extLst>
          </p:cNvPr>
          <p:cNvSpPr/>
          <p:nvPr/>
        </p:nvSpPr>
        <p:spPr>
          <a:xfrm>
            <a:off x="6941732" y="2407307"/>
            <a:ext cx="914576" cy="9145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43" name="图形 23">
            <a:extLst>
              <a:ext uri="{FF2B5EF4-FFF2-40B4-BE49-F238E27FC236}">
                <a16:creationId xmlns:a16="http://schemas.microsoft.com/office/drawing/2014/main" id="{6A5EC69A-5CC8-B0C7-4493-44E69AC1B696}"/>
              </a:ext>
            </a:extLst>
          </p:cNvPr>
          <p:cNvSpPr/>
          <p:nvPr/>
        </p:nvSpPr>
        <p:spPr>
          <a:xfrm>
            <a:off x="2012065" y="2670275"/>
            <a:ext cx="349754" cy="388640"/>
          </a:xfrm>
          <a:custGeom>
            <a:avLst/>
            <a:gdLst>
              <a:gd name="connsiteX0" fmla="*/ 124434 w 480030"/>
              <a:gd name="connsiteY0" fmla="*/ 380906 h 533400"/>
              <a:gd name="connsiteX1" fmla="*/ 355548 w 480030"/>
              <a:gd name="connsiteY1" fmla="*/ 380906 h 533400"/>
              <a:gd name="connsiteX2" fmla="*/ 382318 w 480030"/>
              <a:gd name="connsiteY2" fmla="*/ 407529 h 533400"/>
              <a:gd name="connsiteX3" fmla="*/ 355644 w 480030"/>
              <a:gd name="connsiteY3" fmla="*/ 434200 h 533400"/>
              <a:gd name="connsiteX4" fmla="*/ 124434 w 480030"/>
              <a:gd name="connsiteY4" fmla="*/ 434200 h 533400"/>
              <a:gd name="connsiteX5" fmla="*/ 97760 w 480030"/>
              <a:gd name="connsiteY5" fmla="*/ 407529 h 533400"/>
              <a:gd name="connsiteX6" fmla="*/ 124434 w 480030"/>
              <a:gd name="connsiteY6" fmla="*/ 380906 h 533400"/>
              <a:gd name="connsiteX7" fmla="*/ 124434 w 480030"/>
              <a:gd name="connsiteY7" fmla="*/ 284749 h 533400"/>
              <a:gd name="connsiteX8" fmla="*/ 355548 w 480030"/>
              <a:gd name="connsiteY8" fmla="*/ 284749 h 533400"/>
              <a:gd name="connsiteX9" fmla="*/ 382318 w 480030"/>
              <a:gd name="connsiteY9" fmla="*/ 311420 h 533400"/>
              <a:gd name="connsiteX10" fmla="*/ 355644 w 480030"/>
              <a:gd name="connsiteY10" fmla="*/ 338090 h 533400"/>
              <a:gd name="connsiteX11" fmla="*/ 124434 w 480030"/>
              <a:gd name="connsiteY11" fmla="*/ 338090 h 533400"/>
              <a:gd name="connsiteX12" fmla="*/ 97760 w 480030"/>
              <a:gd name="connsiteY12" fmla="*/ 311420 h 533400"/>
              <a:gd name="connsiteX13" fmla="*/ 124434 w 480030"/>
              <a:gd name="connsiteY13" fmla="*/ 284749 h 533400"/>
              <a:gd name="connsiteX14" fmla="*/ 151108 w 480030"/>
              <a:gd name="connsiteY14" fmla="*/ 148871 h 533400"/>
              <a:gd name="connsiteX15" fmla="*/ 151108 w 480030"/>
              <a:gd name="connsiteY15" fmla="*/ 184448 h 533400"/>
              <a:gd name="connsiteX16" fmla="*/ 222272 w 480030"/>
              <a:gd name="connsiteY16" fmla="*/ 184448 h 533400"/>
              <a:gd name="connsiteX17" fmla="*/ 222272 w 480030"/>
              <a:gd name="connsiteY17" fmla="*/ 148871 h 533400"/>
              <a:gd name="connsiteX18" fmla="*/ 137533 w 480030"/>
              <a:gd name="connsiteY18" fmla="*/ 95530 h 533400"/>
              <a:gd name="connsiteX19" fmla="*/ 235704 w 480030"/>
              <a:gd name="connsiteY19" fmla="*/ 95530 h 533400"/>
              <a:gd name="connsiteX20" fmla="*/ 275525 w 480030"/>
              <a:gd name="connsiteY20" fmla="*/ 135346 h 533400"/>
              <a:gd name="connsiteX21" fmla="*/ 275525 w 480030"/>
              <a:gd name="connsiteY21" fmla="*/ 198022 h 533400"/>
              <a:gd name="connsiteX22" fmla="*/ 235704 w 480030"/>
              <a:gd name="connsiteY22" fmla="*/ 237837 h 533400"/>
              <a:gd name="connsiteX23" fmla="*/ 137533 w 480030"/>
              <a:gd name="connsiteY23" fmla="*/ 237837 h 533400"/>
              <a:gd name="connsiteX24" fmla="*/ 97712 w 480030"/>
              <a:gd name="connsiteY24" fmla="*/ 198022 h 533400"/>
              <a:gd name="connsiteX25" fmla="*/ 97712 w 480030"/>
              <a:gd name="connsiteY25" fmla="*/ 135346 h 533400"/>
              <a:gd name="connsiteX26" fmla="*/ 137533 w 480030"/>
              <a:gd name="connsiteY26" fmla="*/ 95530 h 533400"/>
              <a:gd name="connsiteX27" fmla="*/ 80005 w 480030"/>
              <a:gd name="connsiteY27" fmla="*/ 53340 h 533400"/>
              <a:gd name="connsiteX28" fmla="*/ 53337 w 480030"/>
              <a:gd name="connsiteY28" fmla="*/ 80010 h 533400"/>
              <a:gd name="connsiteX29" fmla="*/ 53337 w 480030"/>
              <a:gd name="connsiteY29" fmla="*/ 453390 h 533400"/>
              <a:gd name="connsiteX30" fmla="*/ 80005 w 480030"/>
              <a:gd name="connsiteY30" fmla="*/ 480060 h 533400"/>
              <a:gd name="connsiteX31" fmla="*/ 400025 w 480030"/>
              <a:gd name="connsiteY31" fmla="*/ 480060 h 533400"/>
              <a:gd name="connsiteX32" fmla="*/ 426693 w 480030"/>
              <a:gd name="connsiteY32" fmla="*/ 453390 h 533400"/>
              <a:gd name="connsiteX33" fmla="*/ 426693 w 480030"/>
              <a:gd name="connsiteY33" fmla="*/ 80010 h 533400"/>
              <a:gd name="connsiteX34" fmla="*/ 400025 w 480030"/>
              <a:gd name="connsiteY34" fmla="*/ 53340 h 533400"/>
              <a:gd name="connsiteX35" fmla="*/ 80005 w 480030"/>
              <a:gd name="connsiteY35" fmla="*/ 0 h 533400"/>
              <a:gd name="connsiteX36" fmla="*/ 400025 w 480030"/>
              <a:gd name="connsiteY36" fmla="*/ 0 h 533400"/>
              <a:gd name="connsiteX37" fmla="*/ 480030 w 480030"/>
              <a:gd name="connsiteY37" fmla="*/ 80010 h 533400"/>
              <a:gd name="connsiteX38" fmla="*/ 480030 w 480030"/>
              <a:gd name="connsiteY38" fmla="*/ 453390 h 533400"/>
              <a:gd name="connsiteX39" fmla="*/ 400025 w 480030"/>
              <a:gd name="connsiteY39" fmla="*/ 533400 h 533400"/>
              <a:gd name="connsiteX40" fmla="*/ 80005 w 480030"/>
              <a:gd name="connsiteY40" fmla="*/ 533400 h 533400"/>
              <a:gd name="connsiteX41" fmla="*/ 0 w 480030"/>
              <a:gd name="connsiteY41" fmla="*/ 453390 h 533400"/>
              <a:gd name="connsiteX42" fmla="*/ 0 w 480030"/>
              <a:gd name="connsiteY42" fmla="*/ 80010 h 533400"/>
              <a:gd name="connsiteX43" fmla="*/ 80005 w 480030"/>
              <a:gd name="connsiteY43" fmla="*/ 0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0030" h="533400">
                <a:moveTo>
                  <a:pt x="124434" y="380906"/>
                </a:moveTo>
                <a:lnTo>
                  <a:pt x="355548" y="380906"/>
                </a:lnTo>
                <a:cubicBezTo>
                  <a:pt x="370267" y="380906"/>
                  <a:pt x="382223" y="392908"/>
                  <a:pt x="382318" y="407529"/>
                </a:cubicBezTo>
                <a:cubicBezTo>
                  <a:pt x="382318" y="422198"/>
                  <a:pt x="370267" y="434200"/>
                  <a:pt x="355644" y="434200"/>
                </a:cubicBezTo>
                <a:lnTo>
                  <a:pt x="124434" y="434200"/>
                </a:lnTo>
                <a:cubicBezTo>
                  <a:pt x="109763" y="434200"/>
                  <a:pt x="97760" y="422198"/>
                  <a:pt x="97760" y="407529"/>
                </a:cubicBezTo>
                <a:cubicBezTo>
                  <a:pt x="97760" y="392908"/>
                  <a:pt x="109763" y="380906"/>
                  <a:pt x="124434" y="380906"/>
                </a:cubicBezTo>
                <a:close/>
                <a:moveTo>
                  <a:pt x="124434" y="284749"/>
                </a:moveTo>
                <a:lnTo>
                  <a:pt x="355548" y="284749"/>
                </a:lnTo>
                <a:cubicBezTo>
                  <a:pt x="370267" y="284749"/>
                  <a:pt x="382223" y="296751"/>
                  <a:pt x="382318" y="311420"/>
                </a:cubicBezTo>
                <a:cubicBezTo>
                  <a:pt x="382318" y="326041"/>
                  <a:pt x="370267" y="338090"/>
                  <a:pt x="355644" y="338090"/>
                </a:cubicBezTo>
                <a:lnTo>
                  <a:pt x="124434" y="338090"/>
                </a:lnTo>
                <a:cubicBezTo>
                  <a:pt x="109763" y="338090"/>
                  <a:pt x="97760" y="326041"/>
                  <a:pt x="97760" y="311420"/>
                </a:cubicBezTo>
                <a:cubicBezTo>
                  <a:pt x="97760" y="296751"/>
                  <a:pt x="109763" y="284749"/>
                  <a:pt x="124434" y="284749"/>
                </a:cubicBezTo>
                <a:close/>
                <a:moveTo>
                  <a:pt x="151108" y="148871"/>
                </a:moveTo>
                <a:lnTo>
                  <a:pt x="151108" y="184448"/>
                </a:lnTo>
                <a:lnTo>
                  <a:pt x="222272" y="184448"/>
                </a:lnTo>
                <a:lnTo>
                  <a:pt x="222272" y="148871"/>
                </a:lnTo>
                <a:close/>
                <a:moveTo>
                  <a:pt x="137533" y="95530"/>
                </a:moveTo>
                <a:lnTo>
                  <a:pt x="235704" y="95530"/>
                </a:lnTo>
                <a:cubicBezTo>
                  <a:pt x="257663" y="95530"/>
                  <a:pt x="275525" y="113390"/>
                  <a:pt x="275525" y="135346"/>
                </a:cubicBezTo>
                <a:lnTo>
                  <a:pt x="275525" y="198022"/>
                </a:lnTo>
                <a:cubicBezTo>
                  <a:pt x="275525" y="219977"/>
                  <a:pt x="257663" y="237837"/>
                  <a:pt x="235704" y="237837"/>
                </a:cubicBezTo>
                <a:lnTo>
                  <a:pt x="137533" y="237837"/>
                </a:lnTo>
                <a:cubicBezTo>
                  <a:pt x="115622" y="237837"/>
                  <a:pt x="97760" y="219977"/>
                  <a:pt x="97712" y="198022"/>
                </a:cubicBezTo>
                <a:lnTo>
                  <a:pt x="97712" y="135346"/>
                </a:lnTo>
                <a:cubicBezTo>
                  <a:pt x="97712" y="113390"/>
                  <a:pt x="115574" y="95530"/>
                  <a:pt x="137533" y="95530"/>
                </a:cubicBezTo>
                <a:close/>
                <a:moveTo>
                  <a:pt x="80005" y="53340"/>
                </a:moveTo>
                <a:cubicBezTo>
                  <a:pt x="65290" y="53340"/>
                  <a:pt x="53337" y="65294"/>
                  <a:pt x="53337" y="80010"/>
                </a:cubicBezTo>
                <a:lnTo>
                  <a:pt x="53337" y="453390"/>
                </a:lnTo>
                <a:cubicBezTo>
                  <a:pt x="53337" y="468106"/>
                  <a:pt x="65290" y="480060"/>
                  <a:pt x="80005" y="480060"/>
                </a:cubicBezTo>
                <a:lnTo>
                  <a:pt x="400025" y="480060"/>
                </a:lnTo>
                <a:cubicBezTo>
                  <a:pt x="414740" y="480060"/>
                  <a:pt x="426693" y="468106"/>
                  <a:pt x="426693" y="453390"/>
                </a:cubicBezTo>
                <a:lnTo>
                  <a:pt x="426693" y="80010"/>
                </a:lnTo>
                <a:cubicBezTo>
                  <a:pt x="426693" y="65294"/>
                  <a:pt x="414740" y="53340"/>
                  <a:pt x="400025" y="53340"/>
                </a:cubicBezTo>
                <a:close/>
                <a:moveTo>
                  <a:pt x="80005" y="0"/>
                </a:moveTo>
                <a:lnTo>
                  <a:pt x="400025" y="0"/>
                </a:lnTo>
                <a:cubicBezTo>
                  <a:pt x="444123" y="0"/>
                  <a:pt x="480030" y="35909"/>
                  <a:pt x="480030" y="80010"/>
                </a:cubicBezTo>
                <a:lnTo>
                  <a:pt x="480030" y="453390"/>
                </a:lnTo>
                <a:cubicBezTo>
                  <a:pt x="480030" y="497491"/>
                  <a:pt x="444123" y="533400"/>
                  <a:pt x="400025" y="533400"/>
                </a:cubicBezTo>
                <a:lnTo>
                  <a:pt x="80005" y="533400"/>
                </a:lnTo>
                <a:cubicBezTo>
                  <a:pt x="35907" y="533400"/>
                  <a:pt x="0" y="497491"/>
                  <a:pt x="0" y="453390"/>
                </a:cubicBezTo>
                <a:lnTo>
                  <a:pt x="0" y="80010"/>
                </a:lnTo>
                <a:cubicBezTo>
                  <a:pt x="0" y="35909"/>
                  <a:pt x="35907" y="0"/>
                  <a:pt x="80005"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图形 21">
            <a:extLst>
              <a:ext uri="{FF2B5EF4-FFF2-40B4-BE49-F238E27FC236}">
                <a16:creationId xmlns:a16="http://schemas.microsoft.com/office/drawing/2014/main" id="{6296FCA5-F27C-9E34-6298-3926BC561CC7}"/>
              </a:ext>
            </a:extLst>
          </p:cNvPr>
          <p:cNvSpPr/>
          <p:nvPr/>
        </p:nvSpPr>
        <p:spPr>
          <a:xfrm>
            <a:off x="4602805" y="2699498"/>
            <a:ext cx="370723" cy="330194"/>
          </a:xfrm>
          <a:custGeom>
            <a:avLst/>
            <a:gdLst>
              <a:gd name="connsiteX0" fmla="*/ 549417 w 606402"/>
              <a:gd name="connsiteY0" fmla="*/ 378654 h 540108"/>
              <a:gd name="connsiteX1" fmla="*/ 588787 w 606402"/>
              <a:gd name="connsiteY1" fmla="*/ 387432 h 540108"/>
              <a:gd name="connsiteX2" fmla="*/ 606368 w 606402"/>
              <a:gd name="connsiteY2" fmla="*/ 408162 h 540108"/>
              <a:gd name="connsiteX3" fmla="*/ 591125 w 606402"/>
              <a:gd name="connsiteY3" fmla="*/ 430760 h 540108"/>
              <a:gd name="connsiteX4" fmla="*/ 282900 w 606402"/>
              <a:gd name="connsiteY4" fmla="*/ 536653 h 540108"/>
              <a:gd name="connsiteX5" fmla="*/ 261859 w 606402"/>
              <a:gd name="connsiteY5" fmla="*/ 540108 h 540108"/>
              <a:gd name="connsiteX6" fmla="*/ 245307 w 606402"/>
              <a:gd name="connsiteY6" fmla="*/ 537960 h 540108"/>
              <a:gd name="connsiteX7" fmla="*/ 16756 w 606402"/>
              <a:gd name="connsiteY7" fmla="*/ 477543 h 540108"/>
              <a:gd name="connsiteX8" fmla="*/ 17 w 606402"/>
              <a:gd name="connsiteY8" fmla="*/ 456720 h 540108"/>
              <a:gd name="connsiteX9" fmla="*/ 14886 w 606402"/>
              <a:gd name="connsiteY9" fmla="*/ 434589 h 540108"/>
              <a:gd name="connsiteX10" fmla="*/ 54817 w 606402"/>
              <a:gd name="connsiteY10" fmla="*/ 420208 h 540108"/>
              <a:gd name="connsiteX11" fmla="*/ 234833 w 606402"/>
              <a:gd name="connsiteY11" fmla="*/ 467832 h 540108"/>
              <a:gd name="connsiteX12" fmla="*/ 261859 w 606402"/>
              <a:gd name="connsiteY12" fmla="*/ 471380 h 540108"/>
              <a:gd name="connsiteX13" fmla="*/ 296179 w 606402"/>
              <a:gd name="connsiteY13" fmla="*/ 465591 h 540108"/>
              <a:gd name="connsiteX14" fmla="*/ 549417 w 606402"/>
              <a:gd name="connsiteY14" fmla="*/ 269066 h 540108"/>
              <a:gd name="connsiteX15" fmla="*/ 588787 w 606402"/>
              <a:gd name="connsiteY15" fmla="*/ 277842 h 540108"/>
              <a:gd name="connsiteX16" fmla="*/ 606368 w 606402"/>
              <a:gd name="connsiteY16" fmla="*/ 298570 h 540108"/>
              <a:gd name="connsiteX17" fmla="*/ 591125 w 606402"/>
              <a:gd name="connsiteY17" fmla="*/ 321165 h 540108"/>
              <a:gd name="connsiteX18" fmla="*/ 282900 w 606402"/>
              <a:gd name="connsiteY18" fmla="*/ 427042 h 540108"/>
              <a:gd name="connsiteX19" fmla="*/ 261859 w 606402"/>
              <a:gd name="connsiteY19" fmla="*/ 430590 h 540108"/>
              <a:gd name="connsiteX20" fmla="*/ 245307 w 606402"/>
              <a:gd name="connsiteY20" fmla="*/ 428349 h 540108"/>
              <a:gd name="connsiteX21" fmla="*/ 16850 w 606402"/>
              <a:gd name="connsiteY21" fmla="*/ 367941 h 540108"/>
              <a:gd name="connsiteX22" fmla="*/ 17 w 606402"/>
              <a:gd name="connsiteY22" fmla="*/ 347120 h 540108"/>
              <a:gd name="connsiteX23" fmla="*/ 14886 w 606402"/>
              <a:gd name="connsiteY23" fmla="*/ 324993 h 540108"/>
              <a:gd name="connsiteX24" fmla="*/ 54817 w 606402"/>
              <a:gd name="connsiteY24" fmla="*/ 310614 h 540108"/>
              <a:gd name="connsiteX25" fmla="*/ 234833 w 606402"/>
              <a:gd name="connsiteY25" fmla="*/ 358231 h 540108"/>
              <a:gd name="connsiteX26" fmla="*/ 261859 w 606402"/>
              <a:gd name="connsiteY26" fmla="*/ 361779 h 540108"/>
              <a:gd name="connsiteX27" fmla="*/ 296179 w 606402"/>
              <a:gd name="connsiteY27" fmla="*/ 355990 h 540108"/>
              <a:gd name="connsiteX28" fmla="*/ 549417 w 606402"/>
              <a:gd name="connsiteY28" fmla="*/ 159407 h 540108"/>
              <a:gd name="connsiteX29" fmla="*/ 588787 w 606402"/>
              <a:gd name="connsiteY29" fmla="*/ 168183 h 540108"/>
              <a:gd name="connsiteX30" fmla="*/ 606368 w 606402"/>
              <a:gd name="connsiteY30" fmla="*/ 188911 h 540108"/>
              <a:gd name="connsiteX31" fmla="*/ 591125 w 606402"/>
              <a:gd name="connsiteY31" fmla="*/ 211506 h 540108"/>
              <a:gd name="connsiteX32" fmla="*/ 282900 w 606402"/>
              <a:gd name="connsiteY32" fmla="*/ 317383 h 540108"/>
              <a:gd name="connsiteX33" fmla="*/ 261859 w 606402"/>
              <a:gd name="connsiteY33" fmla="*/ 320931 h 540108"/>
              <a:gd name="connsiteX34" fmla="*/ 245307 w 606402"/>
              <a:gd name="connsiteY34" fmla="*/ 318784 h 540108"/>
              <a:gd name="connsiteX35" fmla="*/ 16850 w 606402"/>
              <a:gd name="connsiteY35" fmla="*/ 258282 h 540108"/>
              <a:gd name="connsiteX36" fmla="*/ 17 w 606402"/>
              <a:gd name="connsiteY36" fmla="*/ 237461 h 540108"/>
              <a:gd name="connsiteX37" fmla="*/ 14886 w 606402"/>
              <a:gd name="connsiteY37" fmla="*/ 215334 h 540108"/>
              <a:gd name="connsiteX38" fmla="*/ 54817 w 606402"/>
              <a:gd name="connsiteY38" fmla="*/ 200955 h 540108"/>
              <a:gd name="connsiteX39" fmla="*/ 234833 w 606402"/>
              <a:gd name="connsiteY39" fmla="*/ 248572 h 540108"/>
              <a:gd name="connsiteX40" fmla="*/ 261859 w 606402"/>
              <a:gd name="connsiteY40" fmla="*/ 252120 h 540108"/>
              <a:gd name="connsiteX41" fmla="*/ 296179 w 606402"/>
              <a:gd name="connsiteY41" fmla="*/ 246331 h 540108"/>
              <a:gd name="connsiteX42" fmla="*/ 320025 w 606402"/>
              <a:gd name="connsiteY42" fmla="*/ 0 h 540108"/>
              <a:gd name="connsiteX43" fmla="*/ 334146 w 606402"/>
              <a:gd name="connsiteY43" fmla="*/ 1588 h 540108"/>
              <a:gd name="connsiteX44" fmla="*/ 588787 w 606402"/>
              <a:gd name="connsiteY44" fmla="*/ 58556 h 540108"/>
              <a:gd name="connsiteX45" fmla="*/ 606368 w 606402"/>
              <a:gd name="connsiteY45" fmla="*/ 79289 h 540108"/>
              <a:gd name="connsiteX46" fmla="*/ 591125 w 606402"/>
              <a:gd name="connsiteY46" fmla="*/ 101890 h 540108"/>
              <a:gd name="connsiteX47" fmla="*/ 282900 w 606402"/>
              <a:gd name="connsiteY47" fmla="*/ 207795 h 540108"/>
              <a:gd name="connsiteX48" fmla="*/ 261859 w 606402"/>
              <a:gd name="connsiteY48" fmla="*/ 211344 h 540108"/>
              <a:gd name="connsiteX49" fmla="*/ 245307 w 606402"/>
              <a:gd name="connsiteY49" fmla="*/ 209196 h 540108"/>
              <a:gd name="connsiteX50" fmla="*/ 16756 w 606402"/>
              <a:gd name="connsiteY50" fmla="*/ 148679 h 540108"/>
              <a:gd name="connsiteX51" fmla="*/ 17 w 606402"/>
              <a:gd name="connsiteY51" fmla="*/ 127852 h 540108"/>
              <a:gd name="connsiteX52" fmla="*/ 14886 w 606402"/>
              <a:gd name="connsiteY52" fmla="*/ 105719 h 540108"/>
              <a:gd name="connsiteX53" fmla="*/ 298143 w 606402"/>
              <a:gd name="connsiteY53" fmla="*/ 3829 h 540108"/>
              <a:gd name="connsiteX54" fmla="*/ 320025 w 606402"/>
              <a:gd name="connsiteY54" fmla="*/ 0 h 54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06402" h="540108">
                <a:moveTo>
                  <a:pt x="549417" y="378654"/>
                </a:moveTo>
                <a:lnTo>
                  <a:pt x="588787" y="387432"/>
                </a:lnTo>
                <a:cubicBezTo>
                  <a:pt x="598606" y="389673"/>
                  <a:pt x="605807" y="398077"/>
                  <a:pt x="606368" y="408162"/>
                </a:cubicBezTo>
                <a:cubicBezTo>
                  <a:pt x="606929" y="418247"/>
                  <a:pt x="600664" y="427398"/>
                  <a:pt x="591125" y="430760"/>
                </a:cubicBezTo>
                <a:lnTo>
                  <a:pt x="282900" y="536653"/>
                </a:lnTo>
                <a:cubicBezTo>
                  <a:pt x="276073" y="538987"/>
                  <a:pt x="268966" y="540108"/>
                  <a:pt x="261859" y="540108"/>
                </a:cubicBezTo>
                <a:cubicBezTo>
                  <a:pt x="256248" y="540108"/>
                  <a:pt x="250731" y="539454"/>
                  <a:pt x="245307" y="537960"/>
                </a:cubicBezTo>
                <a:lnTo>
                  <a:pt x="16756" y="477543"/>
                </a:lnTo>
                <a:cubicBezTo>
                  <a:pt x="7218" y="475022"/>
                  <a:pt x="485" y="466618"/>
                  <a:pt x="17" y="456720"/>
                </a:cubicBezTo>
                <a:cubicBezTo>
                  <a:pt x="-357" y="446915"/>
                  <a:pt x="5628" y="437857"/>
                  <a:pt x="14886" y="434589"/>
                </a:cubicBezTo>
                <a:lnTo>
                  <a:pt x="54817" y="420208"/>
                </a:lnTo>
                <a:lnTo>
                  <a:pt x="234833" y="467832"/>
                </a:lnTo>
                <a:cubicBezTo>
                  <a:pt x="243623" y="470166"/>
                  <a:pt x="252694" y="471380"/>
                  <a:pt x="261859" y="471380"/>
                </a:cubicBezTo>
                <a:cubicBezTo>
                  <a:pt x="273548" y="471380"/>
                  <a:pt x="285144" y="469419"/>
                  <a:pt x="296179" y="465591"/>
                </a:cubicBezTo>
                <a:close/>
                <a:moveTo>
                  <a:pt x="549417" y="269066"/>
                </a:moveTo>
                <a:lnTo>
                  <a:pt x="588787" y="277842"/>
                </a:lnTo>
                <a:cubicBezTo>
                  <a:pt x="598606" y="280083"/>
                  <a:pt x="605807" y="288486"/>
                  <a:pt x="606368" y="298570"/>
                </a:cubicBezTo>
                <a:cubicBezTo>
                  <a:pt x="606929" y="308653"/>
                  <a:pt x="600664" y="317897"/>
                  <a:pt x="591125" y="321165"/>
                </a:cubicBezTo>
                <a:lnTo>
                  <a:pt x="282900" y="427042"/>
                </a:lnTo>
                <a:cubicBezTo>
                  <a:pt x="276073" y="429376"/>
                  <a:pt x="268966" y="430590"/>
                  <a:pt x="261859" y="430590"/>
                </a:cubicBezTo>
                <a:cubicBezTo>
                  <a:pt x="256248" y="430590"/>
                  <a:pt x="250731" y="429843"/>
                  <a:pt x="245307" y="428349"/>
                </a:cubicBezTo>
                <a:lnTo>
                  <a:pt x="16850" y="367941"/>
                </a:lnTo>
                <a:cubicBezTo>
                  <a:pt x="7311" y="365420"/>
                  <a:pt x="485" y="357017"/>
                  <a:pt x="17" y="347120"/>
                </a:cubicBezTo>
                <a:cubicBezTo>
                  <a:pt x="-357" y="337317"/>
                  <a:pt x="5628" y="328354"/>
                  <a:pt x="14886" y="324993"/>
                </a:cubicBezTo>
                <a:lnTo>
                  <a:pt x="54817" y="310614"/>
                </a:lnTo>
                <a:lnTo>
                  <a:pt x="234833" y="358231"/>
                </a:lnTo>
                <a:cubicBezTo>
                  <a:pt x="243623" y="360565"/>
                  <a:pt x="252694" y="361779"/>
                  <a:pt x="261859" y="361779"/>
                </a:cubicBezTo>
                <a:cubicBezTo>
                  <a:pt x="273548" y="361779"/>
                  <a:pt x="285144" y="359818"/>
                  <a:pt x="296179" y="355990"/>
                </a:cubicBezTo>
                <a:close/>
                <a:moveTo>
                  <a:pt x="549417" y="159407"/>
                </a:moveTo>
                <a:lnTo>
                  <a:pt x="588787" y="168183"/>
                </a:lnTo>
                <a:cubicBezTo>
                  <a:pt x="598606" y="170424"/>
                  <a:pt x="605807" y="178921"/>
                  <a:pt x="606368" y="188911"/>
                </a:cubicBezTo>
                <a:cubicBezTo>
                  <a:pt x="606929" y="198994"/>
                  <a:pt x="600664" y="208238"/>
                  <a:pt x="591125" y="211506"/>
                </a:cubicBezTo>
                <a:lnTo>
                  <a:pt x="282900" y="317383"/>
                </a:lnTo>
                <a:cubicBezTo>
                  <a:pt x="276073" y="319717"/>
                  <a:pt x="268966" y="320931"/>
                  <a:pt x="261859" y="320931"/>
                </a:cubicBezTo>
                <a:cubicBezTo>
                  <a:pt x="256248" y="320931"/>
                  <a:pt x="250731" y="320184"/>
                  <a:pt x="245307" y="318784"/>
                </a:cubicBezTo>
                <a:lnTo>
                  <a:pt x="16850" y="258282"/>
                </a:lnTo>
                <a:cubicBezTo>
                  <a:pt x="7311" y="255761"/>
                  <a:pt x="485" y="247358"/>
                  <a:pt x="17" y="237461"/>
                </a:cubicBezTo>
                <a:cubicBezTo>
                  <a:pt x="-357" y="227658"/>
                  <a:pt x="5628" y="218695"/>
                  <a:pt x="14886" y="215334"/>
                </a:cubicBezTo>
                <a:lnTo>
                  <a:pt x="54817" y="200955"/>
                </a:lnTo>
                <a:lnTo>
                  <a:pt x="234833" y="248572"/>
                </a:lnTo>
                <a:cubicBezTo>
                  <a:pt x="243623" y="250906"/>
                  <a:pt x="252694" y="252120"/>
                  <a:pt x="261859" y="252120"/>
                </a:cubicBezTo>
                <a:cubicBezTo>
                  <a:pt x="273548" y="252120"/>
                  <a:pt x="285144" y="250159"/>
                  <a:pt x="296179" y="246331"/>
                </a:cubicBezTo>
                <a:close/>
                <a:moveTo>
                  <a:pt x="320025" y="0"/>
                </a:moveTo>
                <a:cubicBezTo>
                  <a:pt x="324794" y="0"/>
                  <a:pt x="329470" y="467"/>
                  <a:pt x="334146" y="1588"/>
                </a:cubicBezTo>
                <a:lnTo>
                  <a:pt x="588787" y="58556"/>
                </a:lnTo>
                <a:cubicBezTo>
                  <a:pt x="598606" y="60798"/>
                  <a:pt x="605807" y="69296"/>
                  <a:pt x="606368" y="79289"/>
                </a:cubicBezTo>
                <a:cubicBezTo>
                  <a:pt x="606929" y="89375"/>
                  <a:pt x="600664" y="98621"/>
                  <a:pt x="591125" y="101890"/>
                </a:cubicBezTo>
                <a:lnTo>
                  <a:pt x="282900" y="207795"/>
                </a:lnTo>
                <a:cubicBezTo>
                  <a:pt x="276073" y="210130"/>
                  <a:pt x="268966" y="211344"/>
                  <a:pt x="261859" y="211344"/>
                </a:cubicBezTo>
                <a:cubicBezTo>
                  <a:pt x="256248" y="211344"/>
                  <a:pt x="250731" y="210597"/>
                  <a:pt x="245307" y="209196"/>
                </a:cubicBezTo>
                <a:lnTo>
                  <a:pt x="16756" y="148679"/>
                </a:lnTo>
                <a:cubicBezTo>
                  <a:pt x="7218" y="146157"/>
                  <a:pt x="485" y="137752"/>
                  <a:pt x="17" y="127852"/>
                </a:cubicBezTo>
                <a:cubicBezTo>
                  <a:pt x="-357" y="118046"/>
                  <a:pt x="5628" y="109081"/>
                  <a:pt x="14886" y="105719"/>
                </a:cubicBezTo>
                <a:lnTo>
                  <a:pt x="298143" y="3829"/>
                </a:lnTo>
                <a:cubicBezTo>
                  <a:pt x="305156" y="1214"/>
                  <a:pt x="312544" y="0"/>
                  <a:pt x="320025"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图形 25">
            <a:extLst>
              <a:ext uri="{FF2B5EF4-FFF2-40B4-BE49-F238E27FC236}">
                <a16:creationId xmlns:a16="http://schemas.microsoft.com/office/drawing/2014/main" id="{A0B8C130-FDA8-DEAD-55FA-C763C5CE17AD}"/>
              </a:ext>
            </a:extLst>
          </p:cNvPr>
          <p:cNvSpPr/>
          <p:nvPr/>
        </p:nvSpPr>
        <p:spPr>
          <a:xfrm>
            <a:off x="7227160" y="2665564"/>
            <a:ext cx="343721" cy="398062"/>
          </a:xfrm>
          <a:custGeom>
            <a:avLst/>
            <a:gdLst>
              <a:gd name="T0" fmla="*/ 1936 w 10528"/>
              <a:gd name="T1" fmla="*/ 0 h 12192"/>
              <a:gd name="T2" fmla="*/ 0 w 10528"/>
              <a:gd name="T3" fmla="*/ 9984 h 12192"/>
              <a:gd name="T4" fmla="*/ 1808 w 10528"/>
              <a:gd name="T5" fmla="*/ 11904 h 12192"/>
              <a:gd name="T6" fmla="*/ 4912 w 10528"/>
              <a:gd name="T7" fmla="*/ 11472 h 12192"/>
              <a:gd name="T8" fmla="*/ 1936 w 10528"/>
              <a:gd name="T9" fmla="*/ 11040 h 12192"/>
              <a:gd name="T10" fmla="*/ 880 w 10528"/>
              <a:gd name="T11" fmla="*/ 1936 h 12192"/>
              <a:gd name="T12" fmla="*/ 7872 w 10528"/>
              <a:gd name="T13" fmla="*/ 880 h 12192"/>
              <a:gd name="T14" fmla="*/ 8928 w 10528"/>
              <a:gd name="T15" fmla="*/ 5472 h 12192"/>
              <a:gd name="T16" fmla="*/ 9792 w 10528"/>
              <a:gd name="T17" fmla="*/ 5472 h 12192"/>
              <a:gd name="T18" fmla="*/ 7872 w 10528"/>
              <a:gd name="T19" fmla="*/ 0 h 12192"/>
              <a:gd name="T20" fmla="*/ 2400 w 10528"/>
              <a:gd name="T21" fmla="*/ 2816 h 12192"/>
              <a:gd name="T22" fmla="*/ 2400 w 10528"/>
              <a:gd name="T23" fmla="*/ 3680 h 12192"/>
              <a:gd name="T24" fmla="*/ 7776 w 10528"/>
              <a:gd name="T25" fmla="*/ 3248 h 12192"/>
              <a:gd name="T26" fmla="*/ 5472 w 10528"/>
              <a:gd name="T27" fmla="*/ 5488 h 12192"/>
              <a:gd name="T28" fmla="*/ 1968 w 10528"/>
              <a:gd name="T29" fmla="*/ 5920 h 12192"/>
              <a:gd name="T30" fmla="*/ 5456 w 10528"/>
              <a:gd name="T31" fmla="*/ 6352 h 12192"/>
              <a:gd name="T32" fmla="*/ 5888 w 10528"/>
              <a:gd name="T33" fmla="*/ 5904 h 12192"/>
              <a:gd name="T34" fmla="*/ 3712 w 10528"/>
              <a:gd name="T35" fmla="*/ 8160 h 12192"/>
              <a:gd name="T36" fmla="*/ 2032 w 10528"/>
              <a:gd name="T37" fmla="*/ 8384 h 12192"/>
              <a:gd name="T38" fmla="*/ 2416 w 10528"/>
              <a:gd name="T39" fmla="*/ 9040 h 12192"/>
              <a:gd name="T40" fmla="*/ 4096 w 10528"/>
              <a:gd name="T41" fmla="*/ 8816 h 12192"/>
              <a:gd name="T42" fmla="*/ 3712 w 10528"/>
              <a:gd name="T43" fmla="*/ 8160 h 12192"/>
              <a:gd name="T44" fmla="*/ 6576 w 10528"/>
              <a:gd name="T45" fmla="*/ 12192 h 12192"/>
              <a:gd name="T46" fmla="*/ 5872 w 10528"/>
              <a:gd name="T47" fmla="*/ 9184 h 12192"/>
              <a:gd name="T48" fmla="*/ 6768 w 10528"/>
              <a:gd name="T49" fmla="*/ 8432 h 12192"/>
              <a:gd name="T50" fmla="*/ 6736 w 10528"/>
              <a:gd name="T51" fmla="*/ 7840 h 12192"/>
              <a:gd name="T52" fmla="*/ 9648 w 10528"/>
              <a:gd name="T53" fmla="*/ 7840 h 12192"/>
              <a:gd name="T54" fmla="*/ 9616 w 10528"/>
              <a:gd name="T55" fmla="*/ 8384 h 12192"/>
              <a:gd name="T56" fmla="*/ 10512 w 10528"/>
              <a:gd name="T57" fmla="*/ 9136 h 12192"/>
              <a:gd name="T58" fmla="*/ 9824 w 10528"/>
              <a:gd name="T59" fmla="*/ 12192 h 12192"/>
              <a:gd name="T60" fmla="*/ 7920 w 10528"/>
              <a:gd name="T61" fmla="*/ 11040 h 12192"/>
              <a:gd name="T62" fmla="*/ 8464 w 10528"/>
              <a:gd name="T63" fmla="*/ 11040 h 12192"/>
              <a:gd name="T64" fmla="*/ 8736 w 10528"/>
              <a:gd name="T65" fmla="*/ 9856 h 12192"/>
              <a:gd name="T66" fmla="*/ 7584 w 10528"/>
              <a:gd name="T67" fmla="*/ 9888 h 12192"/>
              <a:gd name="T68" fmla="*/ 9072 w 10528"/>
              <a:gd name="T69" fmla="*/ 7840 h 12192"/>
              <a:gd name="T70" fmla="*/ 7344 w 10528"/>
              <a:gd name="T71" fmla="*/ 7840 h 12192"/>
              <a:gd name="T72" fmla="*/ 9088 w 10528"/>
              <a:gd name="T73" fmla="*/ 8432 h 12192"/>
              <a:gd name="T74" fmla="*/ 9072 w 10528"/>
              <a:gd name="T75" fmla="*/ 7840 h 1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28" h="12192">
                <a:moveTo>
                  <a:pt x="7872" y="0"/>
                </a:moveTo>
                <a:lnTo>
                  <a:pt x="1936" y="0"/>
                </a:lnTo>
                <a:cubicBezTo>
                  <a:pt x="864" y="0"/>
                  <a:pt x="0" y="864"/>
                  <a:pt x="0" y="1936"/>
                </a:cubicBezTo>
                <a:lnTo>
                  <a:pt x="0" y="9984"/>
                </a:lnTo>
                <a:cubicBezTo>
                  <a:pt x="0" y="10496"/>
                  <a:pt x="208" y="10976"/>
                  <a:pt x="576" y="11344"/>
                </a:cubicBezTo>
                <a:cubicBezTo>
                  <a:pt x="912" y="11680"/>
                  <a:pt x="1344" y="11872"/>
                  <a:pt x="1808" y="11904"/>
                </a:cubicBezTo>
                <a:lnTo>
                  <a:pt x="4480" y="11904"/>
                </a:lnTo>
                <a:cubicBezTo>
                  <a:pt x="4720" y="11904"/>
                  <a:pt x="4912" y="11712"/>
                  <a:pt x="4912" y="11472"/>
                </a:cubicBezTo>
                <a:cubicBezTo>
                  <a:pt x="4912" y="11232"/>
                  <a:pt x="4720" y="11040"/>
                  <a:pt x="4480" y="11040"/>
                </a:cubicBezTo>
                <a:lnTo>
                  <a:pt x="1936" y="11040"/>
                </a:lnTo>
                <a:cubicBezTo>
                  <a:pt x="1360" y="11040"/>
                  <a:pt x="880" y="10560"/>
                  <a:pt x="880" y="9984"/>
                </a:cubicBezTo>
                <a:lnTo>
                  <a:pt x="880" y="1936"/>
                </a:lnTo>
                <a:cubicBezTo>
                  <a:pt x="880" y="1360"/>
                  <a:pt x="1360" y="880"/>
                  <a:pt x="1936" y="880"/>
                </a:cubicBezTo>
                <a:lnTo>
                  <a:pt x="7872" y="880"/>
                </a:lnTo>
                <a:cubicBezTo>
                  <a:pt x="8448" y="880"/>
                  <a:pt x="8928" y="1360"/>
                  <a:pt x="8928" y="1936"/>
                </a:cubicBezTo>
                <a:lnTo>
                  <a:pt x="8928" y="5472"/>
                </a:lnTo>
                <a:cubicBezTo>
                  <a:pt x="8928" y="5712"/>
                  <a:pt x="9120" y="5904"/>
                  <a:pt x="9360" y="5904"/>
                </a:cubicBezTo>
                <a:cubicBezTo>
                  <a:pt x="9600" y="5904"/>
                  <a:pt x="9792" y="5712"/>
                  <a:pt x="9792" y="5472"/>
                </a:cubicBezTo>
                <a:lnTo>
                  <a:pt x="9792" y="1936"/>
                </a:lnTo>
                <a:cubicBezTo>
                  <a:pt x="9792" y="864"/>
                  <a:pt x="8928" y="0"/>
                  <a:pt x="7872" y="0"/>
                </a:cubicBezTo>
                <a:close/>
                <a:moveTo>
                  <a:pt x="7344" y="2816"/>
                </a:moveTo>
                <a:lnTo>
                  <a:pt x="2400" y="2816"/>
                </a:lnTo>
                <a:cubicBezTo>
                  <a:pt x="2160" y="2816"/>
                  <a:pt x="1968" y="3008"/>
                  <a:pt x="1968" y="3248"/>
                </a:cubicBezTo>
                <a:cubicBezTo>
                  <a:pt x="1968" y="3488"/>
                  <a:pt x="2160" y="3680"/>
                  <a:pt x="2400" y="3680"/>
                </a:cubicBezTo>
                <a:lnTo>
                  <a:pt x="7344" y="3680"/>
                </a:lnTo>
                <a:cubicBezTo>
                  <a:pt x="7584" y="3680"/>
                  <a:pt x="7776" y="3488"/>
                  <a:pt x="7776" y="3248"/>
                </a:cubicBezTo>
                <a:cubicBezTo>
                  <a:pt x="7792" y="3008"/>
                  <a:pt x="7600" y="2816"/>
                  <a:pt x="7344" y="2816"/>
                </a:cubicBezTo>
                <a:close/>
                <a:moveTo>
                  <a:pt x="5472" y="5488"/>
                </a:moveTo>
                <a:lnTo>
                  <a:pt x="2400" y="5488"/>
                </a:lnTo>
                <a:cubicBezTo>
                  <a:pt x="2160" y="5488"/>
                  <a:pt x="1968" y="5680"/>
                  <a:pt x="1968" y="5920"/>
                </a:cubicBezTo>
                <a:cubicBezTo>
                  <a:pt x="1968" y="6160"/>
                  <a:pt x="2160" y="6352"/>
                  <a:pt x="2400" y="6352"/>
                </a:cubicBezTo>
                <a:lnTo>
                  <a:pt x="5456" y="6352"/>
                </a:lnTo>
                <a:cubicBezTo>
                  <a:pt x="5568" y="6352"/>
                  <a:pt x="5680" y="6304"/>
                  <a:pt x="5760" y="6224"/>
                </a:cubicBezTo>
                <a:cubicBezTo>
                  <a:pt x="5840" y="6144"/>
                  <a:pt x="5888" y="6032"/>
                  <a:pt x="5888" y="5904"/>
                </a:cubicBezTo>
                <a:cubicBezTo>
                  <a:pt x="5904" y="5680"/>
                  <a:pt x="5712" y="5488"/>
                  <a:pt x="5472" y="5488"/>
                </a:cubicBezTo>
                <a:close/>
                <a:moveTo>
                  <a:pt x="3712" y="8160"/>
                </a:moveTo>
                <a:lnTo>
                  <a:pt x="2416" y="8160"/>
                </a:lnTo>
                <a:cubicBezTo>
                  <a:pt x="2256" y="8160"/>
                  <a:pt x="2112" y="8240"/>
                  <a:pt x="2032" y="8384"/>
                </a:cubicBezTo>
                <a:cubicBezTo>
                  <a:pt x="1952" y="8512"/>
                  <a:pt x="1952" y="8688"/>
                  <a:pt x="2032" y="8816"/>
                </a:cubicBezTo>
                <a:cubicBezTo>
                  <a:pt x="2112" y="8944"/>
                  <a:pt x="2256" y="9040"/>
                  <a:pt x="2416" y="9040"/>
                </a:cubicBezTo>
                <a:lnTo>
                  <a:pt x="3712" y="9040"/>
                </a:lnTo>
                <a:cubicBezTo>
                  <a:pt x="3872" y="9040"/>
                  <a:pt x="4016" y="8960"/>
                  <a:pt x="4096" y="8816"/>
                </a:cubicBezTo>
                <a:cubicBezTo>
                  <a:pt x="4176" y="8688"/>
                  <a:pt x="4176" y="8512"/>
                  <a:pt x="4096" y="8384"/>
                </a:cubicBezTo>
                <a:cubicBezTo>
                  <a:pt x="4000" y="8256"/>
                  <a:pt x="3856" y="8160"/>
                  <a:pt x="3712" y="8160"/>
                </a:cubicBezTo>
                <a:close/>
                <a:moveTo>
                  <a:pt x="9824" y="12192"/>
                </a:moveTo>
                <a:lnTo>
                  <a:pt x="6576" y="12192"/>
                </a:lnTo>
                <a:cubicBezTo>
                  <a:pt x="6176" y="12192"/>
                  <a:pt x="5872" y="11840"/>
                  <a:pt x="5872" y="11440"/>
                </a:cubicBezTo>
                <a:lnTo>
                  <a:pt x="5872" y="9184"/>
                </a:lnTo>
                <a:cubicBezTo>
                  <a:pt x="5872" y="8752"/>
                  <a:pt x="6192" y="8432"/>
                  <a:pt x="6576" y="8432"/>
                </a:cubicBezTo>
                <a:lnTo>
                  <a:pt x="6768" y="8432"/>
                </a:lnTo>
                <a:cubicBezTo>
                  <a:pt x="6768" y="8352"/>
                  <a:pt x="6736" y="8240"/>
                  <a:pt x="6736" y="8160"/>
                </a:cubicBezTo>
                <a:lnTo>
                  <a:pt x="6736" y="7840"/>
                </a:lnTo>
                <a:cubicBezTo>
                  <a:pt x="6736" y="7056"/>
                  <a:pt x="7376" y="6384"/>
                  <a:pt x="8192" y="6384"/>
                </a:cubicBezTo>
                <a:cubicBezTo>
                  <a:pt x="8976" y="6384"/>
                  <a:pt x="9648" y="7024"/>
                  <a:pt x="9648" y="7840"/>
                </a:cubicBezTo>
                <a:lnTo>
                  <a:pt x="9648" y="8112"/>
                </a:lnTo>
                <a:cubicBezTo>
                  <a:pt x="9648" y="8224"/>
                  <a:pt x="9648" y="8304"/>
                  <a:pt x="9616" y="8384"/>
                </a:cubicBezTo>
                <a:lnTo>
                  <a:pt x="9808" y="8384"/>
                </a:lnTo>
                <a:cubicBezTo>
                  <a:pt x="10208" y="8384"/>
                  <a:pt x="10512" y="8736"/>
                  <a:pt x="10512" y="9136"/>
                </a:cubicBezTo>
                <a:lnTo>
                  <a:pt x="10512" y="11392"/>
                </a:lnTo>
                <a:cubicBezTo>
                  <a:pt x="10528" y="11872"/>
                  <a:pt x="10208" y="12192"/>
                  <a:pt x="9824" y="12192"/>
                </a:cubicBezTo>
                <a:close/>
                <a:moveTo>
                  <a:pt x="7920" y="10368"/>
                </a:moveTo>
                <a:lnTo>
                  <a:pt x="7920" y="11040"/>
                </a:lnTo>
                <a:cubicBezTo>
                  <a:pt x="7920" y="11200"/>
                  <a:pt x="8032" y="11312"/>
                  <a:pt x="8192" y="11312"/>
                </a:cubicBezTo>
                <a:cubicBezTo>
                  <a:pt x="8352" y="11312"/>
                  <a:pt x="8464" y="11200"/>
                  <a:pt x="8464" y="11040"/>
                </a:cubicBezTo>
                <a:lnTo>
                  <a:pt x="8464" y="10368"/>
                </a:lnTo>
                <a:cubicBezTo>
                  <a:pt x="8624" y="10256"/>
                  <a:pt x="8736" y="10096"/>
                  <a:pt x="8736" y="9856"/>
                </a:cubicBezTo>
                <a:cubicBezTo>
                  <a:pt x="8768" y="9584"/>
                  <a:pt x="8496" y="9296"/>
                  <a:pt x="8176" y="9296"/>
                </a:cubicBezTo>
                <a:cubicBezTo>
                  <a:pt x="7856" y="9296"/>
                  <a:pt x="7584" y="9568"/>
                  <a:pt x="7584" y="9888"/>
                </a:cubicBezTo>
                <a:cubicBezTo>
                  <a:pt x="7600" y="10096"/>
                  <a:pt x="7728" y="10288"/>
                  <a:pt x="7920" y="10368"/>
                </a:cubicBezTo>
                <a:close/>
                <a:moveTo>
                  <a:pt x="9072" y="7840"/>
                </a:moveTo>
                <a:cubicBezTo>
                  <a:pt x="9072" y="7360"/>
                  <a:pt x="8672" y="6976"/>
                  <a:pt x="8208" y="6976"/>
                </a:cubicBezTo>
                <a:cubicBezTo>
                  <a:pt x="7728" y="6976"/>
                  <a:pt x="7344" y="7376"/>
                  <a:pt x="7344" y="7840"/>
                </a:cubicBezTo>
                <a:lnTo>
                  <a:pt x="7344" y="8432"/>
                </a:lnTo>
                <a:lnTo>
                  <a:pt x="9088" y="8432"/>
                </a:lnTo>
                <a:lnTo>
                  <a:pt x="9088" y="7840"/>
                </a:lnTo>
                <a:lnTo>
                  <a:pt x="9072" y="7840"/>
                </a:lnTo>
                <a:close/>
                <a:moveTo>
                  <a:pt x="9072" y="7840"/>
                </a:move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图形 27">
            <a:extLst>
              <a:ext uri="{FF2B5EF4-FFF2-40B4-BE49-F238E27FC236}">
                <a16:creationId xmlns:a16="http://schemas.microsoft.com/office/drawing/2014/main" id="{059FBBE5-0FBC-4D11-5A51-35BCCE87908D}"/>
              </a:ext>
            </a:extLst>
          </p:cNvPr>
          <p:cNvSpPr/>
          <p:nvPr/>
        </p:nvSpPr>
        <p:spPr>
          <a:xfrm>
            <a:off x="9815481" y="2650843"/>
            <a:ext cx="379159" cy="427504"/>
          </a:xfrm>
          <a:custGeom>
            <a:avLst/>
            <a:gdLst>
              <a:gd name="connsiteX0" fmla="*/ 72606 w 539049"/>
              <a:gd name="connsiteY0" fmla="*/ 462631 h 607780"/>
              <a:gd name="connsiteX1" fmla="*/ 72606 w 539049"/>
              <a:gd name="connsiteY1" fmla="*/ 577437 h 607780"/>
              <a:gd name="connsiteX2" fmla="*/ 466443 w 539049"/>
              <a:gd name="connsiteY2" fmla="*/ 577437 h 607780"/>
              <a:gd name="connsiteX3" fmla="*/ 466443 w 539049"/>
              <a:gd name="connsiteY3" fmla="*/ 462631 h 607780"/>
              <a:gd name="connsiteX4" fmla="*/ 91208 w 539049"/>
              <a:gd name="connsiteY4" fmla="*/ 276899 h 607780"/>
              <a:gd name="connsiteX5" fmla="*/ 143210 w 539049"/>
              <a:gd name="connsiteY5" fmla="*/ 329360 h 607780"/>
              <a:gd name="connsiteX6" fmla="*/ 87214 w 539049"/>
              <a:gd name="connsiteY6" fmla="*/ 387226 h 607780"/>
              <a:gd name="connsiteX7" fmla="*/ 74235 w 539049"/>
              <a:gd name="connsiteY7" fmla="*/ 386477 h 607780"/>
              <a:gd name="connsiteX8" fmla="*/ 74235 w 539049"/>
              <a:gd name="connsiteY8" fmla="*/ 278312 h 607780"/>
              <a:gd name="connsiteX9" fmla="*/ 91208 w 539049"/>
              <a:gd name="connsiteY9" fmla="*/ 276899 h 607780"/>
              <a:gd name="connsiteX10" fmla="*/ 279468 w 539049"/>
              <a:gd name="connsiteY10" fmla="*/ 276405 h 607780"/>
              <a:gd name="connsiteX11" fmla="*/ 319520 w 539049"/>
              <a:gd name="connsiteY11" fmla="*/ 331506 h 607780"/>
              <a:gd name="connsiteX12" fmla="*/ 279718 w 539049"/>
              <a:gd name="connsiteY12" fmla="*/ 387687 h 607780"/>
              <a:gd name="connsiteX13" fmla="*/ 239499 w 539049"/>
              <a:gd name="connsiteY13" fmla="*/ 332503 h 607780"/>
              <a:gd name="connsiteX14" fmla="*/ 279468 w 539049"/>
              <a:gd name="connsiteY14" fmla="*/ 276405 h 607780"/>
              <a:gd name="connsiteX15" fmla="*/ 87177 w 539049"/>
              <a:gd name="connsiteY15" fmla="*/ 248233 h 607780"/>
              <a:gd name="connsiteX16" fmla="*/ 36636 w 539049"/>
              <a:gd name="connsiteY16" fmla="*/ 251641 h 607780"/>
              <a:gd name="connsiteX17" fmla="*/ 36636 w 539049"/>
              <a:gd name="connsiteY17" fmla="*/ 413916 h 607780"/>
              <a:gd name="connsiteX18" fmla="*/ 79100 w 539049"/>
              <a:gd name="connsiteY18" fmla="*/ 416410 h 607780"/>
              <a:gd name="connsiteX19" fmla="*/ 155453 w 539049"/>
              <a:gd name="connsiteY19" fmla="*/ 395045 h 607780"/>
              <a:gd name="connsiteX20" fmla="*/ 182930 w 539049"/>
              <a:gd name="connsiteY20" fmla="*/ 328123 h 607780"/>
              <a:gd name="connsiteX21" fmla="*/ 154953 w 539049"/>
              <a:gd name="connsiteY21" fmla="*/ 265857 h 607780"/>
              <a:gd name="connsiteX22" fmla="*/ 87177 w 539049"/>
              <a:gd name="connsiteY22" fmla="*/ 248233 h 607780"/>
              <a:gd name="connsiteX23" fmla="*/ 466277 w 539049"/>
              <a:gd name="connsiteY23" fmla="*/ 246737 h 607780"/>
              <a:gd name="connsiteX24" fmla="*/ 375936 w 539049"/>
              <a:gd name="connsiteY24" fmla="*/ 334524 h 607780"/>
              <a:gd name="connsiteX25" fmla="*/ 462613 w 539049"/>
              <a:gd name="connsiteY25" fmla="*/ 417075 h 607780"/>
              <a:gd name="connsiteX26" fmla="*/ 505161 w 539049"/>
              <a:gd name="connsiteY26" fmla="*/ 410008 h 607780"/>
              <a:gd name="connsiteX27" fmla="*/ 499499 w 539049"/>
              <a:gd name="connsiteY27" fmla="*/ 380829 h 607780"/>
              <a:gd name="connsiteX28" fmla="*/ 468275 w 539049"/>
              <a:gd name="connsiteY28" fmla="*/ 386233 h 607780"/>
              <a:gd name="connsiteX29" fmla="*/ 415236 w 539049"/>
              <a:gd name="connsiteY29" fmla="*/ 332280 h 607780"/>
              <a:gd name="connsiteX30" fmla="*/ 468025 w 539049"/>
              <a:gd name="connsiteY30" fmla="*/ 277662 h 607780"/>
              <a:gd name="connsiteX31" fmla="*/ 499499 w 539049"/>
              <a:gd name="connsiteY31" fmla="*/ 283730 h 607780"/>
              <a:gd name="connsiteX32" fmla="*/ 507076 w 539049"/>
              <a:gd name="connsiteY32" fmla="*/ 254135 h 607780"/>
              <a:gd name="connsiteX33" fmla="*/ 466277 w 539049"/>
              <a:gd name="connsiteY33" fmla="*/ 246737 h 607780"/>
              <a:gd name="connsiteX34" fmla="*/ 280432 w 539049"/>
              <a:gd name="connsiteY34" fmla="*/ 246737 h 607780"/>
              <a:gd name="connsiteX35" fmla="*/ 199916 w 539049"/>
              <a:gd name="connsiteY35" fmla="*/ 333277 h 607780"/>
              <a:gd name="connsiteX36" fmla="*/ 277768 w 539049"/>
              <a:gd name="connsiteY36" fmla="*/ 417324 h 607780"/>
              <a:gd name="connsiteX37" fmla="*/ 359033 w 539049"/>
              <a:gd name="connsiteY37" fmla="*/ 330368 h 607780"/>
              <a:gd name="connsiteX38" fmla="*/ 280432 w 539049"/>
              <a:gd name="connsiteY38" fmla="*/ 246737 h 607780"/>
              <a:gd name="connsiteX39" fmla="*/ 72606 w 539049"/>
              <a:gd name="connsiteY39" fmla="*/ 23859 h 607780"/>
              <a:gd name="connsiteX40" fmla="*/ 72606 w 539049"/>
              <a:gd name="connsiteY40" fmla="*/ 217391 h 607780"/>
              <a:gd name="connsiteX41" fmla="*/ 466443 w 539049"/>
              <a:gd name="connsiteY41" fmla="*/ 217391 h 607780"/>
              <a:gd name="connsiteX42" fmla="*/ 466443 w 539049"/>
              <a:gd name="connsiteY42" fmla="*/ 157702 h 607780"/>
              <a:gd name="connsiteX43" fmla="*/ 361032 w 539049"/>
              <a:gd name="connsiteY43" fmla="*/ 157702 h 607780"/>
              <a:gd name="connsiteX44" fmla="*/ 349125 w 539049"/>
              <a:gd name="connsiteY44" fmla="*/ 145731 h 607780"/>
              <a:gd name="connsiteX45" fmla="*/ 349125 w 539049"/>
              <a:gd name="connsiteY45" fmla="*/ 23859 h 607780"/>
              <a:gd name="connsiteX46" fmla="*/ 72606 w 539049"/>
              <a:gd name="connsiteY46" fmla="*/ 0 h 607780"/>
              <a:gd name="connsiteX47" fmla="*/ 361032 w 539049"/>
              <a:gd name="connsiteY47" fmla="*/ 0 h 607780"/>
              <a:gd name="connsiteX48" fmla="*/ 363779 w 539049"/>
              <a:gd name="connsiteY48" fmla="*/ 333 h 607780"/>
              <a:gd name="connsiteX49" fmla="*/ 364445 w 539049"/>
              <a:gd name="connsiteY49" fmla="*/ 582 h 607780"/>
              <a:gd name="connsiteX50" fmla="*/ 366777 w 539049"/>
              <a:gd name="connsiteY50" fmla="*/ 1580 h 607780"/>
              <a:gd name="connsiteX51" fmla="*/ 367526 w 539049"/>
              <a:gd name="connsiteY51" fmla="*/ 1995 h 607780"/>
              <a:gd name="connsiteX52" fmla="*/ 369941 w 539049"/>
              <a:gd name="connsiteY52" fmla="*/ 3990 h 607780"/>
              <a:gd name="connsiteX53" fmla="*/ 370024 w 539049"/>
              <a:gd name="connsiteY53" fmla="*/ 4073 h 607780"/>
              <a:gd name="connsiteX54" fmla="*/ 487426 w 539049"/>
              <a:gd name="connsiteY54" fmla="*/ 137916 h 607780"/>
              <a:gd name="connsiteX55" fmla="*/ 490257 w 539049"/>
              <a:gd name="connsiteY55" fmla="*/ 145648 h 607780"/>
              <a:gd name="connsiteX56" fmla="*/ 490340 w 539049"/>
              <a:gd name="connsiteY56" fmla="*/ 146978 h 607780"/>
              <a:gd name="connsiteX57" fmla="*/ 490340 w 539049"/>
              <a:gd name="connsiteY57" fmla="*/ 217391 h 607780"/>
              <a:gd name="connsiteX58" fmla="*/ 504994 w 539049"/>
              <a:gd name="connsiteY58" fmla="*/ 217391 h 607780"/>
              <a:gd name="connsiteX59" fmla="*/ 539049 w 539049"/>
              <a:gd name="connsiteY59" fmla="*/ 251475 h 607780"/>
              <a:gd name="connsiteX60" fmla="*/ 539049 w 539049"/>
              <a:gd name="connsiteY60" fmla="*/ 428547 h 607780"/>
              <a:gd name="connsiteX61" fmla="*/ 504994 w 539049"/>
              <a:gd name="connsiteY61" fmla="*/ 462631 h 607780"/>
              <a:gd name="connsiteX62" fmla="*/ 490340 w 539049"/>
              <a:gd name="connsiteY62" fmla="*/ 462631 h 607780"/>
              <a:gd name="connsiteX63" fmla="*/ 490340 w 539049"/>
              <a:gd name="connsiteY63" fmla="*/ 583921 h 607780"/>
              <a:gd name="connsiteX64" fmla="*/ 466443 w 539049"/>
              <a:gd name="connsiteY64" fmla="*/ 607780 h 607780"/>
              <a:gd name="connsiteX65" fmla="*/ 72606 w 539049"/>
              <a:gd name="connsiteY65" fmla="*/ 607780 h 607780"/>
              <a:gd name="connsiteX66" fmla="*/ 48709 w 539049"/>
              <a:gd name="connsiteY66" fmla="*/ 583921 h 607780"/>
              <a:gd name="connsiteX67" fmla="*/ 48709 w 539049"/>
              <a:gd name="connsiteY67" fmla="*/ 462631 h 607780"/>
              <a:gd name="connsiteX68" fmla="*/ 34138 w 539049"/>
              <a:gd name="connsiteY68" fmla="*/ 462631 h 607780"/>
              <a:gd name="connsiteX69" fmla="*/ 0 w 539049"/>
              <a:gd name="connsiteY69" fmla="*/ 428547 h 607780"/>
              <a:gd name="connsiteX70" fmla="*/ 0 w 539049"/>
              <a:gd name="connsiteY70" fmla="*/ 251475 h 607780"/>
              <a:gd name="connsiteX71" fmla="*/ 34138 w 539049"/>
              <a:gd name="connsiteY71" fmla="*/ 217391 h 607780"/>
              <a:gd name="connsiteX72" fmla="*/ 48709 w 539049"/>
              <a:gd name="connsiteY72" fmla="*/ 217391 h 607780"/>
              <a:gd name="connsiteX73" fmla="*/ 48709 w 539049"/>
              <a:gd name="connsiteY73" fmla="*/ 23859 h 607780"/>
              <a:gd name="connsiteX74" fmla="*/ 72606 w 539049"/>
              <a:gd name="connsiteY74" fmla="*/ 0 h 60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39049" h="607780">
                <a:moveTo>
                  <a:pt x="72606" y="462631"/>
                </a:moveTo>
                <a:lnTo>
                  <a:pt x="72606" y="577437"/>
                </a:lnTo>
                <a:lnTo>
                  <a:pt x="466443" y="577437"/>
                </a:lnTo>
                <a:lnTo>
                  <a:pt x="466443" y="462631"/>
                </a:lnTo>
                <a:close/>
                <a:moveTo>
                  <a:pt x="91208" y="276899"/>
                </a:moveTo>
                <a:cubicBezTo>
                  <a:pt x="123325" y="276899"/>
                  <a:pt x="143460" y="295024"/>
                  <a:pt x="143210" y="329360"/>
                </a:cubicBezTo>
                <a:cubicBezTo>
                  <a:pt x="143210" y="368852"/>
                  <a:pt x="121078" y="387475"/>
                  <a:pt x="87214" y="387226"/>
                </a:cubicBezTo>
                <a:cubicBezTo>
                  <a:pt x="82555" y="387226"/>
                  <a:pt x="77396" y="387226"/>
                  <a:pt x="74235" y="386477"/>
                </a:cubicBezTo>
                <a:lnTo>
                  <a:pt x="74235" y="278312"/>
                </a:lnTo>
                <a:cubicBezTo>
                  <a:pt x="77396" y="277647"/>
                  <a:pt x="82805" y="276899"/>
                  <a:pt x="91208" y="276899"/>
                </a:cubicBezTo>
                <a:close/>
                <a:moveTo>
                  <a:pt x="279468" y="276405"/>
                </a:moveTo>
                <a:cubicBezTo>
                  <a:pt x="305281" y="276405"/>
                  <a:pt x="319520" y="301836"/>
                  <a:pt x="319520" y="331506"/>
                </a:cubicBezTo>
                <a:cubicBezTo>
                  <a:pt x="319520" y="363669"/>
                  <a:pt x="305032" y="387687"/>
                  <a:pt x="279718" y="387687"/>
                </a:cubicBezTo>
                <a:cubicBezTo>
                  <a:pt x="254737" y="387687"/>
                  <a:pt x="239499" y="364832"/>
                  <a:pt x="239499" y="332503"/>
                </a:cubicBezTo>
                <a:cubicBezTo>
                  <a:pt x="239499" y="300423"/>
                  <a:pt x="254238" y="276405"/>
                  <a:pt x="279468" y="276405"/>
                </a:cubicBezTo>
                <a:close/>
                <a:moveTo>
                  <a:pt x="87177" y="248233"/>
                </a:moveTo>
                <a:cubicBezTo>
                  <a:pt x="68276" y="248233"/>
                  <a:pt x="50374" y="249480"/>
                  <a:pt x="36636" y="251641"/>
                </a:cubicBezTo>
                <a:lnTo>
                  <a:pt x="36636" y="413916"/>
                </a:lnTo>
                <a:cubicBezTo>
                  <a:pt x="45961" y="415163"/>
                  <a:pt x="59700" y="416410"/>
                  <a:pt x="79100" y="416410"/>
                </a:cubicBezTo>
                <a:cubicBezTo>
                  <a:pt x="111490" y="416410"/>
                  <a:pt x="138051" y="409510"/>
                  <a:pt x="155453" y="395045"/>
                </a:cubicBezTo>
                <a:cubicBezTo>
                  <a:pt x="171440" y="381577"/>
                  <a:pt x="182930" y="359713"/>
                  <a:pt x="182930" y="328123"/>
                </a:cubicBezTo>
                <a:cubicBezTo>
                  <a:pt x="182930" y="298944"/>
                  <a:pt x="172189" y="278576"/>
                  <a:pt x="154953" y="265857"/>
                </a:cubicBezTo>
                <a:cubicBezTo>
                  <a:pt x="139050" y="253886"/>
                  <a:pt x="118650" y="248233"/>
                  <a:pt x="87177" y="248233"/>
                </a:cubicBezTo>
                <a:close/>
                <a:moveTo>
                  <a:pt x="466277" y="246737"/>
                </a:moveTo>
                <a:cubicBezTo>
                  <a:pt x="416235" y="246737"/>
                  <a:pt x="375936" y="278161"/>
                  <a:pt x="375936" y="334524"/>
                </a:cubicBezTo>
                <a:cubicBezTo>
                  <a:pt x="375936" y="381577"/>
                  <a:pt x="405411" y="417075"/>
                  <a:pt x="462613" y="417075"/>
                </a:cubicBezTo>
                <a:cubicBezTo>
                  <a:pt x="482763" y="417075"/>
                  <a:pt x="498250" y="413417"/>
                  <a:pt x="505161" y="410008"/>
                </a:cubicBezTo>
                <a:lnTo>
                  <a:pt x="499499" y="380829"/>
                </a:lnTo>
                <a:cubicBezTo>
                  <a:pt x="492089" y="383739"/>
                  <a:pt x="479599" y="386233"/>
                  <a:pt x="468275" y="386233"/>
                </a:cubicBezTo>
                <a:cubicBezTo>
                  <a:pt x="434886" y="386233"/>
                  <a:pt x="415236" y="365366"/>
                  <a:pt x="415236" y="332280"/>
                </a:cubicBezTo>
                <a:cubicBezTo>
                  <a:pt x="415236" y="295535"/>
                  <a:pt x="438300" y="277662"/>
                  <a:pt x="468025" y="277662"/>
                </a:cubicBezTo>
                <a:cubicBezTo>
                  <a:pt x="481348" y="277662"/>
                  <a:pt x="491839" y="280571"/>
                  <a:pt x="499499" y="283730"/>
                </a:cubicBezTo>
                <a:lnTo>
                  <a:pt x="507076" y="254135"/>
                </a:lnTo>
                <a:cubicBezTo>
                  <a:pt x="500415" y="250644"/>
                  <a:pt x="485677" y="246737"/>
                  <a:pt x="466277" y="246737"/>
                </a:cubicBezTo>
                <a:close/>
                <a:moveTo>
                  <a:pt x="280432" y="246737"/>
                </a:moveTo>
                <a:cubicBezTo>
                  <a:pt x="231556" y="246737"/>
                  <a:pt x="199916" y="283730"/>
                  <a:pt x="199916" y="333277"/>
                </a:cubicBezTo>
                <a:cubicBezTo>
                  <a:pt x="199916" y="380330"/>
                  <a:pt x="228642" y="417324"/>
                  <a:pt x="277768" y="417324"/>
                </a:cubicBezTo>
                <a:cubicBezTo>
                  <a:pt x="326144" y="417324"/>
                  <a:pt x="359033" y="384487"/>
                  <a:pt x="359033" y="330368"/>
                </a:cubicBezTo>
                <a:cubicBezTo>
                  <a:pt x="359033" y="284728"/>
                  <a:pt x="331223" y="246737"/>
                  <a:pt x="280432" y="246737"/>
                </a:cubicBezTo>
                <a:close/>
                <a:moveTo>
                  <a:pt x="72606" y="23859"/>
                </a:moveTo>
                <a:lnTo>
                  <a:pt x="72606" y="217391"/>
                </a:lnTo>
                <a:lnTo>
                  <a:pt x="466443" y="217391"/>
                </a:lnTo>
                <a:lnTo>
                  <a:pt x="466443" y="157702"/>
                </a:lnTo>
                <a:lnTo>
                  <a:pt x="361032" y="157702"/>
                </a:lnTo>
                <a:cubicBezTo>
                  <a:pt x="354454" y="157702"/>
                  <a:pt x="349125" y="152381"/>
                  <a:pt x="349125" y="145731"/>
                </a:cubicBezTo>
                <a:lnTo>
                  <a:pt x="349125" y="23859"/>
                </a:lnTo>
                <a:close/>
                <a:moveTo>
                  <a:pt x="72606" y="0"/>
                </a:moveTo>
                <a:lnTo>
                  <a:pt x="361032" y="0"/>
                </a:lnTo>
                <a:cubicBezTo>
                  <a:pt x="361947" y="0"/>
                  <a:pt x="362863" y="166"/>
                  <a:pt x="363779" y="333"/>
                </a:cubicBezTo>
                <a:cubicBezTo>
                  <a:pt x="364029" y="416"/>
                  <a:pt x="364196" y="499"/>
                  <a:pt x="364445" y="582"/>
                </a:cubicBezTo>
                <a:cubicBezTo>
                  <a:pt x="365278" y="831"/>
                  <a:pt x="366027" y="1164"/>
                  <a:pt x="366777" y="1580"/>
                </a:cubicBezTo>
                <a:cubicBezTo>
                  <a:pt x="367026" y="1663"/>
                  <a:pt x="367276" y="1829"/>
                  <a:pt x="367526" y="1995"/>
                </a:cubicBezTo>
                <a:cubicBezTo>
                  <a:pt x="368442" y="2577"/>
                  <a:pt x="369275" y="3242"/>
                  <a:pt x="369941" y="3990"/>
                </a:cubicBezTo>
                <a:cubicBezTo>
                  <a:pt x="369941" y="3990"/>
                  <a:pt x="370024" y="4073"/>
                  <a:pt x="370024" y="4073"/>
                </a:cubicBezTo>
                <a:lnTo>
                  <a:pt x="487426" y="137916"/>
                </a:lnTo>
                <a:cubicBezTo>
                  <a:pt x="489341" y="140078"/>
                  <a:pt x="490173" y="142821"/>
                  <a:pt x="490257" y="145648"/>
                </a:cubicBezTo>
                <a:cubicBezTo>
                  <a:pt x="490257" y="146063"/>
                  <a:pt x="490340" y="146562"/>
                  <a:pt x="490340" y="146978"/>
                </a:cubicBezTo>
                <a:lnTo>
                  <a:pt x="490340" y="217391"/>
                </a:lnTo>
                <a:lnTo>
                  <a:pt x="504994" y="217391"/>
                </a:lnTo>
                <a:cubicBezTo>
                  <a:pt x="523812" y="217391"/>
                  <a:pt x="539049" y="232604"/>
                  <a:pt x="539049" y="251475"/>
                </a:cubicBezTo>
                <a:lnTo>
                  <a:pt x="539049" y="428547"/>
                </a:lnTo>
                <a:cubicBezTo>
                  <a:pt x="539049" y="447418"/>
                  <a:pt x="523812" y="462631"/>
                  <a:pt x="504994" y="462631"/>
                </a:cubicBezTo>
                <a:lnTo>
                  <a:pt x="490340" y="462631"/>
                </a:lnTo>
                <a:lnTo>
                  <a:pt x="490340" y="583921"/>
                </a:lnTo>
                <a:cubicBezTo>
                  <a:pt x="490340" y="597056"/>
                  <a:pt x="479599" y="607780"/>
                  <a:pt x="466443" y="607780"/>
                </a:cubicBezTo>
                <a:lnTo>
                  <a:pt x="72606" y="607780"/>
                </a:lnTo>
                <a:cubicBezTo>
                  <a:pt x="59450" y="607780"/>
                  <a:pt x="48709" y="597056"/>
                  <a:pt x="48709" y="583921"/>
                </a:cubicBezTo>
                <a:lnTo>
                  <a:pt x="48709" y="462631"/>
                </a:lnTo>
                <a:lnTo>
                  <a:pt x="34138" y="462631"/>
                </a:lnTo>
                <a:cubicBezTo>
                  <a:pt x="15320" y="462631"/>
                  <a:pt x="0" y="447418"/>
                  <a:pt x="0" y="428547"/>
                </a:cubicBezTo>
                <a:lnTo>
                  <a:pt x="0" y="251475"/>
                </a:lnTo>
                <a:cubicBezTo>
                  <a:pt x="0" y="232604"/>
                  <a:pt x="15320" y="217391"/>
                  <a:pt x="34138" y="217391"/>
                </a:cubicBezTo>
                <a:lnTo>
                  <a:pt x="48709" y="217391"/>
                </a:lnTo>
                <a:lnTo>
                  <a:pt x="48709" y="23859"/>
                </a:lnTo>
                <a:cubicBezTo>
                  <a:pt x="48709" y="10724"/>
                  <a:pt x="59450" y="0"/>
                  <a:pt x="72606"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文本框 28">
            <a:extLst>
              <a:ext uri="{FF2B5EF4-FFF2-40B4-BE49-F238E27FC236}">
                <a16:creationId xmlns:a16="http://schemas.microsoft.com/office/drawing/2014/main" id="{3868A31D-6CD5-14EB-53B8-7F19BB59298F}"/>
              </a:ext>
            </a:extLst>
          </p:cNvPr>
          <p:cNvSpPr txBox="1"/>
          <p:nvPr/>
        </p:nvSpPr>
        <p:spPr>
          <a:xfrm>
            <a:off x="1633458" y="3490177"/>
            <a:ext cx="1124842" cy="374526"/>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000" dirty="0">
                <a:gradFill flip="none" rotWithShape="1">
                  <a:gsLst>
                    <a:gs pos="100000">
                      <a:schemeClr val="accent1">
                        <a:lumMod val="60000"/>
                        <a:lumOff val="40000"/>
                      </a:schemeClr>
                    </a:gs>
                    <a:gs pos="0">
                      <a:schemeClr val="accent2"/>
                    </a:gs>
                  </a:gsLst>
                  <a:lin ang="0" scaled="0"/>
                  <a:tileRect/>
                </a:gradFill>
              </a:rPr>
              <a:t>人员招聘</a:t>
            </a:r>
          </a:p>
        </p:txBody>
      </p:sp>
      <p:sp>
        <p:nvSpPr>
          <p:cNvPr id="26" name="文本框 38">
            <a:extLst>
              <a:ext uri="{FF2B5EF4-FFF2-40B4-BE49-F238E27FC236}">
                <a16:creationId xmlns:a16="http://schemas.microsoft.com/office/drawing/2014/main" id="{F5DC8C50-31CE-C34F-65A9-70433D767966}"/>
              </a:ext>
            </a:extLst>
          </p:cNvPr>
          <p:cNvSpPr txBox="1"/>
          <p:nvPr/>
        </p:nvSpPr>
        <p:spPr>
          <a:xfrm>
            <a:off x="1399019" y="4022389"/>
            <a:ext cx="1654008" cy="1474763"/>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sp>
        <p:nvSpPr>
          <p:cNvPr id="35" name="文本框 28">
            <a:extLst>
              <a:ext uri="{FF2B5EF4-FFF2-40B4-BE49-F238E27FC236}">
                <a16:creationId xmlns:a16="http://schemas.microsoft.com/office/drawing/2014/main" id="{3CDBE2A8-2469-83F4-18FE-F23DCBB33A42}"/>
              </a:ext>
            </a:extLst>
          </p:cNvPr>
          <p:cNvSpPr txBox="1"/>
          <p:nvPr/>
        </p:nvSpPr>
        <p:spPr>
          <a:xfrm>
            <a:off x="4206204" y="3490177"/>
            <a:ext cx="1163925" cy="374526"/>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2000">
                <a:gradFill flip="none" rotWithShape="1">
                  <a:gsLst>
                    <a:gs pos="100000">
                      <a:schemeClr val="accent1">
                        <a:lumMod val="60000"/>
                        <a:lumOff val="40000"/>
                      </a:schemeClr>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t>团队策划</a:t>
            </a:r>
          </a:p>
        </p:txBody>
      </p:sp>
      <p:sp>
        <p:nvSpPr>
          <p:cNvPr id="36" name="文本框 38">
            <a:extLst>
              <a:ext uri="{FF2B5EF4-FFF2-40B4-BE49-F238E27FC236}">
                <a16:creationId xmlns:a16="http://schemas.microsoft.com/office/drawing/2014/main" id="{95649C98-63F3-F00D-B5AF-C7FDEB733D86}"/>
              </a:ext>
            </a:extLst>
          </p:cNvPr>
          <p:cNvSpPr txBox="1"/>
          <p:nvPr/>
        </p:nvSpPr>
        <p:spPr>
          <a:xfrm>
            <a:off x="3961162" y="4022389"/>
            <a:ext cx="1654008" cy="1474763"/>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sp>
        <p:nvSpPr>
          <p:cNvPr id="38" name="文本框 28">
            <a:extLst>
              <a:ext uri="{FF2B5EF4-FFF2-40B4-BE49-F238E27FC236}">
                <a16:creationId xmlns:a16="http://schemas.microsoft.com/office/drawing/2014/main" id="{DC975112-753B-5B59-6E1F-7C5076B51760}"/>
              </a:ext>
            </a:extLst>
          </p:cNvPr>
          <p:cNvSpPr txBox="1"/>
          <p:nvPr/>
        </p:nvSpPr>
        <p:spPr>
          <a:xfrm>
            <a:off x="6796962" y="3490177"/>
            <a:ext cx="1163925" cy="374526"/>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000" dirty="0">
                <a:gradFill flip="none" rotWithShape="1">
                  <a:gsLst>
                    <a:gs pos="100000">
                      <a:schemeClr val="accent1">
                        <a:lumMod val="60000"/>
                        <a:lumOff val="40000"/>
                      </a:schemeClr>
                    </a:gs>
                    <a:gs pos="0">
                      <a:schemeClr val="accent2"/>
                    </a:gs>
                  </a:gsLst>
                  <a:lin ang="0" scaled="0"/>
                  <a:tileRect/>
                </a:gradFill>
              </a:rPr>
              <a:t>业务追踪</a:t>
            </a:r>
          </a:p>
        </p:txBody>
      </p:sp>
      <p:sp>
        <p:nvSpPr>
          <p:cNvPr id="39" name="文本框 38">
            <a:extLst>
              <a:ext uri="{FF2B5EF4-FFF2-40B4-BE49-F238E27FC236}">
                <a16:creationId xmlns:a16="http://schemas.microsoft.com/office/drawing/2014/main" id="{E6078B42-AC30-DF19-1595-949309C66FEB}"/>
              </a:ext>
            </a:extLst>
          </p:cNvPr>
          <p:cNvSpPr txBox="1"/>
          <p:nvPr/>
        </p:nvSpPr>
        <p:spPr>
          <a:xfrm>
            <a:off x="6572016" y="4022389"/>
            <a:ext cx="1654008" cy="1474763"/>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sp>
        <p:nvSpPr>
          <p:cNvPr id="41" name="文本框 28">
            <a:extLst>
              <a:ext uri="{FF2B5EF4-FFF2-40B4-BE49-F238E27FC236}">
                <a16:creationId xmlns:a16="http://schemas.microsoft.com/office/drawing/2014/main" id="{81AE97C9-80B8-9BE7-1B78-19883504AF71}"/>
              </a:ext>
            </a:extLst>
          </p:cNvPr>
          <p:cNvSpPr txBox="1"/>
          <p:nvPr/>
        </p:nvSpPr>
        <p:spPr>
          <a:xfrm>
            <a:off x="9393977" y="3490177"/>
            <a:ext cx="1386116" cy="374526"/>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000" dirty="0">
                <a:gradFill flip="none" rotWithShape="1">
                  <a:gsLst>
                    <a:gs pos="100000">
                      <a:schemeClr val="accent1">
                        <a:lumMod val="60000"/>
                        <a:lumOff val="40000"/>
                      </a:schemeClr>
                    </a:gs>
                    <a:gs pos="0">
                      <a:schemeClr val="accent2"/>
                    </a:gs>
                  </a:gsLst>
                  <a:lin ang="0" scaled="0"/>
                  <a:tileRect/>
                </a:gradFill>
              </a:rPr>
              <a:t>季度总结</a:t>
            </a:r>
          </a:p>
        </p:txBody>
      </p:sp>
      <p:sp>
        <p:nvSpPr>
          <p:cNvPr id="42" name="文本框 41">
            <a:extLst>
              <a:ext uri="{FF2B5EF4-FFF2-40B4-BE49-F238E27FC236}">
                <a16:creationId xmlns:a16="http://schemas.microsoft.com/office/drawing/2014/main" id="{E9202362-607E-9E82-A082-76B5EBE39E74}"/>
              </a:ext>
            </a:extLst>
          </p:cNvPr>
          <p:cNvSpPr txBox="1"/>
          <p:nvPr/>
        </p:nvSpPr>
        <p:spPr>
          <a:xfrm>
            <a:off x="9193224" y="4022389"/>
            <a:ext cx="1654008" cy="1474763"/>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spTree>
    <p:custDataLst>
      <p:tags r:id="rId1"/>
    </p:custDataLst>
    <p:extLst>
      <p:ext uri="{BB962C8B-B14F-4D97-AF65-F5344CB8AC3E}">
        <p14:creationId xmlns:p14="http://schemas.microsoft.com/office/powerpoint/2010/main" val="42580982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文本框 24">
            <a:extLst>
              <a:ext uri="{FF2B5EF4-FFF2-40B4-BE49-F238E27FC236}">
                <a16:creationId xmlns:a16="http://schemas.microsoft.com/office/drawing/2014/main" id="{565933A1-9EBA-18DE-3043-1A598EAE1ACB}"/>
              </a:ext>
            </a:extLst>
          </p:cNvPr>
          <p:cNvSpPr txBox="1"/>
          <p:nvPr/>
        </p:nvSpPr>
        <p:spPr>
          <a:xfrm>
            <a:off x="1215043" y="5351307"/>
            <a:ext cx="4778638" cy="542200"/>
          </a:xfrm>
          <a:prstGeom prst="rect">
            <a:avLst/>
          </a:prstGeom>
          <a:noFill/>
        </p:spPr>
        <p:txBody>
          <a:bodyPr wrap="square" lIns="0" tIns="0" rIns="0" bIns="0" rtlCol="0" anchor="t">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algn="l">
              <a:lnSpc>
                <a:spcPct val="130000"/>
              </a:lnSpc>
              <a:spcBef>
                <a:spcPts val="0"/>
              </a:spcBef>
              <a:spcAft>
                <a:spcPts val="0"/>
              </a:spcAft>
            </a:pPr>
            <a:r>
              <a:rPr lang="zh-CN" altLang="en-US" sz="1400" dirty="0">
                <a:solidFill>
                  <a:schemeClr val="tx1">
                    <a:lumMod val="65000"/>
                    <a:lumOff val="35000"/>
                  </a:schemeClr>
                </a:solidFill>
                <a:effectLst/>
              </a:rPr>
              <a:t>在这里输入你的正文，阐述与关键词标题相关的具体内容若字数太多酌情先删减文案</a:t>
            </a:r>
          </a:p>
        </p:txBody>
      </p:sp>
      <p:sp>
        <p:nvSpPr>
          <p:cNvPr id="76" name="文本框 23">
            <a:extLst>
              <a:ext uri="{FF2B5EF4-FFF2-40B4-BE49-F238E27FC236}">
                <a16:creationId xmlns:a16="http://schemas.microsoft.com/office/drawing/2014/main" id="{E681FCB5-C029-F0C1-206F-B471D0AA9615}"/>
              </a:ext>
            </a:extLst>
          </p:cNvPr>
          <p:cNvSpPr txBox="1"/>
          <p:nvPr/>
        </p:nvSpPr>
        <p:spPr>
          <a:xfrm>
            <a:off x="1561111" y="5016247"/>
            <a:ext cx="2005151" cy="346313"/>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000" dirty="0">
                <a:gradFill flip="none" rotWithShape="1">
                  <a:gsLst>
                    <a:gs pos="100000">
                      <a:schemeClr val="accent1">
                        <a:lumMod val="60000"/>
                        <a:lumOff val="40000"/>
                      </a:schemeClr>
                    </a:gs>
                    <a:gs pos="0">
                      <a:schemeClr val="accent2"/>
                    </a:gs>
                  </a:gsLst>
                  <a:lin ang="0" scaled="0"/>
                  <a:tileRect/>
                </a:gradFill>
              </a:rPr>
              <a:t>工作总结</a:t>
            </a:r>
          </a:p>
        </p:txBody>
      </p:sp>
      <p:sp>
        <p:nvSpPr>
          <p:cNvPr id="78" name="Freeform 66">
            <a:extLst>
              <a:ext uri="{FF2B5EF4-FFF2-40B4-BE49-F238E27FC236}">
                <a16:creationId xmlns:a16="http://schemas.microsoft.com/office/drawing/2014/main" id="{320308F8-DE02-AB86-7AEC-4243D3916CDF}"/>
              </a:ext>
            </a:extLst>
          </p:cNvPr>
          <p:cNvSpPr/>
          <p:nvPr/>
        </p:nvSpPr>
        <p:spPr>
          <a:xfrm>
            <a:off x="1214285" y="4915848"/>
            <a:ext cx="331304" cy="365849"/>
          </a:xfrm>
          <a:custGeom>
            <a:avLst/>
            <a:gdLst>
              <a:gd name="connsiteX0" fmla="*/ 303508 w 316524"/>
              <a:gd name="connsiteY0" fmla="*/ 113188 h 349527"/>
              <a:gd name="connsiteX1" fmla="*/ 316524 w 316524"/>
              <a:gd name="connsiteY1" fmla="*/ 128994 h 349527"/>
              <a:gd name="connsiteX2" fmla="*/ 316524 w 316524"/>
              <a:gd name="connsiteY2" fmla="*/ 336180 h 349527"/>
              <a:gd name="connsiteX3" fmla="*/ 303606 w 316524"/>
              <a:gd name="connsiteY3" fmla="*/ 349509 h 349527"/>
              <a:gd name="connsiteX4" fmla="*/ 303606 w 316524"/>
              <a:gd name="connsiteY4" fmla="*/ 349527 h 349527"/>
              <a:gd name="connsiteX5" fmla="*/ 13328 w 316524"/>
              <a:gd name="connsiteY5" fmla="*/ 349527 h 349527"/>
              <a:gd name="connsiteX6" fmla="*/ 0 w 316524"/>
              <a:gd name="connsiteY6" fmla="*/ 336199 h 349527"/>
              <a:gd name="connsiteX7" fmla="*/ 0 w 316524"/>
              <a:gd name="connsiteY7" fmla="*/ 264943 h 349527"/>
              <a:gd name="connsiteX8" fmla="*/ 13756 w 316524"/>
              <a:gd name="connsiteY8" fmla="*/ 251287 h 349527"/>
              <a:gd name="connsiteX9" fmla="*/ 53021 w 316524"/>
              <a:gd name="connsiteY9" fmla="*/ 273911 h 349527"/>
              <a:gd name="connsiteX10" fmla="*/ 70628 w 316524"/>
              <a:gd name="connsiteY10" fmla="*/ 276459 h 349527"/>
              <a:gd name="connsiteX11" fmla="*/ 115619 w 316524"/>
              <a:gd name="connsiteY11" fmla="*/ 221836 h 349527"/>
              <a:gd name="connsiteX12" fmla="*/ 133308 w 316524"/>
              <a:gd name="connsiteY12" fmla="*/ 213387 h 349527"/>
              <a:gd name="connsiteX13" fmla="*/ 172027 w 316524"/>
              <a:gd name="connsiteY13" fmla="*/ 247072 h 349527"/>
              <a:gd name="connsiteX14" fmla="*/ 192665 w 316524"/>
              <a:gd name="connsiteY14" fmla="*/ 253900 h 349527"/>
              <a:gd name="connsiteX15" fmla="*/ 280728 w 316524"/>
              <a:gd name="connsiteY15" fmla="*/ 122167 h 349527"/>
              <a:gd name="connsiteX16" fmla="*/ 303508 w 316524"/>
              <a:gd name="connsiteY16" fmla="*/ 113188 h 349527"/>
              <a:gd name="connsiteX17" fmla="*/ 282339 w 316524"/>
              <a:gd name="connsiteY17" fmla="*/ 26048 h 349527"/>
              <a:gd name="connsiteX18" fmla="*/ 280976 w 316524"/>
              <a:gd name="connsiteY18" fmla="*/ 26231 h 349527"/>
              <a:gd name="connsiteX19" fmla="*/ 282684 w 316524"/>
              <a:gd name="connsiteY19" fmla="*/ 28706 h 349527"/>
              <a:gd name="connsiteX20" fmla="*/ 291407 w 316524"/>
              <a:gd name="connsiteY20" fmla="*/ 111 h 349527"/>
              <a:gd name="connsiteX21" fmla="*/ 300601 w 316524"/>
              <a:gd name="connsiteY21" fmla="*/ 2606 h 349527"/>
              <a:gd name="connsiteX22" fmla="*/ 305308 w 316524"/>
              <a:gd name="connsiteY22" fmla="*/ 11309 h 349527"/>
              <a:gd name="connsiteX23" fmla="*/ 310706 w 316524"/>
              <a:gd name="connsiteY23" fmla="*/ 55061 h 349527"/>
              <a:gd name="connsiteX24" fmla="*/ 299509 w 316524"/>
              <a:gd name="connsiteY24" fmla="*/ 68963 h 349527"/>
              <a:gd name="connsiteX25" fmla="*/ 296404 w 316524"/>
              <a:gd name="connsiteY25" fmla="*/ 68317 h 349527"/>
              <a:gd name="connsiteX26" fmla="*/ 286390 w 316524"/>
              <a:gd name="connsiteY26" fmla="*/ 57238 h 349527"/>
              <a:gd name="connsiteX27" fmla="*/ 284203 w 316524"/>
              <a:gd name="connsiteY27" fmla="*/ 40397 h 349527"/>
              <a:gd name="connsiteX28" fmla="*/ 283668 w 316524"/>
              <a:gd name="connsiteY28" fmla="*/ 43309 h 349527"/>
              <a:gd name="connsiteX29" fmla="*/ 28905 w 316524"/>
              <a:gd name="connsiteY29" fmla="*/ 190000 h 349527"/>
              <a:gd name="connsiteX30" fmla="*/ 28905 w 316524"/>
              <a:gd name="connsiteY30" fmla="*/ 189991 h 349527"/>
              <a:gd name="connsiteX31" fmla="*/ 17980 w 316524"/>
              <a:gd name="connsiteY31" fmla="*/ 189308 h 349527"/>
              <a:gd name="connsiteX32" fmla="*/ 6081 w 316524"/>
              <a:gd name="connsiteY32" fmla="*/ 173969 h 349527"/>
              <a:gd name="connsiteX33" fmla="*/ 20711 w 316524"/>
              <a:gd name="connsiteY33" fmla="*/ 161997 h 349527"/>
              <a:gd name="connsiteX34" fmla="*/ 221542 w 316524"/>
              <a:gd name="connsiteY34" fmla="*/ 80339 h 349527"/>
              <a:gd name="connsiteX35" fmla="*/ 259854 w 316524"/>
              <a:gd name="connsiteY35" fmla="*/ 29077 h 349527"/>
              <a:gd name="connsiteX36" fmla="*/ 247744 w 316524"/>
              <a:gd name="connsiteY36" fmla="*/ 30709 h 349527"/>
              <a:gd name="connsiteX37" fmla="*/ 234107 w 316524"/>
              <a:gd name="connsiteY37" fmla="*/ 19647 h 349527"/>
              <a:gd name="connsiteX38" fmla="*/ 244304 w 316524"/>
              <a:gd name="connsiteY38" fmla="*/ 6128 h 34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6524" h="349527">
                <a:moveTo>
                  <a:pt x="303508" y="113188"/>
                </a:moveTo>
                <a:cubicBezTo>
                  <a:pt x="310830" y="114476"/>
                  <a:pt x="316524" y="119895"/>
                  <a:pt x="316524" y="128994"/>
                </a:cubicBezTo>
                <a:lnTo>
                  <a:pt x="316524" y="336180"/>
                </a:lnTo>
                <a:cubicBezTo>
                  <a:pt x="316524" y="343118"/>
                  <a:pt x="310552" y="349509"/>
                  <a:pt x="303606" y="349509"/>
                </a:cubicBezTo>
                <a:lnTo>
                  <a:pt x="303606" y="349527"/>
                </a:lnTo>
                <a:lnTo>
                  <a:pt x="13328" y="349527"/>
                </a:lnTo>
                <a:cubicBezTo>
                  <a:pt x="6382" y="349527"/>
                  <a:pt x="19" y="343154"/>
                  <a:pt x="0" y="336199"/>
                </a:cubicBezTo>
                <a:lnTo>
                  <a:pt x="0" y="264943"/>
                </a:lnTo>
                <a:cubicBezTo>
                  <a:pt x="0" y="251579"/>
                  <a:pt x="6710" y="244586"/>
                  <a:pt x="13756" y="251287"/>
                </a:cubicBezTo>
                <a:lnTo>
                  <a:pt x="53021" y="273911"/>
                </a:lnTo>
                <a:cubicBezTo>
                  <a:pt x="58292" y="278462"/>
                  <a:pt x="66222" y="281812"/>
                  <a:pt x="70628" y="276459"/>
                </a:cubicBezTo>
                <a:lnTo>
                  <a:pt x="115619" y="221836"/>
                </a:lnTo>
                <a:cubicBezTo>
                  <a:pt x="120035" y="216474"/>
                  <a:pt x="127992" y="208917"/>
                  <a:pt x="133308" y="213387"/>
                </a:cubicBezTo>
                <a:lnTo>
                  <a:pt x="172027" y="247072"/>
                </a:lnTo>
                <a:cubicBezTo>
                  <a:pt x="177344" y="251533"/>
                  <a:pt x="188341" y="259325"/>
                  <a:pt x="192665" y="253900"/>
                </a:cubicBezTo>
                <a:lnTo>
                  <a:pt x="280728" y="122167"/>
                </a:lnTo>
                <a:cubicBezTo>
                  <a:pt x="287238" y="114743"/>
                  <a:pt x="296187" y="111900"/>
                  <a:pt x="303508" y="113188"/>
                </a:cubicBezTo>
                <a:close/>
                <a:moveTo>
                  <a:pt x="282339" y="26048"/>
                </a:moveTo>
                <a:lnTo>
                  <a:pt x="280976" y="26231"/>
                </a:lnTo>
                <a:lnTo>
                  <a:pt x="282684" y="28706"/>
                </a:lnTo>
                <a:close/>
                <a:moveTo>
                  <a:pt x="291407" y="111"/>
                </a:moveTo>
                <a:cubicBezTo>
                  <a:pt x="294684" y="-335"/>
                  <a:pt x="297997" y="566"/>
                  <a:pt x="300601" y="2606"/>
                </a:cubicBezTo>
                <a:cubicBezTo>
                  <a:pt x="303460" y="4426"/>
                  <a:pt x="304689" y="7959"/>
                  <a:pt x="305308" y="11309"/>
                </a:cubicBezTo>
                <a:lnTo>
                  <a:pt x="310706" y="55061"/>
                </a:lnTo>
                <a:cubicBezTo>
                  <a:pt x="311945" y="61771"/>
                  <a:pt x="306710" y="68471"/>
                  <a:pt x="299509" y="68963"/>
                </a:cubicBezTo>
                <a:lnTo>
                  <a:pt x="296404" y="68317"/>
                </a:lnTo>
                <a:cubicBezTo>
                  <a:pt x="291024" y="67170"/>
                  <a:pt x="286991" y="62709"/>
                  <a:pt x="286390" y="57238"/>
                </a:cubicBezTo>
                <a:lnTo>
                  <a:pt x="284203" y="40397"/>
                </a:lnTo>
                <a:lnTo>
                  <a:pt x="283668" y="43309"/>
                </a:lnTo>
                <a:cubicBezTo>
                  <a:pt x="190098" y="194252"/>
                  <a:pt x="66477" y="190000"/>
                  <a:pt x="28905" y="190000"/>
                </a:cubicBezTo>
                <a:lnTo>
                  <a:pt x="28905" y="189991"/>
                </a:lnTo>
                <a:cubicBezTo>
                  <a:pt x="22759" y="189991"/>
                  <a:pt x="19345" y="189991"/>
                  <a:pt x="17980" y="189308"/>
                </a:cubicBezTo>
                <a:cubicBezTo>
                  <a:pt x="10460" y="188353"/>
                  <a:pt x="5134" y="181489"/>
                  <a:pt x="6081" y="173969"/>
                </a:cubicBezTo>
                <a:cubicBezTo>
                  <a:pt x="7001" y="166722"/>
                  <a:pt x="13428" y="161460"/>
                  <a:pt x="20711" y="161997"/>
                </a:cubicBezTo>
                <a:cubicBezTo>
                  <a:pt x="25491" y="162594"/>
                  <a:pt x="128584" y="183182"/>
                  <a:pt x="221542" y="80339"/>
                </a:cubicBezTo>
                <a:lnTo>
                  <a:pt x="259854" y="29077"/>
                </a:lnTo>
                <a:lnTo>
                  <a:pt x="247744" y="30709"/>
                </a:lnTo>
                <a:cubicBezTo>
                  <a:pt x="240926" y="31419"/>
                  <a:pt x="234818" y="26467"/>
                  <a:pt x="234107" y="19647"/>
                </a:cubicBezTo>
                <a:cubicBezTo>
                  <a:pt x="233424" y="13166"/>
                  <a:pt x="237885" y="7258"/>
                  <a:pt x="244304" y="6128"/>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p:txBody>
          <a:bodyPr>
            <a:noAutofit/>
          </a:bodyPr>
          <a:lstStyle/>
          <a:p>
            <a:r>
              <a:rPr lang="zh-CN" altLang="en-US" dirty="0"/>
              <a:t>工作业绩</a:t>
            </a:r>
          </a:p>
        </p:txBody>
      </p:sp>
      <p:sp>
        <p:nvSpPr>
          <p:cNvPr id="56" name="矩形: 圆角 55">
            <a:extLst>
              <a:ext uri="{FF2B5EF4-FFF2-40B4-BE49-F238E27FC236}">
                <a16:creationId xmlns:a16="http://schemas.microsoft.com/office/drawing/2014/main" id="{67471CDA-3C0D-D0E4-B36F-66BEA7ECFD7A}"/>
              </a:ext>
            </a:extLst>
          </p:cNvPr>
          <p:cNvSpPr/>
          <p:nvPr/>
        </p:nvSpPr>
        <p:spPr>
          <a:xfrm flipV="1">
            <a:off x="873795" y="1457214"/>
            <a:ext cx="10443493" cy="3042466"/>
          </a:xfrm>
          <a:prstGeom prst="roundRect">
            <a:avLst>
              <a:gd name="adj" fmla="val 1421"/>
            </a:avLst>
          </a:prstGeom>
          <a:solidFill>
            <a:schemeClr val="bg1"/>
          </a:solidFill>
          <a:ln w="12700" cap="flat" cmpd="sng" algn="ctr">
            <a:noFill/>
            <a:prstDash val="solid"/>
            <a:miter lim="800000"/>
          </a:ln>
          <a:effectLst>
            <a:outerShdw blurRad="381000" dir="8100000" algn="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aphicFrame>
        <p:nvGraphicFramePr>
          <p:cNvPr id="57" name="图表 56">
            <a:extLst>
              <a:ext uri="{FF2B5EF4-FFF2-40B4-BE49-F238E27FC236}">
                <a16:creationId xmlns:a16="http://schemas.microsoft.com/office/drawing/2014/main" id="{C0356E0A-6B5A-7983-7FC8-0D9A4846078F}"/>
              </a:ext>
            </a:extLst>
          </p:cNvPr>
          <p:cNvGraphicFramePr/>
          <p:nvPr>
            <p:extLst>
              <p:ext uri="{D42A27DB-BD31-4B8C-83A1-F6EECF244321}">
                <p14:modId xmlns:p14="http://schemas.microsoft.com/office/powerpoint/2010/main" val="2705901553"/>
              </p:ext>
            </p:extLst>
          </p:nvPr>
        </p:nvGraphicFramePr>
        <p:xfrm>
          <a:off x="1182266" y="1697858"/>
          <a:ext cx="9851315" cy="2719749"/>
        </p:xfrm>
        <a:graphic>
          <a:graphicData uri="http://schemas.openxmlformats.org/drawingml/2006/chart">
            <c:chart xmlns:c="http://schemas.openxmlformats.org/drawingml/2006/chart" xmlns:r="http://schemas.openxmlformats.org/officeDocument/2006/relationships" r:id="rId2"/>
          </a:graphicData>
        </a:graphic>
      </p:graphicFrame>
      <p:sp>
        <p:nvSpPr>
          <p:cNvPr id="74" name="文本框 28">
            <a:extLst>
              <a:ext uri="{FF2B5EF4-FFF2-40B4-BE49-F238E27FC236}">
                <a16:creationId xmlns:a16="http://schemas.microsoft.com/office/drawing/2014/main" id="{FEA044FE-955D-8EDB-07FD-A556E3A8CE55}"/>
              </a:ext>
            </a:extLst>
          </p:cNvPr>
          <p:cNvSpPr txBox="1"/>
          <p:nvPr/>
        </p:nvSpPr>
        <p:spPr>
          <a:xfrm>
            <a:off x="6451151" y="5342538"/>
            <a:ext cx="4600267" cy="542200"/>
          </a:xfrm>
          <a:prstGeom prst="rect">
            <a:avLst/>
          </a:prstGeom>
          <a:noFill/>
        </p:spPr>
        <p:txBody>
          <a:bodyPr wrap="square" lIns="0" tIns="0" rIns="0" bIns="0" rtlCol="0" anchor="t">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algn="l">
              <a:lnSpc>
                <a:spcPct val="130000"/>
              </a:lnSpc>
              <a:spcBef>
                <a:spcPts val="0"/>
              </a:spcBef>
              <a:spcAft>
                <a:spcPts val="0"/>
              </a:spcAft>
            </a:pPr>
            <a:r>
              <a:rPr lang="zh-CN" altLang="en-US" sz="1400" dirty="0">
                <a:solidFill>
                  <a:schemeClr val="tx1">
                    <a:lumMod val="65000"/>
                    <a:lumOff val="35000"/>
                  </a:schemeClr>
                </a:solidFill>
                <a:effectLst/>
              </a:rPr>
              <a:t>在这里输入你的正文，阐述与关键词标题相关的具体内容若字数太多酌情先删减文案</a:t>
            </a:r>
          </a:p>
        </p:txBody>
      </p:sp>
      <p:sp>
        <p:nvSpPr>
          <p:cNvPr id="73" name="文本框 27">
            <a:extLst>
              <a:ext uri="{FF2B5EF4-FFF2-40B4-BE49-F238E27FC236}">
                <a16:creationId xmlns:a16="http://schemas.microsoft.com/office/drawing/2014/main" id="{5F04E74F-CBCF-EACE-45B2-4A37B0563D6F}"/>
              </a:ext>
            </a:extLst>
          </p:cNvPr>
          <p:cNvSpPr txBox="1"/>
          <p:nvPr/>
        </p:nvSpPr>
        <p:spPr>
          <a:xfrm>
            <a:off x="6816999" y="5004994"/>
            <a:ext cx="2005151" cy="346313"/>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a:gradFill flip="none" rotWithShape="1">
                  <a:gsLst>
                    <a:gs pos="100000">
                      <a:srgbClr val="2B37FC"/>
                    </a:gs>
                    <a:gs pos="0">
                      <a:schemeClr val="accent2"/>
                    </a:gs>
                  </a:gsLst>
                  <a:lin ang="0" scaled="0"/>
                  <a:tileRect/>
                </a:gra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000" dirty="0"/>
              <a:t>业绩</a:t>
            </a:r>
            <a:r>
              <a:rPr lang="zh-CN" altLang="en-US" sz="2000" dirty="0">
                <a:gradFill flip="none" rotWithShape="1">
                  <a:gsLst>
                    <a:gs pos="100000">
                      <a:schemeClr val="accent1">
                        <a:lumMod val="60000"/>
                        <a:lumOff val="40000"/>
                      </a:schemeClr>
                    </a:gs>
                    <a:gs pos="0">
                      <a:schemeClr val="accent2"/>
                    </a:gs>
                  </a:gsLst>
                  <a:lin ang="0" scaled="0"/>
                  <a:tileRect/>
                </a:gradFill>
              </a:rPr>
              <a:t>分析</a:t>
            </a:r>
          </a:p>
        </p:txBody>
      </p:sp>
      <p:sp>
        <p:nvSpPr>
          <p:cNvPr id="75" name="Freeform 69">
            <a:extLst>
              <a:ext uri="{FF2B5EF4-FFF2-40B4-BE49-F238E27FC236}">
                <a16:creationId xmlns:a16="http://schemas.microsoft.com/office/drawing/2014/main" id="{DDB376FD-413D-F3F8-9591-86893DDFE4C2}"/>
              </a:ext>
            </a:extLst>
          </p:cNvPr>
          <p:cNvSpPr/>
          <p:nvPr/>
        </p:nvSpPr>
        <p:spPr>
          <a:xfrm>
            <a:off x="6451151" y="4915848"/>
            <a:ext cx="365848" cy="360465"/>
          </a:xfrm>
          <a:custGeom>
            <a:avLst/>
            <a:gdLst>
              <a:gd name="connsiteX0" fmla="*/ 6164 w 349590"/>
              <a:gd name="connsiteY0" fmla="*/ 319765 h 344446"/>
              <a:gd name="connsiteX1" fmla="*/ 343418 w 349590"/>
              <a:gd name="connsiteY1" fmla="*/ 319765 h 344446"/>
              <a:gd name="connsiteX2" fmla="*/ 349590 w 349590"/>
              <a:gd name="connsiteY2" fmla="*/ 325938 h 344446"/>
              <a:gd name="connsiteX3" fmla="*/ 349590 w 349590"/>
              <a:gd name="connsiteY3" fmla="*/ 339302 h 344446"/>
              <a:gd name="connsiteX4" fmla="*/ 343418 w 349590"/>
              <a:gd name="connsiteY4" fmla="*/ 344446 h 344446"/>
              <a:gd name="connsiteX5" fmla="*/ 6164 w 349590"/>
              <a:gd name="connsiteY5" fmla="*/ 344446 h 344446"/>
              <a:gd name="connsiteX6" fmla="*/ 0 w 349590"/>
              <a:gd name="connsiteY6" fmla="*/ 338273 h 344446"/>
              <a:gd name="connsiteX7" fmla="*/ 0 w 349590"/>
              <a:gd name="connsiteY7" fmla="*/ 325938 h 344446"/>
              <a:gd name="connsiteX8" fmla="*/ 6164 w 349590"/>
              <a:gd name="connsiteY8" fmla="*/ 319765 h 344446"/>
              <a:gd name="connsiteX9" fmla="*/ 16452 w 349590"/>
              <a:gd name="connsiteY9" fmla="*/ 212321 h 344446"/>
              <a:gd name="connsiteX10" fmla="*/ 68891 w 349590"/>
              <a:gd name="connsiteY10" fmla="*/ 212321 h 344446"/>
              <a:gd name="connsiteX11" fmla="*/ 75063 w 349590"/>
              <a:gd name="connsiteY11" fmla="*/ 217237 h 344446"/>
              <a:gd name="connsiteX12" fmla="*/ 75063 w 349590"/>
              <a:gd name="connsiteY12" fmla="*/ 294283 h 344446"/>
              <a:gd name="connsiteX13" fmla="*/ 68891 w 349590"/>
              <a:gd name="connsiteY13" fmla="*/ 299209 h 344446"/>
              <a:gd name="connsiteX14" fmla="*/ 16452 w 349590"/>
              <a:gd name="connsiteY14" fmla="*/ 299209 h 344446"/>
              <a:gd name="connsiteX15" fmla="*/ 10280 w 349590"/>
              <a:gd name="connsiteY15" fmla="*/ 294283 h 344446"/>
              <a:gd name="connsiteX16" fmla="*/ 10280 w 349590"/>
              <a:gd name="connsiteY16" fmla="*/ 217237 h 344446"/>
              <a:gd name="connsiteX17" fmla="*/ 16452 w 349590"/>
              <a:gd name="connsiteY17" fmla="*/ 212321 h 344446"/>
              <a:gd name="connsiteX18" fmla="*/ 192275 w 349590"/>
              <a:gd name="connsiteY18" fmla="*/ 125433 h 344446"/>
              <a:gd name="connsiteX19" fmla="*/ 245742 w 349590"/>
              <a:gd name="connsiteY19" fmla="*/ 125433 h 344446"/>
              <a:gd name="connsiteX20" fmla="*/ 251905 w 349590"/>
              <a:gd name="connsiteY20" fmla="*/ 131606 h 344446"/>
              <a:gd name="connsiteX21" fmla="*/ 251905 w 349590"/>
              <a:gd name="connsiteY21" fmla="*/ 293035 h 344446"/>
              <a:gd name="connsiteX22" fmla="*/ 245742 w 349590"/>
              <a:gd name="connsiteY22" fmla="*/ 299208 h 344446"/>
              <a:gd name="connsiteX23" fmla="*/ 192275 w 349590"/>
              <a:gd name="connsiteY23" fmla="*/ 299208 h 344446"/>
              <a:gd name="connsiteX24" fmla="*/ 186103 w 349590"/>
              <a:gd name="connsiteY24" fmla="*/ 293035 h 344446"/>
              <a:gd name="connsiteX25" fmla="*/ 186103 w 349590"/>
              <a:gd name="connsiteY25" fmla="*/ 131606 h 344446"/>
              <a:gd name="connsiteX26" fmla="*/ 192275 w 349590"/>
              <a:gd name="connsiteY26" fmla="*/ 125433 h 344446"/>
              <a:gd name="connsiteX27" fmla="*/ 103849 w 349590"/>
              <a:gd name="connsiteY27" fmla="*/ 80451 h 344446"/>
              <a:gd name="connsiteX28" fmla="*/ 157316 w 349590"/>
              <a:gd name="connsiteY28" fmla="*/ 80451 h 344446"/>
              <a:gd name="connsiteX29" fmla="*/ 163479 w 349590"/>
              <a:gd name="connsiteY29" fmla="*/ 86159 h 344446"/>
              <a:gd name="connsiteX30" fmla="*/ 163479 w 349590"/>
              <a:gd name="connsiteY30" fmla="*/ 293463 h 344446"/>
              <a:gd name="connsiteX31" fmla="*/ 157316 w 349590"/>
              <a:gd name="connsiteY31" fmla="*/ 299172 h 344446"/>
              <a:gd name="connsiteX32" fmla="*/ 157316 w 349590"/>
              <a:gd name="connsiteY32" fmla="*/ 299209 h 344446"/>
              <a:gd name="connsiteX33" fmla="*/ 103849 w 349590"/>
              <a:gd name="connsiteY33" fmla="*/ 299209 h 344446"/>
              <a:gd name="connsiteX34" fmla="*/ 97677 w 349590"/>
              <a:gd name="connsiteY34" fmla="*/ 293500 h 344446"/>
              <a:gd name="connsiteX35" fmla="*/ 97677 w 349590"/>
              <a:gd name="connsiteY35" fmla="*/ 86159 h 344446"/>
              <a:gd name="connsiteX36" fmla="*/ 103849 w 349590"/>
              <a:gd name="connsiteY36" fmla="*/ 80451 h 344446"/>
              <a:gd name="connsiteX37" fmla="*/ 280701 w 349590"/>
              <a:gd name="connsiteY37" fmla="*/ 0 h 344446"/>
              <a:gd name="connsiteX38" fmla="*/ 334168 w 349590"/>
              <a:gd name="connsiteY38" fmla="*/ 0 h 344446"/>
              <a:gd name="connsiteX39" fmla="*/ 340331 w 349590"/>
              <a:gd name="connsiteY39" fmla="*/ 6164 h 344446"/>
              <a:gd name="connsiteX40" fmla="*/ 340331 w 349590"/>
              <a:gd name="connsiteY40" fmla="*/ 293036 h 344446"/>
              <a:gd name="connsiteX41" fmla="*/ 334168 w 349590"/>
              <a:gd name="connsiteY41" fmla="*/ 299209 h 344446"/>
              <a:gd name="connsiteX42" fmla="*/ 280701 w 349590"/>
              <a:gd name="connsiteY42" fmla="*/ 299209 h 344446"/>
              <a:gd name="connsiteX43" fmla="*/ 274529 w 349590"/>
              <a:gd name="connsiteY43" fmla="*/ 293036 h 344446"/>
              <a:gd name="connsiteX44" fmla="*/ 274529 w 349590"/>
              <a:gd name="connsiteY44" fmla="*/ 6164 h 344446"/>
              <a:gd name="connsiteX45" fmla="*/ 280701 w 349590"/>
              <a:gd name="connsiteY45" fmla="*/ 0 h 34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49590" h="344446">
                <a:moveTo>
                  <a:pt x="6164" y="319765"/>
                </a:moveTo>
                <a:lnTo>
                  <a:pt x="343418" y="319765"/>
                </a:lnTo>
                <a:cubicBezTo>
                  <a:pt x="346731" y="319992"/>
                  <a:pt x="349362" y="322624"/>
                  <a:pt x="349590" y="325938"/>
                </a:cubicBezTo>
                <a:lnTo>
                  <a:pt x="349590" y="339302"/>
                </a:lnTo>
                <a:cubicBezTo>
                  <a:pt x="349590" y="342388"/>
                  <a:pt x="347533" y="344446"/>
                  <a:pt x="343418" y="344446"/>
                </a:cubicBezTo>
                <a:lnTo>
                  <a:pt x="6164" y="344446"/>
                </a:lnTo>
                <a:cubicBezTo>
                  <a:pt x="2859" y="344218"/>
                  <a:pt x="228" y="341578"/>
                  <a:pt x="0" y="338273"/>
                </a:cubicBezTo>
                <a:lnTo>
                  <a:pt x="0" y="325938"/>
                </a:lnTo>
                <a:cubicBezTo>
                  <a:pt x="228" y="322633"/>
                  <a:pt x="2859" y="319992"/>
                  <a:pt x="6164" y="319765"/>
                </a:cubicBezTo>
                <a:close/>
                <a:moveTo>
                  <a:pt x="16452" y="212321"/>
                </a:moveTo>
                <a:lnTo>
                  <a:pt x="68891" y="212321"/>
                </a:lnTo>
                <a:cubicBezTo>
                  <a:pt x="71976" y="212321"/>
                  <a:pt x="75063" y="214779"/>
                  <a:pt x="75063" y="217237"/>
                </a:cubicBezTo>
                <a:lnTo>
                  <a:pt x="75063" y="294283"/>
                </a:lnTo>
                <a:cubicBezTo>
                  <a:pt x="75063" y="296741"/>
                  <a:pt x="73006" y="299209"/>
                  <a:pt x="68891" y="299209"/>
                </a:cubicBezTo>
                <a:lnTo>
                  <a:pt x="16452" y="299209"/>
                </a:lnTo>
                <a:cubicBezTo>
                  <a:pt x="13365" y="299209"/>
                  <a:pt x="10280" y="296741"/>
                  <a:pt x="10280" y="294283"/>
                </a:cubicBezTo>
                <a:lnTo>
                  <a:pt x="10280" y="217237"/>
                </a:lnTo>
                <a:cubicBezTo>
                  <a:pt x="10280" y="214779"/>
                  <a:pt x="13365" y="212321"/>
                  <a:pt x="16452" y="212321"/>
                </a:cubicBezTo>
                <a:close/>
                <a:moveTo>
                  <a:pt x="192275" y="125433"/>
                </a:moveTo>
                <a:lnTo>
                  <a:pt x="245742" y="125433"/>
                </a:lnTo>
                <a:cubicBezTo>
                  <a:pt x="249056" y="125660"/>
                  <a:pt x="251686" y="128292"/>
                  <a:pt x="251905" y="131606"/>
                </a:cubicBezTo>
                <a:lnTo>
                  <a:pt x="251905" y="293035"/>
                </a:lnTo>
                <a:cubicBezTo>
                  <a:pt x="251686" y="296349"/>
                  <a:pt x="249056" y="298980"/>
                  <a:pt x="245742" y="299208"/>
                </a:cubicBezTo>
                <a:lnTo>
                  <a:pt x="192275" y="299208"/>
                </a:lnTo>
                <a:cubicBezTo>
                  <a:pt x="188961" y="298980"/>
                  <a:pt x="186330" y="296349"/>
                  <a:pt x="186103" y="293035"/>
                </a:cubicBezTo>
                <a:lnTo>
                  <a:pt x="186103" y="131606"/>
                </a:lnTo>
                <a:cubicBezTo>
                  <a:pt x="186330" y="128292"/>
                  <a:pt x="188961" y="125660"/>
                  <a:pt x="192275" y="125433"/>
                </a:cubicBezTo>
                <a:close/>
                <a:moveTo>
                  <a:pt x="103849" y="80451"/>
                </a:moveTo>
                <a:lnTo>
                  <a:pt x="157316" y="80451"/>
                </a:lnTo>
                <a:cubicBezTo>
                  <a:pt x="160402" y="80451"/>
                  <a:pt x="163479" y="83310"/>
                  <a:pt x="163479" y="86159"/>
                </a:cubicBezTo>
                <a:lnTo>
                  <a:pt x="163479" y="293463"/>
                </a:lnTo>
                <a:cubicBezTo>
                  <a:pt x="163479" y="296313"/>
                  <a:pt x="160402" y="299172"/>
                  <a:pt x="157316" y="299172"/>
                </a:cubicBezTo>
                <a:lnTo>
                  <a:pt x="157316" y="299209"/>
                </a:lnTo>
                <a:lnTo>
                  <a:pt x="103849" y="299209"/>
                </a:lnTo>
                <a:cubicBezTo>
                  <a:pt x="100762" y="299209"/>
                  <a:pt x="97677" y="296350"/>
                  <a:pt x="97677" y="293500"/>
                </a:cubicBezTo>
                <a:lnTo>
                  <a:pt x="97677" y="86159"/>
                </a:lnTo>
                <a:cubicBezTo>
                  <a:pt x="97677" y="83310"/>
                  <a:pt x="100762" y="80451"/>
                  <a:pt x="103849" y="80451"/>
                </a:cubicBezTo>
                <a:close/>
                <a:moveTo>
                  <a:pt x="280701" y="0"/>
                </a:moveTo>
                <a:lnTo>
                  <a:pt x="334168" y="0"/>
                </a:lnTo>
                <a:cubicBezTo>
                  <a:pt x="337473" y="218"/>
                  <a:pt x="340112" y="2859"/>
                  <a:pt x="340331" y="6164"/>
                </a:cubicBezTo>
                <a:lnTo>
                  <a:pt x="340331" y="293036"/>
                </a:lnTo>
                <a:cubicBezTo>
                  <a:pt x="340112" y="296350"/>
                  <a:pt x="337482" y="298981"/>
                  <a:pt x="334168" y="299209"/>
                </a:cubicBezTo>
                <a:lnTo>
                  <a:pt x="280701" y="299209"/>
                </a:lnTo>
                <a:cubicBezTo>
                  <a:pt x="277387" y="298981"/>
                  <a:pt x="274756" y="296350"/>
                  <a:pt x="274529" y="293036"/>
                </a:cubicBezTo>
                <a:lnTo>
                  <a:pt x="274529" y="6164"/>
                </a:lnTo>
                <a:cubicBezTo>
                  <a:pt x="274756" y="2849"/>
                  <a:pt x="277387" y="218"/>
                  <a:pt x="280701" y="0"/>
                </a:cubicBez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矩形: 圆角 59">
            <a:extLst>
              <a:ext uri="{FF2B5EF4-FFF2-40B4-BE49-F238E27FC236}">
                <a16:creationId xmlns:a16="http://schemas.microsoft.com/office/drawing/2014/main" id="{BA1B0C54-4B02-C484-5B20-A49447195F1D}"/>
              </a:ext>
            </a:extLst>
          </p:cNvPr>
          <p:cNvSpPr/>
          <p:nvPr/>
        </p:nvSpPr>
        <p:spPr>
          <a:xfrm>
            <a:off x="1549413" y="2836605"/>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a:solidFill>
                  <a:schemeClr val="accent1"/>
                </a:solidFill>
                <a:latin typeface="+mj-lt"/>
              </a:rPr>
              <a:t>30</a:t>
            </a:r>
            <a:endParaRPr lang="zh-CN" altLang="en-US" sz="1200">
              <a:solidFill>
                <a:schemeClr val="accent1"/>
              </a:solidFill>
              <a:latin typeface="+mj-lt"/>
            </a:endParaRPr>
          </a:p>
        </p:txBody>
      </p:sp>
      <p:sp>
        <p:nvSpPr>
          <p:cNvPr id="61" name="矩形: 圆角 60">
            <a:extLst>
              <a:ext uri="{FF2B5EF4-FFF2-40B4-BE49-F238E27FC236}">
                <a16:creationId xmlns:a16="http://schemas.microsoft.com/office/drawing/2014/main" id="{D83F8BE6-F898-05FC-43EA-28230629DF7A}"/>
              </a:ext>
            </a:extLst>
          </p:cNvPr>
          <p:cNvSpPr/>
          <p:nvPr/>
        </p:nvSpPr>
        <p:spPr>
          <a:xfrm>
            <a:off x="2124272" y="2637108"/>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dirty="0">
                <a:solidFill>
                  <a:schemeClr val="accent1"/>
                </a:solidFill>
                <a:latin typeface="+mj-lt"/>
              </a:rPr>
              <a:t>38</a:t>
            </a:r>
            <a:endParaRPr lang="zh-CN" altLang="en-US" sz="1200" dirty="0">
              <a:solidFill>
                <a:schemeClr val="accent1"/>
              </a:solidFill>
              <a:latin typeface="+mj-lt"/>
            </a:endParaRPr>
          </a:p>
        </p:txBody>
      </p:sp>
      <p:sp>
        <p:nvSpPr>
          <p:cNvPr id="62" name="矩形: 圆角 61">
            <a:extLst>
              <a:ext uri="{FF2B5EF4-FFF2-40B4-BE49-F238E27FC236}">
                <a16:creationId xmlns:a16="http://schemas.microsoft.com/office/drawing/2014/main" id="{BDE7736E-410A-A2C2-CD89-A34D8FEBAFBC}"/>
              </a:ext>
            </a:extLst>
          </p:cNvPr>
          <p:cNvSpPr/>
          <p:nvPr/>
        </p:nvSpPr>
        <p:spPr>
          <a:xfrm>
            <a:off x="2885845" y="3202016"/>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a:solidFill>
                  <a:schemeClr val="accent1"/>
                </a:solidFill>
                <a:latin typeface="+mj-lt"/>
              </a:rPr>
              <a:t>35</a:t>
            </a:r>
            <a:endParaRPr lang="zh-CN" altLang="en-US" sz="1200">
              <a:solidFill>
                <a:schemeClr val="accent1"/>
              </a:solidFill>
              <a:latin typeface="+mj-lt"/>
            </a:endParaRPr>
          </a:p>
        </p:txBody>
      </p:sp>
      <p:sp>
        <p:nvSpPr>
          <p:cNvPr id="63" name="矩形: 圆角 62">
            <a:extLst>
              <a:ext uri="{FF2B5EF4-FFF2-40B4-BE49-F238E27FC236}">
                <a16:creationId xmlns:a16="http://schemas.microsoft.com/office/drawing/2014/main" id="{E7135913-3A86-5056-2B17-40B0EBF3B08C}"/>
              </a:ext>
            </a:extLst>
          </p:cNvPr>
          <p:cNvSpPr/>
          <p:nvPr/>
        </p:nvSpPr>
        <p:spPr>
          <a:xfrm>
            <a:off x="3684421" y="2441008"/>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a:solidFill>
                  <a:schemeClr val="accent1"/>
                </a:solidFill>
                <a:latin typeface="+mj-lt"/>
              </a:rPr>
              <a:t>45</a:t>
            </a:r>
            <a:endParaRPr lang="zh-CN" altLang="en-US" sz="1200">
              <a:solidFill>
                <a:schemeClr val="accent1"/>
              </a:solidFill>
              <a:latin typeface="+mj-lt"/>
            </a:endParaRPr>
          </a:p>
        </p:txBody>
      </p:sp>
      <p:sp>
        <p:nvSpPr>
          <p:cNvPr id="64" name="矩形: 圆角 63">
            <a:extLst>
              <a:ext uri="{FF2B5EF4-FFF2-40B4-BE49-F238E27FC236}">
                <a16:creationId xmlns:a16="http://schemas.microsoft.com/office/drawing/2014/main" id="{03A2C37C-ECD1-FEFC-88CE-1B56AC3D47C6}"/>
              </a:ext>
            </a:extLst>
          </p:cNvPr>
          <p:cNvSpPr/>
          <p:nvPr/>
        </p:nvSpPr>
        <p:spPr>
          <a:xfrm>
            <a:off x="4458613" y="2325184"/>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a:solidFill>
                  <a:schemeClr val="accent1"/>
                </a:solidFill>
                <a:latin typeface="+mj-lt"/>
              </a:rPr>
              <a:t>50</a:t>
            </a:r>
            <a:endParaRPr lang="zh-CN" altLang="en-US" sz="1200">
              <a:solidFill>
                <a:schemeClr val="accent1"/>
              </a:solidFill>
              <a:latin typeface="+mj-lt"/>
            </a:endParaRPr>
          </a:p>
        </p:txBody>
      </p:sp>
      <p:sp>
        <p:nvSpPr>
          <p:cNvPr id="65" name="矩形: 圆角 64">
            <a:extLst>
              <a:ext uri="{FF2B5EF4-FFF2-40B4-BE49-F238E27FC236}">
                <a16:creationId xmlns:a16="http://schemas.microsoft.com/office/drawing/2014/main" id="{CCCA0C3C-8F6F-0314-2EA4-6808BD01DCC5}"/>
              </a:ext>
            </a:extLst>
          </p:cNvPr>
          <p:cNvSpPr/>
          <p:nvPr/>
        </p:nvSpPr>
        <p:spPr>
          <a:xfrm>
            <a:off x="5271716" y="2826084"/>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a:solidFill>
                  <a:schemeClr val="accent1"/>
                </a:solidFill>
                <a:latin typeface="+mj-lt"/>
              </a:rPr>
              <a:t>48</a:t>
            </a:r>
            <a:endParaRPr lang="zh-CN" altLang="en-US" sz="1200">
              <a:solidFill>
                <a:schemeClr val="accent1"/>
              </a:solidFill>
              <a:latin typeface="+mj-lt"/>
            </a:endParaRPr>
          </a:p>
        </p:txBody>
      </p:sp>
      <p:sp>
        <p:nvSpPr>
          <p:cNvPr id="66" name="矩形: 圆角 65">
            <a:extLst>
              <a:ext uri="{FF2B5EF4-FFF2-40B4-BE49-F238E27FC236}">
                <a16:creationId xmlns:a16="http://schemas.microsoft.com/office/drawing/2014/main" id="{C97CD355-6AB7-744E-DE27-426AABB5D7BF}"/>
              </a:ext>
            </a:extLst>
          </p:cNvPr>
          <p:cNvSpPr/>
          <p:nvPr/>
        </p:nvSpPr>
        <p:spPr>
          <a:xfrm>
            <a:off x="6030527" y="2209360"/>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a:solidFill>
                  <a:schemeClr val="accent1"/>
                </a:solidFill>
                <a:latin typeface="+mj-lt"/>
              </a:rPr>
              <a:t>55</a:t>
            </a:r>
            <a:endParaRPr lang="zh-CN" altLang="en-US" sz="1200">
              <a:solidFill>
                <a:schemeClr val="accent1"/>
              </a:solidFill>
              <a:latin typeface="+mj-lt"/>
            </a:endParaRPr>
          </a:p>
        </p:txBody>
      </p:sp>
      <p:sp>
        <p:nvSpPr>
          <p:cNvPr id="67" name="矩形: 圆角 66">
            <a:extLst>
              <a:ext uri="{FF2B5EF4-FFF2-40B4-BE49-F238E27FC236}">
                <a16:creationId xmlns:a16="http://schemas.microsoft.com/office/drawing/2014/main" id="{66DA000C-40FD-9DA3-FDAC-DBA498E9F7F9}"/>
              </a:ext>
            </a:extLst>
          </p:cNvPr>
          <p:cNvSpPr/>
          <p:nvPr/>
        </p:nvSpPr>
        <p:spPr>
          <a:xfrm>
            <a:off x="6825681" y="2826084"/>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a:solidFill>
                  <a:schemeClr val="accent1"/>
                </a:solidFill>
                <a:latin typeface="+mj-lt"/>
              </a:rPr>
              <a:t>50</a:t>
            </a:r>
            <a:endParaRPr lang="zh-CN" altLang="en-US" sz="1200">
              <a:solidFill>
                <a:schemeClr val="accent1"/>
              </a:solidFill>
              <a:latin typeface="+mj-lt"/>
            </a:endParaRPr>
          </a:p>
        </p:txBody>
      </p:sp>
      <p:sp>
        <p:nvSpPr>
          <p:cNvPr id="68" name="矩形: 圆角 67">
            <a:extLst>
              <a:ext uri="{FF2B5EF4-FFF2-40B4-BE49-F238E27FC236}">
                <a16:creationId xmlns:a16="http://schemas.microsoft.com/office/drawing/2014/main" id="{851FF274-D267-2A75-F97E-E660ABEF1ABA}"/>
              </a:ext>
            </a:extLst>
          </p:cNvPr>
          <p:cNvSpPr/>
          <p:nvPr/>
        </p:nvSpPr>
        <p:spPr>
          <a:xfrm>
            <a:off x="7602441" y="2116892"/>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a:solidFill>
                  <a:schemeClr val="accent1"/>
                </a:solidFill>
                <a:latin typeface="+mj-lt"/>
              </a:rPr>
              <a:t>58</a:t>
            </a:r>
            <a:endParaRPr lang="zh-CN" altLang="en-US" sz="1200">
              <a:solidFill>
                <a:schemeClr val="accent1"/>
              </a:solidFill>
              <a:latin typeface="+mj-lt"/>
            </a:endParaRPr>
          </a:p>
        </p:txBody>
      </p:sp>
      <p:sp>
        <p:nvSpPr>
          <p:cNvPr id="69" name="矩形: 圆角 68">
            <a:extLst>
              <a:ext uri="{FF2B5EF4-FFF2-40B4-BE49-F238E27FC236}">
                <a16:creationId xmlns:a16="http://schemas.microsoft.com/office/drawing/2014/main" id="{A892A8A9-E936-4F24-0CB6-E7B53202AD25}"/>
              </a:ext>
            </a:extLst>
          </p:cNvPr>
          <p:cNvSpPr/>
          <p:nvPr/>
        </p:nvSpPr>
        <p:spPr>
          <a:xfrm>
            <a:off x="8397595" y="2057988"/>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a:solidFill>
                  <a:schemeClr val="accent1"/>
                </a:solidFill>
                <a:latin typeface="+mj-lt"/>
              </a:rPr>
              <a:t>60</a:t>
            </a:r>
            <a:endParaRPr lang="zh-CN" altLang="en-US" sz="1200">
              <a:solidFill>
                <a:schemeClr val="accent1"/>
              </a:solidFill>
              <a:latin typeface="+mj-lt"/>
            </a:endParaRPr>
          </a:p>
        </p:txBody>
      </p:sp>
      <p:sp>
        <p:nvSpPr>
          <p:cNvPr id="70" name="矩形: 圆角 69">
            <a:extLst>
              <a:ext uri="{FF2B5EF4-FFF2-40B4-BE49-F238E27FC236}">
                <a16:creationId xmlns:a16="http://schemas.microsoft.com/office/drawing/2014/main" id="{928CADDA-8C6E-9897-A726-378A14F76DD0}"/>
              </a:ext>
            </a:extLst>
          </p:cNvPr>
          <p:cNvSpPr/>
          <p:nvPr/>
        </p:nvSpPr>
        <p:spPr>
          <a:xfrm>
            <a:off x="9192252" y="2057988"/>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a:solidFill>
                  <a:schemeClr val="accent1"/>
                </a:solidFill>
                <a:latin typeface="+mj-lt"/>
              </a:rPr>
              <a:t>60</a:t>
            </a:r>
            <a:endParaRPr lang="zh-CN" altLang="en-US" sz="1200">
              <a:solidFill>
                <a:schemeClr val="accent1"/>
              </a:solidFill>
              <a:latin typeface="+mj-lt"/>
            </a:endParaRPr>
          </a:p>
        </p:txBody>
      </p:sp>
      <p:sp>
        <p:nvSpPr>
          <p:cNvPr id="71" name="矩形: 圆角 70">
            <a:extLst>
              <a:ext uri="{FF2B5EF4-FFF2-40B4-BE49-F238E27FC236}">
                <a16:creationId xmlns:a16="http://schemas.microsoft.com/office/drawing/2014/main" id="{3D29EA6D-3153-988B-9B8B-DE40481A26F5}"/>
              </a:ext>
            </a:extLst>
          </p:cNvPr>
          <p:cNvSpPr/>
          <p:nvPr/>
        </p:nvSpPr>
        <p:spPr>
          <a:xfrm>
            <a:off x="9971425" y="1980724"/>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dirty="0">
                <a:solidFill>
                  <a:schemeClr val="accent1"/>
                </a:solidFill>
                <a:latin typeface="+mj-lt"/>
              </a:rPr>
              <a:t>63</a:t>
            </a:r>
            <a:endParaRPr lang="zh-CN" altLang="en-US" sz="1200" dirty="0">
              <a:solidFill>
                <a:schemeClr val="accent1"/>
              </a:solidFill>
              <a:latin typeface="+mj-lt"/>
            </a:endParaRPr>
          </a:p>
        </p:txBody>
      </p:sp>
      <p:sp>
        <p:nvSpPr>
          <p:cNvPr id="72" name="矩形: 圆角 71">
            <a:extLst>
              <a:ext uri="{FF2B5EF4-FFF2-40B4-BE49-F238E27FC236}">
                <a16:creationId xmlns:a16="http://schemas.microsoft.com/office/drawing/2014/main" id="{0F58B995-6436-F3AA-0C26-B66531048D6E}"/>
              </a:ext>
            </a:extLst>
          </p:cNvPr>
          <p:cNvSpPr/>
          <p:nvPr/>
        </p:nvSpPr>
        <p:spPr>
          <a:xfrm>
            <a:off x="10379559" y="1807680"/>
            <a:ext cx="420624" cy="231648"/>
          </a:xfrm>
          <a:prstGeom prst="roundRect">
            <a:avLst/>
          </a:prstGeom>
          <a:noFill/>
          <a:ln w="12700" cap="flat" cmpd="sng" algn="ctr">
            <a:noFill/>
            <a:prstDash val="solid"/>
            <a:miter lim="800000"/>
          </a:ln>
          <a:effectLst>
            <a:outerShdw blurRad="50800" dist="38100" dir="5400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dirty="0">
                <a:solidFill>
                  <a:schemeClr val="accent1"/>
                </a:solidFill>
                <a:latin typeface="+mj-lt"/>
              </a:rPr>
              <a:t>70</a:t>
            </a:r>
            <a:endParaRPr lang="zh-CN" altLang="en-US" sz="1200" dirty="0">
              <a:solidFill>
                <a:schemeClr val="accent1"/>
              </a:solidFill>
              <a:latin typeface="+mj-lt"/>
            </a:endParaRPr>
          </a:p>
        </p:txBody>
      </p:sp>
    </p:spTree>
    <p:extLst>
      <p:ext uri="{BB962C8B-B14F-4D97-AF65-F5344CB8AC3E}">
        <p14:creationId xmlns:p14="http://schemas.microsoft.com/office/powerpoint/2010/main" val="1945829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p:txBody>
          <a:bodyPr>
            <a:noAutofit/>
          </a:bodyPr>
          <a:lstStyle/>
          <a:p>
            <a:r>
              <a:rPr lang="zh-CN" altLang="en-US" dirty="0"/>
              <a:t>工作总结</a:t>
            </a:r>
          </a:p>
        </p:txBody>
      </p:sp>
      <p:sp>
        <p:nvSpPr>
          <p:cNvPr id="54" name="矩形: 对角圆角 53">
            <a:extLst>
              <a:ext uri="{FF2B5EF4-FFF2-40B4-BE49-F238E27FC236}">
                <a16:creationId xmlns:a16="http://schemas.microsoft.com/office/drawing/2014/main" id="{1615C6BC-7C8E-B401-6CBA-806CF42BBD77}"/>
              </a:ext>
            </a:extLst>
          </p:cNvPr>
          <p:cNvSpPr/>
          <p:nvPr/>
        </p:nvSpPr>
        <p:spPr>
          <a:xfrm>
            <a:off x="2507546" y="4151335"/>
            <a:ext cx="1650705" cy="434229"/>
          </a:xfrm>
          <a:prstGeom prst="round2DiagRect">
            <a:avLst>
              <a:gd name="adj1" fmla="val 50000"/>
              <a:gd name="adj2" fmla="val 0"/>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CN" altLang="en-US">
              <a:solidFill>
                <a:schemeClr val="tx1"/>
              </a:solidFill>
            </a:endParaRPr>
          </a:p>
        </p:txBody>
      </p:sp>
      <p:sp>
        <p:nvSpPr>
          <p:cNvPr id="55" name="文本框 40">
            <a:extLst>
              <a:ext uri="{FF2B5EF4-FFF2-40B4-BE49-F238E27FC236}">
                <a16:creationId xmlns:a16="http://schemas.microsoft.com/office/drawing/2014/main" id="{9E289105-BEBB-93F8-1E00-74D21E878921}"/>
              </a:ext>
            </a:extLst>
          </p:cNvPr>
          <p:cNvSpPr txBox="1"/>
          <p:nvPr/>
        </p:nvSpPr>
        <p:spPr>
          <a:xfrm>
            <a:off x="735230" y="4596119"/>
            <a:ext cx="3424579" cy="91460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58" name="文本框 41">
            <a:extLst>
              <a:ext uri="{FF2B5EF4-FFF2-40B4-BE49-F238E27FC236}">
                <a16:creationId xmlns:a16="http://schemas.microsoft.com/office/drawing/2014/main" id="{DCC9AA87-C133-CADD-2238-61EA3C5A4046}"/>
              </a:ext>
            </a:extLst>
          </p:cNvPr>
          <p:cNvSpPr txBox="1"/>
          <p:nvPr/>
        </p:nvSpPr>
        <p:spPr>
          <a:xfrm>
            <a:off x="2726548" y="4185454"/>
            <a:ext cx="1212700" cy="400110"/>
          </a:xfrm>
          <a:prstGeom prst="rect">
            <a:avLst/>
          </a:prstGeom>
          <a:noFill/>
        </p:spPr>
        <p:txBody>
          <a:bodyPr wrap="non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defRPr/>
            </a:pPr>
            <a:r>
              <a:rPr kumimoji="0" lang="zh-CN" altLang="en-US" sz="2000" b="0" i="0" u="none" strike="noStrike" kern="1200" cap="none" spc="0" normalizeH="0" baseline="0" noProof="0" dirty="0">
                <a:ln>
                  <a:noFill/>
                </a:ln>
                <a:solidFill>
                  <a:schemeClr val="bg1"/>
                </a:solidFill>
                <a:effectLst/>
                <a:uLnTx/>
                <a:uFillTx/>
                <a:latin typeface="OPPOSans H" panose="00020600040101010101" pitchFamily="18" charset="-122"/>
                <a:ea typeface="OPPOSans H" panose="00020600040101010101" pitchFamily="18" charset="-122"/>
                <a:cs typeface="OPPOSans H" panose="00020600040101010101" pitchFamily="18" charset="-122"/>
              </a:rPr>
              <a:t>竞品分析</a:t>
            </a:r>
          </a:p>
        </p:txBody>
      </p:sp>
      <p:sp>
        <p:nvSpPr>
          <p:cNvPr id="87" name="矩形: 对角圆角 86">
            <a:extLst>
              <a:ext uri="{FF2B5EF4-FFF2-40B4-BE49-F238E27FC236}">
                <a16:creationId xmlns:a16="http://schemas.microsoft.com/office/drawing/2014/main" id="{B5F2F4AE-2581-B258-44BE-1A4D60EA165E}"/>
              </a:ext>
            </a:extLst>
          </p:cNvPr>
          <p:cNvSpPr/>
          <p:nvPr/>
        </p:nvSpPr>
        <p:spPr>
          <a:xfrm>
            <a:off x="2507546" y="1747066"/>
            <a:ext cx="1650705" cy="434229"/>
          </a:xfrm>
          <a:prstGeom prst="round2DiagRect">
            <a:avLst>
              <a:gd name="adj1" fmla="val 50000"/>
              <a:gd name="adj2" fmla="val 0"/>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CN" altLang="en-US">
              <a:solidFill>
                <a:schemeClr val="tx1"/>
              </a:solidFill>
            </a:endParaRPr>
          </a:p>
        </p:txBody>
      </p:sp>
      <p:sp>
        <p:nvSpPr>
          <p:cNvPr id="88" name="文本框 40">
            <a:extLst>
              <a:ext uri="{FF2B5EF4-FFF2-40B4-BE49-F238E27FC236}">
                <a16:creationId xmlns:a16="http://schemas.microsoft.com/office/drawing/2014/main" id="{41385F2F-E9EF-8A13-F1E0-397EEF0D1A10}"/>
              </a:ext>
            </a:extLst>
          </p:cNvPr>
          <p:cNvSpPr txBox="1"/>
          <p:nvPr/>
        </p:nvSpPr>
        <p:spPr>
          <a:xfrm>
            <a:off x="735230" y="2191850"/>
            <a:ext cx="3424579" cy="91460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sp>
        <p:nvSpPr>
          <p:cNvPr id="89" name="文本框 41">
            <a:extLst>
              <a:ext uri="{FF2B5EF4-FFF2-40B4-BE49-F238E27FC236}">
                <a16:creationId xmlns:a16="http://schemas.microsoft.com/office/drawing/2014/main" id="{9886220A-F21B-CF73-3F6F-5BB549AA7709}"/>
              </a:ext>
            </a:extLst>
          </p:cNvPr>
          <p:cNvSpPr txBox="1"/>
          <p:nvPr/>
        </p:nvSpPr>
        <p:spPr>
          <a:xfrm>
            <a:off x="2746645" y="1781185"/>
            <a:ext cx="1172507" cy="400110"/>
          </a:xfrm>
          <a:prstGeom prst="rect">
            <a:avLst/>
          </a:prstGeom>
          <a:noFill/>
        </p:spPr>
        <p:txBody>
          <a:bodyPr wrap="non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defRPr/>
            </a:pPr>
            <a:r>
              <a:rPr lang="zh-CN" altLang="en-US" sz="2000" dirty="0">
                <a:solidFill>
                  <a:schemeClr val="bg1"/>
                </a:solidFill>
                <a:latin typeface="OPPOSans H" panose="00020600040101010101" pitchFamily="18" charset="-122"/>
                <a:ea typeface="OPPOSans H" panose="00020600040101010101" pitchFamily="18" charset="-122"/>
                <a:cs typeface="OPPOSans H" panose="00020600040101010101" pitchFamily="18" charset="-122"/>
              </a:rPr>
              <a:t>优势分析</a:t>
            </a:r>
            <a:endParaRPr kumimoji="0" lang="zh-CN" altLang="en-US" sz="2000" b="0" i="0" u="none" strike="noStrike" kern="1200" cap="none" spc="0" normalizeH="0" baseline="0" noProof="0" dirty="0">
              <a:ln>
                <a:noFill/>
              </a:ln>
              <a:solidFill>
                <a:schemeClr val="bg1"/>
              </a:solidFill>
              <a:effectLst/>
              <a:uLnTx/>
              <a:uFillTx/>
              <a:latin typeface="OPPOSans H" panose="00020600040101010101" pitchFamily="18" charset="-122"/>
              <a:ea typeface="OPPOSans H" panose="00020600040101010101" pitchFamily="18" charset="-122"/>
              <a:cs typeface="OPPOSans H" panose="00020600040101010101" pitchFamily="18" charset="-122"/>
            </a:endParaRPr>
          </a:p>
        </p:txBody>
      </p:sp>
      <p:sp>
        <p:nvSpPr>
          <p:cNvPr id="92" name="文本框 40">
            <a:extLst>
              <a:ext uri="{FF2B5EF4-FFF2-40B4-BE49-F238E27FC236}">
                <a16:creationId xmlns:a16="http://schemas.microsoft.com/office/drawing/2014/main" id="{88A75204-E4BC-E115-8150-F92464FD270A}"/>
              </a:ext>
            </a:extLst>
          </p:cNvPr>
          <p:cNvSpPr txBox="1"/>
          <p:nvPr/>
        </p:nvSpPr>
        <p:spPr>
          <a:xfrm>
            <a:off x="8013057" y="2191850"/>
            <a:ext cx="3424579" cy="91460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grpSp>
        <p:nvGrpSpPr>
          <p:cNvPr id="17" name="组合 16">
            <a:extLst>
              <a:ext uri="{FF2B5EF4-FFF2-40B4-BE49-F238E27FC236}">
                <a16:creationId xmlns:a16="http://schemas.microsoft.com/office/drawing/2014/main" id="{9BACBE0F-FB69-F70E-8699-0C1A6445D425}"/>
              </a:ext>
            </a:extLst>
          </p:cNvPr>
          <p:cNvGrpSpPr/>
          <p:nvPr/>
        </p:nvGrpSpPr>
        <p:grpSpPr>
          <a:xfrm>
            <a:off x="8013057" y="1747066"/>
            <a:ext cx="1650705" cy="434229"/>
            <a:chOff x="9747273" y="1747066"/>
            <a:chExt cx="1650705" cy="434229"/>
          </a:xfrm>
        </p:grpSpPr>
        <p:sp>
          <p:nvSpPr>
            <p:cNvPr id="91" name="矩形: 对角圆角 90">
              <a:extLst>
                <a:ext uri="{FF2B5EF4-FFF2-40B4-BE49-F238E27FC236}">
                  <a16:creationId xmlns:a16="http://schemas.microsoft.com/office/drawing/2014/main" id="{272FA068-68DB-612F-D3F8-DD77F420AF85}"/>
                </a:ext>
              </a:extLst>
            </p:cNvPr>
            <p:cNvSpPr/>
            <p:nvPr/>
          </p:nvSpPr>
          <p:spPr>
            <a:xfrm>
              <a:off x="9747273" y="1747066"/>
              <a:ext cx="1650705" cy="434229"/>
            </a:xfrm>
            <a:prstGeom prst="round2DiagRect">
              <a:avLst>
                <a:gd name="adj1" fmla="val 50000"/>
                <a:gd name="adj2" fmla="val 0"/>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CN" altLang="en-US">
                <a:solidFill>
                  <a:schemeClr val="tx1"/>
                </a:solidFill>
              </a:endParaRPr>
            </a:p>
          </p:txBody>
        </p:sp>
        <p:sp>
          <p:nvSpPr>
            <p:cNvPr id="93" name="文本框 41">
              <a:extLst>
                <a:ext uri="{FF2B5EF4-FFF2-40B4-BE49-F238E27FC236}">
                  <a16:creationId xmlns:a16="http://schemas.microsoft.com/office/drawing/2014/main" id="{ACC8A312-6AFD-2E6B-1941-D3A6974FBA3D}"/>
                </a:ext>
              </a:extLst>
            </p:cNvPr>
            <p:cNvSpPr txBox="1"/>
            <p:nvPr/>
          </p:nvSpPr>
          <p:spPr>
            <a:xfrm>
              <a:off x="9974400" y="1781185"/>
              <a:ext cx="1196450" cy="400110"/>
            </a:xfrm>
            <a:prstGeom prst="rect">
              <a:avLst/>
            </a:prstGeom>
            <a:noFill/>
          </p:spPr>
          <p:txBody>
            <a:bodyPr wrap="non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defRPr/>
              </a:pPr>
              <a:r>
                <a:rPr kumimoji="0" lang="zh-CN" altLang="en-US" sz="2000" b="0" i="0" u="none" strike="noStrike" kern="1200" cap="none" spc="0" normalizeH="0" baseline="0" noProof="0" dirty="0">
                  <a:ln>
                    <a:noFill/>
                  </a:ln>
                  <a:solidFill>
                    <a:schemeClr val="bg1"/>
                  </a:solidFill>
                  <a:effectLst/>
                  <a:uLnTx/>
                  <a:uFillTx/>
                  <a:latin typeface="OPPOSans H" panose="00020600040101010101" pitchFamily="18" charset="-122"/>
                  <a:ea typeface="OPPOSans H" panose="00020600040101010101" pitchFamily="18" charset="-122"/>
                  <a:cs typeface="OPPOSans H" panose="00020600040101010101" pitchFamily="18" charset="-122"/>
                </a:rPr>
                <a:t>劣势分析</a:t>
              </a:r>
            </a:p>
          </p:txBody>
        </p:sp>
      </p:grpSp>
      <p:sp>
        <p:nvSpPr>
          <p:cNvPr id="40" name="椭圆 39">
            <a:extLst>
              <a:ext uri="{FF2B5EF4-FFF2-40B4-BE49-F238E27FC236}">
                <a16:creationId xmlns:a16="http://schemas.microsoft.com/office/drawing/2014/main" id="{FAE61256-9FB5-DE0B-DEA1-7BF55DAA7153}"/>
              </a:ext>
            </a:extLst>
          </p:cNvPr>
          <p:cNvSpPr/>
          <p:nvPr/>
        </p:nvSpPr>
        <p:spPr>
          <a:xfrm>
            <a:off x="4284070" y="1648511"/>
            <a:ext cx="3560977" cy="3560977"/>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black"/>
              </a:solidFill>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cxnSp>
        <p:nvCxnSpPr>
          <p:cNvPr id="94" name="直接连接符 93">
            <a:extLst>
              <a:ext uri="{FF2B5EF4-FFF2-40B4-BE49-F238E27FC236}">
                <a16:creationId xmlns:a16="http://schemas.microsoft.com/office/drawing/2014/main" id="{FCDE7E45-E6B4-EDDC-DB72-350E6CDAE629}"/>
              </a:ext>
            </a:extLst>
          </p:cNvPr>
          <p:cNvCxnSpPr>
            <a:cxnSpLocks/>
          </p:cNvCxnSpPr>
          <p:nvPr/>
        </p:nvCxnSpPr>
        <p:spPr>
          <a:xfrm>
            <a:off x="4311148" y="3419200"/>
            <a:ext cx="356097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2ADA4734-69E7-66B9-FA7D-CEFCF23E7160}"/>
              </a:ext>
            </a:extLst>
          </p:cNvPr>
          <p:cNvCxnSpPr>
            <a:cxnSpLocks/>
          </p:cNvCxnSpPr>
          <p:nvPr/>
        </p:nvCxnSpPr>
        <p:spPr>
          <a:xfrm rot="5400000">
            <a:off x="4284071" y="3428226"/>
            <a:ext cx="356097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2" name="椭圆 41">
            <a:extLst>
              <a:ext uri="{FF2B5EF4-FFF2-40B4-BE49-F238E27FC236}">
                <a16:creationId xmlns:a16="http://schemas.microsoft.com/office/drawing/2014/main" id="{EF3075D2-20FF-CC9F-984F-2DA934D3B499}"/>
              </a:ext>
            </a:extLst>
          </p:cNvPr>
          <p:cNvSpPr/>
          <p:nvPr/>
        </p:nvSpPr>
        <p:spPr>
          <a:xfrm>
            <a:off x="5114401" y="2461315"/>
            <a:ext cx="1933824" cy="1933824"/>
          </a:xfrm>
          <a:prstGeom prst="ellipse">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3" name="椭圆 42">
            <a:extLst>
              <a:ext uri="{FF2B5EF4-FFF2-40B4-BE49-F238E27FC236}">
                <a16:creationId xmlns:a16="http://schemas.microsoft.com/office/drawing/2014/main" id="{39B1CBA9-EB1C-5FFE-6967-0F35C875DFD6}"/>
              </a:ext>
            </a:extLst>
          </p:cNvPr>
          <p:cNvSpPr/>
          <p:nvPr/>
        </p:nvSpPr>
        <p:spPr>
          <a:xfrm>
            <a:off x="5396316" y="2743231"/>
            <a:ext cx="1369994" cy="136999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OPPOSans R" panose="00020600040101010101" pitchFamily="18" charset="-122"/>
              <a:ea typeface="OPPOSans R" panose="00020600040101010101" pitchFamily="18" charset="-122"/>
              <a:cs typeface="OPPOSans R" panose="00020600040101010101" pitchFamily="18" charset="-122"/>
              <a:sym typeface="OPPOSans R" panose="00020600040101010101" pitchFamily="18" charset="-122"/>
            </a:endParaRPr>
          </a:p>
        </p:txBody>
      </p:sp>
      <p:sp>
        <p:nvSpPr>
          <p:cNvPr id="44" name="文本框 25">
            <a:extLst>
              <a:ext uri="{FF2B5EF4-FFF2-40B4-BE49-F238E27FC236}">
                <a16:creationId xmlns:a16="http://schemas.microsoft.com/office/drawing/2014/main" id="{4FA6ECCF-91A1-729C-9A20-FC00F0515AF0}"/>
              </a:ext>
            </a:extLst>
          </p:cNvPr>
          <p:cNvSpPr txBox="1"/>
          <p:nvPr/>
        </p:nvSpPr>
        <p:spPr>
          <a:xfrm>
            <a:off x="4724965" y="2267509"/>
            <a:ext cx="742524" cy="554129"/>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dirty="0">
                <a:solidFill>
                  <a:schemeClr val="accent2"/>
                </a:solidFill>
                <a:latin typeface="+mj-ea"/>
                <a:ea typeface="+mj-ea"/>
              </a:rPr>
              <a:t>01</a:t>
            </a:r>
            <a:endParaRPr lang="zh-CN" altLang="en-US" sz="3200" dirty="0">
              <a:solidFill>
                <a:schemeClr val="accent2"/>
              </a:solidFill>
              <a:latin typeface="+mj-ea"/>
              <a:ea typeface="+mj-ea"/>
            </a:endParaRPr>
          </a:p>
        </p:txBody>
      </p:sp>
      <p:sp>
        <p:nvSpPr>
          <p:cNvPr id="46" name="文本框 53">
            <a:extLst>
              <a:ext uri="{FF2B5EF4-FFF2-40B4-BE49-F238E27FC236}">
                <a16:creationId xmlns:a16="http://schemas.microsoft.com/office/drawing/2014/main" id="{5E410661-D597-91B9-0F7D-5C1FC0C8C507}"/>
              </a:ext>
            </a:extLst>
          </p:cNvPr>
          <p:cNvSpPr txBox="1"/>
          <p:nvPr/>
        </p:nvSpPr>
        <p:spPr>
          <a:xfrm>
            <a:off x="4724965" y="4064595"/>
            <a:ext cx="809148" cy="554129"/>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dirty="0">
                <a:solidFill>
                  <a:schemeClr val="accent2"/>
                </a:solidFill>
                <a:latin typeface="+mj-ea"/>
                <a:ea typeface="+mj-ea"/>
              </a:rPr>
              <a:t>03</a:t>
            </a:r>
            <a:endParaRPr lang="zh-CN" altLang="en-US" sz="3200" dirty="0">
              <a:solidFill>
                <a:schemeClr val="accent2"/>
              </a:solidFill>
              <a:latin typeface="+mj-ea"/>
              <a:ea typeface="+mj-ea"/>
            </a:endParaRPr>
          </a:p>
        </p:txBody>
      </p:sp>
      <p:sp>
        <p:nvSpPr>
          <p:cNvPr id="47" name="文本框 54">
            <a:extLst>
              <a:ext uri="{FF2B5EF4-FFF2-40B4-BE49-F238E27FC236}">
                <a16:creationId xmlns:a16="http://schemas.microsoft.com/office/drawing/2014/main" id="{524FB043-773F-1CB1-3D48-BDEBBEF9BA37}"/>
              </a:ext>
            </a:extLst>
          </p:cNvPr>
          <p:cNvSpPr txBox="1"/>
          <p:nvPr/>
        </p:nvSpPr>
        <p:spPr>
          <a:xfrm>
            <a:off x="6628513" y="2267509"/>
            <a:ext cx="781402" cy="554129"/>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dirty="0">
                <a:solidFill>
                  <a:schemeClr val="accent2"/>
                </a:solidFill>
                <a:latin typeface="+mj-ea"/>
                <a:ea typeface="+mj-ea"/>
              </a:rPr>
              <a:t>02</a:t>
            </a:r>
            <a:endParaRPr lang="zh-CN" altLang="en-US" sz="3200" dirty="0">
              <a:solidFill>
                <a:schemeClr val="accent2"/>
              </a:solidFill>
              <a:latin typeface="+mj-ea"/>
              <a:ea typeface="+mj-ea"/>
            </a:endParaRPr>
          </a:p>
        </p:txBody>
      </p:sp>
      <p:sp>
        <p:nvSpPr>
          <p:cNvPr id="48" name="文本框 55">
            <a:extLst>
              <a:ext uri="{FF2B5EF4-FFF2-40B4-BE49-F238E27FC236}">
                <a16:creationId xmlns:a16="http://schemas.microsoft.com/office/drawing/2014/main" id="{F9B31214-2F23-9764-8BBF-E5AD46874A28}"/>
              </a:ext>
            </a:extLst>
          </p:cNvPr>
          <p:cNvSpPr txBox="1"/>
          <p:nvPr/>
        </p:nvSpPr>
        <p:spPr>
          <a:xfrm>
            <a:off x="6628513" y="4064595"/>
            <a:ext cx="809148" cy="554129"/>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dirty="0">
                <a:solidFill>
                  <a:schemeClr val="accent2"/>
                </a:solidFill>
                <a:latin typeface="+mj-ea"/>
                <a:ea typeface="+mj-ea"/>
              </a:rPr>
              <a:t>04</a:t>
            </a:r>
            <a:endParaRPr lang="zh-CN" altLang="en-US" sz="3200" dirty="0">
              <a:solidFill>
                <a:schemeClr val="accent2"/>
              </a:solidFill>
              <a:latin typeface="+mj-ea"/>
              <a:ea typeface="+mj-ea"/>
            </a:endParaRPr>
          </a:p>
        </p:txBody>
      </p:sp>
      <p:grpSp>
        <p:nvGrpSpPr>
          <p:cNvPr id="15" name="组合 14">
            <a:extLst>
              <a:ext uri="{FF2B5EF4-FFF2-40B4-BE49-F238E27FC236}">
                <a16:creationId xmlns:a16="http://schemas.microsoft.com/office/drawing/2014/main" id="{119CFAA6-DE4A-449B-7940-8840F3BE7B86}"/>
              </a:ext>
            </a:extLst>
          </p:cNvPr>
          <p:cNvGrpSpPr/>
          <p:nvPr/>
        </p:nvGrpSpPr>
        <p:grpSpPr>
          <a:xfrm>
            <a:off x="5784758" y="3058166"/>
            <a:ext cx="559602" cy="722067"/>
            <a:chOff x="5810250" y="3041037"/>
            <a:chExt cx="590550" cy="762000"/>
          </a:xfrm>
          <a:gradFill>
            <a:gsLst>
              <a:gs pos="0">
                <a:schemeClr val="accent2"/>
              </a:gs>
              <a:gs pos="100000">
                <a:schemeClr val="accent1">
                  <a:lumMod val="60000"/>
                  <a:lumOff val="40000"/>
                </a:schemeClr>
              </a:gs>
            </a:gsLst>
            <a:lin ang="0" scaled="0"/>
          </a:gradFill>
        </p:grpSpPr>
        <p:sp>
          <p:nvSpPr>
            <p:cNvPr id="9" name="任意多边形: 形状 8">
              <a:extLst>
                <a:ext uri="{FF2B5EF4-FFF2-40B4-BE49-F238E27FC236}">
                  <a16:creationId xmlns:a16="http://schemas.microsoft.com/office/drawing/2014/main" id="{DC4B4AA5-BE09-5DCF-CD7D-F807798AAD6D}"/>
                </a:ext>
              </a:extLst>
            </p:cNvPr>
            <p:cNvSpPr/>
            <p:nvPr/>
          </p:nvSpPr>
          <p:spPr>
            <a:xfrm>
              <a:off x="5810250" y="3041037"/>
              <a:ext cx="590550" cy="762000"/>
            </a:xfrm>
            <a:custGeom>
              <a:avLst/>
              <a:gdLst>
                <a:gd name="connsiteX0" fmla="*/ 57150 w 590550"/>
                <a:gd name="connsiteY0" fmla="*/ 704850 h 762000"/>
                <a:gd name="connsiteX1" fmla="*/ 57150 w 590550"/>
                <a:gd name="connsiteY1" fmla="*/ 57150 h 762000"/>
                <a:gd name="connsiteX2" fmla="*/ 295275 w 590550"/>
                <a:gd name="connsiteY2" fmla="*/ 57150 h 762000"/>
                <a:gd name="connsiteX3" fmla="*/ 295275 w 590550"/>
                <a:gd name="connsiteY3" fmla="*/ 257175 h 762000"/>
                <a:gd name="connsiteX4" fmla="*/ 533400 w 590550"/>
                <a:gd name="connsiteY4" fmla="*/ 257175 h 762000"/>
                <a:gd name="connsiteX5" fmla="*/ 533400 w 590550"/>
                <a:gd name="connsiteY5" fmla="*/ 704850 h 762000"/>
                <a:gd name="connsiteX6" fmla="*/ 57150 w 590550"/>
                <a:gd name="connsiteY6" fmla="*/ 704850 h 762000"/>
                <a:gd name="connsiteX7" fmla="*/ 352425 w 590550"/>
                <a:gd name="connsiteY7" fmla="*/ 80963 h 762000"/>
                <a:gd name="connsiteX8" fmla="*/ 471488 w 590550"/>
                <a:gd name="connsiteY8" fmla="*/ 200025 h 762000"/>
                <a:gd name="connsiteX9" fmla="*/ 352425 w 590550"/>
                <a:gd name="connsiteY9" fmla="*/ 200025 h 762000"/>
                <a:gd name="connsiteX10" fmla="*/ 352425 w 590550"/>
                <a:gd name="connsiteY10" fmla="*/ 80963 h 762000"/>
                <a:gd name="connsiteX11" fmla="*/ 352425 w 590550"/>
                <a:gd name="connsiteY11" fmla="*/ 0 h 762000"/>
                <a:gd name="connsiteX12" fmla="*/ 0 w 590550"/>
                <a:gd name="connsiteY12" fmla="*/ 0 h 762000"/>
                <a:gd name="connsiteX13" fmla="*/ 0 w 590550"/>
                <a:gd name="connsiteY13" fmla="*/ 762000 h 762000"/>
                <a:gd name="connsiteX14" fmla="*/ 590550 w 590550"/>
                <a:gd name="connsiteY14" fmla="*/ 762000 h 762000"/>
                <a:gd name="connsiteX15" fmla="*/ 590550 w 590550"/>
                <a:gd name="connsiteY15" fmla="*/ 209550 h 762000"/>
                <a:gd name="connsiteX16" fmla="*/ 352425 w 590550"/>
                <a:gd name="connsiteY16"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762000">
                  <a:moveTo>
                    <a:pt x="57150" y="704850"/>
                  </a:moveTo>
                  <a:lnTo>
                    <a:pt x="57150" y="57150"/>
                  </a:lnTo>
                  <a:lnTo>
                    <a:pt x="295275" y="57150"/>
                  </a:lnTo>
                  <a:lnTo>
                    <a:pt x="295275" y="257175"/>
                  </a:lnTo>
                  <a:lnTo>
                    <a:pt x="533400" y="257175"/>
                  </a:lnTo>
                  <a:lnTo>
                    <a:pt x="533400" y="704850"/>
                  </a:lnTo>
                  <a:lnTo>
                    <a:pt x="57150" y="704850"/>
                  </a:lnTo>
                  <a:close/>
                  <a:moveTo>
                    <a:pt x="352425" y="80963"/>
                  </a:moveTo>
                  <a:lnTo>
                    <a:pt x="471488" y="200025"/>
                  </a:lnTo>
                  <a:lnTo>
                    <a:pt x="352425" y="200025"/>
                  </a:lnTo>
                  <a:lnTo>
                    <a:pt x="352425" y="80963"/>
                  </a:lnTo>
                  <a:close/>
                  <a:moveTo>
                    <a:pt x="352425" y="0"/>
                  </a:moveTo>
                  <a:lnTo>
                    <a:pt x="0" y="0"/>
                  </a:lnTo>
                  <a:lnTo>
                    <a:pt x="0" y="762000"/>
                  </a:lnTo>
                  <a:lnTo>
                    <a:pt x="590550" y="762000"/>
                  </a:lnTo>
                  <a:lnTo>
                    <a:pt x="590550" y="209550"/>
                  </a:lnTo>
                  <a:lnTo>
                    <a:pt x="352425" y="0"/>
                  </a:lnTo>
                  <a:close/>
                </a:path>
              </a:pathLst>
            </a:custGeom>
            <a:grpFill/>
            <a:ln w="1334"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BEBCAFAE-F333-16ED-2B4A-97C5057DC79F}"/>
                </a:ext>
              </a:extLst>
            </p:cNvPr>
            <p:cNvSpPr/>
            <p:nvPr/>
          </p:nvSpPr>
          <p:spPr>
            <a:xfrm>
              <a:off x="5924550" y="3393462"/>
              <a:ext cx="361950" cy="38100"/>
            </a:xfrm>
            <a:custGeom>
              <a:avLst/>
              <a:gdLst>
                <a:gd name="connsiteX0" fmla="*/ 0 w 361950"/>
                <a:gd name="connsiteY0" fmla="*/ 0 h 38100"/>
                <a:gd name="connsiteX1" fmla="*/ 361950 w 361950"/>
                <a:gd name="connsiteY1" fmla="*/ 0 h 38100"/>
                <a:gd name="connsiteX2" fmla="*/ 361950 w 361950"/>
                <a:gd name="connsiteY2" fmla="*/ 38100 h 38100"/>
                <a:gd name="connsiteX3" fmla="*/ 0 w 361950"/>
                <a:gd name="connsiteY3" fmla="*/ 38100 h 38100"/>
              </a:gdLst>
              <a:ahLst/>
              <a:cxnLst>
                <a:cxn ang="0">
                  <a:pos x="connsiteX0" y="connsiteY0"/>
                </a:cxn>
                <a:cxn ang="0">
                  <a:pos x="connsiteX1" y="connsiteY1"/>
                </a:cxn>
                <a:cxn ang="0">
                  <a:pos x="connsiteX2" y="connsiteY2"/>
                </a:cxn>
                <a:cxn ang="0">
                  <a:pos x="connsiteX3" y="connsiteY3"/>
                </a:cxn>
              </a:cxnLst>
              <a:rect l="l" t="t" r="r" b="b"/>
              <a:pathLst>
                <a:path w="361950" h="38100">
                  <a:moveTo>
                    <a:pt x="0" y="0"/>
                  </a:moveTo>
                  <a:lnTo>
                    <a:pt x="361950" y="0"/>
                  </a:lnTo>
                  <a:lnTo>
                    <a:pt x="361950" y="38100"/>
                  </a:lnTo>
                  <a:lnTo>
                    <a:pt x="0" y="38100"/>
                  </a:lnTo>
                  <a:close/>
                </a:path>
              </a:pathLst>
            </a:custGeom>
            <a:grpFill/>
            <a:ln w="1334"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F1E88FE9-C768-CEB4-41FA-E1BFD64788A6}"/>
                </a:ext>
              </a:extLst>
            </p:cNvPr>
            <p:cNvSpPr/>
            <p:nvPr/>
          </p:nvSpPr>
          <p:spPr>
            <a:xfrm>
              <a:off x="5924550" y="3317262"/>
              <a:ext cx="123825" cy="38100"/>
            </a:xfrm>
            <a:custGeom>
              <a:avLst/>
              <a:gdLst>
                <a:gd name="connsiteX0" fmla="*/ 0 w 123825"/>
                <a:gd name="connsiteY0" fmla="*/ 0 h 38100"/>
                <a:gd name="connsiteX1" fmla="*/ 123825 w 123825"/>
                <a:gd name="connsiteY1" fmla="*/ 0 h 38100"/>
                <a:gd name="connsiteX2" fmla="*/ 123825 w 123825"/>
                <a:gd name="connsiteY2" fmla="*/ 38100 h 38100"/>
                <a:gd name="connsiteX3" fmla="*/ 0 w 123825"/>
                <a:gd name="connsiteY3" fmla="*/ 38100 h 38100"/>
              </a:gdLst>
              <a:ahLst/>
              <a:cxnLst>
                <a:cxn ang="0">
                  <a:pos x="connsiteX0" y="connsiteY0"/>
                </a:cxn>
                <a:cxn ang="0">
                  <a:pos x="connsiteX1" y="connsiteY1"/>
                </a:cxn>
                <a:cxn ang="0">
                  <a:pos x="connsiteX2" y="connsiteY2"/>
                </a:cxn>
                <a:cxn ang="0">
                  <a:pos x="connsiteX3" y="connsiteY3"/>
                </a:cxn>
              </a:cxnLst>
              <a:rect l="l" t="t" r="r" b="b"/>
              <a:pathLst>
                <a:path w="123825" h="38100">
                  <a:moveTo>
                    <a:pt x="0" y="0"/>
                  </a:moveTo>
                  <a:lnTo>
                    <a:pt x="123825" y="0"/>
                  </a:lnTo>
                  <a:lnTo>
                    <a:pt x="123825" y="38100"/>
                  </a:lnTo>
                  <a:lnTo>
                    <a:pt x="0" y="38100"/>
                  </a:lnTo>
                  <a:close/>
                </a:path>
              </a:pathLst>
            </a:custGeom>
            <a:grpFill/>
            <a:ln w="1334"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1104974A-EB30-87FB-EE92-4F9428698776}"/>
                </a:ext>
              </a:extLst>
            </p:cNvPr>
            <p:cNvSpPr/>
            <p:nvPr/>
          </p:nvSpPr>
          <p:spPr>
            <a:xfrm>
              <a:off x="5924550" y="3469662"/>
              <a:ext cx="361950" cy="38100"/>
            </a:xfrm>
            <a:custGeom>
              <a:avLst/>
              <a:gdLst>
                <a:gd name="connsiteX0" fmla="*/ 0 w 361950"/>
                <a:gd name="connsiteY0" fmla="*/ 0 h 38100"/>
                <a:gd name="connsiteX1" fmla="*/ 361950 w 361950"/>
                <a:gd name="connsiteY1" fmla="*/ 0 h 38100"/>
                <a:gd name="connsiteX2" fmla="*/ 361950 w 361950"/>
                <a:gd name="connsiteY2" fmla="*/ 38100 h 38100"/>
                <a:gd name="connsiteX3" fmla="*/ 0 w 361950"/>
                <a:gd name="connsiteY3" fmla="*/ 38100 h 38100"/>
              </a:gdLst>
              <a:ahLst/>
              <a:cxnLst>
                <a:cxn ang="0">
                  <a:pos x="connsiteX0" y="connsiteY0"/>
                </a:cxn>
                <a:cxn ang="0">
                  <a:pos x="connsiteX1" y="connsiteY1"/>
                </a:cxn>
                <a:cxn ang="0">
                  <a:pos x="connsiteX2" y="connsiteY2"/>
                </a:cxn>
                <a:cxn ang="0">
                  <a:pos x="connsiteX3" y="connsiteY3"/>
                </a:cxn>
              </a:cxnLst>
              <a:rect l="l" t="t" r="r" b="b"/>
              <a:pathLst>
                <a:path w="361950" h="38100">
                  <a:moveTo>
                    <a:pt x="0" y="0"/>
                  </a:moveTo>
                  <a:lnTo>
                    <a:pt x="361950" y="0"/>
                  </a:lnTo>
                  <a:lnTo>
                    <a:pt x="361950" y="38100"/>
                  </a:lnTo>
                  <a:lnTo>
                    <a:pt x="0" y="38100"/>
                  </a:lnTo>
                  <a:close/>
                </a:path>
              </a:pathLst>
            </a:custGeom>
            <a:grpFill/>
            <a:ln w="1334"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084FF1EA-A5E2-7096-1D20-D619907799B3}"/>
                </a:ext>
              </a:extLst>
            </p:cNvPr>
            <p:cNvSpPr/>
            <p:nvPr/>
          </p:nvSpPr>
          <p:spPr>
            <a:xfrm>
              <a:off x="5924550" y="3545862"/>
              <a:ext cx="361950" cy="38100"/>
            </a:xfrm>
            <a:custGeom>
              <a:avLst/>
              <a:gdLst>
                <a:gd name="connsiteX0" fmla="*/ 0 w 361950"/>
                <a:gd name="connsiteY0" fmla="*/ 0 h 38100"/>
                <a:gd name="connsiteX1" fmla="*/ 361950 w 361950"/>
                <a:gd name="connsiteY1" fmla="*/ 0 h 38100"/>
                <a:gd name="connsiteX2" fmla="*/ 361950 w 361950"/>
                <a:gd name="connsiteY2" fmla="*/ 38100 h 38100"/>
                <a:gd name="connsiteX3" fmla="*/ 0 w 361950"/>
                <a:gd name="connsiteY3" fmla="*/ 38100 h 38100"/>
              </a:gdLst>
              <a:ahLst/>
              <a:cxnLst>
                <a:cxn ang="0">
                  <a:pos x="connsiteX0" y="connsiteY0"/>
                </a:cxn>
                <a:cxn ang="0">
                  <a:pos x="connsiteX1" y="connsiteY1"/>
                </a:cxn>
                <a:cxn ang="0">
                  <a:pos x="connsiteX2" y="connsiteY2"/>
                </a:cxn>
                <a:cxn ang="0">
                  <a:pos x="connsiteX3" y="connsiteY3"/>
                </a:cxn>
              </a:cxnLst>
              <a:rect l="l" t="t" r="r" b="b"/>
              <a:pathLst>
                <a:path w="361950" h="38100">
                  <a:moveTo>
                    <a:pt x="0" y="0"/>
                  </a:moveTo>
                  <a:lnTo>
                    <a:pt x="361950" y="0"/>
                  </a:lnTo>
                  <a:lnTo>
                    <a:pt x="361950" y="38100"/>
                  </a:lnTo>
                  <a:lnTo>
                    <a:pt x="0" y="38100"/>
                  </a:lnTo>
                  <a:close/>
                </a:path>
              </a:pathLst>
            </a:custGeom>
            <a:grpFill/>
            <a:ln w="1334"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377536F7-8807-4319-330F-C7E93B724BA6}"/>
                </a:ext>
              </a:extLst>
            </p:cNvPr>
            <p:cNvSpPr/>
            <p:nvPr/>
          </p:nvSpPr>
          <p:spPr>
            <a:xfrm>
              <a:off x="5924550" y="3622062"/>
              <a:ext cx="361950" cy="38100"/>
            </a:xfrm>
            <a:custGeom>
              <a:avLst/>
              <a:gdLst>
                <a:gd name="connsiteX0" fmla="*/ 0 w 361950"/>
                <a:gd name="connsiteY0" fmla="*/ 0 h 38100"/>
                <a:gd name="connsiteX1" fmla="*/ 361950 w 361950"/>
                <a:gd name="connsiteY1" fmla="*/ 0 h 38100"/>
                <a:gd name="connsiteX2" fmla="*/ 361950 w 361950"/>
                <a:gd name="connsiteY2" fmla="*/ 38100 h 38100"/>
                <a:gd name="connsiteX3" fmla="*/ 0 w 361950"/>
                <a:gd name="connsiteY3" fmla="*/ 38100 h 38100"/>
              </a:gdLst>
              <a:ahLst/>
              <a:cxnLst>
                <a:cxn ang="0">
                  <a:pos x="connsiteX0" y="connsiteY0"/>
                </a:cxn>
                <a:cxn ang="0">
                  <a:pos x="connsiteX1" y="connsiteY1"/>
                </a:cxn>
                <a:cxn ang="0">
                  <a:pos x="connsiteX2" y="connsiteY2"/>
                </a:cxn>
                <a:cxn ang="0">
                  <a:pos x="connsiteX3" y="connsiteY3"/>
                </a:cxn>
              </a:cxnLst>
              <a:rect l="l" t="t" r="r" b="b"/>
              <a:pathLst>
                <a:path w="361950" h="38100">
                  <a:moveTo>
                    <a:pt x="0" y="0"/>
                  </a:moveTo>
                  <a:lnTo>
                    <a:pt x="361950" y="0"/>
                  </a:lnTo>
                  <a:lnTo>
                    <a:pt x="361950" y="38100"/>
                  </a:lnTo>
                  <a:lnTo>
                    <a:pt x="0" y="38100"/>
                  </a:lnTo>
                  <a:close/>
                </a:path>
              </a:pathLst>
            </a:custGeom>
            <a:grpFill/>
            <a:ln w="1334" cap="flat">
              <a:noFill/>
              <a:prstDash val="solid"/>
              <a:miter/>
            </a:ln>
          </p:spPr>
          <p:txBody>
            <a:bodyPr rtlCol="0" anchor="ctr"/>
            <a:lstStyle/>
            <a:p>
              <a:endParaRPr lang="zh-CN" altLang="en-US"/>
            </a:p>
          </p:txBody>
        </p:sp>
      </p:grpSp>
      <p:sp>
        <p:nvSpPr>
          <p:cNvPr id="96" name="文本框 40">
            <a:extLst>
              <a:ext uri="{FF2B5EF4-FFF2-40B4-BE49-F238E27FC236}">
                <a16:creationId xmlns:a16="http://schemas.microsoft.com/office/drawing/2014/main" id="{1B297D58-908F-392A-F8EC-F833C4EDCBBA}"/>
              </a:ext>
            </a:extLst>
          </p:cNvPr>
          <p:cNvSpPr txBox="1"/>
          <p:nvPr/>
        </p:nvSpPr>
        <p:spPr>
          <a:xfrm>
            <a:off x="8013057" y="4596119"/>
            <a:ext cx="3424579" cy="914609"/>
          </a:xfrm>
          <a:prstGeom prst="rect">
            <a:avLst/>
          </a:prstGeom>
          <a:noFill/>
          <a:effectLst/>
        </p:spPr>
        <p:txBody>
          <a:bodyPr wrap="square" lIns="91440" tIns="45720" rIns="91440" bIns="4572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buClrTx/>
              <a:buSzTx/>
              <a:buFontTx/>
              <a:buNone/>
              <a:defRPr/>
            </a:pPr>
            <a:r>
              <a:rPr kumimoji="0" lang="zh-CN" altLang="en-US"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rPr>
              <a:t>在这里输入你的正文，阐述与关键词标题相关的具体内容，若字数太多酌情先删减文案，再缩小字号</a:t>
            </a:r>
            <a:endParaRPr kumimoji="0" lang="en-US" altLang="zh-CN" sz="1400" b="0" i="0" u="none" strike="noStrike" kern="1200" cap="none" normalizeH="0" baseline="0" noProof="0" dirty="0">
              <a:ln>
                <a:noFill/>
              </a:ln>
              <a:solidFill>
                <a:schemeClr val="tx1">
                  <a:lumMod val="75000"/>
                  <a:lumOff val="25000"/>
                </a:schemeClr>
              </a:solidFill>
              <a:effectLst/>
              <a:uLnTx/>
              <a:uFillTx/>
              <a:latin typeface="OPPOSans R" panose="00020600040101010101" pitchFamily="18" charset="-122"/>
              <a:ea typeface="OPPOSans R" panose="00020600040101010101" pitchFamily="18" charset="-122"/>
              <a:cs typeface="OPPOSans R" panose="00020600040101010101" pitchFamily="18" charset="-122"/>
            </a:endParaRPr>
          </a:p>
        </p:txBody>
      </p:sp>
      <p:grpSp>
        <p:nvGrpSpPr>
          <p:cNvPr id="97" name="组合 96">
            <a:extLst>
              <a:ext uri="{FF2B5EF4-FFF2-40B4-BE49-F238E27FC236}">
                <a16:creationId xmlns:a16="http://schemas.microsoft.com/office/drawing/2014/main" id="{9F6FD3FC-03C0-40CC-4D97-DA8F01AC9A2C}"/>
              </a:ext>
            </a:extLst>
          </p:cNvPr>
          <p:cNvGrpSpPr/>
          <p:nvPr/>
        </p:nvGrpSpPr>
        <p:grpSpPr>
          <a:xfrm>
            <a:off x="8013057" y="4151335"/>
            <a:ext cx="1650705" cy="434229"/>
            <a:chOff x="9747273" y="1747066"/>
            <a:chExt cx="1650705" cy="434229"/>
          </a:xfrm>
        </p:grpSpPr>
        <p:sp>
          <p:nvSpPr>
            <p:cNvPr id="98" name="矩形: 对角圆角 97">
              <a:extLst>
                <a:ext uri="{FF2B5EF4-FFF2-40B4-BE49-F238E27FC236}">
                  <a16:creationId xmlns:a16="http://schemas.microsoft.com/office/drawing/2014/main" id="{64839417-D51A-C61C-8BDD-EB7B1C8C9A63}"/>
                </a:ext>
              </a:extLst>
            </p:cNvPr>
            <p:cNvSpPr/>
            <p:nvPr/>
          </p:nvSpPr>
          <p:spPr>
            <a:xfrm>
              <a:off x="9747273" y="1747066"/>
              <a:ext cx="1650705" cy="434229"/>
            </a:xfrm>
            <a:prstGeom prst="round2DiagRect">
              <a:avLst>
                <a:gd name="adj1" fmla="val 50000"/>
                <a:gd name="adj2" fmla="val 0"/>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CN" altLang="en-US">
                <a:solidFill>
                  <a:schemeClr val="tx1"/>
                </a:solidFill>
              </a:endParaRPr>
            </a:p>
          </p:txBody>
        </p:sp>
        <p:sp>
          <p:nvSpPr>
            <p:cNvPr id="99" name="文本框 41">
              <a:extLst>
                <a:ext uri="{FF2B5EF4-FFF2-40B4-BE49-F238E27FC236}">
                  <a16:creationId xmlns:a16="http://schemas.microsoft.com/office/drawing/2014/main" id="{B82E8D01-F63F-4432-3D9B-D89384135175}"/>
                </a:ext>
              </a:extLst>
            </p:cNvPr>
            <p:cNvSpPr txBox="1"/>
            <p:nvPr/>
          </p:nvSpPr>
          <p:spPr>
            <a:xfrm>
              <a:off x="9991154" y="1781185"/>
              <a:ext cx="1162943" cy="400110"/>
            </a:xfrm>
            <a:prstGeom prst="rect">
              <a:avLst/>
            </a:prstGeom>
            <a:noFill/>
          </p:spPr>
          <p:txBody>
            <a:bodyPr wrap="non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defRPr/>
              </a:pPr>
              <a:r>
                <a:rPr lang="zh-CN" altLang="en-US" sz="2000" dirty="0">
                  <a:solidFill>
                    <a:schemeClr val="bg1"/>
                  </a:solidFill>
                  <a:latin typeface="OPPOSans H" panose="00020600040101010101" pitchFamily="18" charset="-122"/>
                  <a:ea typeface="OPPOSans H" panose="00020600040101010101" pitchFamily="18" charset="-122"/>
                  <a:cs typeface="OPPOSans H" panose="00020600040101010101" pitchFamily="18" charset="-122"/>
                </a:rPr>
                <a:t>受众分析</a:t>
              </a:r>
              <a:endParaRPr kumimoji="0" lang="zh-CN" altLang="en-US" sz="2000" b="0" i="0" u="none" strike="noStrike" kern="1200" cap="none" spc="0" normalizeH="0" baseline="0" noProof="0" dirty="0">
                <a:ln>
                  <a:noFill/>
                </a:ln>
                <a:solidFill>
                  <a:schemeClr val="bg1"/>
                </a:solidFill>
                <a:effectLst/>
                <a:uLnTx/>
                <a:uFillTx/>
                <a:latin typeface="OPPOSans H" panose="00020600040101010101" pitchFamily="18" charset="-122"/>
                <a:ea typeface="OPPOSans H" panose="00020600040101010101" pitchFamily="18" charset="-122"/>
                <a:cs typeface="OPPOSans H" panose="00020600040101010101" pitchFamily="18" charset="-122"/>
              </a:endParaRPr>
            </a:p>
          </p:txBody>
        </p:sp>
      </p:grpSp>
    </p:spTree>
    <p:extLst>
      <p:ext uri="{BB962C8B-B14F-4D97-AF65-F5344CB8AC3E}">
        <p14:creationId xmlns:p14="http://schemas.microsoft.com/office/powerpoint/2010/main" val="290683019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a:extLst>
              <a:ext uri="{FF2B5EF4-FFF2-40B4-BE49-F238E27FC236}">
                <a16:creationId xmlns:a16="http://schemas.microsoft.com/office/drawing/2014/main" id="{1C643DFF-642B-1E1E-E8E1-1BC7469F6F15}"/>
              </a:ext>
            </a:extLst>
          </p:cNvPr>
          <p:cNvSpPr txBox="1"/>
          <p:nvPr/>
        </p:nvSpPr>
        <p:spPr>
          <a:xfrm>
            <a:off x="1653751" y="1894011"/>
            <a:ext cx="5581650" cy="3554819"/>
          </a:xfrm>
          <a:prstGeom prst="rect">
            <a:avLst/>
          </a:prstGeom>
          <a:noFill/>
        </p:spPr>
        <p:txBody>
          <a:bodyPr wrap="square" rtlCol="0">
            <a:noAutofit/>
          </a:bodyPr>
          <a:lstStyle/>
          <a:p>
            <a:pPr algn="ctr"/>
            <a:r>
              <a:rPr lang="en-US" altLang="zh-CN" sz="22500" dirty="0">
                <a:ln w="15875">
                  <a:gradFill>
                    <a:gsLst>
                      <a:gs pos="0">
                        <a:schemeClr val="bg1"/>
                      </a:gs>
                      <a:gs pos="79000">
                        <a:schemeClr val="bg1">
                          <a:alpha val="0"/>
                        </a:schemeClr>
                      </a:gs>
                    </a:gsLst>
                    <a:lin ang="5400000" scaled="1"/>
                  </a:gradFill>
                </a:ln>
                <a:noFill/>
                <a:latin typeface="+mj-ea"/>
                <a:ea typeface="+mj-ea"/>
              </a:rPr>
              <a:t>02</a:t>
            </a:r>
            <a:endParaRPr lang="zh-CN" altLang="en-US" sz="22500" dirty="0">
              <a:ln w="15875">
                <a:gradFill>
                  <a:gsLst>
                    <a:gs pos="0">
                      <a:schemeClr val="bg1"/>
                    </a:gs>
                    <a:gs pos="79000">
                      <a:schemeClr val="bg1">
                        <a:alpha val="0"/>
                      </a:schemeClr>
                    </a:gs>
                  </a:gsLst>
                  <a:lin ang="5400000" scaled="1"/>
                </a:gradFill>
              </a:ln>
              <a:noFill/>
              <a:latin typeface="+mj-ea"/>
              <a:ea typeface="+mj-ea"/>
            </a:endParaRPr>
          </a:p>
        </p:txBody>
      </p:sp>
      <p:sp>
        <p:nvSpPr>
          <p:cNvPr id="13" name="文本框 12">
            <a:extLst>
              <a:ext uri="{FF2B5EF4-FFF2-40B4-BE49-F238E27FC236}">
                <a16:creationId xmlns:a16="http://schemas.microsoft.com/office/drawing/2014/main" id="{5E116658-B9C5-1FBC-A170-F73830C09B60}"/>
              </a:ext>
            </a:extLst>
          </p:cNvPr>
          <p:cNvSpPr txBox="1"/>
          <p:nvPr/>
        </p:nvSpPr>
        <p:spPr>
          <a:xfrm>
            <a:off x="6900436" y="2987953"/>
            <a:ext cx="2952014" cy="479530"/>
          </a:xfrm>
          <a:prstGeom prst="rect">
            <a:avLst/>
          </a:prstGeom>
          <a:noFill/>
        </p:spPr>
        <p:txBody>
          <a:bodyPr wrap="none" rtlCol="0">
            <a:noAutofit/>
          </a:bodyPr>
          <a:lstStyle/>
          <a:p>
            <a:r>
              <a:rPr lang="zh-CN" altLang="en-US" sz="5400" dirty="0">
                <a:solidFill>
                  <a:schemeClr val="accent3"/>
                </a:solidFill>
                <a:latin typeface="+mj-ea"/>
                <a:ea typeface="+mj-ea"/>
              </a:rPr>
              <a:t>亮点经验</a:t>
            </a:r>
          </a:p>
        </p:txBody>
      </p:sp>
      <p:sp>
        <p:nvSpPr>
          <p:cNvPr id="15" name="文本框 14">
            <a:extLst>
              <a:ext uri="{FF2B5EF4-FFF2-40B4-BE49-F238E27FC236}">
                <a16:creationId xmlns:a16="http://schemas.microsoft.com/office/drawing/2014/main" id="{3C6C1C6B-47CC-BE05-6B8C-9B5677037F93}"/>
              </a:ext>
            </a:extLst>
          </p:cNvPr>
          <p:cNvSpPr txBox="1"/>
          <p:nvPr/>
        </p:nvSpPr>
        <p:spPr>
          <a:xfrm>
            <a:off x="7033418" y="3779143"/>
            <a:ext cx="2686050" cy="338554"/>
          </a:xfrm>
          <a:prstGeom prst="rect">
            <a:avLst/>
          </a:prstGeom>
          <a:noFill/>
        </p:spPr>
        <p:txBody>
          <a:bodyPr wrap="square" rtlCol="0">
            <a:noAutofit/>
          </a:bodyPr>
          <a:lstStyle/>
          <a:p>
            <a:pPr algn="dist"/>
            <a:r>
              <a:rPr lang="en-US" altLang="zh-CN" sz="1600" kern="100" dirty="0">
                <a:solidFill>
                  <a:schemeClr val="bg1"/>
                </a:solidFill>
                <a:ea typeface="+mj-ea"/>
                <a:cs typeface="Times New Roman" panose="02020603050405020304" pitchFamily="18" charset="0"/>
              </a:rPr>
              <a:t>Experience</a:t>
            </a:r>
          </a:p>
        </p:txBody>
      </p:sp>
      <p:grpSp>
        <p:nvGrpSpPr>
          <p:cNvPr id="6" name="组合 5">
            <a:extLst>
              <a:ext uri="{FF2B5EF4-FFF2-40B4-BE49-F238E27FC236}">
                <a16:creationId xmlns:a16="http://schemas.microsoft.com/office/drawing/2014/main" id="{DDC878B6-A352-96B2-FDDD-06E32DBFAD34}"/>
              </a:ext>
            </a:extLst>
          </p:cNvPr>
          <p:cNvGrpSpPr/>
          <p:nvPr/>
        </p:nvGrpSpPr>
        <p:grpSpPr>
          <a:xfrm>
            <a:off x="6400281" y="3379583"/>
            <a:ext cx="364771" cy="364770"/>
            <a:chOff x="5731948" y="3277319"/>
            <a:chExt cx="303361" cy="303361"/>
          </a:xfrm>
        </p:grpSpPr>
        <p:sp>
          <p:nvSpPr>
            <p:cNvPr id="38" name="椭圆 37">
              <a:extLst>
                <a:ext uri="{FF2B5EF4-FFF2-40B4-BE49-F238E27FC236}">
                  <a16:creationId xmlns:a16="http://schemas.microsoft.com/office/drawing/2014/main" id="{63A60B92-1314-04B4-20CF-CAAFC410B38A}"/>
                </a:ext>
              </a:extLst>
            </p:cNvPr>
            <p:cNvSpPr/>
            <p:nvPr/>
          </p:nvSpPr>
          <p:spPr>
            <a:xfrm>
              <a:off x="5731948" y="3277319"/>
              <a:ext cx="303361" cy="303361"/>
            </a:xfrm>
            <a:prstGeom prst="ellipse">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9" name="L 形 38">
              <a:extLst>
                <a:ext uri="{FF2B5EF4-FFF2-40B4-BE49-F238E27FC236}">
                  <a16:creationId xmlns:a16="http://schemas.microsoft.com/office/drawing/2014/main" id="{64D93BF1-7A68-DAC6-89CF-70E3B886AC17}"/>
                </a:ext>
              </a:extLst>
            </p:cNvPr>
            <p:cNvSpPr/>
            <p:nvPr/>
          </p:nvSpPr>
          <p:spPr>
            <a:xfrm rot="13196385">
              <a:off x="5805233" y="3370434"/>
              <a:ext cx="121897" cy="121897"/>
            </a:xfrm>
            <a:prstGeom prst="corner">
              <a:avLst>
                <a:gd name="adj1" fmla="val 26143"/>
                <a:gd name="adj2" fmla="val 27228"/>
              </a:avLst>
            </a:prstGeom>
            <a:solidFill>
              <a:schemeClr val="accent1"/>
            </a:solidFill>
            <a:ln w="1334" cap="flat">
              <a:noFill/>
              <a:prstDash val="solid"/>
              <a:miter/>
            </a:ln>
          </p:spPr>
          <p:txBody>
            <a:bodyPr rot="0" spcFirstLastPara="0" vert="horz" wrap="square" lIns="91440" tIns="45720" rIns="91440" bIns="45720" numCol="1" spcCol="0" rtlCol="0" fromWordArt="0" anchor="ctr" anchorCtr="0" forceAA="0" compatLnSpc="1">
              <a:noAutofit/>
            </a:bodyPr>
            <a:lstStyle/>
            <a:p>
              <a:endParaRPr lang="zh-CN" altLang="en-US">
                <a:solidFill>
                  <a:schemeClr val="accent1"/>
                </a:solidFill>
              </a:endParaRPr>
            </a:p>
          </p:txBody>
        </p:sp>
      </p:grpSp>
    </p:spTree>
    <p:extLst>
      <p:ext uri="{BB962C8B-B14F-4D97-AF65-F5344CB8AC3E}">
        <p14:creationId xmlns:p14="http://schemas.microsoft.com/office/powerpoint/2010/main" val="48263950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p:txBody>
          <a:bodyPr>
            <a:noAutofit/>
          </a:bodyPr>
          <a:lstStyle/>
          <a:p>
            <a:r>
              <a:rPr lang="zh-CN" altLang="en-US" dirty="0"/>
              <a:t>亮点展示</a:t>
            </a:r>
          </a:p>
        </p:txBody>
      </p:sp>
      <p:sp>
        <p:nvSpPr>
          <p:cNvPr id="59" name="矩形: 圆角 58">
            <a:extLst>
              <a:ext uri="{FF2B5EF4-FFF2-40B4-BE49-F238E27FC236}">
                <a16:creationId xmlns:a16="http://schemas.microsoft.com/office/drawing/2014/main" id="{F7073794-DCF8-73AE-B8A2-8204BC18FF08}"/>
              </a:ext>
            </a:extLst>
          </p:cNvPr>
          <p:cNvSpPr/>
          <p:nvPr/>
        </p:nvSpPr>
        <p:spPr>
          <a:xfrm rot="2700000">
            <a:off x="1475740" y="2041481"/>
            <a:ext cx="2187575" cy="2187575"/>
          </a:xfrm>
          <a:prstGeom prst="roundRect">
            <a:avLst/>
          </a:prstGeom>
          <a:solidFill>
            <a:schemeClr val="bg1"/>
          </a:solidFill>
          <a:ln w="38100">
            <a:solidFill>
              <a:schemeClr val="accent2"/>
            </a:solidFill>
          </a:ln>
          <a:effectLst>
            <a:outerShdw blurRad="127000" dist="12700" sx="102000" sy="102000" algn="ctr" rotWithShape="0">
              <a:schemeClr val="accent2">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000" dirty="0"/>
          </a:p>
        </p:txBody>
      </p:sp>
      <p:sp>
        <p:nvSpPr>
          <p:cNvPr id="60" name="矩形: 圆角 59">
            <a:extLst>
              <a:ext uri="{FF2B5EF4-FFF2-40B4-BE49-F238E27FC236}">
                <a16:creationId xmlns:a16="http://schemas.microsoft.com/office/drawing/2014/main" id="{ECEF3D07-93E9-521A-0AB1-47B047A9CAEB}"/>
              </a:ext>
            </a:extLst>
          </p:cNvPr>
          <p:cNvSpPr/>
          <p:nvPr/>
        </p:nvSpPr>
        <p:spPr>
          <a:xfrm rot="2700000">
            <a:off x="4983480" y="2041481"/>
            <a:ext cx="2187575" cy="2187575"/>
          </a:xfrm>
          <a:prstGeom prst="roundRect">
            <a:avLst/>
          </a:prstGeom>
          <a:solidFill>
            <a:schemeClr val="bg1"/>
          </a:solidFill>
          <a:ln w="38100">
            <a:solidFill>
              <a:schemeClr val="accent1"/>
            </a:solidFill>
          </a:ln>
          <a:effectLst>
            <a:outerShdw blurRad="127000" dist="12700" sx="102000" sy="102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000" dirty="0"/>
          </a:p>
        </p:txBody>
      </p:sp>
      <p:sp>
        <p:nvSpPr>
          <p:cNvPr id="61" name="矩形: 圆角 60">
            <a:extLst>
              <a:ext uri="{FF2B5EF4-FFF2-40B4-BE49-F238E27FC236}">
                <a16:creationId xmlns:a16="http://schemas.microsoft.com/office/drawing/2014/main" id="{8B791355-9D7D-61F5-F29E-063E19F2A84E}"/>
              </a:ext>
            </a:extLst>
          </p:cNvPr>
          <p:cNvSpPr/>
          <p:nvPr/>
        </p:nvSpPr>
        <p:spPr>
          <a:xfrm rot="2700000">
            <a:off x="8528685" y="2041481"/>
            <a:ext cx="2187575" cy="2187575"/>
          </a:xfrm>
          <a:prstGeom prst="roundRect">
            <a:avLst/>
          </a:prstGeom>
          <a:solidFill>
            <a:schemeClr val="bg1"/>
          </a:solidFill>
          <a:ln w="38100">
            <a:solidFill>
              <a:schemeClr val="accent3"/>
            </a:solidFill>
          </a:ln>
          <a:effectLst>
            <a:outerShdw blurRad="127000" dist="12700" sx="102000" sy="102000" algn="ctr" rotWithShape="0">
              <a:schemeClr val="accent3">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000" dirty="0"/>
          </a:p>
        </p:txBody>
      </p:sp>
      <p:sp>
        <p:nvSpPr>
          <p:cNvPr id="62" name="TextBox 42">
            <a:extLst>
              <a:ext uri="{FF2B5EF4-FFF2-40B4-BE49-F238E27FC236}">
                <a16:creationId xmlns:a16="http://schemas.microsoft.com/office/drawing/2014/main" id="{73808FF9-44EA-CABF-8328-22D3610BDF81}"/>
              </a:ext>
            </a:extLst>
          </p:cNvPr>
          <p:cNvSpPr txBox="1"/>
          <p:nvPr/>
        </p:nvSpPr>
        <p:spPr>
          <a:xfrm>
            <a:off x="1749426" y="3272745"/>
            <a:ext cx="1640205" cy="307975"/>
          </a:xfrm>
          <a:prstGeom prst="rect">
            <a:avLst/>
          </a:prstGeom>
          <a:noFill/>
        </p:spPr>
        <p:txBody>
          <a:bodyPr wrap="square" lIns="0" tIns="0" rIns="0" bIns="0" rtlCol="0">
            <a:spAutoFit/>
          </a:bodyPr>
          <a:lstStyle>
            <a:defPPr>
              <a:defRPr lang="zh-CN"/>
            </a:defPPr>
            <a:lvl1pPr>
              <a:defRPr sz="2000" b="1">
                <a:solidFill>
                  <a:schemeClr val="bg1"/>
                </a:solidFill>
                <a:latin typeface="微软雅黑" panose="020B0503020204020204" pitchFamily="34" charset="-122"/>
                <a:ea typeface="微软雅黑" panose="020B0503020204020204" pitchFamily="34" charset="-122"/>
              </a:defRPr>
            </a:lvl1pPr>
          </a:lstStyle>
          <a:p>
            <a:pPr algn="ctr"/>
            <a:r>
              <a:rPr lang="zh-CN" altLang="en-US" b="0" dirty="0">
                <a:latin typeface="+mj-ea"/>
                <a:ea typeface="+mj-ea"/>
              </a:rPr>
              <a:t>关键词标题</a:t>
            </a:r>
          </a:p>
        </p:txBody>
      </p:sp>
      <p:sp>
        <p:nvSpPr>
          <p:cNvPr id="63" name="TextBox 42">
            <a:extLst>
              <a:ext uri="{FF2B5EF4-FFF2-40B4-BE49-F238E27FC236}">
                <a16:creationId xmlns:a16="http://schemas.microsoft.com/office/drawing/2014/main" id="{D8381473-10CA-7145-819E-C67A357FABF7}"/>
              </a:ext>
            </a:extLst>
          </p:cNvPr>
          <p:cNvSpPr txBox="1"/>
          <p:nvPr/>
        </p:nvSpPr>
        <p:spPr>
          <a:xfrm>
            <a:off x="5211446" y="3272745"/>
            <a:ext cx="1640205" cy="307975"/>
          </a:xfrm>
          <a:prstGeom prst="rect">
            <a:avLst/>
          </a:prstGeom>
          <a:noFill/>
        </p:spPr>
        <p:txBody>
          <a:bodyPr wrap="square" lIns="0" tIns="0" rIns="0" bIns="0" rtlCol="0">
            <a:spAutoFit/>
          </a:bodyPr>
          <a:lstStyle>
            <a:defPPr>
              <a:defRPr lang="zh-CN"/>
            </a:defPPr>
            <a:lvl1pPr>
              <a:defRPr sz="2000" b="1">
                <a:solidFill>
                  <a:schemeClr val="bg1"/>
                </a:solidFill>
                <a:latin typeface="微软雅黑" panose="020B0503020204020204" pitchFamily="34" charset="-122"/>
                <a:ea typeface="微软雅黑" panose="020B0503020204020204" pitchFamily="34" charset="-122"/>
              </a:defRPr>
            </a:lvl1pPr>
          </a:lstStyle>
          <a:p>
            <a:pPr algn="ctr"/>
            <a:r>
              <a:rPr lang="zh-CN" altLang="en-US" b="0" dirty="0">
                <a:latin typeface="+mj-ea"/>
                <a:ea typeface="+mj-ea"/>
              </a:rPr>
              <a:t>关键词标题</a:t>
            </a:r>
          </a:p>
        </p:txBody>
      </p:sp>
      <p:sp>
        <p:nvSpPr>
          <p:cNvPr id="64" name="TextBox 42">
            <a:extLst>
              <a:ext uri="{FF2B5EF4-FFF2-40B4-BE49-F238E27FC236}">
                <a16:creationId xmlns:a16="http://schemas.microsoft.com/office/drawing/2014/main" id="{1E776C3E-7E61-FF72-ADF5-7B054CD1BCF4}"/>
              </a:ext>
            </a:extLst>
          </p:cNvPr>
          <p:cNvSpPr txBox="1"/>
          <p:nvPr/>
        </p:nvSpPr>
        <p:spPr>
          <a:xfrm>
            <a:off x="8802371" y="3272745"/>
            <a:ext cx="1640205" cy="307975"/>
          </a:xfrm>
          <a:prstGeom prst="rect">
            <a:avLst/>
          </a:prstGeom>
          <a:noFill/>
        </p:spPr>
        <p:txBody>
          <a:bodyPr wrap="square" lIns="0" tIns="0" rIns="0" bIns="0" rtlCol="0">
            <a:spAutoFit/>
          </a:bodyPr>
          <a:lstStyle>
            <a:defPPr>
              <a:defRPr lang="zh-CN"/>
            </a:defPPr>
            <a:lvl1pPr>
              <a:defRPr sz="2000" b="1">
                <a:solidFill>
                  <a:schemeClr val="bg1"/>
                </a:solidFill>
                <a:latin typeface="微软雅黑" panose="020B0503020204020204" pitchFamily="34" charset="-122"/>
                <a:ea typeface="微软雅黑" panose="020B0503020204020204" pitchFamily="34" charset="-122"/>
              </a:defRPr>
            </a:lvl1pPr>
          </a:lstStyle>
          <a:p>
            <a:pPr algn="ctr"/>
            <a:r>
              <a:rPr lang="zh-CN" altLang="en-US" b="0" dirty="0">
                <a:latin typeface="+mj-ea"/>
                <a:ea typeface="+mj-ea"/>
              </a:rPr>
              <a:t>关键词标题</a:t>
            </a:r>
          </a:p>
        </p:txBody>
      </p:sp>
      <p:sp>
        <p:nvSpPr>
          <p:cNvPr id="65" name="矩形: 圆角 64">
            <a:extLst>
              <a:ext uri="{FF2B5EF4-FFF2-40B4-BE49-F238E27FC236}">
                <a16:creationId xmlns:a16="http://schemas.microsoft.com/office/drawing/2014/main" id="{49CD6F58-D020-9B2C-8A82-07CE58C5C41C}"/>
              </a:ext>
            </a:extLst>
          </p:cNvPr>
          <p:cNvSpPr/>
          <p:nvPr/>
        </p:nvSpPr>
        <p:spPr>
          <a:xfrm rot="2700000">
            <a:off x="3618672" y="1237105"/>
            <a:ext cx="1424479" cy="1424479"/>
          </a:xfrm>
          <a:prstGeom prst="roundRect">
            <a:avLst/>
          </a:prstGeom>
          <a:blipFill>
            <a:blip r:embed="rId2"/>
            <a:stretch>
              <a:fillRect/>
            </a:stretch>
          </a:blipFill>
          <a:ln>
            <a:noFill/>
          </a:ln>
          <a:effectLst>
            <a:outerShdw blurRad="127000" dist="63500" algn="l" rotWithShape="0">
              <a:schemeClr val="accent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000" dirty="0"/>
          </a:p>
        </p:txBody>
      </p:sp>
      <p:sp>
        <p:nvSpPr>
          <p:cNvPr id="66" name="矩形: 圆角 65">
            <a:extLst>
              <a:ext uri="{FF2B5EF4-FFF2-40B4-BE49-F238E27FC236}">
                <a16:creationId xmlns:a16="http://schemas.microsoft.com/office/drawing/2014/main" id="{901F889E-4EFA-9F9C-6F4B-0F229FF50077}"/>
              </a:ext>
            </a:extLst>
          </p:cNvPr>
          <p:cNvSpPr/>
          <p:nvPr/>
        </p:nvSpPr>
        <p:spPr>
          <a:xfrm rot="2700000">
            <a:off x="7137631" y="1237106"/>
            <a:ext cx="1424479" cy="1424479"/>
          </a:xfrm>
          <a:prstGeom prst="roundRect">
            <a:avLst/>
          </a:prstGeom>
          <a:blipFill>
            <a:blip r:embed="rId3"/>
            <a:stretch>
              <a:fillRect/>
            </a:stretch>
          </a:blipFill>
          <a:ln>
            <a:noFill/>
          </a:ln>
          <a:effectLst>
            <a:outerShdw blurRad="127000" dist="63500" algn="l" rotWithShape="0">
              <a:schemeClr val="accent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000" dirty="0"/>
          </a:p>
        </p:txBody>
      </p:sp>
      <p:sp>
        <p:nvSpPr>
          <p:cNvPr id="67" name="矩形: 圆角 66">
            <a:extLst>
              <a:ext uri="{FF2B5EF4-FFF2-40B4-BE49-F238E27FC236}">
                <a16:creationId xmlns:a16="http://schemas.microsoft.com/office/drawing/2014/main" id="{EC9893D2-01C8-D296-7100-182C2F6AE731}"/>
              </a:ext>
            </a:extLst>
          </p:cNvPr>
          <p:cNvSpPr/>
          <p:nvPr/>
        </p:nvSpPr>
        <p:spPr>
          <a:xfrm rot="2700000">
            <a:off x="3618672" y="3567764"/>
            <a:ext cx="1424479" cy="1424479"/>
          </a:xfrm>
          <a:prstGeom prst="roundRect">
            <a:avLst/>
          </a:prstGeom>
          <a:blipFill>
            <a:blip r:embed="rId4"/>
            <a:stretch>
              <a:fillRect/>
            </a:stretch>
          </a:blipFill>
          <a:ln>
            <a:noFill/>
          </a:ln>
          <a:effectLst>
            <a:outerShdw blurRad="127000" dist="63500" algn="l" rotWithShape="0">
              <a:schemeClr val="accent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000" dirty="0"/>
          </a:p>
        </p:txBody>
      </p:sp>
      <p:sp>
        <p:nvSpPr>
          <p:cNvPr id="68" name="矩形: 圆角 67">
            <a:extLst>
              <a:ext uri="{FF2B5EF4-FFF2-40B4-BE49-F238E27FC236}">
                <a16:creationId xmlns:a16="http://schemas.microsoft.com/office/drawing/2014/main" id="{DF1BF45B-7493-ED1B-5002-3E11730369A9}"/>
              </a:ext>
            </a:extLst>
          </p:cNvPr>
          <p:cNvSpPr/>
          <p:nvPr/>
        </p:nvSpPr>
        <p:spPr>
          <a:xfrm rot="2700000">
            <a:off x="7137631" y="3567765"/>
            <a:ext cx="1424479" cy="1424479"/>
          </a:xfrm>
          <a:prstGeom prst="roundRect">
            <a:avLst/>
          </a:prstGeom>
          <a:blipFill>
            <a:blip r:embed="rId5"/>
            <a:stretch>
              <a:fillRect/>
            </a:stretch>
          </a:blipFill>
          <a:ln>
            <a:noFill/>
          </a:ln>
          <a:effectLst>
            <a:outerShdw blurRad="127000" dist="63500" algn="l" rotWithShape="0">
              <a:schemeClr val="accent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000" dirty="0"/>
          </a:p>
        </p:txBody>
      </p:sp>
      <p:grpSp>
        <p:nvGrpSpPr>
          <p:cNvPr id="45" name="组合 44">
            <a:extLst>
              <a:ext uri="{FF2B5EF4-FFF2-40B4-BE49-F238E27FC236}">
                <a16:creationId xmlns:a16="http://schemas.microsoft.com/office/drawing/2014/main" id="{E1FAED65-3E96-F1D0-94AF-B706552AAC7B}"/>
              </a:ext>
            </a:extLst>
          </p:cNvPr>
          <p:cNvGrpSpPr/>
          <p:nvPr/>
        </p:nvGrpSpPr>
        <p:grpSpPr>
          <a:xfrm>
            <a:off x="2291952" y="2460627"/>
            <a:ext cx="581219" cy="543433"/>
            <a:chOff x="4173" y="1710"/>
            <a:chExt cx="846" cy="791"/>
          </a:xfrm>
          <a:gradFill>
            <a:gsLst>
              <a:gs pos="0">
                <a:schemeClr val="accent2"/>
              </a:gs>
              <a:gs pos="100000">
                <a:schemeClr val="accent1">
                  <a:lumMod val="60000"/>
                  <a:lumOff val="40000"/>
                </a:schemeClr>
              </a:gs>
            </a:gsLst>
            <a:lin ang="2700000" scaled="0"/>
          </a:gradFill>
        </p:grpSpPr>
        <p:sp>
          <p:nvSpPr>
            <p:cNvPr id="56" name="任意多边形: 形状 55">
              <a:extLst>
                <a:ext uri="{FF2B5EF4-FFF2-40B4-BE49-F238E27FC236}">
                  <a16:creationId xmlns:a16="http://schemas.microsoft.com/office/drawing/2014/main" id="{0F6B0534-E7AF-EDAF-1728-B44339A496F1}"/>
                </a:ext>
              </a:extLst>
            </p:cNvPr>
            <p:cNvSpPr/>
            <p:nvPr/>
          </p:nvSpPr>
          <p:spPr>
            <a:xfrm>
              <a:off x="4173" y="1710"/>
              <a:ext cx="846" cy="791"/>
            </a:xfrm>
            <a:custGeom>
              <a:avLst/>
              <a:gdLst>
                <a:gd name="connsiteX0" fmla="*/ 514125 w 536939"/>
                <a:gd name="connsiteY0" fmla="*/ 135958 h 502401"/>
                <a:gd name="connsiteX1" fmla="*/ 477871 w 536939"/>
                <a:gd name="connsiteY1" fmla="*/ 158565 h 502401"/>
                <a:gd name="connsiteX2" fmla="*/ 443064 w 536939"/>
                <a:gd name="connsiteY2" fmla="*/ 310199 h 502401"/>
                <a:gd name="connsiteX3" fmla="*/ 180047 w 536939"/>
                <a:gd name="connsiteY3" fmla="*/ 307718 h 502401"/>
                <a:gd name="connsiteX4" fmla="*/ 116981 w 536939"/>
                <a:gd name="connsiteY4" fmla="*/ 54489 h 502401"/>
                <a:gd name="connsiteX5" fmla="*/ 102231 w 536939"/>
                <a:gd name="connsiteY5" fmla="*/ 35328 h 502401"/>
                <a:gd name="connsiteX6" fmla="*/ 44748 w 536939"/>
                <a:gd name="connsiteY6" fmla="*/ 3691 h 502401"/>
                <a:gd name="connsiteX7" fmla="*/ 3704 w 536939"/>
                <a:gd name="connsiteY7" fmla="*/ 15581 h 502401"/>
                <a:gd name="connsiteX8" fmla="*/ 15593 w 536939"/>
                <a:gd name="connsiteY8" fmla="*/ 56626 h 502401"/>
                <a:gd name="connsiteX9" fmla="*/ 61635 w 536939"/>
                <a:gd name="connsiteY9" fmla="*/ 81921 h 502401"/>
                <a:gd name="connsiteX10" fmla="*/ 126148 w 536939"/>
                <a:gd name="connsiteY10" fmla="*/ 340113 h 502401"/>
                <a:gd name="connsiteX11" fmla="*/ 91686 w 536939"/>
                <a:gd name="connsiteY11" fmla="*/ 367682 h 502401"/>
                <a:gd name="connsiteX12" fmla="*/ 84794 w 536939"/>
                <a:gd name="connsiteY12" fmla="*/ 381467 h 502401"/>
                <a:gd name="connsiteX13" fmla="*/ 84794 w 536939"/>
                <a:gd name="connsiteY13" fmla="*/ 424614 h 502401"/>
                <a:gd name="connsiteX14" fmla="*/ 101749 w 536939"/>
                <a:gd name="connsiteY14" fmla="*/ 441914 h 502401"/>
                <a:gd name="connsiteX15" fmla="*/ 150479 w 536939"/>
                <a:gd name="connsiteY15" fmla="*/ 442603 h 502401"/>
                <a:gd name="connsiteX16" fmla="*/ 148749 w 536939"/>
                <a:gd name="connsiteY16" fmla="*/ 491312 h 502401"/>
                <a:gd name="connsiteX17" fmla="*/ 197458 w 536939"/>
                <a:gd name="connsiteY17" fmla="*/ 493042 h 502401"/>
                <a:gd name="connsiteX18" fmla="*/ 199188 w 536939"/>
                <a:gd name="connsiteY18" fmla="*/ 444333 h 502401"/>
                <a:gd name="connsiteX19" fmla="*/ 198175 w 536939"/>
                <a:gd name="connsiteY19" fmla="*/ 443293 h 502401"/>
                <a:gd name="connsiteX20" fmla="*/ 425626 w 536939"/>
                <a:gd name="connsiteY20" fmla="*/ 446463 h 502401"/>
                <a:gd name="connsiteX21" fmla="*/ 431216 w 536939"/>
                <a:gd name="connsiteY21" fmla="*/ 494876 h 502401"/>
                <a:gd name="connsiteX22" fmla="*/ 479628 w 536939"/>
                <a:gd name="connsiteY22" fmla="*/ 489293 h 502401"/>
                <a:gd name="connsiteX23" fmla="*/ 480214 w 536939"/>
                <a:gd name="connsiteY23" fmla="*/ 447221 h 502401"/>
                <a:gd name="connsiteX24" fmla="*/ 509921 w 536939"/>
                <a:gd name="connsiteY24" fmla="*/ 447635 h 502401"/>
                <a:gd name="connsiteX25" fmla="*/ 509921 w 536939"/>
                <a:gd name="connsiteY25" fmla="*/ 447635 h 502401"/>
                <a:gd name="connsiteX26" fmla="*/ 525608 w 536939"/>
                <a:gd name="connsiteY26" fmla="*/ 428860 h 502401"/>
                <a:gd name="connsiteX27" fmla="*/ 509921 w 536939"/>
                <a:gd name="connsiteY27" fmla="*/ 413172 h 502401"/>
                <a:gd name="connsiteX28" fmla="*/ 118429 w 536939"/>
                <a:gd name="connsiteY28" fmla="*/ 407659 h 502401"/>
                <a:gd name="connsiteX29" fmla="*/ 118429 w 536939"/>
                <a:gd name="connsiteY29" fmla="*/ 389945 h 502401"/>
                <a:gd name="connsiteX30" fmla="*/ 147170 w 536939"/>
                <a:gd name="connsiteY30" fmla="*/ 367269 h 502401"/>
                <a:gd name="connsiteX31" fmla="*/ 155579 w 536939"/>
                <a:gd name="connsiteY31" fmla="*/ 368647 h 502401"/>
                <a:gd name="connsiteX32" fmla="*/ 466222 w 536939"/>
                <a:gd name="connsiteY32" fmla="*/ 371473 h 502401"/>
                <a:gd name="connsiteX33" fmla="*/ 466222 w 536939"/>
                <a:gd name="connsiteY33" fmla="*/ 371473 h 502401"/>
                <a:gd name="connsiteX34" fmla="*/ 495653 w 536939"/>
                <a:gd name="connsiteY34" fmla="*/ 348039 h 502401"/>
                <a:gd name="connsiteX35" fmla="*/ 535974 w 536939"/>
                <a:gd name="connsiteY35" fmla="*/ 172626 h 502401"/>
                <a:gd name="connsiteX36" fmla="*/ 514125 w 536939"/>
                <a:gd name="connsiteY36" fmla="*/ 135958 h 50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6939" h="502401">
                  <a:moveTo>
                    <a:pt x="514125" y="135958"/>
                  </a:moveTo>
                  <a:cubicBezTo>
                    <a:pt x="497879" y="132256"/>
                    <a:pt x="481696" y="142354"/>
                    <a:pt x="477871" y="158565"/>
                  </a:cubicBezTo>
                  <a:lnTo>
                    <a:pt x="443064" y="310199"/>
                  </a:lnTo>
                  <a:lnTo>
                    <a:pt x="180047" y="307718"/>
                  </a:lnTo>
                  <a:lnTo>
                    <a:pt x="116981" y="54489"/>
                  </a:lnTo>
                  <a:cubicBezTo>
                    <a:pt x="114948" y="46328"/>
                    <a:pt x="109606" y="39381"/>
                    <a:pt x="102231" y="35328"/>
                  </a:cubicBezTo>
                  <a:lnTo>
                    <a:pt x="44748" y="3691"/>
                  </a:lnTo>
                  <a:cubicBezTo>
                    <a:pt x="30129" y="-4359"/>
                    <a:pt x="11754" y="962"/>
                    <a:pt x="3704" y="15581"/>
                  </a:cubicBezTo>
                  <a:cubicBezTo>
                    <a:pt x="-4347" y="30200"/>
                    <a:pt x="974" y="48575"/>
                    <a:pt x="15593" y="56626"/>
                  </a:cubicBezTo>
                  <a:lnTo>
                    <a:pt x="61635" y="81921"/>
                  </a:lnTo>
                  <a:lnTo>
                    <a:pt x="126148" y="340113"/>
                  </a:lnTo>
                  <a:lnTo>
                    <a:pt x="91686" y="367682"/>
                  </a:lnTo>
                  <a:cubicBezTo>
                    <a:pt x="87344" y="370936"/>
                    <a:pt x="84794" y="376043"/>
                    <a:pt x="84794" y="381467"/>
                  </a:cubicBezTo>
                  <a:lnTo>
                    <a:pt x="84794" y="424614"/>
                  </a:lnTo>
                  <a:cubicBezTo>
                    <a:pt x="84752" y="434050"/>
                    <a:pt x="92313" y="441762"/>
                    <a:pt x="101749" y="441914"/>
                  </a:cubicBezTo>
                  <a:lnTo>
                    <a:pt x="150479" y="442603"/>
                  </a:lnTo>
                  <a:cubicBezTo>
                    <a:pt x="136549" y="455575"/>
                    <a:pt x="135777" y="477383"/>
                    <a:pt x="148749" y="491312"/>
                  </a:cubicBezTo>
                  <a:cubicBezTo>
                    <a:pt x="161720" y="505235"/>
                    <a:pt x="183528" y="506014"/>
                    <a:pt x="197458" y="493042"/>
                  </a:cubicBezTo>
                  <a:cubicBezTo>
                    <a:pt x="211380" y="480064"/>
                    <a:pt x="212159" y="458263"/>
                    <a:pt x="199188" y="444333"/>
                  </a:cubicBezTo>
                  <a:cubicBezTo>
                    <a:pt x="198857" y="443982"/>
                    <a:pt x="198519" y="443630"/>
                    <a:pt x="198175" y="443293"/>
                  </a:cubicBezTo>
                  <a:lnTo>
                    <a:pt x="425626" y="446463"/>
                  </a:lnTo>
                  <a:cubicBezTo>
                    <a:pt x="413798" y="461378"/>
                    <a:pt x="416300" y="483055"/>
                    <a:pt x="431216" y="494876"/>
                  </a:cubicBezTo>
                  <a:cubicBezTo>
                    <a:pt x="446124" y="506703"/>
                    <a:pt x="467801" y="504201"/>
                    <a:pt x="479628" y="489293"/>
                  </a:cubicBezTo>
                  <a:cubicBezTo>
                    <a:pt x="489354" y="477024"/>
                    <a:pt x="489595" y="459752"/>
                    <a:pt x="480214" y="447221"/>
                  </a:cubicBezTo>
                  <a:lnTo>
                    <a:pt x="509921" y="447635"/>
                  </a:lnTo>
                  <a:lnTo>
                    <a:pt x="509921" y="447635"/>
                  </a:lnTo>
                  <a:cubicBezTo>
                    <a:pt x="519439" y="446780"/>
                    <a:pt x="526463" y="438378"/>
                    <a:pt x="525608" y="428860"/>
                  </a:cubicBezTo>
                  <a:cubicBezTo>
                    <a:pt x="524864" y="420527"/>
                    <a:pt x="518254" y="413917"/>
                    <a:pt x="509921" y="413172"/>
                  </a:cubicBezTo>
                  <a:lnTo>
                    <a:pt x="118429" y="407659"/>
                  </a:lnTo>
                  <a:lnTo>
                    <a:pt x="118429" y="389945"/>
                  </a:lnTo>
                  <a:lnTo>
                    <a:pt x="147170" y="367269"/>
                  </a:lnTo>
                  <a:cubicBezTo>
                    <a:pt x="149893" y="368117"/>
                    <a:pt x="152726" y="368578"/>
                    <a:pt x="155579" y="368647"/>
                  </a:cubicBezTo>
                  <a:lnTo>
                    <a:pt x="466222" y="371473"/>
                  </a:lnTo>
                  <a:lnTo>
                    <a:pt x="466222" y="371473"/>
                  </a:lnTo>
                  <a:cubicBezTo>
                    <a:pt x="480297" y="371473"/>
                    <a:pt x="492503" y="361755"/>
                    <a:pt x="495653" y="348039"/>
                  </a:cubicBezTo>
                  <a:lnTo>
                    <a:pt x="535974" y="172626"/>
                  </a:lnTo>
                  <a:cubicBezTo>
                    <a:pt x="540020" y="156477"/>
                    <a:pt x="530260" y="140086"/>
                    <a:pt x="514125" y="135958"/>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a:extLst>
                <a:ext uri="{FF2B5EF4-FFF2-40B4-BE49-F238E27FC236}">
                  <a16:creationId xmlns:a16="http://schemas.microsoft.com/office/drawing/2014/main" id="{EF3056EC-056C-77B3-0FB1-D0E43BC354FD}"/>
                </a:ext>
              </a:extLst>
            </p:cNvPr>
            <p:cNvSpPr/>
            <p:nvPr/>
          </p:nvSpPr>
          <p:spPr>
            <a:xfrm>
              <a:off x="4527" y="1787"/>
              <a:ext cx="270" cy="342"/>
            </a:xfrm>
            <a:custGeom>
              <a:avLst/>
              <a:gdLst>
                <a:gd name="connsiteX0" fmla="*/ 158806 w 171505"/>
                <a:gd name="connsiteY0" fmla="*/ 99257 h 217242"/>
                <a:gd name="connsiteX1" fmla="*/ 130684 w 171505"/>
                <a:gd name="connsiteY1" fmla="*/ 99257 h 217242"/>
                <a:gd name="connsiteX2" fmla="*/ 130684 w 171505"/>
                <a:gd name="connsiteY2" fmla="*/ 17995 h 217242"/>
                <a:gd name="connsiteX3" fmla="*/ 112971 w 171505"/>
                <a:gd name="connsiteY3" fmla="*/ -63 h 217242"/>
                <a:gd name="connsiteX4" fmla="*/ 58865 w 171505"/>
                <a:gd name="connsiteY4" fmla="*/ -63 h 217242"/>
                <a:gd name="connsiteX5" fmla="*/ 40875 w 171505"/>
                <a:gd name="connsiteY5" fmla="*/ 17995 h 217242"/>
                <a:gd name="connsiteX6" fmla="*/ 40875 w 171505"/>
                <a:gd name="connsiteY6" fmla="*/ 99257 h 217242"/>
                <a:gd name="connsiteX7" fmla="*/ 12754 w 171505"/>
                <a:gd name="connsiteY7" fmla="*/ 99257 h 217242"/>
                <a:gd name="connsiteX8" fmla="*/ 3656 w 171505"/>
                <a:gd name="connsiteY8" fmla="*/ 117384 h 217242"/>
                <a:gd name="connsiteX9" fmla="*/ 24334 w 171505"/>
                <a:gd name="connsiteY9" fmla="*/ 145437 h 217242"/>
                <a:gd name="connsiteX10" fmla="*/ 51352 w 171505"/>
                <a:gd name="connsiteY10" fmla="*/ 181622 h 217242"/>
                <a:gd name="connsiteX11" fmla="*/ 72029 w 171505"/>
                <a:gd name="connsiteY11" fmla="*/ 209674 h 217242"/>
                <a:gd name="connsiteX12" fmla="*/ 93858 w 171505"/>
                <a:gd name="connsiteY12" fmla="*/ 214795 h 217242"/>
                <a:gd name="connsiteX13" fmla="*/ 98979 w 171505"/>
                <a:gd name="connsiteY13" fmla="*/ 209674 h 217242"/>
                <a:gd name="connsiteX14" fmla="*/ 119656 w 171505"/>
                <a:gd name="connsiteY14" fmla="*/ 181622 h 217242"/>
                <a:gd name="connsiteX15" fmla="*/ 146675 w 171505"/>
                <a:gd name="connsiteY15" fmla="*/ 145437 h 217242"/>
                <a:gd name="connsiteX16" fmla="*/ 167352 w 171505"/>
                <a:gd name="connsiteY16" fmla="*/ 117384 h 217242"/>
                <a:gd name="connsiteX17" fmla="*/ 158806 w 171505"/>
                <a:gd name="connsiteY17" fmla="*/ 99257 h 21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505" h="217242">
                  <a:moveTo>
                    <a:pt x="158806" y="99257"/>
                  </a:moveTo>
                  <a:lnTo>
                    <a:pt x="130684" y="99257"/>
                  </a:lnTo>
                  <a:lnTo>
                    <a:pt x="130684" y="17995"/>
                  </a:lnTo>
                  <a:cubicBezTo>
                    <a:pt x="130684" y="8152"/>
                    <a:pt x="122806" y="123"/>
                    <a:pt x="112971" y="-63"/>
                  </a:cubicBezTo>
                  <a:lnTo>
                    <a:pt x="58865" y="-63"/>
                  </a:lnTo>
                  <a:cubicBezTo>
                    <a:pt x="48919" y="-22"/>
                    <a:pt x="40875" y="8049"/>
                    <a:pt x="40875" y="17995"/>
                  </a:cubicBezTo>
                  <a:lnTo>
                    <a:pt x="40875" y="99257"/>
                  </a:lnTo>
                  <a:lnTo>
                    <a:pt x="12754" y="99257"/>
                  </a:lnTo>
                  <a:cubicBezTo>
                    <a:pt x="348" y="99257"/>
                    <a:pt x="-3788" y="107390"/>
                    <a:pt x="3656" y="117384"/>
                  </a:cubicBezTo>
                  <a:lnTo>
                    <a:pt x="24334" y="145437"/>
                  </a:lnTo>
                  <a:lnTo>
                    <a:pt x="51352" y="181622"/>
                  </a:lnTo>
                  <a:lnTo>
                    <a:pt x="72029" y="209674"/>
                  </a:lnTo>
                  <a:cubicBezTo>
                    <a:pt x="76641" y="217118"/>
                    <a:pt x="86414" y="219413"/>
                    <a:pt x="93858" y="214795"/>
                  </a:cubicBezTo>
                  <a:cubicBezTo>
                    <a:pt x="95933" y="213506"/>
                    <a:pt x="97690" y="211756"/>
                    <a:pt x="98979" y="209674"/>
                  </a:cubicBezTo>
                  <a:lnTo>
                    <a:pt x="119656" y="181622"/>
                  </a:lnTo>
                  <a:lnTo>
                    <a:pt x="146675" y="145437"/>
                  </a:lnTo>
                  <a:lnTo>
                    <a:pt x="167352" y="117384"/>
                  </a:lnTo>
                  <a:cubicBezTo>
                    <a:pt x="175348" y="107390"/>
                    <a:pt x="171212" y="99257"/>
                    <a:pt x="158806" y="99257"/>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49" name="组合 48">
            <a:extLst>
              <a:ext uri="{FF2B5EF4-FFF2-40B4-BE49-F238E27FC236}">
                <a16:creationId xmlns:a16="http://schemas.microsoft.com/office/drawing/2014/main" id="{11B1FE77-048B-D07B-281A-F7A285D9085D}"/>
              </a:ext>
            </a:extLst>
          </p:cNvPr>
          <p:cNvGrpSpPr/>
          <p:nvPr/>
        </p:nvGrpSpPr>
        <p:grpSpPr>
          <a:xfrm>
            <a:off x="9396090" y="2445887"/>
            <a:ext cx="504351" cy="510715"/>
            <a:chOff x="15610" y="81"/>
            <a:chExt cx="713" cy="722"/>
          </a:xfrm>
          <a:gradFill>
            <a:gsLst>
              <a:gs pos="0">
                <a:schemeClr val="accent1"/>
              </a:gs>
              <a:gs pos="100000">
                <a:srgbClr val="020138"/>
              </a:gs>
            </a:gsLst>
            <a:lin ang="5400000" scaled="1"/>
          </a:gradFill>
        </p:grpSpPr>
        <p:sp>
          <p:nvSpPr>
            <p:cNvPr id="51" name="任意多边形: 形状 50">
              <a:extLst>
                <a:ext uri="{FF2B5EF4-FFF2-40B4-BE49-F238E27FC236}">
                  <a16:creationId xmlns:a16="http://schemas.microsoft.com/office/drawing/2014/main" id="{06A8D976-E5AA-9B30-2A8C-584F7333A4F5}"/>
                </a:ext>
              </a:extLst>
            </p:cNvPr>
            <p:cNvSpPr/>
            <p:nvPr/>
          </p:nvSpPr>
          <p:spPr>
            <a:xfrm>
              <a:off x="15610" y="605"/>
              <a:ext cx="713" cy="198"/>
            </a:xfrm>
            <a:custGeom>
              <a:avLst/>
              <a:gdLst>
                <a:gd name="connsiteX0" fmla="*/ 7188 w 452974"/>
                <a:gd name="connsiteY0" fmla="*/ 6 h 125580"/>
                <a:gd name="connsiteX1" fmla="*/ 50265 w 452974"/>
                <a:gd name="connsiteY1" fmla="*/ 6 h 125580"/>
                <a:gd name="connsiteX2" fmla="*/ 57158 w 452974"/>
                <a:gd name="connsiteY2" fmla="*/ 6898 h 125580"/>
                <a:gd name="connsiteX3" fmla="*/ 57158 w 452974"/>
                <a:gd name="connsiteY3" fmla="*/ 68310 h 125580"/>
                <a:gd name="connsiteX4" fmla="*/ 395923 w 452974"/>
                <a:gd name="connsiteY4" fmla="*/ 68310 h 125580"/>
                <a:gd name="connsiteX5" fmla="*/ 395923 w 452974"/>
                <a:gd name="connsiteY5" fmla="*/ 6829 h 125580"/>
                <a:gd name="connsiteX6" fmla="*/ 402815 w 452974"/>
                <a:gd name="connsiteY6" fmla="*/ -63 h 125580"/>
                <a:gd name="connsiteX7" fmla="*/ 446031 w 452974"/>
                <a:gd name="connsiteY7" fmla="*/ -63 h 125580"/>
                <a:gd name="connsiteX8" fmla="*/ 452923 w 452974"/>
                <a:gd name="connsiteY8" fmla="*/ 6829 h 125580"/>
                <a:gd name="connsiteX9" fmla="*/ 452923 w 452974"/>
                <a:gd name="connsiteY9" fmla="*/ 118625 h 125580"/>
                <a:gd name="connsiteX10" fmla="*/ 446031 w 452974"/>
                <a:gd name="connsiteY10" fmla="*/ 125517 h 125580"/>
                <a:gd name="connsiteX11" fmla="*/ 6843 w 452974"/>
                <a:gd name="connsiteY11" fmla="*/ 125517 h 125580"/>
                <a:gd name="connsiteX12" fmla="*/ -50 w 452974"/>
                <a:gd name="connsiteY12" fmla="*/ 118625 h 125580"/>
                <a:gd name="connsiteX13" fmla="*/ -50 w 452974"/>
                <a:gd name="connsiteY13" fmla="*/ 7036 h 125580"/>
                <a:gd name="connsiteX14" fmla="*/ 6705 w 452974"/>
                <a:gd name="connsiteY14" fmla="*/ -1 h 125580"/>
                <a:gd name="connsiteX15" fmla="*/ 7188 w 452974"/>
                <a:gd name="connsiteY15" fmla="*/ 6 h 125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974" h="125580">
                  <a:moveTo>
                    <a:pt x="7188" y="6"/>
                  </a:moveTo>
                  <a:lnTo>
                    <a:pt x="50265" y="6"/>
                  </a:lnTo>
                  <a:cubicBezTo>
                    <a:pt x="54057" y="6"/>
                    <a:pt x="57158" y="3093"/>
                    <a:pt x="57158" y="6898"/>
                  </a:cubicBezTo>
                  <a:lnTo>
                    <a:pt x="57158" y="68310"/>
                  </a:lnTo>
                  <a:lnTo>
                    <a:pt x="395923" y="68310"/>
                  </a:lnTo>
                  <a:lnTo>
                    <a:pt x="395923" y="6829"/>
                  </a:lnTo>
                  <a:cubicBezTo>
                    <a:pt x="395923" y="3024"/>
                    <a:pt x="399024" y="-63"/>
                    <a:pt x="402815" y="-63"/>
                  </a:cubicBezTo>
                  <a:lnTo>
                    <a:pt x="446031" y="-63"/>
                  </a:lnTo>
                  <a:cubicBezTo>
                    <a:pt x="449821" y="-63"/>
                    <a:pt x="452923" y="3024"/>
                    <a:pt x="452923" y="6829"/>
                  </a:cubicBezTo>
                  <a:lnTo>
                    <a:pt x="452923" y="118625"/>
                  </a:lnTo>
                  <a:cubicBezTo>
                    <a:pt x="452923" y="122430"/>
                    <a:pt x="449821" y="125517"/>
                    <a:pt x="446031" y="125517"/>
                  </a:cubicBezTo>
                  <a:lnTo>
                    <a:pt x="6843" y="125517"/>
                  </a:lnTo>
                  <a:cubicBezTo>
                    <a:pt x="3052" y="125517"/>
                    <a:pt x="-50" y="122430"/>
                    <a:pt x="-50" y="118625"/>
                  </a:cubicBezTo>
                  <a:lnTo>
                    <a:pt x="-50" y="7036"/>
                  </a:lnTo>
                  <a:cubicBezTo>
                    <a:pt x="-119" y="3231"/>
                    <a:pt x="2914" y="81"/>
                    <a:pt x="6705" y="-1"/>
                  </a:cubicBezTo>
                  <a:cubicBezTo>
                    <a:pt x="6843" y="-8"/>
                    <a:pt x="7050" y="-1"/>
                    <a:pt x="7188" y="6"/>
                  </a:cubicBezTo>
                  <a:close/>
                </a:path>
              </a:pathLst>
            </a:custGeom>
            <a:gradFill>
              <a:gsLst>
                <a:gs pos="0">
                  <a:schemeClr val="accent2"/>
                </a:gs>
                <a:gs pos="100000">
                  <a:schemeClr val="accent1">
                    <a:lumMod val="60000"/>
                    <a:lumOff val="40000"/>
                  </a:schemeClr>
                </a:gs>
              </a:gsLst>
              <a:lin ang="2700000" scaled="0"/>
            </a:gra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a:extLst>
                <a:ext uri="{FF2B5EF4-FFF2-40B4-BE49-F238E27FC236}">
                  <a16:creationId xmlns:a16="http://schemas.microsoft.com/office/drawing/2014/main" id="{8F871348-E289-1195-B9E0-1BCB54AC4DB2}"/>
                </a:ext>
              </a:extLst>
            </p:cNvPr>
            <p:cNvSpPr/>
            <p:nvPr/>
          </p:nvSpPr>
          <p:spPr>
            <a:xfrm>
              <a:off x="15848" y="557"/>
              <a:ext cx="239" cy="84"/>
            </a:xfrm>
            <a:custGeom>
              <a:avLst/>
              <a:gdLst>
                <a:gd name="connsiteX0" fmla="*/ 143777 w 151978"/>
                <a:gd name="connsiteY0" fmla="*/ 0 h 53209"/>
                <a:gd name="connsiteX1" fmla="*/ 151978 w 151978"/>
                <a:gd name="connsiteY1" fmla="*/ 0 h 53209"/>
                <a:gd name="connsiteX2" fmla="*/ 151978 w 151978"/>
                <a:gd name="connsiteY2" fmla="*/ 53210 h 53209"/>
                <a:gd name="connsiteX3" fmla="*/ 143777 w 151978"/>
                <a:gd name="connsiteY3" fmla="*/ 53210 h 53209"/>
                <a:gd name="connsiteX4" fmla="*/ 8201 w 151978"/>
                <a:gd name="connsiteY4" fmla="*/ 53210 h 53209"/>
                <a:gd name="connsiteX5" fmla="*/ 0 w 151978"/>
                <a:gd name="connsiteY5" fmla="*/ 53210 h 53209"/>
                <a:gd name="connsiteX6" fmla="*/ 0 w 151978"/>
                <a:gd name="connsiteY6" fmla="*/ 0 h 53209"/>
                <a:gd name="connsiteX7" fmla="*/ 8201 w 151978"/>
                <a:gd name="connsiteY7" fmla="*/ 0 h 5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978" h="53209">
                  <a:moveTo>
                    <a:pt x="143777" y="0"/>
                  </a:moveTo>
                  <a:cubicBezTo>
                    <a:pt x="148306" y="0"/>
                    <a:pt x="151978" y="0"/>
                    <a:pt x="151978" y="0"/>
                  </a:cubicBezTo>
                  <a:lnTo>
                    <a:pt x="151978" y="53210"/>
                  </a:lnTo>
                  <a:cubicBezTo>
                    <a:pt x="151978" y="53210"/>
                    <a:pt x="148306" y="53210"/>
                    <a:pt x="143777" y="53210"/>
                  </a:cubicBezTo>
                  <a:lnTo>
                    <a:pt x="8201" y="53210"/>
                  </a:lnTo>
                  <a:cubicBezTo>
                    <a:pt x="3672" y="53210"/>
                    <a:pt x="0" y="53210"/>
                    <a:pt x="0" y="53210"/>
                  </a:cubicBezTo>
                  <a:lnTo>
                    <a:pt x="0" y="0"/>
                  </a:lnTo>
                  <a:cubicBezTo>
                    <a:pt x="0" y="0"/>
                    <a:pt x="3672" y="0"/>
                    <a:pt x="8201" y="0"/>
                  </a:cubicBezTo>
                  <a:close/>
                </a:path>
              </a:pathLst>
            </a:custGeom>
            <a:gradFill>
              <a:gsLst>
                <a:gs pos="0">
                  <a:schemeClr val="accent2"/>
                </a:gs>
                <a:gs pos="100000">
                  <a:schemeClr val="accent1">
                    <a:lumMod val="60000"/>
                    <a:lumOff val="40000"/>
                  </a:schemeClr>
                </a:gs>
              </a:gsLst>
              <a:lin ang="2700000" scaled="0"/>
            </a:gra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a:extLst>
                <a:ext uri="{FF2B5EF4-FFF2-40B4-BE49-F238E27FC236}">
                  <a16:creationId xmlns:a16="http://schemas.microsoft.com/office/drawing/2014/main" id="{530059E6-AA35-FA04-B25C-9458FCBFD95F}"/>
                </a:ext>
              </a:extLst>
            </p:cNvPr>
            <p:cNvSpPr/>
            <p:nvPr/>
          </p:nvSpPr>
          <p:spPr>
            <a:xfrm>
              <a:off x="15695" y="81"/>
              <a:ext cx="546" cy="455"/>
            </a:xfrm>
            <a:custGeom>
              <a:avLst/>
              <a:gdLst>
                <a:gd name="connsiteX0" fmla="*/ 80559 w 346603"/>
                <a:gd name="connsiteY0" fmla="*/ 97500 h 288897"/>
                <a:gd name="connsiteX1" fmla="*/ 159064 w 346603"/>
                <a:gd name="connsiteY1" fmla="*/ 5485 h 288897"/>
                <a:gd name="connsiteX2" fmla="*/ 187254 w 346603"/>
                <a:gd name="connsiteY2" fmla="*/ 5485 h 288897"/>
                <a:gd name="connsiteX3" fmla="*/ 265829 w 346603"/>
                <a:gd name="connsiteY3" fmla="*/ 97500 h 288897"/>
                <a:gd name="connsiteX4" fmla="*/ 344333 w 346603"/>
                <a:gd name="connsiteY4" fmla="*/ 189583 h 288897"/>
                <a:gd name="connsiteX5" fmla="*/ 330548 w 346603"/>
                <a:gd name="connsiteY5" fmla="*/ 206125 h 288897"/>
                <a:gd name="connsiteX6" fmla="*/ 247838 w 346603"/>
                <a:gd name="connsiteY6" fmla="*/ 206125 h 288897"/>
                <a:gd name="connsiteX7" fmla="*/ 247838 w 346603"/>
                <a:gd name="connsiteY7" fmla="*/ 281942 h 288897"/>
                <a:gd name="connsiteX8" fmla="*/ 240946 w 346603"/>
                <a:gd name="connsiteY8" fmla="*/ 288835 h 288897"/>
                <a:gd name="connsiteX9" fmla="*/ 103097 w 346603"/>
                <a:gd name="connsiteY9" fmla="*/ 288835 h 288897"/>
                <a:gd name="connsiteX10" fmla="*/ 96204 w 346603"/>
                <a:gd name="connsiteY10" fmla="*/ 281942 h 288897"/>
                <a:gd name="connsiteX11" fmla="*/ 96204 w 346603"/>
                <a:gd name="connsiteY11" fmla="*/ 206125 h 288897"/>
                <a:gd name="connsiteX12" fmla="*/ 16252 w 346603"/>
                <a:gd name="connsiteY12" fmla="*/ 206125 h 288897"/>
                <a:gd name="connsiteX13" fmla="*/ 2467 w 346603"/>
                <a:gd name="connsiteY13" fmla="*/ 189583 h 28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603" h="288897">
                  <a:moveTo>
                    <a:pt x="80559" y="97500"/>
                  </a:moveTo>
                  <a:lnTo>
                    <a:pt x="159064" y="5485"/>
                  </a:lnTo>
                  <a:cubicBezTo>
                    <a:pt x="166990" y="-1913"/>
                    <a:pt x="179328" y="-1913"/>
                    <a:pt x="187254" y="5485"/>
                  </a:cubicBezTo>
                  <a:lnTo>
                    <a:pt x="265829" y="97500"/>
                  </a:lnTo>
                  <a:lnTo>
                    <a:pt x="344333" y="189583"/>
                  </a:lnTo>
                  <a:cubicBezTo>
                    <a:pt x="350605" y="196889"/>
                    <a:pt x="342817" y="206125"/>
                    <a:pt x="330548" y="206125"/>
                  </a:cubicBezTo>
                  <a:lnTo>
                    <a:pt x="247838" y="206125"/>
                  </a:lnTo>
                  <a:lnTo>
                    <a:pt x="247838" y="281942"/>
                  </a:lnTo>
                  <a:cubicBezTo>
                    <a:pt x="247838" y="285747"/>
                    <a:pt x="244737" y="288835"/>
                    <a:pt x="240946" y="288835"/>
                  </a:cubicBezTo>
                  <a:lnTo>
                    <a:pt x="103097" y="288835"/>
                  </a:lnTo>
                  <a:cubicBezTo>
                    <a:pt x="99306" y="288835"/>
                    <a:pt x="96204" y="285747"/>
                    <a:pt x="96204" y="281942"/>
                  </a:cubicBezTo>
                  <a:lnTo>
                    <a:pt x="96204" y="206125"/>
                  </a:lnTo>
                  <a:lnTo>
                    <a:pt x="16252" y="206125"/>
                  </a:lnTo>
                  <a:cubicBezTo>
                    <a:pt x="3708" y="206125"/>
                    <a:pt x="-4425" y="196889"/>
                    <a:pt x="2467" y="189583"/>
                  </a:cubicBezTo>
                  <a:close/>
                </a:path>
              </a:pathLst>
            </a:custGeom>
            <a:gradFill>
              <a:gsLst>
                <a:gs pos="0">
                  <a:schemeClr val="accent2"/>
                </a:gs>
                <a:gs pos="100000">
                  <a:schemeClr val="accent1">
                    <a:lumMod val="60000"/>
                    <a:lumOff val="40000"/>
                  </a:schemeClr>
                </a:gs>
              </a:gsLst>
              <a:lin ang="2700000" scaled="0"/>
            </a:gra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50" name="任意多边形: 形状 49">
            <a:extLst>
              <a:ext uri="{FF2B5EF4-FFF2-40B4-BE49-F238E27FC236}">
                <a16:creationId xmlns:a16="http://schemas.microsoft.com/office/drawing/2014/main" id="{73202762-BB14-7066-EC3F-EA6228F32217}"/>
              </a:ext>
            </a:extLst>
          </p:cNvPr>
          <p:cNvSpPr/>
          <p:nvPr/>
        </p:nvSpPr>
        <p:spPr>
          <a:xfrm>
            <a:off x="5743997" y="2497464"/>
            <a:ext cx="704006" cy="470591"/>
          </a:xfrm>
          <a:custGeom>
            <a:avLst/>
            <a:gdLst>
              <a:gd name="connsiteX0" fmla="*/ 501789 w 541748"/>
              <a:gd name="connsiteY0" fmla="*/ 1453 h 362130"/>
              <a:gd name="connsiteX1" fmla="*/ 41028 w 541748"/>
              <a:gd name="connsiteY1" fmla="*/ -63 h 362130"/>
              <a:gd name="connsiteX2" fmla="*/ 845 w 541748"/>
              <a:gd name="connsiteY2" fmla="*/ 39845 h 362130"/>
              <a:gd name="connsiteX3" fmla="*/ 845 w 541748"/>
              <a:gd name="connsiteY3" fmla="*/ 39845 h 362130"/>
              <a:gd name="connsiteX4" fmla="*/ -51 w 541748"/>
              <a:gd name="connsiteY4" fmla="*/ 320368 h 362130"/>
              <a:gd name="connsiteX5" fmla="*/ 39857 w 541748"/>
              <a:gd name="connsiteY5" fmla="*/ 360551 h 362130"/>
              <a:gd name="connsiteX6" fmla="*/ 39857 w 541748"/>
              <a:gd name="connsiteY6" fmla="*/ 360551 h 362130"/>
              <a:gd name="connsiteX7" fmla="*/ 500618 w 541748"/>
              <a:gd name="connsiteY7" fmla="*/ 362067 h 362130"/>
              <a:gd name="connsiteX8" fmla="*/ 540801 w 541748"/>
              <a:gd name="connsiteY8" fmla="*/ 322091 h 362130"/>
              <a:gd name="connsiteX9" fmla="*/ 541697 w 541748"/>
              <a:gd name="connsiteY9" fmla="*/ 41636 h 362130"/>
              <a:gd name="connsiteX10" fmla="*/ 501789 w 541748"/>
              <a:gd name="connsiteY10" fmla="*/ 1453 h 362130"/>
              <a:gd name="connsiteX11" fmla="*/ 501789 w 541748"/>
              <a:gd name="connsiteY11" fmla="*/ 1453 h 362130"/>
              <a:gd name="connsiteX12" fmla="*/ 73354 w 541748"/>
              <a:gd name="connsiteY12" fmla="*/ 220013 h 362130"/>
              <a:gd name="connsiteX13" fmla="*/ 223541 w 541748"/>
              <a:gd name="connsiteY13" fmla="*/ 220013 h 362130"/>
              <a:gd name="connsiteX14" fmla="*/ 223541 w 541748"/>
              <a:gd name="connsiteY14" fmla="*/ 231317 h 362130"/>
              <a:gd name="connsiteX15" fmla="*/ 73423 w 541748"/>
              <a:gd name="connsiteY15" fmla="*/ 231317 h 362130"/>
              <a:gd name="connsiteX16" fmla="*/ 73354 w 541748"/>
              <a:gd name="connsiteY16" fmla="*/ 273568 h 362130"/>
              <a:gd name="connsiteX17" fmla="*/ 73354 w 541748"/>
              <a:gd name="connsiteY17" fmla="*/ 262264 h 362130"/>
              <a:gd name="connsiteX18" fmla="*/ 373590 w 541748"/>
              <a:gd name="connsiteY18" fmla="*/ 262264 h 362130"/>
              <a:gd name="connsiteX19" fmla="*/ 373590 w 541748"/>
              <a:gd name="connsiteY19" fmla="*/ 273568 h 362130"/>
              <a:gd name="connsiteX20" fmla="*/ 371453 w 541748"/>
              <a:gd name="connsiteY20" fmla="*/ 194511 h 362130"/>
              <a:gd name="connsiteX21" fmla="*/ 371453 w 541748"/>
              <a:gd name="connsiteY21" fmla="*/ 54250 h 362130"/>
              <a:gd name="connsiteX22" fmla="*/ 483456 w 541748"/>
              <a:gd name="connsiteY22" fmla="*/ 54250 h 362130"/>
              <a:gd name="connsiteX23" fmla="*/ 483456 w 541748"/>
              <a:gd name="connsiteY23" fmla="*/ 194511 h 36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1748" h="362130">
                <a:moveTo>
                  <a:pt x="501789" y="1453"/>
                </a:moveTo>
                <a:lnTo>
                  <a:pt x="41028" y="-63"/>
                </a:lnTo>
                <a:cubicBezTo>
                  <a:pt x="18911" y="-139"/>
                  <a:pt x="921" y="17726"/>
                  <a:pt x="845" y="39845"/>
                </a:cubicBezTo>
                <a:cubicBezTo>
                  <a:pt x="845" y="39845"/>
                  <a:pt x="845" y="39845"/>
                  <a:pt x="845" y="39845"/>
                </a:cubicBezTo>
                <a:lnTo>
                  <a:pt x="-51" y="320368"/>
                </a:lnTo>
                <a:cubicBezTo>
                  <a:pt x="-126" y="342492"/>
                  <a:pt x="17739" y="360482"/>
                  <a:pt x="39857" y="360551"/>
                </a:cubicBezTo>
                <a:cubicBezTo>
                  <a:pt x="39857" y="360551"/>
                  <a:pt x="39857" y="360551"/>
                  <a:pt x="39857" y="360551"/>
                </a:cubicBezTo>
                <a:lnTo>
                  <a:pt x="500618" y="362067"/>
                </a:lnTo>
                <a:cubicBezTo>
                  <a:pt x="522743" y="362136"/>
                  <a:pt x="540725" y="344216"/>
                  <a:pt x="540801" y="322091"/>
                </a:cubicBezTo>
                <a:lnTo>
                  <a:pt x="541697" y="41636"/>
                </a:lnTo>
                <a:cubicBezTo>
                  <a:pt x="541773" y="19518"/>
                  <a:pt x="523907" y="1529"/>
                  <a:pt x="501789" y="1453"/>
                </a:cubicBezTo>
                <a:cubicBezTo>
                  <a:pt x="501789" y="1453"/>
                  <a:pt x="501789" y="1453"/>
                  <a:pt x="501789" y="1453"/>
                </a:cubicBezTo>
                <a:close/>
                <a:moveTo>
                  <a:pt x="73354" y="220013"/>
                </a:moveTo>
                <a:lnTo>
                  <a:pt x="223541" y="220013"/>
                </a:lnTo>
                <a:lnTo>
                  <a:pt x="223541" y="231317"/>
                </a:lnTo>
                <a:lnTo>
                  <a:pt x="73423" y="231317"/>
                </a:lnTo>
                <a:close/>
                <a:moveTo>
                  <a:pt x="73354" y="273568"/>
                </a:moveTo>
                <a:lnTo>
                  <a:pt x="73354" y="262264"/>
                </a:lnTo>
                <a:lnTo>
                  <a:pt x="373590" y="262264"/>
                </a:lnTo>
                <a:lnTo>
                  <a:pt x="373590" y="273568"/>
                </a:lnTo>
                <a:close/>
                <a:moveTo>
                  <a:pt x="371453" y="194511"/>
                </a:moveTo>
                <a:lnTo>
                  <a:pt x="371453" y="54250"/>
                </a:lnTo>
                <a:lnTo>
                  <a:pt x="483456" y="54250"/>
                </a:lnTo>
                <a:lnTo>
                  <a:pt x="483456" y="194511"/>
                </a:lnTo>
                <a:close/>
              </a:path>
            </a:pathLst>
          </a:custGeom>
          <a:gradFill>
            <a:gsLst>
              <a:gs pos="0">
                <a:schemeClr val="accent2"/>
              </a:gs>
              <a:gs pos="100000">
                <a:schemeClr val="accent1">
                  <a:lumMod val="60000"/>
                  <a:lumOff val="40000"/>
                </a:schemeClr>
              </a:gs>
            </a:gsLst>
            <a:lin ang="2700000" scaled="0"/>
          </a:gra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TextBox 42">
            <a:extLst>
              <a:ext uri="{FF2B5EF4-FFF2-40B4-BE49-F238E27FC236}">
                <a16:creationId xmlns:a16="http://schemas.microsoft.com/office/drawing/2014/main" id="{3B31B92B-21CB-13A2-00D4-DB1708ECD33F}"/>
              </a:ext>
            </a:extLst>
          </p:cNvPr>
          <p:cNvSpPr txBox="1"/>
          <p:nvPr/>
        </p:nvSpPr>
        <p:spPr>
          <a:xfrm>
            <a:off x="1577226" y="3272743"/>
            <a:ext cx="1984603" cy="430952"/>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stStyle>
          <a:p>
            <a:r>
              <a:rPr lang="zh-CN" altLang="en-US" sz="2400" dirty="0">
                <a:gradFill flip="none" rotWithShape="1">
                  <a:gsLst>
                    <a:gs pos="100000">
                      <a:schemeClr val="accent1">
                        <a:lumMod val="60000"/>
                        <a:lumOff val="40000"/>
                      </a:schemeClr>
                    </a:gs>
                    <a:gs pos="0">
                      <a:schemeClr val="accent2"/>
                    </a:gs>
                  </a:gsLst>
                  <a:lin ang="0" scaled="0"/>
                  <a:tileRect/>
                </a:gradFill>
              </a:rPr>
              <a:t>市场情况明确</a:t>
            </a:r>
          </a:p>
        </p:txBody>
      </p:sp>
      <p:sp>
        <p:nvSpPr>
          <p:cNvPr id="80" name="TextBox 42">
            <a:extLst>
              <a:ext uri="{FF2B5EF4-FFF2-40B4-BE49-F238E27FC236}">
                <a16:creationId xmlns:a16="http://schemas.microsoft.com/office/drawing/2014/main" id="{30211277-E40D-68C8-4DAD-C2EFA77EC27A}"/>
              </a:ext>
            </a:extLst>
          </p:cNvPr>
          <p:cNvSpPr txBox="1"/>
          <p:nvPr/>
        </p:nvSpPr>
        <p:spPr>
          <a:xfrm>
            <a:off x="5070008" y="3272743"/>
            <a:ext cx="2014519" cy="430952"/>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stStyle>
          <a:p>
            <a:r>
              <a:rPr lang="zh-CN" altLang="en-US" sz="2400" dirty="0">
                <a:gradFill flip="none" rotWithShape="1">
                  <a:gsLst>
                    <a:gs pos="100000">
                      <a:schemeClr val="accent1">
                        <a:lumMod val="60000"/>
                        <a:lumOff val="40000"/>
                      </a:schemeClr>
                    </a:gs>
                    <a:gs pos="0">
                      <a:schemeClr val="accent2"/>
                    </a:gs>
                  </a:gsLst>
                  <a:lin ang="0" scaled="0"/>
                  <a:tileRect/>
                </a:gradFill>
              </a:rPr>
              <a:t>用户分析准确</a:t>
            </a:r>
          </a:p>
        </p:txBody>
      </p:sp>
      <p:sp>
        <p:nvSpPr>
          <p:cNvPr id="81" name="TextBox 42">
            <a:extLst>
              <a:ext uri="{FF2B5EF4-FFF2-40B4-BE49-F238E27FC236}">
                <a16:creationId xmlns:a16="http://schemas.microsoft.com/office/drawing/2014/main" id="{B7BF70EF-B232-968B-4CBB-B5B2109E6D7E}"/>
              </a:ext>
            </a:extLst>
          </p:cNvPr>
          <p:cNvSpPr txBox="1"/>
          <p:nvPr/>
        </p:nvSpPr>
        <p:spPr>
          <a:xfrm>
            <a:off x="8645357" y="3272743"/>
            <a:ext cx="2014519" cy="430952"/>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stStyle>
          <a:p>
            <a:r>
              <a:rPr lang="zh-CN" altLang="en-US" sz="2400" dirty="0">
                <a:gradFill flip="none" rotWithShape="1">
                  <a:gsLst>
                    <a:gs pos="100000">
                      <a:schemeClr val="accent1">
                        <a:lumMod val="60000"/>
                        <a:lumOff val="40000"/>
                      </a:schemeClr>
                    </a:gs>
                    <a:gs pos="0">
                      <a:schemeClr val="accent2"/>
                    </a:gs>
                  </a:gsLst>
                  <a:lin ang="0" scaled="0"/>
                  <a:tileRect/>
                </a:gradFill>
              </a:rPr>
              <a:t>售后服务完善</a:t>
            </a:r>
          </a:p>
        </p:txBody>
      </p:sp>
      <p:sp>
        <p:nvSpPr>
          <p:cNvPr id="76" name="矩形: 对角圆角 75">
            <a:extLst>
              <a:ext uri="{FF2B5EF4-FFF2-40B4-BE49-F238E27FC236}">
                <a16:creationId xmlns:a16="http://schemas.microsoft.com/office/drawing/2014/main" id="{5A4BA2AF-6AE3-DBDB-1D3E-0F8B266F1369}"/>
              </a:ext>
            </a:extLst>
          </p:cNvPr>
          <p:cNvSpPr/>
          <p:nvPr/>
        </p:nvSpPr>
        <p:spPr>
          <a:xfrm>
            <a:off x="1248622" y="5477778"/>
            <a:ext cx="1320610" cy="465822"/>
          </a:xfrm>
          <a:prstGeom prst="round2DiagRect">
            <a:avLst>
              <a:gd name="adj1" fmla="val 18229"/>
              <a:gd name="adj2" fmla="val 0"/>
            </a:avLst>
          </a:pr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CN" altLang="en-US">
              <a:solidFill>
                <a:schemeClr val="bg1"/>
              </a:solidFill>
            </a:endParaRPr>
          </a:p>
        </p:txBody>
      </p:sp>
      <p:sp>
        <p:nvSpPr>
          <p:cNvPr id="82" name="TextBox 42">
            <a:extLst>
              <a:ext uri="{FF2B5EF4-FFF2-40B4-BE49-F238E27FC236}">
                <a16:creationId xmlns:a16="http://schemas.microsoft.com/office/drawing/2014/main" id="{65C5815A-7376-A2DF-53A3-F56B35F7CE36}"/>
              </a:ext>
            </a:extLst>
          </p:cNvPr>
          <p:cNvSpPr txBox="1"/>
          <p:nvPr/>
        </p:nvSpPr>
        <p:spPr>
          <a:xfrm>
            <a:off x="1303633" y="5523426"/>
            <a:ext cx="1210588" cy="374526"/>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stStyle>
          <a:p>
            <a:r>
              <a:rPr lang="zh-CN" altLang="en-US" sz="2000" dirty="0">
                <a:solidFill>
                  <a:schemeClr val="bg1"/>
                </a:solidFill>
                <a:latin typeface="+mj-ea"/>
              </a:rPr>
              <a:t>亮点总述</a:t>
            </a:r>
          </a:p>
        </p:txBody>
      </p:sp>
      <p:sp>
        <p:nvSpPr>
          <p:cNvPr id="83" name="文本框 38">
            <a:extLst>
              <a:ext uri="{FF2B5EF4-FFF2-40B4-BE49-F238E27FC236}">
                <a16:creationId xmlns:a16="http://schemas.microsoft.com/office/drawing/2014/main" id="{640C847C-72D6-C2C3-0025-4C737BB81327}"/>
              </a:ext>
            </a:extLst>
          </p:cNvPr>
          <p:cNvSpPr txBox="1"/>
          <p:nvPr/>
        </p:nvSpPr>
        <p:spPr>
          <a:xfrm>
            <a:off x="2624243" y="5388019"/>
            <a:ext cx="8338185" cy="634533"/>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OPPOSans R" panose="00020600040101010101" charset="-122"/>
                <a:ea typeface="OPPOSans R" panose="00020600040101010101" charset="-122"/>
                <a:cs typeface="+mn-cs"/>
              </a:rPr>
              <a:t>在这里输入你的正文阐述与关键词标题相关的具体内容，若字数太多酌情先删减文案再缩小字号，在这里输入你的正文，阐述与关键词标题相关的具体内容。若字数太多酌情先删减文案，再缩小字号</a:t>
            </a:r>
          </a:p>
        </p:txBody>
      </p:sp>
    </p:spTree>
    <p:extLst>
      <p:ext uri="{BB962C8B-B14F-4D97-AF65-F5344CB8AC3E}">
        <p14:creationId xmlns:p14="http://schemas.microsoft.com/office/powerpoint/2010/main" val="3998172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280AC3A0-256E-5D8C-1D48-431A79052C88}"/>
              </a:ext>
            </a:extLst>
          </p:cNvPr>
          <p:cNvSpPr>
            <a:spLocks noGrp="1"/>
          </p:cNvSpPr>
          <p:nvPr>
            <p:ph type="title"/>
          </p:nvPr>
        </p:nvSpPr>
        <p:spPr/>
        <p:txBody>
          <a:bodyPr>
            <a:noAutofit/>
          </a:bodyPr>
          <a:lstStyle/>
          <a:p>
            <a:r>
              <a:rPr lang="zh-CN" altLang="en-US" dirty="0"/>
              <a:t>亮点经验</a:t>
            </a:r>
          </a:p>
        </p:txBody>
      </p:sp>
      <p:sp>
        <p:nvSpPr>
          <p:cNvPr id="27" name="任意多边形: 形状 26">
            <a:extLst>
              <a:ext uri="{FF2B5EF4-FFF2-40B4-BE49-F238E27FC236}">
                <a16:creationId xmlns:a16="http://schemas.microsoft.com/office/drawing/2014/main" id="{3C121515-AC89-DB94-4C67-1729DD296253}"/>
              </a:ext>
            </a:extLst>
          </p:cNvPr>
          <p:cNvSpPr/>
          <p:nvPr/>
        </p:nvSpPr>
        <p:spPr>
          <a:xfrm>
            <a:off x="839788" y="1460554"/>
            <a:ext cx="5029198" cy="1962150"/>
          </a:xfrm>
          <a:custGeom>
            <a:avLst/>
            <a:gdLst>
              <a:gd name="connsiteX0" fmla="*/ 104779 w 5208587"/>
              <a:gd name="connsiteY0" fmla="*/ 0 h 1962150"/>
              <a:gd name="connsiteX1" fmla="*/ 5103808 w 5208587"/>
              <a:gd name="connsiteY1" fmla="*/ 0 h 1962150"/>
              <a:gd name="connsiteX2" fmla="*/ 5208587 w 5208587"/>
              <a:gd name="connsiteY2" fmla="*/ 104779 h 1962150"/>
              <a:gd name="connsiteX3" fmla="*/ 5208587 w 5208587"/>
              <a:gd name="connsiteY3" fmla="*/ 938907 h 1962150"/>
              <a:gd name="connsiteX4" fmla="*/ 5179652 w 5208587"/>
              <a:gd name="connsiteY4" fmla="*/ 943323 h 1962150"/>
              <a:gd name="connsiteX5" fmla="*/ 4191403 w 5208587"/>
              <a:gd name="connsiteY5" fmla="*/ 1931572 h 1962150"/>
              <a:gd name="connsiteX6" fmla="*/ 4188321 w 5208587"/>
              <a:gd name="connsiteY6" fmla="*/ 1962150 h 1962150"/>
              <a:gd name="connsiteX7" fmla="*/ 104779 w 5208587"/>
              <a:gd name="connsiteY7" fmla="*/ 1962150 h 1962150"/>
              <a:gd name="connsiteX8" fmla="*/ 0 w 5208587"/>
              <a:gd name="connsiteY8" fmla="*/ 1857371 h 1962150"/>
              <a:gd name="connsiteX9" fmla="*/ 0 w 5208587"/>
              <a:gd name="connsiteY9" fmla="*/ 104779 h 1962150"/>
              <a:gd name="connsiteX10" fmla="*/ 104779 w 5208587"/>
              <a:gd name="connsiteY10" fmla="*/ 0 h 196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08587" h="1962150">
                <a:moveTo>
                  <a:pt x="104779" y="0"/>
                </a:moveTo>
                <a:lnTo>
                  <a:pt x="5103808" y="0"/>
                </a:lnTo>
                <a:cubicBezTo>
                  <a:pt x="5161676" y="0"/>
                  <a:pt x="5208587" y="46911"/>
                  <a:pt x="5208587" y="104779"/>
                </a:cubicBezTo>
                <a:lnTo>
                  <a:pt x="5208587" y="938907"/>
                </a:lnTo>
                <a:lnTo>
                  <a:pt x="5179652" y="943323"/>
                </a:lnTo>
                <a:cubicBezTo>
                  <a:pt x="4683608" y="1044828"/>
                  <a:pt x="4292908" y="1435528"/>
                  <a:pt x="4191403" y="1931572"/>
                </a:cubicBezTo>
                <a:lnTo>
                  <a:pt x="4188321" y="1962150"/>
                </a:lnTo>
                <a:lnTo>
                  <a:pt x="104779" y="1962150"/>
                </a:lnTo>
                <a:cubicBezTo>
                  <a:pt x="46911" y="1962150"/>
                  <a:pt x="0" y="1915239"/>
                  <a:pt x="0" y="1857371"/>
                </a:cubicBezTo>
                <a:lnTo>
                  <a:pt x="0" y="104779"/>
                </a:lnTo>
                <a:cubicBezTo>
                  <a:pt x="0" y="46911"/>
                  <a:pt x="46911" y="0"/>
                  <a:pt x="104779" y="0"/>
                </a:cubicBezTo>
                <a:close/>
              </a:path>
            </a:pathLst>
          </a:custGeom>
          <a:solidFill>
            <a:schemeClr val="bg1">
              <a:alpha val="50000"/>
            </a:schemeClr>
          </a:solidFill>
          <a:ln w="34925">
            <a:gradFill>
              <a:gsLst>
                <a:gs pos="0">
                  <a:schemeClr val="accent2"/>
                </a:gs>
                <a:gs pos="100000">
                  <a:schemeClr val="accent1">
                    <a:lumMod val="60000"/>
                    <a:lumOff val="40000"/>
                  </a:schemeClr>
                </a:gs>
              </a:gsLst>
              <a:lin ang="27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8" name="任意多边形: 形状 27">
            <a:extLst>
              <a:ext uri="{FF2B5EF4-FFF2-40B4-BE49-F238E27FC236}">
                <a16:creationId xmlns:a16="http://schemas.microsoft.com/office/drawing/2014/main" id="{C7B44318-B81D-EF0C-E89C-C0DA80284890}"/>
              </a:ext>
            </a:extLst>
          </p:cNvPr>
          <p:cNvSpPr/>
          <p:nvPr/>
        </p:nvSpPr>
        <p:spPr>
          <a:xfrm>
            <a:off x="6323014" y="1460554"/>
            <a:ext cx="4921249" cy="1962150"/>
          </a:xfrm>
          <a:custGeom>
            <a:avLst/>
            <a:gdLst>
              <a:gd name="connsiteX0" fmla="*/ 104779 w 5208587"/>
              <a:gd name="connsiteY0" fmla="*/ 0 h 1962150"/>
              <a:gd name="connsiteX1" fmla="*/ 5103808 w 5208587"/>
              <a:gd name="connsiteY1" fmla="*/ 0 h 1962150"/>
              <a:gd name="connsiteX2" fmla="*/ 5208587 w 5208587"/>
              <a:gd name="connsiteY2" fmla="*/ 104779 h 1962150"/>
              <a:gd name="connsiteX3" fmla="*/ 5208587 w 5208587"/>
              <a:gd name="connsiteY3" fmla="*/ 1857371 h 1962150"/>
              <a:gd name="connsiteX4" fmla="*/ 5103808 w 5208587"/>
              <a:gd name="connsiteY4" fmla="*/ 1962150 h 1962150"/>
              <a:gd name="connsiteX5" fmla="*/ 1020267 w 5208587"/>
              <a:gd name="connsiteY5" fmla="*/ 1962150 h 1962150"/>
              <a:gd name="connsiteX6" fmla="*/ 1017184 w 5208587"/>
              <a:gd name="connsiteY6" fmla="*/ 1931572 h 1962150"/>
              <a:gd name="connsiteX7" fmla="*/ 28936 w 5208587"/>
              <a:gd name="connsiteY7" fmla="*/ 943323 h 1962150"/>
              <a:gd name="connsiteX8" fmla="*/ 0 w 5208587"/>
              <a:gd name="connsiteY8" fmla="*/ 938907 h 1962150"/>
              <a:gd name="connsiteX9" fmla="*/ 0 w 5208587"/>
              <a:gd name="connsiteY9" fmla="*/ 104779 h 1962150"/>
              <a:gd name="connsiteX10" fmla="*/ 104779 w 5208587"/>
              <a:gd name="connsiteY10" fmla="*/ 0 h 196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08587" h="1962150">
                <a:moveTo>
                  <a:pt x="104779" y="0"/>
                </a:moveTo>
                <a:lnTo>
                  <a:pt x="5103808" y="0"/>
                </a:lnTo>
                <a:cubicBezTo>
                  <a:pt x="5161676" y="0"/>
                  <a:pt x="5208587" y="46911"/>
                  <a:pt x="5208587" y="104779"/>
                </a:cubicBezTo>
                <a:lnTo>
                  <a:pt x="5208587" y="1857371"/>
                </a:lnTo>
                <a:cubicBezTo>
                  <a:pt x="5208587" y="1915239"/>
                  <a:pt x="5161676" y="1962150"/>
                  <a:pt x="5103808" y="1962150"/>
                </a:cubicBezTo>
                <a:lnTo>
                  <a:pt x="1020267" y="1962150"/>
                </a:lnTo>
                <a:lnTo>
                  <a:pt x="1017184" y="1931572"/>
                </a:lnTo>
                <a:cubicBezTo>
                  <a:pt x="915679" y="1435528"/>
                  <a:pt x="524980" y="1044828"/>
                  <a:pt x="28936" y="943323"/>
                </a:cubicBezTo>
                <a:lnTo>
                  <a:pt x="0" y="938907"/>
                </a:lnTo>
                <a:lnTo>
                  <a:pt x="0" y="104779"/>
                </a:lnTo>
                <a:cubicBezTo>
                  <a:pt x="0" y="46911"/>
                  <a:pt x="46911" y="0"/>
                  <a:pt x="104779" y="0"/>
                </a:cubicBezTo>
                <a:close/>
              </a:path>
            </a:pathLst>
          </a:custGeom>
          <a:solidFill>
            <a:schemeClr val="bg1">
              <a:alpha val="50000"/>
            </a:schemeClr>
          </a:solidFill>
          <a:ln w="34925">
            <a:gradFill>
              <a:gsLst>
                <a:gs pos="0">
                  <a:schemeClr val="accent2"/>
                </a:gs>
                <a:gs pos="100000">
                  <a:schemeClr val="accent1">
                    <a:lumMod val="60000"/>
                    <a:lumOff val="40000"/>
                  </a:schemeClr>
                </a:gs>
              </a:gsLst>
              <a:lin ang="81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accent2"/>
              </a:solidFill>
            </a:endParaRPr>
          </a:p>
        </p:txBody>
      </p:sp>
      <p:sp>
        <p:nvSpPr>
          <p:cNvPr id="29" name="任意多边形: 形状 28">
            <a:extLst>
              <a:ext uri="{FF2B5EF4-FFF2-40B4-BE49-F238E27FC236}">
                <a16:creationId xmlns:a16="http://schemas.microsoft.com/office/drawing/2014/main" id="{A3BF4CDF-3F09-FDBE-EF3A-D49AECEA43A1}"/>
              </a:ext>
            </a:extLst>
          </p:cNvPr>
          <p:cNvSpPr/>
          <p:nvPr/>
        </p:nvSpPr>
        <p:spPr>
          <a:xfrm>
            <a:off x="847725" y="3873447"/>
            <a:ext cx="5021262" cy="1962150"/>
          </a:xfrm>
          <a:custGeom>
            <a:avLst/>
            <a:gdLst>
              <a:gd name="connsiteX0" fmla="*/ 104779 w 5208587"/>
              <a:gd name="connsiteY0" fmla="*/ 0 h 1962150"/>
              <a:gd name="connsiteX1" fmla="*/ 4188320 w 5208587"/>
              <a:gd name="connsiteY1" fmla="*/ 0 h 1962150"/>
              <a:gd name="connsiteX2" fmla="*/ 4191402 w 5208587"/>
              <a:gd name="connsiteY2" fmla="*/ 30578 h 1962150"/>
              <a:gd name="connsiteX3" fmla="*/ 5179651 w 5208587"/>
              <a:gd name="connsiteY3" fmla="*/ 1018826 h 1962150"/>
              <a:gd name="connsiteX4" fmla="*/ 5208587 w 5208587"/>
              <a:gd name="connsiteY4" fmla="*/ 1023243 h 1962150"/>
              <a:gd name="connsiteX5" fmla="*/ 5208587 w 5208587"/>
              <a:gd name="connsiteY5" fmla="*/ 1857371 h 1962150"/>
              <a:gd name="connsiteX6" fmla="*/ 5103808 w 5208587"/>
              <a:gd name="connsiteY6" fmla="*/ 1962150 h 1962150"/>
              <a:gd name="connsiteX7" fmla="*/ 104779 w 5208587"/>
              <a:gd name="connsiteY7" fmla="*/ 1962150 h 1962150"/>
              <a:gd name="connsiteX8" fmla="*/ 0 w 5208587"/>
              <a:gd name="connsiteY8" fmla="*/ 1857371 h 1962150"/>
              <a:gd name="connsiteX9" fmla="*/ 0 w 5208587"/>
              <a:gd name="connsiteY9" fmla="*/ 104779 h 1962150"/>
              <a:gd name="connsiteX10" fmla="*/ 104779 w 5208587"/>
              <a:gd name="connsiteY10" fmla="*/ 0 h 196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08587" h="1962150">
                <a:moveTo>
                  <a:pt x="104779" y="0"/>
                </a:moveTo>
                <a:lnTo>
                  <a:pt x="4188320" y="0"/>
                </a:lnTo>
                <a:lnTo>
                  <a:pt x="4191402" y="30578"/>
                </a:lnTo>
                <a:cubicBezTo>
                  <a:pt x="4292907" y="526621"/>
                  <a:pt x="4683607" y="917321"/>
                  <a:pt x="5179651" y="1018826"/>
                </a:cubicBezTo>
                <a:lnTo>
                  <a:pt x="5208587" y="1023243"/>
                </a:lnTo>
                <a:lnTo>
                  <a:pt x="5208587" y="1857371"/>
                </a:lnTo>
                <a:cubicBezTo>
                  <a:pt x="5208587" y="1915239"/>
                  <a:pt x="5161676" y="1962150"/>
                  <a:pt x="5103808" y="1962150"/>
                </a:cubicBezTo>
                <a:lnTo>
                  <a:pt x="104779" y="1962150"/>
                </a:lnTo>
                <a:cubicBezTo>
                  <a:pt x="46911" y="1962150"/>
                  <a:pt x="0" y="1915239"/>
                  <a:pt x="0" y="1857371"/>
                </a:cubicBezTo>
                <a:lnTo>
                  <a:pt x="0" y="104779"/>
                </a:lnTo>
                <a:cubicBezTo>
                  <a:pt x="0" y="46911"/>
                  <a:pt x="46911" y="0"/>
                  <a:pt x="104779" y="0"/>
                </a:cubicBezTo>
                <a:close/>
              </a:path>
            </a:pathLst>
          </a:custGeom>
          <a:solidFill>
            <a:schemeClr val="bg1">
              <a:alpha val="50000"/>
            </a:schemeClr>
          </a:solidFill>
          <a:ln w="34925">
            <a:gradFill>
              <a:gsLst>
                <a:gs pos="0">
                  <a:schemeClr val="accent2"/>
                </a:gs>
                <a:gs pos="100000">
                  <a:schemeClr val="accent1">
                    <a:lumMod val="60000"/>
                    <a:lumOff val="40000"/>
                  </a:schemeClr>
                </a:gs>
              </a:gsLst>
              <a:lin ang="27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0" name="任意多边形: 形状 29">
            <a:extLst>
              <a:ext uri="{FF2B5EF4-FFF2-40B4-BE49-F238E27FC236}">
                <a16:creationId xmlns:a16="http://schemas.microsoft.com/office/drawing/2014/main" id="{3145F8F2-7603-5730-9EB7-7EAC95B3DFA6}"/>
              </a:ext>
            </a:extLst>
          </p:cNvPr>
          <p:cNvSpPr/>
          <p:nvPr/>
        </p:nvSpPr>
        <p:spPr>
          <a:xfrm>
            <a:off x="6323014" y="3873447"/>
            <a:ext cx="4921249" cy="1962150"/>
          </a:xfrm>
          <a:custGeom>
            <a:avLst/>
            <a:gdLst>
              <a:gd name="connsiteX0" fmla="*/ 1020267 w 5208587"/>
              <a:gd name="connsiteY0" fmla="*/ 0 h 1962150"/>
              <a:gd name="connsiteX1" fmla="*/ 5103808 w 5208587"/>
              <a:gd name="connsiteY1" fmla="*/ 0 h 1962150"/>
              <a:gd name="connsiteX2" fmla="*/ 5208587 w 5208587"/>
              <a:gd name="connsiteY2" fmla="*/ 104779 h 1962150"/>
              <a:gd name="connsiteX3" fmla="*/ 5208587 w 5208587"/>
              <a:gd name="connsiteY3" fmla="*/ 1857371 h 1962150"/>
              <a:gd name="connsiteX4" fmla="*/ 5103808 w 5208587"/>
              <a:gd name="connsiteY4" fmla="*/ 1962150 h 1962150"/>
              <a:gd name="connsiteX5" fmla="*/ 104779 w 5208587"/>
              <a:gd name="connsiteY5" fmla="*/ 1962150 h 1962150"/>
              <a:gd name="connsiteX6" fmla="*/ 0 w 5208587"/>
              <a:gd name="connsiteY6" fmla="*/ 1857371 h 1962150"/>
              <a:gd name="connsiteX7" fmla="*/ 0 w 5208587"/>
              <a:gd name="connsiteY7" fmla="*/ 1023242 h 1962150"/>
              <a:gd name="connsiteX8" fmla="*/ 28936 w 5208587"/>
              <a:gd name="connsiteY8" fmla="*/ 1018826 h 1962150"/>
              <a:gd name="connsiteX9" fmla="*/ 1017184 w 5208587"/>
              <a:gd name="connsiteY9" fmla="*/ 30578 h 196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8587" h="1962150">
                <a:moveTo>
                  <a:pt x="1020267" y="0"/>
                </a:moveTo>
                <a:lnTo>
                  <a:pt x="5103808" y="0"/>
                </a:lnTo>
                <a:cubicBezTo>
                  <a:pt x="5161676" y="0"/>
                  <a:pt x="5208587" y="46911"/>
                  <a:pt x="5208587" y="104779"/>
                </a:cubicBezTo>
                <a:lnTo>
                  <a:pt x="5208587" y="1857371"/>
                </a:lnTo>
                <a:cubicBezTo>
                  <a:pt x="5208587" y="1915239"/>
                  <a:pt x="5161676" y="1962150"/>
                  <a:pt x="5103808" y="1962150"/>
                </a:cubicBezTo>
                <a:lnTo>
                  <a:pt x="104779" y="1962150"/>
                </a:lnTo>
                <a:cubicBezTo>
                  <a:pt x="46911" y="1962150"/>
                  <a:pt x="0" y="1915239"/>
                  <a:pt x="0" y="1857371"/>
                </a:cubicBezTo>
                <a:lnTo>
                  <a:pt x="0" y="1023242"/>
                </a:lnTo>
                <a:lnTo>
                  <a:pt x="28936" y="1018826"/>
                </a:lnTo>
                <a:cubicBezTo>
                  <a:pt x="524980" y="917321"/>
                  <a:pt x="915679" y="526621"/>
                  <a:pt x="1017184" y="30578"/>
                </a:cubicBezTo>
                <a:close/>
              </a:path>
            </a:pathLst>
          </a:custGeom>
          <a:solidFill>
            <a:schemeClr val="bg1">
              <a:alpha val="50000"/>
            </a:schemeClr>
          </a:solidFill>
          <a:ln w="34925">
            <a:gradFill>
              <a:gsLst>
                <a:gs pos="0">
                  <a:schemeClr val="accent2"/>
                </a:gs>
                <a:gs pos="100000">
                  <a:schemeClr val="accent1">
                    <a:lumMod val="60000"/>
                    <a:lumOff val="40000"/>
                  </a:schemeClr>
                </a:gs>
              </a:gsLst>
              <a:lin ang="81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accent2"/>
              </a:solidFill>
            </a:endParaRPr>
          </a:p>
        </p:txBody>
      </p:sp>
      <p:sp>
        <p:nvSpPr>
          <p:cNvPr id="31" name="文本框 5">
            <a:extLst>
              <a:ext uri="{FF2B5EF4-FFF2-40B4-BE49-F238E27FC236}">
                <a16:creationId xmlns:a16="http://schemas.microsoft.com/office/drawing/2014/main" id="{FFD24884-9F35-EA51-3CC6-FEB82ACEFFEE}"/>
              </a:ext>
            </a:extLst>
          </p:cNvPr>
          <p:cNvSpPr txBox="1"/>
          <p:nvPr/>
        </p:nvSpPr>
        <p:spPr>
          <a:xfrm>
            <a:off x="867568" y="1488708"/>
            <a:ext cx="500017" cy="1916906"/>
          </a:xfrm>
          <a:custGeom>
            <a:avLst/>
            <a:gdLst/>
            <a:ahLst/>
            <a:cxnLst/>
            <a:rect l="l" t="t" r="r" b="b"/>
            <a:pathLst>
              <a:path w="500017" h="1916906">
                <a:moveTo>
                  <a:pt x="348956" y="0"/>
                </a:moveTo>
                <a:lnTo>
                  <a:pt x="500017" y="0"/>
                </a:lnTo>
                <a:lnTo>
                  <a:pt x="500017" y="1916906"/>
                </a:lnTo>
                <a:lnTo>
                  <a:pt x="265612" y="1916906"/>
                </a:lnTo>
                <a:lnTo>
                  <a:pt x="265612" y="423230"/>
                </a:lnTo>
                <a:cubicBezTo>
                  <a:pt x="209182" y="477056"/>
                  <a:pt x="135171" y="530882"/>
                  <a:pt x="43580" y="584708"/>
                </a:cubicBezTo>
                <a:lnTo>
                  <a:pt x="0" y="608321"/>
                </a:lnTo>
                <a:lnTo>
                  <a:pt x="0" y="362553"/>
                </a:lnTo>
                <a:lnTo>
                  <a:pt x="140597" y="255240"/>
                </a:lnTo>
                <a:cubicBezTo>
                  <a:pt x="238699" y="167555"/>
                  <a:pt x="308153" y="82476"/>
                  <a:pt x="348956" y="0"/>
                </a:cubicBezTo>
                <a:close/>
              </a:path>
            </a:pathLst>
          </a:custGeom>
          <a:solidFill>
            <a:schemeClr val="accent1">
              <a:lumMod val="20000"/>
              <a:lumOff val="80000"/>
              <a:alpha val="20000"/>
            </a:schemeClr>
          </a:solidFill>
          <a:ln>
            <a:noFill/>
          </a:ln>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1000" dirty="0">
              <a:solidFill>
                <a:schemeClr val="bg1">
                  <a:lumMod val="95000"/>
                </a:schemeClr>
              </a:solidFill>
            </a:endParaRPr>
          </a:p>
        </p:txBody>
      </p:sp>
      <p:sp>
        <p:nvSpPr>
          <p:cNvPr id="32" name="文本框 6">
            <a:extLst>
              <a:ext uri="{FF2B5EF4-FFF2-40B4-BE49-F238E27FC236}">
                <a16:creationId xmlns:a16="http://schemas.microsoft.com/office/drawing/2014/main" id="{9D7408C7-E9FA-B4C0-4949-D661D290A432}"/>
              </a:ext>
            </a:extLst>
          </p:cNvPr>
          <p:cNvSpPr txBox="1"/>
          <p:nvPr/>
        </p:nvSpPr>
        <p:spPr>
          <a:xfrm>
            <a:off x="867568" y="3894784"/>
            <a:ext cx="963302" cy="1925760"/>
          </a:xfrm>
          <a:custGeom>
            <a:avLst/>
            <a:gdLst>
              <a:gd name="connsiteX0" fmla="*/ 200788 w 963302"/>
              <a:gd name="connsiteY0" fmla="*/ 0 h 1925760"/>
              <a:gd name="connsiteX1" fmla="*/ 423450 w 963302"/>
              <a:gd name="connsiteY1" fmla="*/ 0 h 1925760"/>
              <a:gd name="connsiteX2" fmla="*/ 460960 w 963302"/>
              <a:gd name="connsiteY2" fmla="*/ 4191 h 1925760"/>
              <a:gd name="connsiteX3" fmla="*/ 598673 w 963302"/>
              <a:gd name="connsiteY3" fmla="*/ 54490 h 1925760"/>
              <a:gd name="connsiteX4" fmla="*/ 799870 w 963302"/>
              <a:gd name="connsiteY4" fmla="*/ 237455 h 1925760"/>
              <a:gd name="connsiteX5" fmla="*/ 869540 w 963302"/>
              <a:gd name="connsiteY5" fmla="*/ 483580 h 1925760"/>
              <a:gd name="connsiteX6" fmla="*/ 803125 w 963302"/>
              <a:gd name="connsiteY6" fmla="*/ 708868 h 1925760"/>
              <a:gd name="connsiteX7" fmla="*/ 606486 w 963302"/>
              <a:gd name="connsiteY7" fmla="*/ 870347 h 1925760"/>
              <a:gd name="connsiteX8" fmla="*/ 869540 w 963302"/>
              <a:gd name="connsiteY8" fmla="*/ 1032476 h 1925760"/>
              <a:gd name="connsiteX9" fmla="*/ 963302 w 963302"/>
              <a:gd name="connsiteY9" fmla="*/ 1340458 h 1925760"/>
              <a:gd name="connsiteX10" fmla="*/ 780987 w 963302"/>
              <a:gd name="connsiteY10" fmla="*/ 1764339 h 1925760"/>
              <a:gd name="connsiteX11" fmla="*/ 574581 w 963302"/>
              <a:gd name="connsiteY11" fmla="*/ 1894726 h 1925760"/>
              <a:gd name="connsiteX12" fmla="*/ 459122 w 963302"/>
              <a:gd name="connsiteY12" fmla="*/ 1925760 h 1925760"/>
              <a:gd name="connsiteX13" fmla="*/ 187673 w 963302"/>
              <a:gd name="connsiteY13" fmla="*/ 1925760 h 1925760"/>
              <a:gd name="connsiteX14" fmla="*/ 89983 w 963302"/>
              <a:gd name="connsiteY14" fmla="*/ 1900749 h 1925760"/>
              <a:gd name="connsiteX15" fmla="*/ 0 w 963302"/>
              <a:gd name="connsiteY15" fmla="*/ 1858217 h 1925760"/>
              <a:gd name="connsiteX16" fmla="*/ 0 w 963302"/>
              <a:gd name="connsiteY16" fmla="*/ 1535196 h 1925760"/>
              <a:gd name="connsiteX17" fmla="*/ 2081 w 963302"/>
              <a:gd name="connsiteY17" fmla="*/ 1540515 h 1925760"/>
              <a:gd name="connsiteX18" fmla="*/ 84936 w 963302"/>
              <a:gd name="connsiteY18" fmla="*/ 1656252 h 1925760"/>
              <a:gd name="connsiteX19" fmla="*/ 321294 w 963302"/>
              <a:gd name="connsiteY19" fmla="*/ 1744154 h 1925760"/>
              <a:gd name="connsiteX20" fmla="*/ 600626 w 963302"/>
              <a:gd name="connsiteY20" fmla="*/ 1629556 h 1925760"/>
              <a:gd name="connsiteX21" fmla="*/ 714572 w 963302"/>
              <a:gd name="connsiteY21" fmla="*/ 1345667 h 1925760"/>
              <a:gd name="connsiteX22" fmla="*/ 609091 w 963302"/>
              <a:gd name="connsiteY22" fmla="*/ 1079357 h 1925760"/>
              <a:gd name="connsiteX23" fmla="*/ 340828 w 963302"/>
              <a:gd name="connsiteY23" fmla="*/ 974527 h 1925760"/>
              <a:gd name="connsiteX24" fmla="*/ 175443 w 963302"/>
              <a:gd name="connsiteY24" fmla="*/ 1000571 h 1925760"/>
              <a:gd name="connsiteX25" fmla="*/ 201488 w 963302"/>
              <a:gd name="connsiteY25" fmla="*/ 794817 h 1925760"/>
              <a:gd name="connsiteX26" fmla="*/ 239253 w 963302"/>
              <a:gd name="connsiteY26" fmla="*/ 797421 h 1925760"/>
              <a:gd name="connsiteX27" fmla="*/ 508818 w 963302"/>
              <a:gd name="connsiteY27" fmla="*/ 719286 h 1925760"/>
              <a:gd name="connsiteX28" fmla="*/ 628624 w 963302"/>
              <a:gd name="connsiteY28" fmla="*/ 478371 h 1925760"/>
              <a:gd name="connsiteX29" fmla="*/ 541374 w 963302"/>
              <a:gd name="connsiteY29" fmla="*/ 264802 h 1925760"/>
              <a:gd name="connsiteX30" fmla="*/ 316085 w 963302"/>
              <a:gd name="connsiteY30" fmla="*/ 180156 h 1925760"/>
              <a:gd name="connsiteX31" fmla="*/ 88192 w 963302"/>
              <a:gd name="connsiteY31" fmla="*/ 266105 h 1925760"/>
              <a:gd name="connsiteX32" fmla="*/ 13313 w 963302"/>
              <a:gd name="connsiteY32" fmla="*/ 373540 h 1925760"/>
              <a:gd name="connsiteX33" fmla="*/ 0 w 963302"/>
              <a:gd name="connsiteY33" fmla="*/ 410386 h 1925760"/>
              <a:gd name="connsiteX34" fmla="*/ 0 w 963302"/>
              <a:gd name="connsiteY34" fmla="*/ 69247 h 1925760"/>
              <a:gd name="connsiteX35" fmla="*/ 12743 w 963302"/>
              <a:gd name="connsiteY35" fmla="*/ 60309 h 1925760"/>
              <a:gd name="connsiteX36" fmla="*/ 151371 w 963302"/>
              <a:gd name="connsiteY36" fmla="*/ 5645 h 192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63302" h="1925760">
                <a:moveTo>
                  <a:pt x="200788" y="0"/>
                </a:moveTo>
                <a:lnTo>
                  <a:pt x="423450" y="0"/>
                </a:lnTo>
                <a:lnTo>
                  <a:pt x="460960" y="4191"/>
                </a:lnTo>
                <a:cubicBezTo>
                  <a:pt x="508926" y="15368"/>
                  <a:pt x="554831" y="32135"/>
                  <a:pt x="598673" y="54490"/>
                </a:cubicBezTo>
                <a:cubicBezTo>
                  <a:pt x="686357" y="99200"/>
                  <a:pt x="753423" y="160189"/>
                  <a:pt x="799870" y="237455"/>
                </a:cubicBezTo>
                <a:cubicBezTo>
                  <a:pt x="846317" y="314722"/>
                  <a:pt x="869540" y="396763"/>
                  <a:pt x="869540" y="483580"/>
                </a:cubicBezTo>
                <a:cubicBezTo>
                  <a:pt x="869540" y="566055"/>
                  <a:pt x="847402" y="641152"/>
                  <a:pt x="803125" y="708868"/>
                </a:cubicBezTo>
                <a:cubicBezTo>
                  <a:pt x="758849" y="776585"/>
                  <a:pt x="693302" y="830411"/>
                  <a:pt x="606486" y="870347"/>
                </a:cubicBezTo>
                <a:cubicBezTo>
                  <a:pt x="719347" y="896392"/>
                  <a:pt x="807032" y="950435"/>
                  <a:pt x="869540" y="1032476"/>
                </a:cubicBezTo>
                <a:cubicBezTo>
                  <a:pt x="932048" y="1114518"/>
                  <a:pt x="963302" y="1217178"/>
                  <a:pt x="963302" y="1340458"/>
                </a:cubicBezTo>
                <a:cubicBezTo>
                  <a:pt x="963302" y="1507145"/>
                  <a:pt x="902530" y="1648439"/>
                  <a:pt x="780987" y="1764339"/>
                </a:cubicBezTo>
                <a:cubicBezTo>
                  <a:pt x="720216" y="1822289"/>
                  <a:pt x="651414" y="1865751"/>
                  <a:pt x="574581" y="1894726"/>
                </a:cubicBezTo>
                <a:lnTo>
                  <a:pt x="459122" y="1925760"/>
                </a:lnTo>
                <a:lnTo>
                  <a:pt x="187673" y="1925760"/>
                </a:lnTo>
                <a:lnTo>
                  <a:pt x="89983" y="1900749"/>
                </a:lnTo>
                <a:lnTo>
                  <a:pt x="0" y="1858217"/>
                </a:lnTo>
                <a:lnTo>
                  <a:pt x="0" y="1535196"/>
                </a:lnTo>
                <a:lnTo>
                  <a:pt x="2081" y="1540515"/>
                </a:lnTo>
                <a:cubicBezTo>
                  <a:pt x="24979" y="1588373"/>
                  <a:pt x="52597" y="1626952"/>
                  <a:pt x="84936" y="1656252"/>
                </a:cubicBezTo>
                <a:cubicBezTo>
                  <a:pt x="149615" y="1714853"/>
                  <a:pt x="228401" y="1744154"/>
                  <a:pt x="321294" y="1744154"/>
                </a:cubicBezTo>
                <a:cubicBezTo>
                  <a:pt x="431551" y="1744154"/>
                  <a:pt x="524662" y="1705955"/>
                  <a:pt x="600626" y="1629556"/>
                </a:cubicBezTo>
                <a:cubicBezTo>
                  <a:pt x="676590" y="1553158"/>
                  <a:pt x="714572" y="1458528"/>
                  <a:pt x="714572" y="1345667"/>
                </a:cubicBezTo>
                <a:cubicBezTo>
                  <a:pt x="714572" y="1238014"/>
                  <a:pt x="679412" y="1149244"/>
                  <a:pt x="609091" y="1079357"/>
                </a:cubicBezTo>
                <a:cubicBezTo>
                  <a:pt x="538769" y="1009470"/>
                  <a:pt x="449348" y="974527"/>
                  <a:pt x="340828" y="974527"/>
                </a:cubicBezTo>
                <a:cubicBezTo>
                  <a:pt x="296551" y="974527"/>
                  <a:pt x="241423" y="983208"/>
                  <a:pt x="175443" y="1000571"/>
                </a:cubicBezTo>
                <a:lnTo>
                  <a:pt x="201488" y="794817"/>
                </a:lnTo>
                <a:cubicBezTo>
                  <a:pt x="217114" y="796553"/>
                  <a:pt x="229703" y="797421"/>
                  <a:pt x="239253" y="797421"/>
                </a:cubicBezTo>
                <a:cubicBezTo>
                  <a:pt x="339091" y="797421"/>
                  <a:pt x="428947" y="771376"/>
                  <a:pt x="508818" y="719286"/>
                </a:cubicBezTo>
                <a:cubicBezTo>
                  <a:pt x="588689" y="667196"/>
                  <a:pt x="628624" y="586891"/>
                  <a:pt x="628624" y="478371"/>
                </a:cubicBezTo>
                <a:cubicBezTo>
                  <a:pt x="628624" y="392423"/>
                  <a:pt x="599541" y="321233"/>
                  <a:pt x="541374" y="264802"/>
                </a:cubicBezTo>
                <a:cubicBezTo>
                  <a:pt x="483207" y="208372"/>
                  <a:pt x="408111" y="180156"/>
                  <a:pt x="316085" y="180156"/>
                </a:cubicBezTo>
                <a:cubicBezTo>
                  <a:pt x="224928" y="180156"/>
                  <a:pt x="148964" y="208806"/>
                  <a:pt x="88192" y="266105"/>
                </a:cubicBezTo>
                <a:cubicBezTo>
                  <a:pt x="57806" y="294754"/>
                  <a:pt x="32847" y="330566"/>
                  <a:pt x="13313" y="373540"/>
                </a:cubicBezTo>
                <a:lnTo>
                  <a:pt x="0" y="410386"/>
                </a:lnTo>
                <a:lnTo>
                  <a:pt x="0" y="69247"/>
                </a:lnTo>
                <a:lnTo>
                  <a:pt x="12743" y="60309"/>
                </a:lnTo>
                <a:cubicBezTo>
                  <a:pt x="55473" y="36014"/>
                  <a:pt x="101683" y="17793"/>
                  <a:pt x="151371" y="5645"/>
                </a:cubicBezTo>
                <a:close/>
              </a:path>
            </a:pathLst>
          </a:custGeom>
          <a:solidFill>
            <a:schemeClr val="accent1">
              <a:lumMod val="20000"/>
              <a:lumOff val="80000"/>
              <a:alpha val="20000"/>
            </a:schemeClr>
          </a:solidFill>
          <a:ln>
            <a:noFill/>
          </a:ln>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1000">
              <a:solidFill>
                <a:schemeClr val="bg1">
                  <a:lumMod val="95000"/>
                </a:schemeClr>
              </a:solidFill>
            </a:endParaRPr>
          </a:p>
        </p:txBody>
      </p:sp>
      <p:sp>
        <p:nvSpPr>
          <p:cNvPr id="33" name="图形 2">
            <a:extLst>
              <a:ext uri="{FF2B5EF4-FFF2-40B4-BE49-F238E27FC236}">
                <a16:creationId xmlns:a16="http://schemas.microsoft.com/office/drawing/2014/main" id="{2175AD19-D36C-5A98-C261-B85E09CE6A7A}"/>
              </a:ext>
            </a:extLst>
          </p:cNvPr>
          <p:cNvSpPr/>
          <p:nvPr/>
        </p:nvSpPr>
        <p:spPr>
          <a:xfrm>
            <a:off x="5235570" y="2791250"/>
            <a:ext cx="1720860" cy="1713650"/>
          </a:xfrm>
          <a:custGeom>
            <a:avLst/>
            <a:gdLst>
              <a:gd name="connsiteX0" fmla="*/ 834390 w 6819900"/>
              <a:gd name="connsiteY0" fmla="*/ 3169074 h 6791325"/>
              <a:gd name="connsiteX1" fmla="*/ 229553 w 6819900"/>
              <a:gd name="connsiteY1" fmla="*/ 3169074 h 6791325"/>
              <a:gd name="connsiteX2" fmla="*/ 0 w 6819900"/>
              <a:gd name="connsiteY2" fmla="*/ 3398626 h 6791325"/>
              <a:gd name="connsiteX3" fmla="*/ 229553 w 6819900"/>
              <a:gd name="connsiteY3" fmla="*/ 3628179 h 6791325"/>
              <a:gd name="connsiteX4" fmla="*/ 834390 w 6819900"/>
              <a:gd name="connsiteY4" fmla="*/ 3628179 h 6791325"/>
              <a:gd name="connsiteX5" fmla="*/ 1063943 w 6819900"/>
              <a:gd name="connsiteY5" fmla="*/ 3398626 h 6791325"/>
              <a:gd name="connsiteX6" fmla="*/ 834390 w 6819900"/>
              <a:gd name="connsiteY6" fmla="*/ 3169074 h 6791325"/>
              <a:gd name="connsiteX7" fmla="*/ 834390 w 6819900"/>
              <a:gd name="connsiteY7" fmla="*/ 3169074 h 6791325"/>
              <a:gd name="connsiteX8" fmla="*/ 1619250 w 6819900"/>
              <a:gd name="connsiteY8" fmla="*/ 1613641 h 6791325"/>
              <a:gd name="connsiteX9" fmla="*/ 1687830 w 6819900"/>
              <a:gd name="connsiteY9" fmla="*/ 1449811 h 6791325"/>
              <a:gd name="connsiteX10" fmla="*/ 1619250 w 6819900"/>
              <a:gd name="connsiteY10" fmla="*/ 1285981 h 6791325"/>
              <a:gd name="connsiteX11" fmla="*/ 1200150 w 6819900"/>
              <a:gd name="connsiteY11" fmla="*/ 851641 h 6791325"/>
              <a:gd name="connsiteX12" fmla="*/ 1039178 w 6819900"/>
              <a:gd name="connsiteY12" fmla="*/ 784014 h 6791325"/>
              <a:gd name="connsiteX13" fmla="*/ 878205 w 6819900"/>
              <a:gd name="connsiteY13" fmla="*/ 851641 h 6791325"/>
              <a:gd name="connsiteX14" fmla="*/ 804863 w 6819900"/>
              <a:gd name="connsiteY14" fmla="*/ 1012614 h 6791325"/>
              <a:gd name="connsiteX15" fmla="*/ 868680 w 6819900"/>
              <a:gd name="connsiteY15" fmla="*/ 1178349 h 6791325"/>
              <a:gd name="connsiteX16" fmla="*/ 1298258 w 6819900"/>
              <a:gd name="connsiteY16" fmla="*/ 1587924 h 6791325"/>
              <a:gd name="connsiteX17" fmla="*/ 1620203 w 6819900"/>
              <a:gd name="connsiteY17" fmla="*/ 1587924 h 6791325"/>
              <a:gd name="connsiteX18" fmla="*/ 1620203 w 6819900"/>
              <a:gd name="connsiteY18" fmla="*/ 1613641 h 6791325"/>
              <a:gd name="connsiteX19" fmla="*/ 3609023 w 6819900"/>
              <a:gd name="connsiteY19" fmla="*/ 6354234 h 6791325"/>
              <a:gd name="connsiteX20" fmla="*/ 3204210 w 6819900"/>
              <a:gd name="connsiteY20" fmla="*/ 6354234 h 6791325"/>
              <a:gd name="connsiteX21" fmla="*/ 2979420 w 6819900"/>
              <a:gd name="connsiteY21" fmla="*/ 6579024 h 6791325"/>
              <a:gd name="connsiteX22" fmla="*/ 3045143 w 6819900"/>
              <a:gd name="connsiteY22" fmla="*/ 6736186 h 6791325"/>
              <a:gd name="connsiteX23" fmla="*/ 3203258 w 6819900"/>
              <a:gd name="connsiteY23" fmla="*/ 6799051 h 6791325"/>
              <a:gd name="connsiteX24" fmla="*/ 3608070 w 6819900"/>
              <a:gd name="connsiteY24" fmla="*/ 6799051 h 6791325"/>
              <a:gd name="connsiteX25" fmla="*/ 3768090 w 6819900"/>
              <a:gd name="connsiteY25" fmla="*/ 6738092 h 6791325"/>
              <a:gd name="connsiteX26" fmla="*/ 3832860 w 6819900"/>
              <a:gd name="connsiteY26" fmla="*/ 6579976 h 6791325"/>
              <a:gd name="connsiteX27" fmla="*/ 3767138 w 6819900"/>
              <a:gd name="connsiteY27" fmla="*/ 6420909 h 6791325"/>
              <a:gd name="connsiteX28" fmla="*/ 3609023 w 6819900"/>
              <a:gd name="connsiteY28" fmla="*/ 6354234 h 6791325"/>
              <a:gd name="connsiteX29" fmla="*/ 3609023 w 6819900"/>
              <a:gd name="connsiteY29" fmla="*/ 6354234 h 6791325"/>
              <a:gd name="connsiteX30" fmla="*/ 6574155 w 6819900"/>
              <a:gd name="connsiteY30" fmla="*/ 3179551 h 6791325"/>
              <a:gd name="connsiteX31" fmla="*/ 5969318 w 6819900"/>
              <a:gd name="connsiteY31" fmla="*/ 3179551 h 6791325"/>
              <a:gd name="connsiteX32" fmla="*/ 5739765 w 6819900"/>
              <a:gd name="connsiteY32" fmla="*/ 3404341 h 6791325"/>
              <a:gd name="connsiteX33" fmla="*/ 5808345 w 6819900"/>
              <a:gd name="connsiteY33" fmla="*/ 3570076 h 6791325"/>
              <a:gd name="connsiteX34" fmla="*/ 5969318 w 6819900"/>
              <a:gd name="connsiteY34" fmla="*/ 3633894 h 6791325"/>
              <a:gd name="connsiteX35" fmla="*/ 6574155 w 6819900"/>
              <a:gd name="connsiteY35" fmla="*/ 3633894 h 6791325"/>
              <a:gd name="connsiteX36" fmla="*/ 6752273 w 6819900"/>
              <a:gd name="connsiteY36" fmla="*/ 3575791 h 6791325"/>
              <a:gd name="connsiteX37" fmla="*/ 6827520 w 6819900"/>
              <a:gd name="connsiteY37" fmla="*/ 3404341 h 6791325"/>
              <a:gd name="connsiteX38" fmla="*/ 6761798 w 6819900"/>
              <a:gd name="connsiteY38" fmla="*/ 3242416 h 6791325"/>
              <a:gd name="connsiteX39" fmla="*/ 6598920 w 6819900"/>
              <a:gd name="connsiteY39" fmla="*/ 3179551 h 6791325"/>
              <a:gd name="connsiteX40" fmla="*/ 6574155 w 6819900"/>
              <a:gd name="connsiteY40" fmla="*/ 3179551 h 6791325"/>
              <a:gd name="connsiteX41" fmla="*/ 3413760 w 6819900"/>
              <a:gd name="connsiteY41" fmla="*/ 1272646 h 6791325"/>
              <a:gd name="connsiteX42" fmla="*/ 1331595 w 6819900"/>
              <a:gd name="connsiteY42" fmla="*/ 3418629 h 6791325"/>
              <a:gd name="connsiteX43" fmla="*/ 2536508 w 6819900"/>
              <a:gd name="connsiteY43" fmla="*/ 5305531 h 6791325"/>
              <a:gd name="connsiteX44" fmla="*/ 2536508 w 6819900"/>
              <a:gd name="connsiteY44" fmla="*/ 5866554 h 6791325"/>
              <a:gd name="connsiteX45" fmla="*/ 2766060 w 6819900"/>
              <a:gd name="connsiteY45" fmla="*/ 6076104 h 6791325"/>
              <a:gd name="connsiteX46" fmla="*/ 4038600 w 6819900"/>
              <a:gd name="connsiteY46" fmla="*/ 6076104 h 6791325"/>
              <a:gd name="connsiteX47" fmla="*/ 4146233 w 6819900"/>
              <a:gd name="connsiteY47" fmla="*/ 6076104 h 6791325"/>
              <a:gd name="connsiteX48" fmla="*/ 4287203 w 6819900"/>
              <a:gd name="connsiteY48" fmla="*/ 5890367 h 6791325"/>
              <a:gd name="connsiteX49" fmla="*/ 4287203 w 6819900"/>
              <a:gd name="connsiteY49" fmla="*/ 5305531 h 6791325"/>
              <a:gd name="connsiteX50" fmla="*/ 5496878 w 6819900"/>
              <a:gd name="connsiteY50" fmla="*/ 3418629 h 6791325"/>
              <a:gd name="connsiteX51" fmla="*/ 3413760 w 6819900"/>
              <a:gd name="connsiteY51" fmla="*/ 1272646 h 6791325"/>
              <a:gd name="connsiteX52" fmla="*/ 3413760 w 6819900"/>
              <a:gd name="connsiteY52" fmla="*/ 1272646 h 6791325"/>
              <a:gd name="connsiteX53" fmla="*/ 3832860 w 6819900"/>
              <a:gd name="connsiteY53" fmla="*/ 4930247 h 6791325"/>
              <a:gd name="connsiteX54" fmla="*/ 3832860 w 6819900"/>
              <a:gd name="connsiteY54" fmla="*/ 5647479 h 6791325"/>
              <a:gd name="connsiteX55" fmla="*/ 2984183 w 6819900"/>
              <a:gd name="connsiteY55" fmla="*/ 5647479 h 6791325"/>
              <a:gd name="connsiteX56" fmla="*/ 2984183 w 6819900"/>
              <a:gd name="connsiteY56" fmla="*/ 5525559 h 6791325"/>
              <a:gd name="connsiteX57" fmla="*/ 2984183 w 6819900"/>
              <a:gd name="connsiteY57" fmla="*/ 5461742 h 6791325"/>
              <a:gd name="connsiteX58" fmla="*/ 2984183 w 6819900"/>
              <a:gd name="connsiteY58" fmla="*/ 4925484 h 6791325"/>
              <a:gd name="connsiteX59" fmla="*/ 1833563 w 6819900"/>
              <a:gd name="connsiteY59" fmla="*/ 3418629 h 6791325"/>
              <a:gd name="connsiteX60" fmla="*/ 3413760 w 6819900"/>
              <a:gd name="connsiteY60" fmla="*/ 1789854 h 6791325"/>
              <a:gd name="connsiteX61" fmla="*/ 4973955 w 6819900"/>
              <a:gd name="connsiteY61" fmla="*/ 3418629 h 6791325"/>
              <a:gd name="connsiteX62" fmla="*/ 3823335 w 6819900"/>
              <a:gd name="connsiteY62" fmla="*/ 4930247 h 6791325"/>
              <a:gd name="connsiteX63" fmla="*/ 3832860 w 6819900"/>
              <a:gd name="connsiteY63" fmla="*/ 4930247 h 6791325"/>
              <a:gd name="connsiteX64" fmla="*/ 5969318 w 6819900"/>
              <a:gd name="connsiteY64" fmla="*/ 852594 h 6791325"/>
              <a:gd name="connsiteX65" fmla="*/ 5642610 w 6819900"/>
              <a:gd name="connsiteY65" fmla="*/ 852594 h 6791325"/>
              <a:gd name="connsiteX66" fmla="*/ 5213033 w 6819900"/>
              <a:gd name="connsiteY66" fmla="*/ 1276456 h 6791325"/>
              <a:gd name="connsiteX67" fmla="*/ 5149215 w 6819900"/>
              <a:gd name="connsiteY67" fmla="*/ 1442191 h 6791325"/>
              <a:gd name="connsiteX68" fmla="*/ 5213033 w 6819900"/>
              <a:gd name="connsiteY68" fmla="*/ 1603164 h 6791325"/>
              <a:gd name="connsiteX69" fmla="*/ 5539740 w 6819900"/>
              <a:gd name="connsiteY69" fmla="*/ 1603164 h 6791325"/>
              <a:gd name="connsiteX70" fmla="*/ 5969318 w 6819900"/>
              <a:gd name="connsiteY70" fmla="*/ 1173586 h 6791325"/>
              <a:gd name="connsiteX71" fmla="*/ 5969318 w 6819900"/>
              <a:gd name="connsiteY71" fmla="*/ 852594 h 6791325"/>
              <a:gd name="connsiteX72" fmla="*/ 5969318 w 6819900"/>
              <a:gd name="connsiteY72" fmla="*/ 852594 h 6791325"/>
              <a:gd name="connsiteX73" fmla="*/ 3413760 w 6819900"/>
              <a:gd name="connsiteY73" fmla="*/ 1052619 h 6791325"/>
              <a:gd name="connsiteX74" fmla="*/ 3575685 w 6819900"/>
              <a:gd name="connsiteY74" fmla="*/ 985944 h 6791325"/>
              <a:gd name="connsiteX75" fmla="*/ 3643313 w 6819900"/>
              <a:gd name="connsiteY75" fmla="*/ 824019 h 6791325"/>
              <a:gd name="connsiteX76" fmla="*/ 3643313 w 6819900"/>
              <a:gd name="connsiteY76" fmla="*/ 223944 h 6791325"/>
              <a:gd name="connsiteX77" fmla="*/ 3575685 w 6819900"/>
              <a:gd name="connsiteY77" fmla="*/ 63924 h 6791325"/>
              <a:gd name="connsiteX78" fmla="*/ 3413760 w 6819900"/>
              <a:gd name="connsiteY78" fmla="*/ 106 h 6791325"/>
              <a:gd name="connsiteX79" fmla="*/ 3184208 w 6819900"/>
              <a:gd name="connsiteY79" fmla="*/ 224896 h 6791325"/>
              <a:gd name="connsiteX80" fmla="*/ 3184208 w 6819900"/>
              <a:gd name="connsiteY80" fmla="*/ 824971 h 6791325"/>
              <a:gd name="connsiteX81" fmla="*/ 3250883 w 6819900"/>
              <a:gd name="connsiteY81" fmla="*/ 986896 h 6791325"/>
              <a:gd name="connsiteX82" fmla="*/ 3413760 w 6819900"/>
              <a:gd name="connsiteY82" fmla="*/ 1052619 h 6791325"/>
              <a:gd name="connsiteX83" fmla="*/ 3413760 w 6819900"/>
              <a:gd name="connsiteY83" fmla="*/ 1052619 h 679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819900" h="6791325">
                <a:moveTo>
                  <a:pt x="834390" y="3169074"/>
                </a:moveTo>
                <a:lnTo>
                  <a:pt x="229553" y="3169074"/>
                </a:lnTo>
                <a:cubicBezTo>
                  <a:pt x="102870" y="3169074"/>
                  <a:pt x="0" y="3271944"/>
                  <a:pt x="0" y="3398626"/>
                </a:cubicBezTo>
                <a:cubicBezTo>
                  <a:pt x="0" y="3525309"/>
                  <a:pt x="102870" y="3628179"/>
                  <a:pt x="229553" y="3628179"/>
                </a:cubicBezTo>
                <a:lnTo>
                  <a:pt x="834390" y="3628179"/>
                </a:lnTo>
                <a:cubicBezTo>
                  <a:pt x="961073" y="3628179"/>
                  <a:pt x="1063943" y="3525309"/>
                  <a:pt x="1063943" y="3398626"/>
                </a:cubicBezTo>
                <a:cubicBezTo>
                  <a:pt x="1062990" y="3271944"/>
                  <a:pt x="960120" y="3169074"/>
                  <a:pt x="834390" y="3169074"/>
                </a:cubicBezTo>
                <a:lnTo>
                  <a:pt x="834390" y="3169074"/>
                </a:lnTo>
                <a:close/>
                <a:moveTo>
                  <a:pt x="1619250" y="1613641"/>
                </a:moveTo>
                <a:cubicBezTo>
                  <a:pt x="1663065" y="1570779"/>
                  <a:pt x="1687830" y="1511724"/>
                  <a:pt x="1687830" y="1449811"/>
                </a:cubicBezTo>
                <a:cubicBezTo>
                  <a:pt x="1687830" y="1388851"/>
                  <a:pt x="1663065" y="1329796"/>
                  <a:pt x="1619250" y="1285981"/>
                </a:cubicBezTo>
                <a:lnTo>
                  <a:pt x="1200150" y="851641"/>
                </a:lnTo>
                <a:cubicBezTo>
                  <a:pt x="1158240" y="807826"/>
                  <a:pt x="1100138" y="784014"/>
                  <a:pt x="1039178" y="784014"/>
                </a:cubicBezTo>
                <a:cubicBezTo>
                  <a:pt x="978218" y="784014"/>
                  <a:pt x="920115" y="808779"/>
                  <a:pt x="878205" y="851641"/>
                </a:cubicBezTo>
                <a:cubicBezTo>
                  <a:pt x="833438" y="893551"/>
                  <a:pt x="807720" y="951654"/>
                  <a:pt x="804863" y="1012614"/>
                </a:cubicBezTo>
                <a:cubicBezTo>
                  <a:pt x="805815" y="1073574"/>
                  <a:pt x="828675" y="1132629"/>
                  <a:pt x="868680" y="1178349"/>
                </a:cubicBezTo>
                <a:lnTo>
                  <a:pt x="1298258" y="1587924"/>
                </a:lnTo>
                <a:cubicBezTo>
                  <a:pt x="1387793" y="1675554"/>
                  <a:pt x="1530668" y="1675554"/>
                  <a:pt x="1620203" y="1587924"/>
                </a:cubicBezTo>
                <a:lnTo>
                  <a:pt x="1620203" y="1613641"/>
                </a:lnTo>
                <a:close/>
                <a:moveTo>
                  <a:pt x="3609023" y="6354234"/>
                </a:moveTo>
                <a:lnTo>
                  <a:pt x="3204210" y="6354234"/>
                </a:lnTo>
                <a:cubicBezTo>
                  <a:pt x="3081338" y="6357092"/>
                  <a:pt x="2982278" y="6456151"/>
                  <a:pt x="2979420" y="6579024"/>
                </a:cubicBezTo>
                <a:cubicBezTo>
                  <a:pt x="2979420" y="6638079"/>
                  <a:pt x="3003233" y="6694276"/>
                  <a:pt x="3045143" y="6736186"/>
                </a:cubicBezTo>
                <a:cubicBezTo>
                  <a:pt x="3087053" y="6777144"/>
                  <a:pt x="3144203" y="6800004"/>
                  <a:pt x="3203258" y="6799051"/>
                </a:cubicBezTo>
                <a:lnTo>
                  <a:pt x="3608070" y="6799051"/>
                </a:lnTo>
                <a:cubicBezTo>
                  <a:pt x="3667125" y="6801909"/>
                  <a:pt x="3725228" y="6780001"/>
                  <a:pt x="3768090" y="6738092"/>
                </a:cubicBezTo>
                <a:cubicBezTo>
                  <a:pt x="3810953" y="6696181"/>
                  <a:pt x="3833813" y="6639031"/>
                  <a:pt x="3832860" y="6579976"/>
                </a:cubicBezTo>
                <a:cubicBezTo>
                  <a:pt x="3832860" y="6519969"/>
                  <a:pt x="3809048" y="6463772"/>
                  <a:pt x="3767138" y="6420909"/>
                </a:cubicBezTo>
                <a:cubicBezTo>
                  <a:pt x="3725228" y="6378047"/>
                  <a:pt x="3668078" y="6354234"/>
                  <a:pt x="3609023" y="6354234"/>
                </a:cubicBezTo>
                <a:lnTo>
                  <a:pt x="3609023" y="6354234"/>
                </a:lnTo>
                <a:close/>
                <a:moveTo>
                  <a:pt x="6574155" y="3179551"/>
                </a:moveTo>
                <a:lnTo>
                  <a:pt x="5969318" y="3179551"/>
                </a:lnTo>
                <a:cubicBezTo>
                  <a:pt x="5844540" y="3179551"/>
                  <a:pt x="5742623" y="3279564"/>
                  <a:pt x="5739765" y="3404341"/>
                </a:cubicBezTo>
                <a:cubicBezTo>
                  <a:pt x="5739765" y="3466254"/>
                  <a:pt x="5764530" y="3526261"/>
                  <a:pt x="5808345" y="3570076"/>
                </a:cubicBezTo>
                <a:cubicBezTo>
                  <a:pt x="5853113" y="3610081"/>
                  <a:pt x="5909310" y="3631989"/>
                  <a:pt x="5969318" y="3633894"/>
                </a:cubicBezTo>
                <a:lnTo>
                  <a:pt x="6574155" y="3633894"/>
                </a:lnTo>
                <a:cubicBezTo>
                  <a:pt x="6638925" y="3640561"/>
                  <a:pt x="6703695" y="3619606"/>
                  <a:pt x="6752273" y="3575791"/>
                </a:cubicBezTo>
                <a:cubicBezTo>
                  <a:pt x="6800850" y="3531976"/>
                  <a:pt x="6828473" y="3470064"/>
                  <a:pt x="6827520" y="3404341"/>
                </a:cubicBezTo>
                <a:cubicBezTo>
                  <a:pt x="6828473" y="3343381"/>
                  <a:pt x="6804660" y="3285279"/>
                  <a:pt x="6761798" y="3242416"/>
                </a:cubicBezTo>
                <a:cubicBezTo>
                  <a:pt x="6717983" y="3199554"/>
                  <a:pt x="6658928" y="3177646"/>
                  <a:pt x="6598920" y="3179551"/>
                </a:cubicBezTo>
                <a:lnTo>
                  <a:pt x="6574155" y="3179551"/>
                </a:lnTo>
                <a:close/>
                <a:moveTo>
                  <a:pt x="3413760" y="1272646"/>
                </a:moveTo>
                <a:cubicBezTo>
                  <a:pt x="2252663" y="1304079"/>
                  <a:pt x="1328738" y="2256579"/>
                  <a:pt x="1331595" y="3418629"/>
                </a:cubicBezTo>
                <a:cubicBezTo>
                  <a:pt x="1331595" y="4228254"/>
                  <a:pt x="1802130" y="4964536"/>
                  <a:pt x="2536508" y="5305531"/>
                </a:cubicBezTo>
                <a:lnTo>
                  <a:pt x="2536508" y="5866554"/>
                </a:lnTo>
                <a:cubicBezTo>
                  <a:pt x="2544128" y="5986569"/>
                  <a:pt x="2645093" y="6078961"/>
                  <a:pt x="2766060" y="6076104"/>
                </a:cubicBezTo>
                <a:lnTo>
                  <a:pt x="4038600" y="6076104"/>
                </a:lnTo>
                <a:cubicBezTo>
                  <a:pt x="4073843" y="6083724"/>
                  <a:pt x="4110990" y="6083724"/>
                  <a:pt x="4146233" y="6076104"/>
                </a:cubicBezTo>
                <a:cubicBezTo>
                  <a:pt x="4228148" y="6051339"/>
                  <a:pt x="4285298" y="5976092"/>
                  <a:pt x="4287203" y="5890367"/>
                </a:cubicBezTo>
                <a:lnTo>
                  <a:pt x="4287203" y="5305531"/>
                </a:lnTo>
                <a:cubicBezTo>
                  <a:pt x="5024438" y="4966442"/>
                  <a:pt x="5496878" y="4229206"/>
                  <a:pt x="5496878" y="3418629"/>
                </a:cubicBezTo>
                <a:cubicBezTo>
                  <a:pt x="5498783" y="2256579"/>
                  <a:pt x="4574858" y="1304079"/>
                  <a:pt x="3413760" y="1272646"/>
                </a:cubicBezTo>
                <a:lnTo>
                  <a:pt x="3413760" y="1272646"/>
                </a:lnTo>
                <a:close/>
                <a:moveTo>
                  <a:pt x="3832860" y="4930247"/>
                </a:moveTo>
                <a:lnTo>
                  <a:pt x="3832860" y="5647479"/>
                </a:lnTo>
                <a:lnTo>
                  <a:pt x="2984183" y="5647479"/>
                </a:lnTo>
                <a:lnTo>
                  <a:pt x="2984183" y="5525559"/>
                </a:lnTo>
                <a:cubicBezTo>
                  <a:pt x="2981325" y="5504604"/>
                  <a:pt x="2981325" y="5483649"/>
                  <a:pt x="2984183" y="5461742"/>
                </a:cubicBezTo>
                <a:lnTo>
                  <a:pt x="2984183" y="4925484"/>
                </a:lnTo>
                <a:cubicBezTo>
                  <a:pt x="2305050" y="4738794"/>
                  <a:pt x="1834515" y="4122526"/>
                  <a:pt x="1833563" y="3418629"/>
                </a:cubicBezTo>
                <a:cubicBezTo>
                  <a:pt x="1830705" y="2536614"/>
                  <a:pt x="2531745" y="1813666"/>
                  <a:pt x="3413760" y="1789854"/>
                </a:cubicBezTo>
                <a:cubicBezTo>
                  <a:pt x="4288155" y="1824144"/>
                  <a:pt x="4977765" y="2544234"/>
                  <a:pt x="4973955" y="3418629"/>
                </a:cubicBezTo>
                <a:cubicBezTo>
                  <a:pt x="4973003" y="4123479"/>
                  <a:pt x="4502468" y="4741652"/>
                  <a:pt x="3823335" y="4930247"/>
                </a:cubicBezTo>
                <a:lnTo>
                  <a:pt x="3832860" y="4930247"/>
                </a:lnTo>
                <a:close/>
                <a:moveTo>
                  <a:pt x="5969318" y="852594"/>
                </a:moveTo>
                <a:cubicBezTo>
                  <a:pt x="5878830" y="764011"/>
                  <a:pt x="5733098" y="764011"/>
                  <a:pt x="5642610" y="852594"/>
                </a:cubicBezTo>
                <a:lnTo>
                  <a:pt x="5213033" y="1276456"/>
                </a:lnTo>
                <a:cubicBezTo>
                  <a:pt x="5172075" y="1322176"/>
                  <a:pt x="5149215" y="1381231"/>
                  <a:pt x="5149215" y="1442191"/>
                </a:cubicBezTo>
                <a:cubicBezTo>
                  <a:pt x="5150168" y="1501246"/>
                  <a:pt x="5173028" y="1558396"/>
                  <a:pt x="5213033" y="1603164"/>
                </a:cubicBezTo>
                <a:cubicBezTo>
                  <a:pt x="5303520" y="1691746"/>
                  <a:pt x="5449253" y="1691746"/>
                  <a:pt x="5539740" y="1603164"/>
                </a:cubicBezTo>
                <a:lnTo>
                  <a:pt x="5969318" y="1173586"/>
                </a:lnTo>
                <a:cubicBezTo>
                  <a:pt x="6056948" y="1085956"/>
                  <a:pt x="6056948" y="942129"/>
                  <a:pt x="5969318" y="852594"/>
                </a:cubicBezTo>
                <a:lnTo>
                  <a:pt x="5969318" y="852594"/>
                </a:lnTo>
                <a:close/>
                <a:moveTo>
                  <a:pt x="3413760" y="1052619"/>
                </a:moveTo>
                <a:cubicBezTo>
                  <a:pt x="3474720" y="1052619"/>
                  <a:pt x="3532823" y="1028806"/>
                  <a:pt x="3575685" y="985944"/>
                </a:cubicBezTo>
                <a:cubicBezTo>
                  <a:pt x="3618548" y="943081"/>
                  <a:pt x="3643313" y="884979"/>
                  <a:pt x="3643313" y="824019"/>
                </a:cubicBezTo>
                <a:lnTo>
                  <a:pt x="3643313" y="223944"/>
                </a:lnTo>
                <a:cubicBezTo>
                  <a:pt x="3643313" y="163936"/>
                  <a:pt x="3618548" y="105834"/>
                  <a:pt x="3575685" y="63924"/>
                </a:cubicBezTo>
                <a:cubicBezTo>
                  <a:pt x="3532823" y="22014"/>
                  <a:pt x="3473768" y="-1799"/>
                  <a:pt x="3413760" y="106"/>
                </a:cubicBezTo>
                <a:cubicBezTo>
                  <a:pt x="3288983" y="106"/>
                  <a:pt x="3187065" y="100119"/>
                  <a:pt x="3184208" y="224896"/>
                </a:cubicBezTo>
                <a:lnTo>
                  <a:pt x="3184208" y="824971"/>
                </a:lnTo>
                <a:cubicBezTo>
                  <a:pt x="3184208" y="885931"/>
                  <a:pt x="3208020" y="944034"/>
                  <a:pt x="3250883" y="986896"/>
                </a:cubicBezTo>
                <a:cubicBezTo>
                  <a:pt x="3294698" y="1028806"/>
                  <a:pt x="3352800" y="1052619"/>
                  <a:pt x="3413760" y="1052619"/>
                </a:cubicBezTo>
                <a:lnTo>
                  <a:pt x="3413760" y="1052619"/>
                </a:lnTo>
                <a:close/>
              </a:path>
            </a:pathLst>
          </a:custGeom>
          <a:gradFill>
            <a:gsLst>
              <a:gs pos="0">
                <a:schemeClr val="accent2"/>
              </a:gs>
              <a:gs pos="100000">
                <a:schemeClr val="accent1">
                  <a:lumMod val="60000"/>
                  <a:lumOff val="40000"/>
                </a:schemeClr>
              </a:gs>
            </a:gsLst>
            <a:lin ang="0" scaled="0"/>
          </a:gradFill>
          <a:ln w="1334" cap="flat">
            <a:noFill/>
            <a:prstDash val="solid"/>
            <a:miter/>
          </a:ln>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42" name="文本框 16">
            <a:extLst>
              <a:ext uri="{FF2B5EF4-FFF2-40B4-BE49-F238E27FC236}">
                <a16:creationId xmlns:a16="http://schemas.microsoft.com/office/drawing/2014/main" id="{C1A1553F-E504-6B89-9BCD-7EB75F3417FB}"/>
              </a:ext>
            </a:extLst>
          </p:cNvPr>
          <p:cNvSpPr txBox="1"/>
          <p:nvPr/>
        </p:nvSpPr>
        <p:spPr>
          <a:xfrm>
            <a:off x="10197663" y="1488708"/>
            <a:ext cx="1023581" cy="1916906"/>
          </a:xfrm>
          <a:custGeom>
            <a:avLst/>
            <a:gdLst>
              <a:gd name="connsiteX0" fmla="*/ 664355 w 1023581"/>
              <a:gd name="connsiteY0" fmla="*/ 0 h 1916906"/>
              <a:gd name="connsiteX1" fmla="*/ 1012055 w 1023581"/>
              <a:gd name="connsiteY1" fmla="*/ 85704 h 1916906"/>
              <a:gd name="connsiteX2" fmla="*/ 1023581 w 1023581"/>
              <a:gd name="connsiteY2" fmla="*/ 94510 h 1916906"/>
              <a:gd name="connsiteX3" fmla="*/ 1023581 w 1023581"/>
              <a:gd name="connsiteY3" fmla="*/ 1023672 h 1916906"/>
              <a:gd name="connsiteX4" fmla="*/ 993619 w 1023581"/>
              <a:gd name="connsiteY4" fmla="*/ 1055308 h 1916906"/>
              <a:gd name="connsiteX5" fmla="*/ 695609 w 1023581"/>
              <a:gd name="connsiteY5" fmla="*/ 1324384 h 1916906"/>
              <a:gd name="connsiteX6" fmla="*/ 424741 w 1023581"/>
              <a:gd name="connsiteY6" fmla="*/ 1564649 h 1916906"/>
              <a:gd name="connsiteX7" fmla="*/ 325771 w 1023581"/>
              <a:gd name="connsiteY7" fmla="*/ 1691618 h 1916906"/>
              <a:gd name="connsiteX8" fmla="*/ 1023581 w 1023581"/>
              <a:gd name="connsiteY8" fmla="*/ 1691618 h 1916906"/>
              <a:gd name="connsiteX9" fmla="*/ 1023581 w 1023581"/>
              <a:gd name="connsiteY9" fmla="*/ 1880159 h 1916906"/>
              <a:gd name="connsiteX10" fmla="*/ 1007974 w 1023581"/>
              <a:gd name="connsiteY10" fmla="*/ 1903307 h 1916906"/>
              <a:gd name="connsiteX11" fmla="*/ 987804 w 1023581"/>
              <a:gd name="connsiteY11" fmla="*/ 1916906 h 1916906"/>
              <a:gd name="connsiteX12" fmla="*/ 209 w 1023581"/>
              <a:gd name="connsiteY12" fmla="*/ 1916906 h 1916906"/>
              <a:gd name="connsiteX13" fmla="*/ 27556 w 1023581"/>
              <a:gd name="connsiteY13" fmla="*/ 1754125 h 1916906"/>
              <a:gd name="connsiteX14" fmla="*/ 181873 w 1023581"/>
              <a:gd name="connsiteY14" fmla="*/ 1500187 h 1916906"/>
              <a:gd name="connsiteX15" fmla="*/ 488551 w 1023581"/>
              <a:gd name="connsiteY15" fmla="*/ 1211089 h 1916906"/>
              <a:gd name="connsiteX16" fmla="*/ 909177 w 1023581"/>
              <a:gd name="connsiteY16" fmla="*/ 806741 h 1916906"/>
              <a:gd name="connsiteX17" fmla="*/ 1018566 w 1023581"/>
              <a:gd name="connsiteY17" fmla="*/ 524805 h 1916906"/>
              <a:gd name="connsiteX18" fmla="*/ 918944 w 1023581"/>
              <a:gd name="connsiteY18" fmla="*/ 289750 h 1916906"/>
              <a:gd name="connsiteX19" fmla="*/ 659146 w 1023581"/>
              <a:gd name="connsiteY19" fmla="*/ 194035 h 1916906"/>
              <a:gd name="connsiteX20" fmla="*/ 388279 w 1023581"/>
              <a:gd name="connsiteY20" fmla="*/ 295610 h 1916906"/>
              <a:gd name="connsiteX21" fmla="*/ 285401 w 1023581"/>
              <a:gd name="connsiteY21" fmla="*/ 576895 h 1916906"/>
              <a:gd name="connsiteX22" fmla="*/ 44486 w 1023581"/>
              <a:gd name="connsiteY22" fmla="*/ 552152 h 1916906"/>
              <a:gd name="connsiteX23" fmla="*/ 230707 w 1023581"/>
              <a:gd name="connsiteY23" fmla="*/ 141294 h 1916906"/>
              <a:gd name="connsiteX24" fmla="*/ 664355 w 1023581"/>
              <a:gd name="connsiteY24" fmla="*/ 0 h 191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23581" h="1916906">
                <a:moveTo>
                  <a:pt x="664355" y="0"/>
                </a:moveTo>
                <a:cubicBezTo>
                  <a:pt x="801742" y="0"/>
                  <a:pt x="917642" y="28568"/>
                  <a:pt x="1012055" y="85704"/>
                </a:cubicBezTo>
                <a:lnTo>
                  <a:pt x="1023581" y="94510"/>
                </a:lnTo>
                <a:lnTo>
                  <a:pt x="1023581" y="1023672"/>
                </a:lnTo>
                <a:lnTo>
                  <a:pt x="993619" y="1055308"/>
                </a:lnTo>
                <a:cubicBezTo>
                  <a:pt x="921263" y="1127908"/>
                  <a:pt x="821926" y="1217600"/>
                  <a:pt x="695609" y="1324384"/>
                </a:cubicBezTo>
                <a:cubicBezTo>
                  <a:pt x="554966" y="1442454"/>
                  <a:pt x="464677" y="1522543"/>
                  <a:pt x="424741" y="1564649"/>
                </a:cubicBezTo>
                <a:cubicBezTo>
                  <a:pt x="384806" y="1606754"/>
                  <a:pt x="351816" y="1649077"/>
                  <a:pt x="325771" y="1691618"/>
                </a:cubicBezTo>
                <a:lnTo>
                  <a:pt x="1023581" y="1691618"/>
                </a:lnTo>
                <a:lnTo>
                  <a:pt x="1023581" y="1880159"/>
                </a:lnTo>
                <a:lnTo>
                  <a:pt x="1007974" y="1903307"/>
                </a:lnTo>
                <a:lnTo>
                  <a:pt x="987804" y="1916906"/>
                </a:lnTo>
                <a:lnTo>
                  <a:pt x="209" y="1916906"/>
                </a:lnTo>
                <a:cubicBezTo>
                  <a:pt x="-1527" y="1860475"/>
                  <a:pt x="7589" y="1806215"/>
                  <a:pt x="27556" y="1754125"/>
                </a:cubicBezTo>
                <a:cubicBezTo>
                  <a:pt x="59679" y="1668177"/>
                  <a:pt x="111117" y="1583531"/>
                  <a:pt x="181873" y="1500187"/>
                </a:cubicBezTo>
                <a:cubicBezTo>
                  <a:pt x="252628" y="1416844"/>
                  <a:pt x="354854" y="1320478"/>
                  <a:pt x="488551" y="1211089"/>
                </a:cubicBezTo>
                <a:cubicBezTo>
                  <a:pt x="696043" y="1040929"/>
                  <a:pt x="836251" y="906146"/>
                  <a:pt x="909177" y="806741"/>
                </a:cubicBezTo>
                <a:cubicBezTo>
                  <a:pt x="982103" y="707336"/>
                  <a:pt x="1018566" y="613358"/>
                  <a:pt x="1018566" y="524805"/>
                </a:cubicBezTo>
                <a:cubicBezTo>
                  <a:pt x="1018566" y="431911"/>
                  <a:pt x="985358" y="353560"/>
                  <a:pt x="918944" y="289750"/>
                </a:cubicBezTo>
                <a:cubicBezTo>
                  <a:pt x="852529" y="225940"/>
                  <a:pt x="765930" y="194035"/>
                  <a:pt x="659146" y="194035"/>
                </a:cubicBezTo>
                <a:cubicBezTo>
                  <a:pt x="546285" y="194035"/>
                  <a:pt x="455995" y="227893"/>
                  <a:pt x="388279" y="295610"/>
                </a:cubicBezTo>
                <a:cubicBezTo>
                  <a:pt x="320562" y="363327"/>
                  <a:pt x="286269" y="457088"/>
                  <a:pt x="285401" y="576895"/>
                </a:cubicBezTo>
                <a:lnTo>
                  <a:pt x="44486" y="552152"/>
                </a:lnTo>
                <a:cubicBezTo>
                  <a:pt x="60981" y="372442"/>
                  <a:pt x="123055" y="235489"/>
                  <a:pt x="230707" y="141294"/>
                </a:cubicBezTo>
                <a:cubicBezTo>
                  <a:pt x="338359" y="47098"/>
                  <a:pt x="482909" y="0"/>
                  <a:pt x="664355" y="0"/>
                </a:cubicBezTo>
                <a:close/>
              </a:path>
            </a:pathLst>
          </a:custGeom>
          <a:solidFill>
            <a:schemeClr val="accent1">
              <a:lumMod val="20000"/>
              <a:lumOff val="80000"/>
              <a:alpha val="20000"/>
            </a:schemeClr>
          </a:solidFill>
          <a:ln>
            <a:noFill/>
          </a:ln>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1000" dirty="0">
              <a:solidFill>
                <a:schemeClr val="bg1">
                  <a:lumMod val="95000"/>
                </a:schemeClr>
              </a:solidFill>
            </a:endParaRPr>
          </a:p>
        </p:txBody>
      </p:sp>
      <p:sp>
        <p:nvSpPr>
          <p:cNvPr id="43" name="文本框 17">
            <a:extLst>
              <a:ext uri="{FF2B5EF4-FFF2-40B4-BE49-F238E27FC236}">
                <a16:creationId xmlns:a16="http://schemas.microsoft.com/office/drawing/2014/main" id="{463838FC-5C0E-B629-5D69-188324E3DB4F}"/>
              </a:ext>
            </a:extLst>
          </p:cNvPr>
          <p:cNvSpPr txBox="1"/>
          <p:nvPr/>
        </p:nvSpPr>
        <p:spPr>
          <a:xfrm>
            <a:off x="10244869" y="3894785"/>
            <a:ext cx="975284" cy="1926490"/>
          </a:xfrm>
          <a:custGeom>
            <a:avLst/>
            <a:gdLst>
              <a:gd name="connsiteX0" fmla="*/ 835407 w 975284"/>
              <a:gd name="connsiteY0" fmla="*/ 379733 h 1926490"/>
              <a:gd name="connsiteX1" fmla="*/ 232496 w 975284"/>
              <a:gd name="connsiteY1" fmla="*/ 1247978 h 1926490"/>
              <a:gd name="connsiteX2" fmla="*/ 835407 w 975284"/>
              <a:gd name="connsiteY2" fmla="*/ 1247978 h 1926490"/>
              <a:gd name="connsiteX3" fmla="*/ 894268 w 975284"/>
              <a:gd name="connsiteY3" fmla="*/ 247 h 1926490"/>
              <a:gd name="connsiteX4" fmla="*/ 941923 w 975284"/>
              <a:gd name="connsiteY4" fmla="*/ 12530 h 1926490"/>
              <a:gd name="connsiteX5" fmla="*/ 975223 w 975284"/>
              <a:gd name="connsiteY5" fmla="*/ 68107 h 1926490"/>
              <a:gd name="connsiteX6" fmla="*/ 975284 w 975284"/>
              <a:gd name="connsiteY6" fmla="*/ 68101 h 1926490"/>
              <a:gd name="connsiteX7" fmla="*/ 975284 w 975284"/>
              <a:gd name="connsiteY7" fmla="*/ 1851076 h 1926490"/>
              <a:gd name="connsiteX8" fmla="*/ 970249 w 975284"/>
              <a:gd name="connsiteY8" fmla="*/ 1869274 h 1926490"/>
              <a:gd name="connsiteX9" fmla="*/ 937281 w 975284"/>
              <a:gd name="connsiteY9" fmla="*/ 1906360 h 1926490"/>
              <a:gd name="connsiteX10" fmla="*/ 841834 w 975284"/>
              <a:gd name="connsiteY10" fmla="*/ 1921669 h 1926490"/>
              <a:gd name="connsiteX11" fmla="*/ 840579 w 975284"/>
              <a:gd name="connsiteY11" fmla="*/ 1925760 h 1926490"/>
              <a:gd name="connsiteX12" fmla="*/ 835407 w 975284"/>
              <a:gd name="connsiteY12" fmla="*/ 1925760 h 1926490"/>
              <a:gd name="connsiteX13" fmla="*/ 835407 w 975284"/>
              <a:gd name="connsiteY13" fmla="*/ 1464711 h 1926490"/>
              <a:gd name="connsiteX14" fmla="*/ 0 w 975284"/>
              <a:gd name="connsiteY14" fmla="*/ 1464711 h 1926490"/>
              <a:gd name="connsiteX15" fmla="*/ 0 w 975284"/>
              <a:gd name="connsiteY15" fmla="*/ 1247978 h 1926490"/>
              <a:gd name="connsiteX16" fmla="*/ 877344 w 975284"/>
              <a:gd name="connsiteY16" fmla="*/ 2124 h 1926490"/>
              <a:gd name="connsiteX17" fmla="*/ 877769 w 975284"/>
              <a:gd name="connsiteY17" fmla="*/ 3475 h 1926490"/>
              <a:gd name="connsiteX18" fmla="*/ 894268 w 975284"/>
              <a:gd name="connsiteY18" fmla="*/ 247 h 192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5284" h="1926490">
                <a:moveTo>
                  <a:pt x="835407" y="379733"/>
                </a:moveTo>
                <a:lnTo>
                  <a:pt x="232496" y="1247978"/>
                </a:lnTo>
                <a:lnTo>
                  <a:pt x="835407" y="1247978"/>
                </a:lnTo>
                <a:close/>
                <a:moveTo>
                  <a:pt x="894268" y="247"/>
                </a:moveTo>
                <a:cubicBezTo>
                  <a:pt x="910922" y="-1107"/>
                  <a:pt x="927732" y="3118"/>
                  <a:pt x="941923" y="12530"/>
                </a:cubicBezTo>
                <a:cubicBezTo>
                  <a:pt x="960844" y="25078"/>
                  <a:pt x="973083" y="45504"/>
                  <a:pt x="975223" y="68107"/>
                </a:cubicBezTo>
                <a:lnTo>
                  <a:pt x="975284" y="68101"/>
                </a:lnTo>
                <a:lnTo>
                  <a:pt x="975284" y="1851076"/>
                </a:lnTo>
                <a:lnTo>
                  <a:pt x="970249" y="1869274"/>
                </a:lnTo>
                <a:cubicBezTo>
                  <a:pt x="962341" y="1883808"/>
                  <a:pt x="951143" y="1896552"/>
                  <a:pt x="937281" y="1906360"/>
                </a:cubicBezTo>
                <a:cubicBezTo>
                  <a:pt x="909556" y="1925977"/>
                  <a:pt x="874303" y="1931631"/>
                  <a:pt x="841834" y="1921669"/>
                </a:cubicBezTo>
                <a:lnTo>
                  <a:pt x="840579" y="1925760"/>
                </a:lnTo>
                <a:lnTo>
                  <a:pt x="835407" y="1925760"/>
                </a:lnTo>
                <a:lnTo>
                  <a:pt x="835407" y="1464711"/>
                </a:lnTo>
                <a:lnTo>
                  <a:pt x="0" y="1464711"/>
                </a:lnTo>
                <a:lnTo>
                  <a:pt x="0" y="1247978"/>
                </a:lnTo>
                <a:lnTo>
                  <a:pt x="877344" y="2124"/>
                </a:lnTo>
                <a:lnTo>
                  <a:pt x="877769" y="3475"/>
                </a:lnTo>
                <a:cubicBezTo>
                  <a:pt x="883183" y="1769"/>
                  <a:pt x="888717" y="698"/>
                  <a:pt x="894268" y="247"/>
                </a:cubicBezTo>
                <a:close/>
              </a:path>
            </a:pathLst>
          </a:custGeom>
          <a:solidFill>
            <a:schemeClr val="accent1">
              <a:lumMod val="20000"/>
              <a:lumOff val="80000"/>
              <a:alpha val="20000"/>
            </a:schemeClr>
          </a:solidFill>
          <a:ln>
            <a:noFill/>
          </a:ln>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1000">
              <a:solidFill>
                <a:schemeClr val="bg1">
                  <a:lumMod val="95000"/>
                </a:schemeClr>
              </a:solidFill>
            </a:endParaRPr>
          </a:p>
        </p:txBody>
      </p:sp>
      <p:sp>
        <p:nvSpPr>
          <p:cNvPr id="47" name="TextBox 42">
            <a:extLst>
              <a:ext uri="{FF2B5EF4-FFF2-40B4-BE49-F238E27FC236}">
                <a16:creationId xmlns:a16="http://schemas.microsoft.com/office/drawing/2014/main" id="{127BE0E9-C4F4-638F-8E01-2EB20966E345}"/>
              </a:ext>
            </a:extLst>
          </p:cNvPr>
          <p:cNvSpPr txBox="1"/>
          <p:nvPr/>
        </p:nvSpPr>
        <p:spPr>
          <a:xfrm>
            <a:off x="1838114" y="1772390"/>
            <a:ext cx="1712328" cy="430952"/>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stStyle>
          <a:p>
            <a:r>
              <a:rPr lang="zh-CN" altLang="en-US" sz="2400" dirty="0">
                <a:gradFill flip="none" rotWithShape="1">
                  <a:gsLst>
                    <a:gs pos="100000">
                      <a:schemeClr val="accent1">
                        <a:lumMod val="60000"/>
                        <a:lumOff val="40000"/>
                      </a:schemeClr>
                    </a:gs>
                    <a:gs pos="0">
                      <a:schemeClr val="accent2"/>
                    </a:gs>
                  </a:gsLst>
                  <a:lin ang="0" scaled="0"/>
                  <a:tileRect/>
                </a:gradFill>
              </a:rPr>
              <a:t>提前经行产品调研</a:t>
            </a:r>
          </a:p>
        </p:txBody>
      </p:sp>
      <p:sp>
        <p:nvSpPr>
          <p:cNvPr id="48" name="文本框 38">
            <a:extLst>
              <a:ext uri="{FF2B5EF4-FFF2-40B4-BE49-F238E27FC236}">
                <a16:creationId xmlns:a16="http://schemas.microsoft.com/office/drawing/2014/main" id="{28476DB9-93BF-F531-241A-4C936990F1CB}"/>
              </a:ext>
            </a:extLst>
          </p:cNvPr>
          <p:cNvSpPr txBox="1"/>
          <p:nvPr/>
        </p:nvSpPr>
        <p:spPr>
          <a:xfrm>
            <a:off x="1838114" y="2157264"/>
            <a:ext cx="3055097" cy="914609"/>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OPPOSans R" panose="00020600040101010101" charset="-122"/>
                <a:ea typeface="OPPOSans R" panose="00020600040101010101" charset="-122"/>
                <a:cs typeface="+mn-cs"/>
              </a:rPr>
              <a:t>在这里输入你的正文阐述与关键词标题相关的具体内容，若字数太多酌情先删减文案再缩小字号</a:t>
            </a:r>
          </a:p>
        </p:txBody>
      </p:sp>
      <p:sp>
        <p:nvSpPr>
          <p:cNvPr id="2" name="椭圆 1">
            <a:extLst>
              <a:ext uri="{FF2B5EF4-FFF2-40B4-BE49-F238E27FC236}">
                <a16:creationId xmlns:a16="http://schemas.microsoft.com/office/drawing/2014/main" id="{45EB1216-C936-B79B-0706-B610D1741481}"/>
              </a:ext>
            </a:extLst>
          </p:cNvPr>
          <p:cNvSpPr/>
          <p:nvPr/>
        </p:nvSpPr>
        <p:spPr>
          <a:xfrm>
            <a:off x="5781719" y="3331796"/>
            <a:ext cx="623461" cy="623461"/>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dirty="0"/>
          </a:p>
        </p:txBody>
      </p:sp>
      <p:sp>
        <p:nvSpPr>
          <p:cNvPr id="69" name="TextBox 42">
            <a:extLst>
              <a:ext uri="{FF2B5EF4-FFF2-40B4-BE49-F238E27FC236}">
                <a16:creationId xmlns:a16="http://schemas.microsoft.com/office/drawing/2014/main" id="{19E68D99-3C35-2B16-4EE8-8157F69318D5}"/>
              </a:ext>
            </a:extLst>
          </p:cNvPr>
          <p:cNvSpPr txBox="1"/>
          <p:nvPr/>
        </p:nvSpPr>
        <p:spPr>
          <a:xfrm>
            <a:off x="8514340" y="1772390"/>
            <a:ext cx="1712328" cy="430952"/>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stStyle>
          <a:p>
            <a:pPr algn="r"/>
            <a:r>
              <a:rPr lang="zh-CN" altLang="en-US" sz="2400" dirty="0">
                <a:gradFill flip="none" rotWithShape="1">
                  <a:gsLst>
                    <a:gs pos="100000">
                      <a:schemeClr val="accent1">
                        <a:lumMod val="60000"/>
                        <a:lumOff val="40000"/>
                      </a:schemeClr>
                    </a:gs>
                    <a:gs pos="0">
                      <a:schemeClr val="accent2"/>
                    </a:gs>
                  </a:gsLst>
                  <a:lin ang="0" scaled="0"/>
                  <a:tileRect/>
                </a:gradFill>
              </a:rPr>
              <a:t>提早了解市场动态</a:t>
            </a:r>
          </a:p>
        </p:txBody>
      </p:sp>
      <p:sp>
        <p:nvSpPr>
          <p:cNvPr id="70" name="文本框 38">
            <a:extLst>
              <a:ext uri="{FF2B5EF4-FFF2-40B4-BE49-F238E27FC236}">
                <a16:creationId xmlns:a16="http://schemas.microsoft.com/office/drawing/2014/main" id="{6B0F2D50-CC8E-8764-B6C7-3F895518FBF2}"/>
              </a:ext>
            </a:extLst>
          </p:cNvPr>
          <p:cNvSpPr txBox="1"/>
          <p:nvPr/>
        </p:nvSpPr>
        <p:spPr>
          <a:xfrm>
            <a:off x="7171571" y="2157264"/>
            <a:ext cx="3055097" cy="914609"/>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OPPOSans R" panose="00020600040101010101" charset="-122"/>
                <a:ea typeface="OPPOSans R" panose="00020600040101010101" charset="-122"/>
                <a:cs typeface="+mn-cs"/>
              </a:rPr>
              <a:t>在这里输入你的正文阐述与关键词标题相关的具体内容，若字数太多酌情先删减文案再缩小字号</a:t>
            </a:r>
          </a:p>
        </p:txBody>
      </p:sp>
      <p:sp>
        <p:nvSpPr>
          <p:cNvPr id="71" name="TextBox 42">
            <a:extLst>
              <a:ext uri="{FF2B5EF4-FFF2-40B4-BE49-F238E27FC236}">
                <a16:creationId xmlns:a16="http://schemas.microsoft.com/office/drawing/2014/main" id="{F9684030-500B-F981-202B-395C6E39F17D}"/>
              </a:ext>
            </a:extLst>
          </p:cNvPr>
          <p:cNvSpPr txBox="1"/>
          <p:nvPr/>
        </p:nvSpPr>
        <p:spPr>
          <a:xfrm>
            <a:off x="1838114" y="4187093"/>
            <a:ext cx="1712328" cy="430952"/>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stStyle>
          <a:p>
            <a:r>
              <a:rPr lang="zh-CN" altLang="en-US" sz="2400" dirty="0">
                <a:gradFill flip="none" rotWithShape="1">
                  <a:gsLst>
                    <a:gs pos="100000">
                      <a:schemeClr val="accent1">
                        <a:lumMod val="60000"/>
                        <a:lumOff val="40000"/>
                      </a:schemeClr>
                    </a:gs>
                    <a:gs pos="0">
                      <a:schemeClr val="accent2"/>
                    </a:gs>
                  </a:gsLst>
                  <a:lin ang="0" scaled="0"/>
                  <a:tileRect/>
                </a:gradFill>
              </a:rPr>
              <a:t>用心维护客户关系</a:t>
            </a:r>
          </a:p>
        </p:txBody>
      </p:sp>
      <p:sp>
        <p:nvSpPr>
          <p:cNvPr id="72" name="文本框 38">
            <a:extLst>
              <a:ext uri="{FF2B5EF4-FFF2-40B4-BE49-F238E27FC236}">
                <a16:creationId xmlns:a16="http://schemas.microsoft.com/office/drawing/2014/main" id="{4B18EF36-7D59-A41F-3A66-FFF9B1EAE8E8}"/>
              </a:ext>
            </a:extLst>
          </p:cNvPr>
          <p:cNvSpPr txBox="1"/>
          <p:nvPr/>
        </p:nvSpPr>
        <p:spPr>
          <a:xfrm>
            <a:off x="1838114" y="4571967"/>
            <a:ext cx="3055097" cy="914609"/>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OPPOSans R" panose="00020600040101010101" charset="-122"/>
                <a:ea typeface="OPPOSans R" panose="00020600040101010101" charset="-122"/>
                <a:cs typeface="+mn-cs"/>
              </a:rPr>
              <a:t>在这里输入你的正文阐述与关键词标题相关的具体内容，若字数太多酌情先删减文案再缩小字号</a:t>
            </a:r>
          </a:p>
        </p:txBody>
      </p:sp>
      <p:sp>
        <p:nvSpPr>
          <p:cNvPr id="73" name="TextBox 42">
            <a:extLst>
              <a:ext uri="{FF2B5EF4-FFF2-40B4-BE49-F238E27FC236}">
                <a16:creationId xmlns:a16="http://schemas.microsoft.com/office/drawing/2014/main" id="{6C88A9E3-9EBE-ED33-AEDB-169B0EB23673}"/>
              </a:ext>
            </a:extLst>
          </p:cNvPr>
          <p:cNvSpPr txBox="1"/>
          <p:nvPr/>
        </p:nvSpPr>
        <p:spPr>
          <a:xfrm>
            <a:off x="8514340" y="4187093"/>
            <a:ext cx="1712328" cy="430952"/>
          </a:xfrm>
          <a:prstGeom prst="rect">
            <a:avLst/>
          </a:prstGeom>
        </p:spPr>
        <p:txBody>
          <a:bodyPr vert="horz" wrap="none" lIns="91440" tIns="45720" rIns="91440" bIns="45720" rtlCol="0" anchor="ctr">
            <a:noAutofit/>
          </a:bodyPr>
          <a:lstStyle>
            <a:defPPr>
              <a:defRPr lang="zh-CN"/>
            </a:defPPr>
            <a:lvl1pPr>
              <a:lnSpc>
                <a:spcPct val="90000"/>
              </a:lnSpc>
              <a:spcBef>
                <a:spcPct val="0"/>
              </a:spcBef>
              <a:buNone/>
              <a:defRPr sz="3200">
                <a:gradFill flip="none" rotWithShape="1">
                  <a:gsLst>
                    <a:gs pos="100000">
                      <a:srgbClr val="2B37FC"/>
                    </a:gs>
                    <a:gs pos="0">
                      <a:schemeClr val="accent2"/>
                    </a:gs>
                  </a:gsLst>
                  <a:lin ang="0" scaled="0"/>
                  <a:tileRect/>
                </a:gradFill>
                <a:latin typeface="+mj-lt"/>
                <a:ea typeface="+mj-ea"/>
                <a:cs typeface="+mj-cs"/>
              </a:defRPr>
            </a:lvl1pPr>
          </a:lstStyle>
          <a:p>
            <a:pPr algn="r"/>
            <a:r>
              <a:rPr lang="zh-CN" altLang="en-US" sz="2400" dirty="0">
                <a:gradFill flip="none" rotWithShape="1">
                  <a:gsLst>
                    <a:gs pos="100000">
                      <a:schemeClr val="accent1">
                        <a:lumMod val="60000"/>
                        <a:lumOff val="40000"/>
                      </a:schemeClr>
                    </a:gs>
                    <a:gs pos="0">
                      <a:schemeClr val="accent2"/>
                    </a:gs>
                  </a:gsLst>
                  <a:lin ang="0" scaled="0"/>
                  <a:tileRect/>
                </a:gradFill>
              </a:rPr>
              <a:t>做好基础工作</a:t>
            </a:r>
          </a:p>
        </p:txBody>
      </p:sp>
      <p:sp>
        <p:nvSpPr>
          <p:cNvPr id="74" name="文本框 38">
            <a:extLst>
              <a:ext uri="{FF2B5EF4-FFF2-40B4-BE49-F238E27FC236}">
                <a16:creationId xmlns:a16="http://schemas.microsoft.com/office/drawing/2014/main" id="{4D4AC2D7-67B8-314A-0DEF-F2B1643CA9F5}"/>
              </a:ext>
            </a:extLst>
          </p:cNvPr>
          <p:cNvSpPr txBox="1"/>
          <p:nvPr/>
        </p:nvSpPr>
        <p:spPr>
          <a:xfrm>
            <a:off x="7171571" y="4571967"/>
            <a:ext cx="3055097" cy="914609"/>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OPPOSans R" panose="00020600040101010101" charset="-122"/>
                <a:ea typeface="OPPOSans R" panose="00020600040101010101" charset="-122"/>
                <a:cs typeface="+mn-cs"/>
              </a:rPr>
              <a:t>在这里输入你的正文阐述与关键词标题相关的具体内容，若字数太多酌情先删减文案再缩小字号</a:t>
            </a:r>
          </a:p>
        </p:txBody>
      </p:sp>
    </p:spTree>
    <p:extLst>
      <p:ext uri="{BB962C8B-B14F-4D97-AF65-F5344CB8AC3E}">
        <p14:creationId xmlns:p14="http://schemas.microsoft.com/office/powerpoint/2010/main" val="371978079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ICON" val="#401219;#90587;#380059;#74731;#369689;#373433;"/>
</p:tagLst>
</file>

<file path=ppt/tags/tag2.xml><?xml version="1.0" encoding="utf-8"?>
<p:tagLst xmlns:a="http://schemas.openxmlformats.org/drawingml/2006/main" xmlns:r="http://schemas.openxmlformats.org/officeDocument/2006/relationships" xmlns:p="http://schemas.openxmlformats.org/presentationml/2006/main">
  <p:tag name="ISLIDE.ICON" val="#162907;#16493;#405317;#171238;#881648;"/>
</p:tagLst>
</file>

<file path=ppt/theme/theme1.xml><?xml version="1.0" encoding="utf-8"?>
<a:theme xmlns:a="http://schemas.openxmlformats.org/drawingml/2006/main" name="Office 主题​​">
  <a:themeElements>
    <a:clrScheme name="自定义 27">
      <a:dk1>
        <a:sysClr val="windowText" lastClr="000000"/>
      </a:dk1>
      <a:lt1>
        <a:sysClr val="window" lastClr="FFFFFF"/>
      </a:lt1>
      <a:dk2>
        <a:srgbClr val="44546A"/>
      </a:dk2>
      <a:lt2>
        <a:srgbClr val="E7E6E6"/>
      </a:lt2>
      <a:accent1>
        <a:srgbClr val="040291"/>
      </a:accent1>
      <a:accent2>
        <a:srgbClr val="02FBFF"/>
      </a:accent2>
      <a:accent3>
        <a:srgbClr val="FCD93F"/>
      </a:accent3>
      <a:accent4>
        <a:srgbClr val="020148"/>
      </a:accent4>
      <a:accent5>
        <a:srgbClr val="5B9BD5"/>
      </a:accent5>
      <a:accent6>
        <a:srgbClr val="70AD47"/>
      </a:accent6>
      <a:hlink>
        <a:srgbClr val="0563C1"/>
      </a:hlink>
      <a:folHlink>
        <a:srgbClr val="954F72"/>
      </a:folHlink>
    </a:clrScheme>
    <a:fontScheme name="自定义 13">
      <a:majorFont>
        <a:latin typeface="OPPOSans H"/>
        <a:ea typeface="OPPOSans H"/>
        <a:cs typeface=""/>
      </a:majorFont>
      <a:minorFont>
        <a:latin typeface="OPPOSans R"/>
        <a:ea typeface="OPPOSans R"/>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gradFill>
          <a:gsLst>
            <a:gs pos="0">
              <a:schemeClr val="accent2"/>
            </a:gs>
            <a:gs pos="100000">
              <a:schemeClr val="accent1">
                <a:lumMod val="60000"/>
                <a:lumOff val="40000"/>
              </a:schemeClr>
            </a:gs>
          </a:gsLst>
          <a:lin ang="0" scaled="0"/>
        </a:gradFill>
        <a:ln w="1334" cap="flat">
          <a:noFill/>
          <a:prstDash val="solid"/>
          <a:miter/>
        </a:ln>
      </a:spPr>
      <a:bodyPr rot="0" spcFirstLastPara="0" vert="horz" wrap="square" lIns="91440" tIns="45720" rIns="91440" bIns="45720" numCol="1" spcCol="0" rtlCol="0" fromWordArt="0" anchor="ctr" anchorCtr="0" forceAA="0" compatLnSpc="1">
        <a:noAutofit/>
      </a:bodyPr>
      <a:lstStyle>
        <a:defPPr algn="l">
          <a:defRPr dirty="0">
            <a:solidFill>
              <a:schemeClr val="bg1"/>
            </a:solidFill>
            <a:sym typeface="+mn-lt"/>
          </a:defRPr>
        </a:defPPr>
      </a:lstStyle>
    </a:spDef>
    <a:txDef>
      <a:spPr>
        <a:solidFill>
          <a:schemeClr val="bg1">
            <a:lumMod val="95000"/>
          </a:schemeClr>
        </a:solidFill>
        <a:ln>
          <a:noFill/>
        </a:ln>
        <a:effectLst/>
      </a:spPr>
      <a:bodyPr rot="0" spcFirstLastPara="0" vert="horz" wrap="square" lIns="91440" tIns="45720" rIns="91440" bIns="45720" numCol="1" spcCol="0" rtlCol="0" fromWordArt="0" anchor="t" anchorCtr="0" forceAA="0" compatLnSpc="1">
        <a:noAutofit/>
      </a:bodyPr>
      <a:lstStyle>
        <a:defPPr algn="l">
          <a:defRPr sz="21000">
            <a:solidFill>
              <a:schemeClr val="bg1">
                <a:lumMod val="95000"/>
              </a:schemeClr>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535</TotalTime>
  <Words>1394</Words>
  <Application>Microsoft Office PowerPoint</Application>
  <PresentationFormat>宽屏</PresentationFormat>
  <Paragraphs>171</Paragraphs>
  <Slides>21</Slides>
  <Notes>0</Notes>
  <HiddenSlides>0</HiddenSlides>
  <MMClips>0</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21</vt:i4>
      </vt:variant>
    </vt:vector>
  </HeadingPairs>
  <TitlesOfParts>
    <vt:vector size="28" baseType="lpstr">
      <vt:lpstr>OPPOSans H</vt:lpstr>
      <vt:lpstr>等线</vt:lpstr>
      <vt:lpstr>微软雅黑</vt:lpstr>
      <vt:lpstr>Arial</vt:lpstr>
      <vt:lpstr>微软雅黑 Light</vt:lpstr>
      <vt:lpstr>OPPOSans R</vt:lpstr>
      <vt:lpstr>Office 主题​​</vt:lpstr>
      <vt:lpstr>PowerPoint 演示文稿</vt:lpstr>
      <vt:lpstr>PowerPoint 演示文稿</vt:lpstr>
      <vt:lpstr>PowerPoint 演示文稿</vt:lpstr>
      <vt:lpstr>工作概述</vt:lpstr>
      <vt:lpstr>工作业绩</vt:lpstr>
      <vt:lpstr>工作总结</vt:lpstr>
      <vt:lpstr>PowerPoint 演示文稿</vt:lpstr>
      <vt:lpstr>亮点展示</vt:lpstr>
      <vt:lpstr>亮点经验</vt:lpstr>
      <vt:lpstr>亮点分析</vt:lpstr>
      <vt:lpstr>PowerPoint 演示文稿</vt:lpstr>
      <vt:lpstr>存在问题</vt:lpstr>
      <vt:lpstr>问题分析</vt:lpstr>
      <vt:lpstr>改进方法</vt:lpstr>
      <vt:lpstr>PowerPoint 演示文稿</vt:lpstr>
      <vt:lpstr>总体计划</vt:lpstr>
      <vt:lpstr>计划细节</vt:lpstr>
      <vt:lpstr>准备措施</vt:lpstr>
      <vt:lpstr>PowerPoint 演示文稿</vt:lpstr>
      <vt:lpstr>图标素材</vt:lpstr>
      <vt:lpstr>PowerPoint 演示文稿</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李 路</dc:creator>
  <cp:lastModifiedBy>李 路</cp:lastModifiedBy>
  <cp:revision>31</cp:revision>
  <dcterms:created xsi:type="dcterms:W3CDTF">2022-07-03T06:20:33Z</dcterms:created>
  <dcterms:modified xsi:type="dcterms:W3CDTF">2022-08-14T04:04:24Z</dcterms:modified>
</cp:coreProperties>
</file>